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Fira Sans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AB3FA5-864B-4D0C-BB24-0228DFD989A6}">
  <a:tblStyle styleId="{CBAB3FA5-864B-4D0C-BB24-0228DFD98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f0620aca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f0620aca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f0620aca9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f0620aca9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f0620aca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f0620aca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57">
            <a:off x="4989750" y="3631925"/>
            <a:ext cx="37062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9750" y="1085000"/>
            <a:ext cx="370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5"/>
          <p:cNvCxnSpPr>
            <a:stCxn id="49" idx="0"/>
            <a:endCxn id="50" idx="0"/>
          </p:cNvCxnSpPr>
          <p:nvPr/>
        </p:nvCxnSpPr>
        <p:spPr>
          <a:xfrm rot="-5400000" flipH="1">
            <a:off x="1826141" y="402555"/>
            <a:ext cx="623700" cy="1642800"/>
          </a:xfrm>
          <a:prstGeom prst="curvedConnector3">
            <a:avLst>
              <a:gd name="adj1" fmla="val -38179"/>
            </a:avLst>
          </a:prstGeom>
          <a:noFill/>
          <a:ln w="19050" cap="rnd" cmpd="sng">
            <a:solidFill>
              <a:schemeClr val="accent4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51" name="Google Shape;51;p15"/>
          <p:cNvCxnSpPr>
            <a:stCxn id="50" idx="4"/>
            <a:endCxn id="52" idx="7"/>
          </p:cNvCxnSpPr>
          <p:nvPr/>
        </p:nvCxnSpPr>
        <p:spPr>
          <a:xfrm rot="5400000">
            <a:off x="1904211" y="2358825"/>
            <a:ext cx="1058700" cy="1051800"/>
          </a:xfrm>
          <a:prstGeom prst="curvedConnector3">
            <a:avLst>
              <a:gd name="adj1" fmla="val 44330"/>
            </a:avLst>
          </a:prstGeom>
          <a:noFill/>
          <a:ln w="19050" cap="rnd" cmpd="sng">
            <a:solidFill>
              <a:schemeClr val="accent4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53" name="Google Shape;53;p15"/>
          <p:cNvCxnSpPr>
            <a:stCxn id="52" idx="6"/>
            <a:endCxn id="54" idx="0"/>
          </p:cNvCxnSpPr>
          <p:nvPr/>
        </p:nvCxnSpPr>
        <p:spPr>
          <a:xfrm rot="10800000" flipH="1">
            <a:off x="2027560" y="3424888"/>
            <a:ext cx="1217400" cy="279000"/>
          </a:xfrm>
          <a:prstGeom prst="curvedConnector4">
            <a:avLst>
              <a:gd name="adj1" fmla="val 30469"/>
              <a:gd name="adj2" fmla="val 185358"/>
            </a:avLst>
          </a:prstGeom>
          <a:noFill/>
          <a:ln w="19050" cap="rnd" cmpd="sng">
            <a:solidFill>
              <a:schemeClr val="accent4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 rot="-557">
            <a:off x="4989750" y="3631925"/>
            <a:ext cx="37062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4989750" y="1085000"/>
            <a:ext cx="370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Animated Timeline Infographics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>
            <a:off x="457339" y="4482160"/>
            <a:ext cx="4035004" cy="254542"/>
            <a:chOff x="3121891" y="2754899"/>
            <a:chExt cx="2424154" cy="152915"/>
          </a:xfrm>
        </p:grpSpPr>
        <p:sp>
          <p:nvSpPr>
            <p:cNvPr id="58" name="Google Shape;58;p15"/>
            <p:cNvSpPr/>
            <p:nvPr/>
          </p:nvSpPr>
          <p:spPr>
            <a:xfrm>
              <a:off x="3121891" y="2856905"/>
              <a:ext cx="2424154" cy="50909"/>
            </a:xfrm>
            <a:custGeom>
              <a:avLst/>
              <a:gdLst/>
              <a:ahLst/>
              <a:cxnLst/>
              <a:rect l="l" t="t" r="r" b="b"/>
              <a:pathLst>
                <a:path w="128330" h="2695" extrusionOk="0">
                  <a:moveTo>
                    <a:pt x="64165" y="1"/>
                  </a:moveTo>
                  <a:cubicBezTo>
                    <a:pt x="28727" y="1"/>
                    <a:pt x="0" y="605"/>
                    <a:pt x="0" y="1348"/>
                  </a:cubicBezTo>
                  <a:cubicBezTo>
                    <a:pt x="0" y="2092"/>
                    <a:pt x="28727" y="2694"/>
                    <a:pt x="64165" y="2694"/>
                  </a:cubicBezTo>
                  <a:cubicBezTo>
                    <a:pt x="99602" y="2694"/>
                    <a:pt x="128329" y="2092"/>
                    <a:pt x="128329" y="1348"/>
                  </a:cubicBezTo>
                  <a:cubicBezTo>
                    <a:pt x="128329" y="605"/>
                    <a:pt x="99602" y="1"/>
                    <a:pt x="64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393218" y="2754899"/>
              <a:ext cx="124258" cy="127035"/>
            </a:xfrm>
            <a:custGeom>
              <a:avLst/>
              <a:gdLst/>
              <a:ahLst/>
              <a:cxnLst/>
              <a:rect l="l" t="t" r="r" b="b"/>
              <a:pathLst>
                <a:path w="6578" h="6725" extrusionOk="0">
                  <a:moveTo>
                    <a:pt x="4939" y="1"/>
                  </a:moveTo>
                  <a:cubicBezTo>
                    <a:pt x="3658" y="1"/>
                    <a:pt x="1634" y="4482"/>
                    <a:pt x="1560" y="4711"/>
                  </a:cubicBezTo>
                  <a:cubicBezTo>
                    <a:pt x="1558" y="4719"/>
                    <a:pt x="1556" y="4723"/>
                    <a:pt x="1555" y="4723"/>
                  </a:cubicBezTo>
                  <a:cubicBezTo>
                    <a:pt x="1531" y="4723"/>
                    <a:pt x="2264" y="1254"/>
                    <a:pt x="1338" y="1254"/>
                  </a:cubicBezTo>
                  <a:cubicBezTo>
                    <a:pt x="1312" y="1254"/>
                    <a:pt x="1284" y="1257"/>
                    <a:pt x="1254" y="1263"/>
                  </a:cubicBezTo>
                  <a:cubicBezTo>
                    <a:pt x="168" y="1482"/>
                    <a:pt x="0" y="6541"/>
                    <a:pt x="0" y="6541"/>
                  </a:cubicBezTo>
                  <a:lnTo>
                    <a:pt x="1002" y="6725"/>
                  </a:lnTo>
                  <a:cubicBezTo>
                    <a:pt x="1002" y="6725"/>
                    <a:pt x="6578" y="1805"/>
                    <a:pt x="5408" y="264"/>
                  </a:cubicBezTo>
                  <a:cubicBezTo>
                    <a:pt x="5269" y="81"/>
                    <a:pt x="5111" y="1"/>
                    <a:pt x="4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151359" y="2754899"/>
              <a:ext cx="124277" cy="127035"/>
            </a:xfrm>
            <a:custGeom>
              <a:avLst/>
              <a:gdLst/>
              <a:ahLst/>
              <a:cxnLst/>
              <a:rect l="l" t="t" r="r" b="b"/>
              <a:pathLst>
                <a:path w="6579" h="6725" extrusionOk="0">
                  <a:moveTo>
                    <a:pt x="1640" y="1"/>
                  </a:moveTo>
                  <a:cubicBezTo>
                    <a:pt x="1469" y="1"/>
                    <a:pt x="1310" y="81"/>
                    <a:pt x="1172" y="264"/>
                  </a:cubicBezTo>
                  <a:cubicBezTo>
                    <a:pt x="0" y="1805"/>
                    <a:pt x="5578" y="6725"/>
                    <a:pt x="5578" y="6725"/>
                  </a:cubicBezTo>
                  <a:lnTo>
                    <a:pt x="6578" y="6541"/>
                  </a:lnTo>
                  <a:cubicBezTo>
                    <a:pt x="6578" y="6541"/>
                    <a:pt x="6412" y="1482"/>
                    <a:pt x="5324" y="1263"/>
                  </a:cubicBezTo>
                  <a:cubicBezTo>
                    <a:pt x="5295" y="1257"/>
                    <a:pt x="5267" y="1254"/>
                    <a:pt x="5240" y="1254"/>
                  </a:cubicBezTo>
                  <a:cubicBezTo>
                    <a:pt x="4314" y="1254"/>
                    <a:pt x="5048" y="4723"/>
                    <a:pt x="5023" y="4723"/>
                  </a:cubicBezTo>
                  <a:cubicBezTo>
                    <a:pt x="5023" y="4723"/>
                    <a:pt x="5021" y="4719"/>
                    <a:pt x="5018" y="4711"/>
                  </a:cubicBezTo>
                  <a:cubicBezTo>
                    <a:pt x="4944" y="4482"/>
                    <a:pt x="2920" y="1"/>
                    <a:pt x="1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5"/>
          <p:cNvSpPr/>
          <p:nvPr/>
        </p:nvSpPr>
        <p:spPr>
          <a:xfrm>
            <a:off x="3551626" y="919015"/>
            <a:ext cx="291271" cy="254537"/>
          </a:xfrm>
          <a:custGeom>
            <a:avLst/>
            <a:gdLst/>
            <a:ahLst/>
            <a:cxnLst/>
            <a:rect l="l" t="t" r="r" b="b"/>
            <a:pathLst>
              <a:path w="3403" h="2974" extrusionOk="0">
                <a:moveTo>
                  <a:pt x="1701" y="370"/>
                </a:moveTo>
                <a:lnTo>
                  <a:pt x="3062" y="2726"/>
                </a:lnTo>
                <a:lnTo>
                  <a:pt x="342" y="2726"/>
                </a:lnTo>
                <a:lnTo>
                  <a:pt x="1701" y="370"/>
                </a:lnTo>
                <a:close/>
                <a:moveTo>
                  <a:pt x="1701" y="0"/>
                </a:moveTo>
                <a:cubicBezTo>
                  <a:pt x="1657" y="0"/>
                  <a:pt x="1616" y="24"/>
                  <a:pt x="1594" y="63"/>
                </a:cubicBezTo>
                <a:lnTo>
                  <a:pt x="21" y="2789"/>
                </a:lnTo>
                <a:cubicBezTo>
                  <a:pt x="0" y="2826"/>
                  <a:pt x="0" y="2874"/>
                  <a:pt x="21" y="2911"/>
                </a:cubicBezTo>
                <a:cubicBezTo>
                  <a:pt x="43" y="2951"/>
                  <a:pt x="84" y="2974"/>
                  <a:pt x="128" y="2974"/>
                </a:cubicBezTo>
                <a:lnTo>
                  <a:pt x="3275" y="2974"/>
                </a:lnTo>
                <a:cubicBezTo>
                  <a:pt x="3320" y="2974"/>
                  <a:pt x="3359" y="2951"/>
                  <a:pt x="3381" y="2911"/>
                </a:cubicBezTo>
                <a:cubicBezTo>
                  <a:pt x="3402" y="2874"/>
                  <a:pt x="3402" y="2826"/>
                  <a:pt x="3381" y="2789"/>
                </a:cubicBezTo>
                <a:lnTo>
                  <a:pt x="1808" y="63"/>
                </a:lnTo>
                <a:cubicBezTo>
                  <a:pt x="1786" y="23"/>
                  <a:pt x="1745" y="0"/>
                  <a:pt x="1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743011" y="3250215"/>
            <a:ext cx="291271" cy="254537"/>
          </a:xfrm>
          <a:custGeom>
            <a:avLst/>
            <a:gdLst/>
            <a:ahLst/>
            <a:cxnLst/>
            <a:rect l="l" t="t" r="r" b="b"/>
            <a:pathLst>
              <a:path w="3403" h="2974" extrusionOk="0">
                <a:moveTo>
                  <a:pt x="1701" y="370"/>
                </a:moveTo>
                <a:lnTo>
                  <a:pt x="3062" y="2726"/>
                </a:lnTo>
                <a:lnTo>
                  <a:pt x="342" y="2726"/>
                </a:lnTo>
                <a:lnTo>
                  <a:pt x="1701" y="370"/>
                </a:lnTo>
                <a:close/>
                <a:moveTo>
                  <a:pt x="1701" y="0"/>
                </a:moveTo>
                <a:cubicBezTo>
                  <a:pt x="1657" y="0"/>
                  <a:pt x="1616" y="24"/>
                  <a:pt x="1594" y="63"/>
                </a:cubicBezTo>
                <a:lnTo>
                  <a:pt x="21" y="2789"/>
                </a:lnTo>
                <a:cubicBezTo>
                  <a:pt x="0" y="2826"/>
                  <a:pt x="0" y="2874"/>
                  <a:pt x="21" y="2911"/>
                </a:cubicBezTo>
                <a:cubicBezTo>
                  <a:pt x="43" y="2951"/>
                  <a:pt x="84" y="2974"/>
                  <a:pt x="128" y="2974"/>
                </a:cubicBezTo>
                <a:lnTo>
                  <a:pt x="3275" y="2974"/>
                </a:lnTo>
                <a:cubicBezTo>
                  <a:pt x="3320" y="2974"/>
                  <a:pt x="3359" y="2951"/>
                  <a:pt x="3381" y="2911"/>
                </a:cubicBezTo>
                <a:cubicBezTo>
                  <a:pt x="3402" y="2874"/>
                  <a:pt x="3402" y="2826"/>
                  <a:pt x="3381" y="2789"/>
                </a:cubicBezTo>
                <a:lnTo>
                  <a:pt x="1808" y="63"/>
                </a:lnTo>
                <a:cubicBezTo>
                  <a:pt x="1786" y="23"/>
                  <a:pt x="1745" y="0"/>
                  <a:pt x="1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2740760" y="3396179"/>
            <a:ext cx="1147186" cy="1277244"/>
            <a:chOff x="4983225" y="3418863"/>
            <a:chExt cx="1101475" cy="1226350"/>
          </a:xfrm>
        </p:grpSpPr>
        <p:sp>
          <p:nvSpPr>
            <p:cNvPr id="54" name="Google Shape;54;p15"/>
            <p:cNvSpPr/>
            <p:nvPr/>
          </p:nvSpPr>
          <p:spPr>
            <a:xfrm>
              <a:off x="5010735" y="3446406"/>
              <a:ext cx="913200" cy="913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15"/>
            <p:cNvGrpSpPr/>
            <p:nvPr/>
          </p:nvGrpSpPr>
          <p:grpSpPr>
            <a:xfrm>
              <a:off x="4983225" y="3418863"/>
              <a:ext cx="1101475" cy="1226350"/>
              <a:chOff x="369400" y="1371225"/>
              <a:chExt cx="1101475" cy="1226350"/>
            </a:xfrm>
          </p:grpSpPr>
          <p:sp>
            <p:nvSpPr>
              <p:cNvPr id="65" name="Google Shape;65;p15"/>
              <p:cNvSpPr/>
              <p:nvPr/>
            </p:nvSpPr>
            <p:spPr>
              <a:xfrm>
                <a:off x="487125" y="1933175"/>
                <a:ext cx="733225" cy="124400"/>
              </a:xfrm>
              <a:custGeom>
                <a:avLst/>
                <a:gdLst/>
                <a:ahLst/>
                <a:cxnLst/>
                <a:rect l="l" t="t" r="r" b="b"/>
                <a:pathLst>
                  <a:path w="29329" h="4976" extrusionOk="0">
                    <a:moveTo>
                      <a:pt x="14665" y="0"/>
                    </a:moveTo>
                    <a:cubicBezTo>
                      <a:pt x="10776" y="0"/>
                      <a:pt x="7046" y="262"/>
                      <a:pt x="4296" y="729"/>
                    </a:cubicBezTo>
                    <a:cubicBezTo>
                      <a:pt x="1545" y="1195"/>
                      <a:pt x="0" y="1828"/>
                      <a:pt x="0" y="2488"/>
                    </a:cubicBezTo>
                    <a:cubicBezTo>
                      <a:pt x="0" y="3148"/>
                      <a:pt x="1545" y="3781"/>
                      <a:pt x="4296" y="4248"/>
                    </a:cubicBezTo>
                    <a:cubicBezTo>
                      <a:pt x="7046" y="4715"/>
                      <a:pt x="10776" y="4976"/>
                      <a:pt x="14665" y="4976"/>
                    </a:cubicBezTo>
                    <a:cubicBezTo>
                      <a:pt x="18554" y="4976"/>
                      <a:pt x="22285" y="4715"/>
                      <a:pt x="25035" y="4248"/>
                    </a:cubicBezTo>
                    <a:cubicBezTo>
                      <a:pt x="27785" y="3781"/>
                      <a:pt x="29329" y="3148"/>
                      <a:pt x="29329" y="2488"/>
                    </a:cubicBezTo>
                    <a:cubicBezTo>
                      <a:pt x="29329" y="1828"/>
                      <a:pt x="27785" y="1195"/>
                      <a:pt x="25035" y="729"/>
                    </a:cubicBezTo>
                    <a:cubicBezTo>
                      <a:pt x="22285" y="262"/>
                      <a:pt x="18554" y="0"/>
                      <a:pt x="14665" y="0"/>
                    </a:cubicBezTo>
                    <a:close/>
                  </a:path>
                </a:pathLst>
              </a:custGeom>
              <a:solidFill>
                <a:srgbClr val="914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599625" y="1702475"/>
                <a:ext cx="464425" cy="309775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12391" extrusionOk="0">
                    <a:moveTo>
                      <a:pt x="10384" y="0"/>
                    </a:moveTo>
                    <a:cubicBezTo>
                      <a:pt x="7809" y="2"/>
                      <a:pt x="5237" y="839"/>
                      <a:pt x="3156" y="2358"/>
                    </a:cubicBezTo>
                    <a:cubicBezTo>
                      <a:pt x="2164" y="3080"/>
                      <a:pt x="1266" y="3974"/>
                      <a:pt x="718" y="5072"/>
                    </a:cubicBezTo>
                    <a:cubicBezTo>
                      <a:pt x="170" y="6172"/>
                      <a:pt x="0" y="7497"/>
                      <a:pt x="446" y="8640"/>
                    </a:cubicBezTo>
                    <a:cubicBezTo>
                      <a:pt x="398" y="8862"/>
                      <a:pt x="782" y="9479"/>
                      <a:pt x="1228" y="9976"/>
                    </a:cubicBezTo>
                    <a:cubicBezTo>
                      <a:pt x="2412" y="11298"/>
                      <a:pt x="4127" y="12086"/>
                      <a:pt x="5887" y="12314"/>
                    </a:cubicBezTo>
                    <a:cubicBezTo>
                      <a:pt x="6287" y="12366"/>
                      <a:pt x="6690" y="12391"/>
                      <a:pt x="7092" y="12391"/>
                    </a:cubicBezTo>
                    <a:cubicBezTo>
                      <a:pt x="8460" y="12391"/>
                      <a:pt x="9829" y="12105"/>
                      <a:pt x="11118" y="11640"/>
                    </a:cubicBezTo>
                    <a:cubicBezTo>
                      <a:pt x="12695" y="11067"/>
                      <a:pt x="14210" y="10195"/>
                      <a:pt x="15233" y="8868"/>
                    </a:cubicBezTo>
                    <a:cubicBezTo>
                      <a:pt x="16150" y="7677"/>
                      <a:pt x="16619" y="6187"/>
                      <a:pt x="16773" y="4690"/>
                    </a:cubicBezTo>
                    <a:cubicBezTo>
                      <a:pt x="16867" y="3778"/>
                      <a:pt x="16895" y="2749"/>
                      <a:pt x="17566" y="2120"/>
                    </a:cubicBezTo>
                    <a:cubicBezTo>
                      <a:pt x="17870" y="1834"/>
                      <a:pt x="18273" y="1672"/>
                      <a:pt x="18576" y="1384"/>
                    </a:cubicBezTo>
                    <a:lnTo>
                      <a:pt x="18576" y="1384"/>
                    </a:lnTo>
                    <a:cubicBezTo>
                      <a:pt x="18388" y="1413"/>
                      <a:pt x="18200" y="1426"/>
                      <a:pt x="18012" y="1426"/>
                    </a:cubicBezTo>
                    <a:cubicBezTo>
                      <a:pt x="17049" y="1426"/>
                      <a:pt x="16093" y="1080"/>
                      <a:pt x="15160" y="794"/>
                    </a:cubicBezTo>
                    <a:cubicBezTo>
                      <a:pt x="13612" y="320"/>
                      <a:pt x="12005" y="0"/>
                      <a:pt x="10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803725" y="1739700"/>
                <a:ext cx="81100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24" extrusionOk="0">
                    <a:moveTo>
                      <a:pt x="2223" y="0"/>
                    </a:moveTo>
                    <a:cubicBezTo>
                      <a:pt x="1997" y="234"/>
                      <a:pt x="1772" y="464"/>
                      <a:pt x="1547" y="696"/>
                    </a:cubicBezTo>
                    <a:cubicBezTo>
                      <a:pt x="1529" y="716"/>
                      <a:pt x="1511" y="734"/>
                      <a:pt x="1485" y="745"/>
                    </a:cubicBezTo>
                    <a:cubicBezTo>
                      <a:pt x="1473" y="751"/>
                      <a:pt x="1460" y="753"/>
                      <a:pt x="1448" y="753"/>
                    </a:cubicBezTo>
                    <a:cubicBezTo>
                      <a:pt x="1360" y="753"/>
                      <a:pt x="1300" y="618"/>
                      <a:pt x="1295" y="515"/>
                    </a:cubicBezTo>
                    <a:cubicBezTo>
                      <a:pt x="1289" y="396"/>
                      <a:pt x="1258" y="238"/>
                      <a:pt x="1141" y="238"/>
                    </a:cubicBezTo>
                    <a:cubicBezTo>
                      <a:pt x="1140" y="238"/>
                      <a:pt x="1139" y="238"/>
                      <a:pt x="1138" y="238"/>
                    </a:cubicBezTo>
                    <a:cubicBezTo>
                      <a:pt x="365" y="865"/>
                      <a:pt x="1" y="1956"/>
                      <a:pt x="244" y="2919"/>
                    </a:cubicBezTo>
                    <a:cubicBezTo>
                      <a:pt x="260" y="2982"/>
                      <a:pt x="380" y="3176"/>
                      <a:pt x="544" y="3213"/>
                    </a:cubicBezTo>
                    <a:cubicBezTo>
                      <a:pt x="573" y="3220"/>
                      <a:pt x="602" y="3223"/>
                      <a:pt x="632" y="3223"/>
                    </a:cubicBezTo>
                    <a:cubicBezTo>
                      <a:pt x="770" y="3223"/>
                      <a:pt x="906" y="3150"/>
                      <a:pt x="1002" y="3049"/>
                    </a:cubicBezTo>
                    <a:cubicBezTo>
                      <a:pt x="1121" y="2926"/>
                      <a:pt x="1193" y="2766"/>
                      <a:pt x="1260" y="2612"/>
                    </a:cubicBezTo>
                    <a:cubicBezTo>
                      <a:pt x="1294" y="2752"/>
                      <a:pt x="1327" y="2890"/>
                      <a:pt x="1360" y="3030"/>
                    </a:cubicBezTo>
                    <a:cubicBezTo>
                      <a:pt x="1370" y="3073"/>
                      <a:pt x="1382" y="3118"/>
                      <a:pt x="1412" y="3152"/>
                    </a:cubicBezTo>
                    <a:cubicBezTo>
                      <a:pt x="1441" y="3185"/>
                      <a:pt x="1483" y="3199"/>
                      <a:pt x="1526" y="3199"/>
                    </a:cubicBezTo>
                    <a:cubicBezTo>
                      <a:pt x="1573" y="3199"/>
                      <a:pt x="1623" y="3181"/>
                      <a:pt x="1661" y="3152"/>
                    </a:cubicBezTo>
                    <a:cubicBezTo>
                      <a:pt x="1733" y="3096"/>
                      <a:pt x="1772" y="3008"/>
                      <a:pt x="1810" y="2925"/>
                    </a:cubicBezTo>
                    <a:cubicBezTo>
                      <a:pt x="2040" y="2419"/>
                      <a:pt x="2334" y="1943"/>
                      <a:pt x="2682" y="1509"/>
                    </a:cubicBezTo>
                    <a:cubicBezTo>
                      <a:pt x="2891" y="1247"/>
                      <a:pt x="3127" y="987"/>
                      <a:pt x="3215" y="666"/>
                    </a:cubicBezTo>
                    <a:cubicBezTo>
                      <a:pt x="3234" y="604"/>
                      <a:pt x="3244" y="538"/>
                      <a:pt x="3215" y="480"/>
                    </a:cubicBezTo>
                    <a:cubicBezTo>
                      <a:pt x="3185" y="418"/>
                      <a:pt x="3118" y="391"/>
                      <a:pt x="3047" y="391"/>
                    </a:cubicBezTo>
                    <a:cubicBezTo>
                      <a:pt x="2993" y="391"/>
                      <a:pt x="2936" y="406"/>
                      <a:pt x="2891" y="433"/>
                    </a:cubicBezTo>
                    <a:cubicBezTo>
                      <a:pt x="2785" y="496"/>
                      <a:pt x="2709" y="601"/>
                      <a:pt x="2605" y="666"/>
                    </a:cubicBezTo>
                    <a:cubicBezTo>
                      <a:pt x="2572" y="685"/>
                      <a:pt x="2536" y="702"/>
                      <a:pt x="2499" y="702"/>
                    </a:cubicBezTo>
                    <a:cubicBezTo>
                      <a:pt x="2357" y="698"/>
                      <a:pt x="2329" y="500"/>
                      <a:pt x="2350" y="359"/>
                    </a:cubicBezTo>
                    <a:cubicBezTo>
                      <a:pt x="2372" y="219"/>
                      <a:pt x="2363" y="25"/>
                      <a:pt x="2223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857125" y="1830100"/>
                <a:ext cx="850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09" extrusionOk="0">
                    <a:moveTo>
                      <a:pt x="387" y="1"/>
                    </a:moveTo>
                    <a:cubicBezTo>
                      <a:pt x="296" y="1"/>
                      <a:pt x="207" y="17"/>
                      <a:pt x="126" y="61"/>
                    </a:cubicBezTo>
                    <a:cubicBezTo>
                      <a:pt x="60" y="97"/>
                      <a:pt x="1" y="165"/>
                      <a:pt x="9" y="238"/>
                    </a:cubicBezTo>
                    <a:cubicBezTo>
                      <a:pt x="17" y="305"/>
                      <a:pt x="76" y="352"/>
                      <a:pt x="131" y="391"/>
                    </a:cubicBezTo>
                    <a:cubicBezTo>
                      <a:pt x="325" y="530"/>
                      <a:pt x="527" y="664"/>
                      <a:pt x="730" y="789"/>
                    </a:cubicBezTo>
                    <a:cubicBezTo>
                      <a:pt x="534" y="792"/>
                      <a:pt x="340" y="793"/>
                      <a:pt x="142" y="795"/>
                    </a:cubicBezTo>
                    <a:cubicBezTo>
                      <a:pt x="387" y="1046"/>
                      <a:pt x="649" y="1278"/>
                      <a:pt x="926" y="1492"/>
                    </a:cubicBezTo>
                    <a:cubicBezTo>
                      <a:pt x="688" y="1578"/>
                      <a:pt x="451" y="1660"/>
                      <a:pt x="213" y="1745"/>
                    </a:cubicBezTo>
                    <a:cubicBezTo>
                      <a:pt x="800" y="2175"/>
                      <a:pt x="1529" y="2408"/>
                      <a:pt x="2256" y="2408"/>
                    </a:cubicBezTo>
                    <a:cubicBezTo>
                      <a:pt x="2448" y="2408"/>
                      <a:pt x="2640" y="2392"/>
                      <a:pt x="2829" y="2359"/>
                    </a:cubicBezTo>
                    <a:cubicBezTo>
                      <a:pt x="2938" y="2339"/>
                      <a:pt x="3071" y="2292"/>
                      <a:pt x="3085" y="2180"/>
                    </a:cubicBezTo>
                    <a:cubicBezTo>
                      <a:pt x="3097" y="2076"/>
                      <a:pt x="2993" y="1998"/>
                      <a:pt x="2900" y="1945"/>
                    </a:cubicBezTo>
                    <a:lnTo>
                      <a:pt x="2029" y="1448"/>
                    </a:lnTo>
                    <a:lnTo>
                      <a:pt x="2029" y="1448"/>
                    </a:lnTo>
                    <a:cubicBezTo>
                      <a:pt x="2251" y="1494"/>
                      <a:pt x="2483" y="1541"/>
                      <a:pt x="2709" y="1541"/>
                    </a:cubicBezTo>
                    <a:cubicBezTo>
                      <a:pt x="2888" y="1541"/>
                      <a:pt x="3063" y="1511"/>
                      <a:pt x="3224" y="1430"/>
                    </a:cubicBezTo>
                    <a:cubicBezTo>
                      <a:pt x="2915" y="1148"/>
                      <a:pt x="2526" y="955"/>
                      <a:pt x="2115" y="880"/>
                    </a:cubicBezTo>
                    <a:cubicBezTo>
                      <a:pt x="2510" y="816"/>
                      <a:pt x="2902" y="754"/>
                      <a:pt x="3403" y="589"/>
                    </a:cubicBezTo>
                    <a:lnTo>
                      <a:pt x="700" y="42"/>
                    </a:lnTo>
                    <a:cubicBezTo>
                      <a:pt x="598" y="21"/>
                      <a:pt x="491" y="1"/>
                      <a:pt x="387" y="1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787700" y="1857625"/>
                <a:ext cx="52100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611" extrusionOk="0">
                    <a:moveTo>
                      <a:pt x="882" y="0"/>
                    </a:moveTo>
                    <a:cubicBezTo>
                      <a:pt x="654" y="0"/>
                      <a:pt x="427" y="29"/>
                      <a:pt x="206" y="89"/>
                    </a:cubicBezTo>
                    <a:cubicBezTo>
                      <a:pt x="144" y="105"/>
                      <a:pt x="81" y="126"/>
                      <a:pt x="43" y="175"/>
                    </a:cubicBezTo>
                    <a:cubicBezTo>
                      <a:pt x="0" y="231"/>
                      <a:pt x="0" y="309"/>
                      <a:pt x="18" y="376"/>
                    </a:cubicBezTo>
                    <a:cubicBezTo>
                      <a:pt x="54" y="533"/>
                      <a:pt x="162" y="662"/>
                      <a:pt x="273" y="778"/>
                    </a:cubicBezTo>
                    <a:cubicBezTo>
                      <a:pt x="617" y="1131"/>
                      <a:pt x="1041" y="1408"/>
                      <a:pt x="1504" y="1581"/>
                    </a:cubicBezTo>
                    <a:cubicBezTo>
                      <a:pt x="1545" y="1596"/>
                      <a:pt x="1589" y="1611"/>
                      <a:pt x="1631" y="1611"/>
                    </a:cubicBezTo>
                    <a:cubicBezTo>
                      <a:pt x="1650" y="1611"/>
                      <a:pt x="1669" y="1608"/>
                      <a:pt x="1687" y="1601"/>
                    </a:cubicBezTo>
                    <a:cubicBezTo>
                      <a:pt x="1801" y="1556"/>
                      <a:pt x="1798" y="1386"/>
                      <a:pt x="1727" y="1289"/>
                    </a:cubicBezTo>
                    <a:cubicBezTo>
                      <a:pt x="1656" y="1190"/>
                      <a:pt x="1545" y="1128"/>
                      <a:pt x="1475" y="1029"/>
                    </a:cubicBezTo>
                    <a:lnTo>
                      <a:pt x="1475" y="1029"/>
                    </a:lnTo>
                    <a:cubicBezTo>
                      <a:pt x="1563" y="1057"/>
                      <a:pt x="1655" y="1071"/>
                      <a:pt x="1748" y="1071"/>
                    </a:cubicBezTo>
                    <a:cubicBezTo>
                      <a:pt x="1851" y="1071"/>
                      <a:pt x="1954" y="1054"/>
                      <a:pt x="2051" y="1018"/>
                    </a:cubicBezTo>
                    <a:cubicBezTo>
                      <a:pt x="1896" y="866"/>
                      <a:pt x="1714" y="737"/>
                      <a:pt x="1517" y="645"/>
                    </a:cubicBezTo>
                    <a:lnTo>
                      <a:pt x="1517" y="645"/>
                    </a:lnTo>
                    <a:cubicBezTo>
                      <a:pt x="1588" y="661"/>
                      <a:pt x="1667" y="673"/>
                      <a:pt x="1743" y="673"/>
                    </a:cubicBezTo>
                    <a:cubicBezTo>
                      <a:pt x="1858" y="673"/>
                      <a:pt x="1966" y="644"/>
                      <a:pt x="2028" y="550"/>
                    </a:cubicBezTo>
                    <a:cubicBezTo>
                      <a:pt x="2083" y="465"/>
                      <a:pt x="2074" y="342"/>
                      <a:pt x="2007" y="268"/>
                    </a:cubicBezTo>
                    <a:cubicBezTo>
                      <a:pt x="1994" y="254"/>
                      <a:pt x="1980" y="242"/>
                      <a:pt x="1967" y="232"/>
                    </a:cubicBezTo>
                    <a:lnTo>
                      <a:pt x="1967" y="232"/>
                    </a:lnTo>
                    <a:cubicBezTo>
                      <a:pt x="1990" y="243"/>
                      <a:pt x="2020" y="257"/>
                      <a:pt x="2061" y="275"/>
                    </a:cubicBezTo>
                    <a:cubicBezTo>
                      <a:pt x="2028" y="258"/>
                      <a:pt x="1994" y="242"/>
                      <a:pt x="1959" y="227"/>
                    </a:cubicBezTo>
                    <a:lnTo>
                      <a:pt x="1959" y="227"/>
                    </a:lnTo>
                    <a:cubicBezTo>
                      <a:pt x="1937" y="212"/>
                      <a:pt x="1918" y="203"/>
                      <a:pt x="1915" y="203"/>
                    </a:cubicBezTo>
                    <a:cubicBezTo>
                      <a:pt x="1913" y="203"/>
                      <a:pt x="1918" y="207"/>
                      <a:pt x="1934" y="216"/>
                    </a:cubicBezTo>
                    <a:lnTo>
                      <a:pt x="1934" y="216"/>
                    </a:lnTo>
                    <a:cubicBezTo>
                      <a:pt x="1603" y="73"/>
                      <a:pt x="1242" y="0"/>
                      <a:pt x="882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643300" y="1823175"/>
                <a:ext cx="5145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866" extrusionOk="0">
                    <a:moveTo>
                      <a:pt x="1490" y="0"/>
                    </a:moveTo>
                    <a:cubicBezTo>
                      <a:pt x="1488" y="0"/>
                      <a:pt x="1486" y="1"/>
                      <a:pt x="1484" y="1"/>
                    </a:cubicBezTo>
                    <a:cubicBezTo>
                      <a:pt x="1445" y="4"/>
                      <a:pt x="1419" y="40"/>
                      <a:pt x="1399" y="73"/>
                    </a:cubicBezTo>
                    <a:cubicBezTo>
                      <a:pt x="1259" y="293"/>
                      <a:pt x="1119" y="517"/>
                      <a:pt x="981" y="740"/>
                    </a:cubicBezTo>
                    <a:cubicBezTo>
                      <a:pt x="851" y="683"/>
                      <a:pt x="825" y="515"/>
                      <a:pt x="800" y="376"/>
                    </a:cubicBezTo>
                    <a:cubicBezTo>
                      <a:pt x="775" y="238"/>
                      <a:pt x="698" y="77"/>
                      <a:pt x="563" y="77"/>
                    </a:cubicBezTo>
                    <a:cubicBezTo>
                      <a:pt x="559" y="77"/>
                      <a:pt x="555" y="77"/>
                      <a:pt x="551" y="77"/>
                    </a:cubicBezTo>
                    <a:cubicBezTo>
                      <a:pt x="450" y="87"/>
                      <a:pt x="382" y="185"/>
                      <a:pt x="338" y="278"/>
                    </a:cubicBezTo>
                    <a:cubicBezTo>
                      <a:pt x="0" y="958"/>
                      <a:pt x="8" y="1764"/>
                      <a:pt x="168" y="2506"/>
                    </a:cubicBezTo>
                    <a:cubicBezTo>
                      <a:pt x="191" y="2621"/>
                      <a:pt x="318" y="2820"/>
                      <a:pt x="519" y="2858"/>
                    </a:cubicBezTo>
                    <a:cubicBezTo>
                      <a:pt x="549" y="2863"/>
                      <a:pt x="579" y="2866"/>
                      <a:pt x="608" y="2866"/>
                    </a:cubicBezTo>
                    <a:cubicBezTo>
                      <a:pt x="781" y="2866"/>
                      <a:pt x="952" y="2777"/>
                      <a:pt x="1077" y="2655"/>
                    </a:cubicBezTo>
                    <a:cubicBezTo>
                      <a:pt x="1226" y="2510"/>
                      <a:pt x="1321" y="2323"/>
                      <a:pt x="1412" y="2137"/>
                    </a:cubicBezTo>
                    <a:cubicBezTo>
                      <a:pt x="1638" y="1667"/>
                      <a:pt x="1841" y="1184"/>
                      <a:pt x="2021" y="693"/>
                    </a:cubicBezTo>
                    <a:cubicBezTo>
                      <a:pt x="2043" y="632"/>
                      <a:pt x="2057" y="550"/>
                      <a:pt x="2004" y="517"/>
                    </a:cubicBezTo>
                    <a:cubicBezTo>
                      <a:pt x="1909" y="608"/>
                      <a:pt x="1801" y="683"/>
                      <a:pt x="1683" y="745"/>
                    </a:cubicBezTo>
                    <a:cubicBezTo>
                      <a:pt x="1521" y="556"/>
                      <a:pt x="1737" y="204"/>
                      <a:pt x="1556" y="33"/>
                    </a:cubicBezTo>
                    <a:cubicBezTo>
                      <a:pt x="1537" y="14"/>
                      <a:pt x="1514" y="0"/>
                      <a:pt x="1490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59000" y="1926500"/>
                <a:ext cx="746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1717" extrusionOk="0">
                    <a:moveTo>
                      <a:pt x="1126" y="1"/>
                    </a:moveTo>
                    <a:cubicBezTo>
                      <a:pt x="745" y="1"/>
                      <a:pt x="364" y="58"/>
                      <a:pt x="1" y="172"/>
                    </a:cubicBezTo>
                    <a:cubicBezTo>
                      <a:pt x="123" y="367"/>
                      <a:pt x="353" y="494"/>
                      <a:pt x="594" y="601"/>
                    </a:cubicBezTo>
                    <a:lnTo>
                      <a:pt x="594" y="601"/>
                    </a:lnTo>
                    <a:cubicBezTo>
                      <a:pt x="587" y="599"/>
                      <a:pt x="580" y="599"/>
                      <a:pt x="573" y="599"/>
                    </a:cubicBezTo>
                    <a:cubicBezTo>
                      <a:pt x="493" y="599"/>
                      <a:pt x="413" y="698"/>
                      <a:pt x="430" y="786"/>
                    </a:cubicBezTo>
                    <a:cubicBezTo>
                      <a:pt x="452" y="896"/>
                      <a:pt x="553" y="968"/>
                      <a:pt x="647" y="1024"/>
                    </a:cubicBezTo>
                    <a:cubicBezTo>
                      <a:pt x="1118" y="1306"/>
                      <a:pt x="1641" y="1494"/>
                      <a:pt x="2160" y="1680"/>
                    </a:cubicBezTo>
                    <a:cubicBezTo>
                      <a:pt x="2209" y="1698"/>
                      <a:pt x="2260" y="1716"/>
                      <a:pt x="2312" y="1716"/>
                    </a:cubicBezTo>
                    <a:cubicBezTo>
                      <a:pt x="2321" y="1716"/>
                      <a:pt x="2331" y="1716"/>
                      <a:pt x="2340" y="1714"/>
                    </a:cubicBezTo>
                    <a:cubicBezTo>
                      <a:pt x="2401" y="1704"/>
                      <a:pt x="2463" y="1654"/>
                      <a:pt x="2460" y="1593"/>
                    </a:cubicBezTo>
                    <a:cubicBezTo>
                      <a:pt x="2459" y="1495"/>
                      <a:pt x="2322" y="1413"/>
                      <a:pt x="2373" y="1334"/>
                    </a:cubicBezTo>
                    <a:cubicBezTo>
                      <a:pt x="2395" y="1301"/>
                      <a:pt x="2441" y="1293"/>
                      <a:pt x="2479" y="1289"/>
                    </a:cubicBezTo>
                    <a:cubicBezTo>
                      <a:pt x="2608" y="1270"/>
                      <a:pt x="2740" y="1254"/>
                      <a:pt x="2869" y="1239"/>
                    </a:cubicBezTo>
                    <a:cubicBezTo>
                      <a:pt x="2914" y="1233"/>
                      <a:pt x="2972" y="1217"/>
                      <a:pt x="2979" y="1171"/>
                    </a:cubicBezTo>
                    <a:cubicBezTo>
                      <a:pt x="2986" y="1135"/>
                      <a:pt x="2956" y="1103"/>
                      <a:pt x="2927" y="1080"/>
                    </a:cubicBezTo>
                    <a:cubicBezTo>
                      <a:pt x="2682" y="872"/>
                      <a:pt x="2417" y="691"/>
                      <a:pt x="2139" y="535"/>
                    </a:cubicBezTo>
                    <a:cubicBezTo>
                      <a:pt x="2241" y="482"/>
                      <a:pt x="2345" y="426"/>
                      <a:pt x="2450" y="372"/>
                    </a:cubicBezTo>
                    <a:cubicBezTo>
                      <a:pt x="2343" y="204"/>
                      <a:pt x="2139" y="134"/>
                      <a:pt x="1945" y="91"/>
                    </a:cubicBezTo>
                    <a:cubicBezTo>
                      <a:pt x="1677" y="31"/>
                      <a:pt x="1401" y="1"/>
                      <a:pt x="1126" y="1"/>
                    </a:cubicBezTo>
                    <a:close/>
                  </a:path>
                </a:pathLst>
              </a:custGeom>
              <a:solidFill>
                <a:srgbClr val="487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11225" y="1987900"/>
                <a:ext cx="913200" cy="609675"/>
              </a:xfrm>
              <a:custGeom>
                <a:avLst/>
                <a:gdLst/>
                <a:ahLst/>
                <a:cxnLst/>
                <a:rect l="l" t="t" r="r" b="b"/>
                <a:pathLst>
                  <a:path w="36528" h="24387" extrusionOk="0">
                    <a:moveTo>
                      <a:pt x="3186" y="1"/>
                    </a:moveTo>
                    <a:cubicBezTo>
                      <a:pt x="1220" y="3365"/>
                      <a:pt x="1" y="9675"/>
                      <a:pt x="2307" y="15800"/>
                    </a:cubicBezTo>
                    <a:cubicBezTo>
                      <a:pt x="4096" y="20550"/>
                      <a:pt x="11546" y="24387"/>
                      <a:pt x="17572" y="24387"/>
                    </a:cubicBezTo>
                    <a:cubicBezTo>
                      <a:pt x="17796" y="24387"/>
                      <a:pt x="18018" y="24381"/>
                      <a:pt x="18238" y="24371"/>
                    </a:cubicBezTo>
                    <a:cubicBezTo>
                      <a:pt x="20694" y="24252"/>
                      <a:pt x="26243" y="23141"/>
                      <a:pt x="29380" y="20002"/>
                    </a:cubicBezTo>
                    <a:cubicBezTo>
                      <a:pt x="36528" y="12854"/>
                      <a:pt x="33930" y="2561"/>
                      <a:pt x="32340" y="198"/>
                    </a:cubicBezTo>
                    <a:lnTo>
                      <a:pt x="32340" y="198"/>
                    </a:lnTo>
                    <a:cubicBezTo>
                      <a:pt x="30608" y="655"/>
                      <a:pt x="28803" y="760"/>
                      <a:pt x="27013" y="851"/>
                    </a:cubicBezTo>
                    <a:cubicBezTo>
                      <a:pt x="23868" y="1012"/>
                      <a:pt x="20711" y="1132"/>
                      <a:pt x="17565" y="1132"/>
                    </a:cubicBezTo>
                    <a:cubicBezTo>
                      <a:pt x="12722" y="1132"/>
                      <a:pt x="7903" y="849"/>
                      <a:pt x="3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1143575" y="1736025"/>
                <a:ext cx="327300" cy="25937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10375" extrusionOk="0">
                    <a:moveTo>
                      <a:pt x="6984" y="1"/>
                    </a:moveTo>
                    <a:cubicBezTo>
                      <a:pt x="6711" y="1"/>
                      <a:pt x="6439" y="14"/>
                      <a:pt x="6167" y="43"/>
                    </a:cubicBezTo>
                    <a:cubicBezTo>
                      <a:pt x="4348" y="241"/>
                      <a:pt x="2627" y="1228"/>
                      <a:pt x="1537" y="2698"/>
                    </a:cubicBezTo>
                    <a:cubicBezTo>
                      <a:pt x="446" y="4169"/>
                      <a:pt x="1" y="6102"/>
                      <a:pt x="342" y="7900"/>
                    </a:cubicBezTo>
                    <a:cubicBezTo>
                      <a:pt x="1063" y="8457"/>
                      <a:pt x="1951" y="9178"/>
                      <a:pt x="2943" y="9704"/>
                    </a:cubicBezTo>
                    <a:cubicBezTo>
                      <a:pt x="3630" y="10071"/>
                      <a:pt x="4384" y="10349"/>
                      <a:pt x="5164" y="10373"/>
                    </a:cubicBezTo>
                    <a:cubicBezTo>
                      <a:pt x="5202" y="10374"/>
                      <a:pt x="5240" y="10374"/>
                      <a:pt x="5277" y="10374"/>
                    </a:cubicBezTo>
                    <a:cubicBezTo>
                      <a:pt x="6852" y="10374"/>
                      <a:pt x="8272" y="9357"/>
                      <a:pt x="9311" y="8166"/>
                    </a:cubicBezTo>
                    <a:cubicBezTo>
                      <a:pt x="10226" y="7116"/>
                      <a:pt x="10950" y="5903"/>
                      <a:pt x="11434" y="4598"/>
                    </a:cubicBezTo>
                    <a:cubicBezTo>
                      <a:pt x="11953" y="3200"/>
                      <a:pt x="12215" y="1671"/>
                      <a:pt x="13092" y="461"/>
                    </a:cubicBezTo>
                    <a:lnTo>
                      <a:pt x="13092" y="461"/>
                    </a:lnTo>
                    <a:cubicBezTo>
                      <a:pt x="12785" y="500"/>
                      <a:pt x="12479" y="516"/>
                      <a:pt x="12172" y="516"/>
                    </a:cubicBezTo>
                    <a:cubicBezTo>
                      <a:pt x="10446" y="516"/>
                      <a:pt x="8712" y="1"/>
                      <a:pt x="6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157775" y="1805550"/>
                <a:ext cx="264275" cy="130550"/>
              </a:xfrm>
              <a:custGeom>
                <a:avLst/>
                <a:gdLst/>
                <a:ahLst/>
                <a:cxnLst/>
                <a:rect l="l" t="t" r="r" b="b"/>
                <a:pathLst>
                  <a:path w="10571" h="5222" extrusionOk="0">
                    <a:moveTo>
                      <a:pt x="10571" y="1"/>
                    </a:moveTo>
                    <a:lnTo>
                      <a:pt x="10571" y="1"/>
                    </a:lnTo>
                    <a:cubicBezTo>
                      <a:pt x="10197" y="292"/>
                      <a:pt x="9798" y="552"/>
                      <a:pt x="9380" y="778"/>
                    </a:cubicBezTo>
                    <a:cubicBezTo>
                      <a:pt x="9330" y="804"/>
                      <a:pt x="9272" y="830"/>
                      <a:pt x="9218" y="830"/>
                    </a:cubicBezTo>
                    <a:cubicBezTo>
                      <a:pt x="9190" y="830"/>
                      <a:pt x="9162" y="822"/>
                      <a:pt x="9138" y="804"/>
                    </a:cubicBezTo>
                    <a:cubicBezTo>
                      <a:pt x="9086" y="765"/>
                      <a:pt x="9077" y="691"/>
                      <a:pt x="9037" y="641"/>
                    </a:cubicBezTo>
                    <a:cubicBezTo>
                      <a:pt x="8999" y="592"/>
                      <a:pt x="8946" y="573"/>
                      <a:pt x="8887" y="573"/>
                    </a:cubicBezTo>
                    <a:cubicBezTo>
                      <a:pt x="8797" y="573"/>
                      <a:pt x="8695" y="616"/>
                      <a:pt x="8613" y="661"/>
                    </a:cubicBezTo>
                    <a:cubicBezTo>
                      <a:pt x="8273" y="857"/>
                      <a:pt x="7931" y="1050"/>
                      <a:pt x="7588" y="1246"/>
                    </a:cubicBezTo>
                    <a:cubicBezTo>
                      <a:pt x="7549" y="1269"/>
                      <a:pt x="7508" y="1293"/>
                      <a:pt x="7463" y="1294"/>
                    </a:cubicBezTo>
                    <a:cubicBezTo>
                      <a:pt x="7460" y="1294"/>
                      <a:pt x="7457" y="1294"/>
                      <a:pt x="7454" y="1294"/>
                    </a:cubicBezTo>
                    <a:cubicBezTo>
                      <a:pt x="7338" y="1294"/>
                      <a:pt x="7264" y="1161"/>
                      <a:pt x="7250" y="1046"/>
                    </a:cubicBezTo>
                    <a:cubicBezTo>
                      <a:pt x="7225" y="830"/>
                      <a:pt x="7294" y="567"/>
                      <a:pt x="7134" y="420"/>
                    </a:cubicBezTo>
                    <a:cubicBezTo>
                      <a:pt x="7076" y="367"/>
                      <a:pt x="6998" y="343"/>
                      <a:pt x="6918" y="343"/>
                    </a:cubicBezTo>
                    <a:cubicBezTo>
                      <a:pt x="6859" y="343"/>
                      <a:pt x="6799" y="356"/>
                      <a:pt x="6745" y="379"/>
                    </a:cubicBezTo>
                    <a:cubicBezTo>
                      <a:pt x="6620" y="433"/>
                      <a:pt x="6519" y="531"/>
                      <a:pt x="6421" y="629"/>
                    </a:cubicBezTo>
                    <a:cubicBezTo>
                      <a:pt x="6095" y="957"/>
                      <a:pt x="5766" y="1284"/>
                      <a:pt x="5441" y="1611"/>
                    </a:cubicBezTo>
                    <a:cubicBezTo>
                      <a:pt x="5396" y="1656"/>
                      <a:pt x="5347" y="1703"/>
                      <a:pt x="5286" y="1716"/>
                    </a:cubicBezTo>
                    <a:cubicBezTo>
                      <a:pt x="5274" y="1719"/>
                      <a:pt x="5262" y="1720"/>
                      <a:pt x="5251" y="1720"/>
                    </a:cubicBezTo>
                    <a:cubicBezTo>
                      <a:pt x="5188" y="1720"/>
                      <a:pt x="5126" y="1692"/>
                      <a:pt x="5066" y="1676"/>
                    </a:cubicBezTo>
                    <a:cubicBezTo>
                      <a:pt x="5029" y="1667"/>
                      <a:pt x="4992" y="1663"/>
                      <a:pt x="4956" y="1663"/>
                    </a:cubicBezTo>
                    <a:cubicBezTo>
                      <a:pt x="4741" y="1663"/>
                      <a:pt x="4534" y="1807"/>
                      <a:pt x="4373" y="1961"/>
                    </a:cubicBezTo>
                    <a:cubicBezTo>
                      <a:pt x="4184" y="2142"/>
                      <a:pt x="4001" y="2356"/>
                      <a:pt x="3748" y="2423"/>
                    </a:cubicBezTo>
                    <a:cubicBezTo>
                      <a:pt x="3717" y="2431"/>
                      <a:pt x="3684" y="2437"/>
                      <a:pt x="3650" y="2437"/>
                    </a:cubicBezTo>
                    <a:cubicBezTo>
                      <a:pt x="3619" y="2437"/>
                      <a:pt x="3588" y="2431"/>
                      <a:pt x="3560" y="2418"/>
                    </a:cubicBezTo>
                    <a:cubicBezTo>
                      <a:pt x="3410" y="2352"/>
                      <a:pt x="3407" y="2126"/>
                      <a:pt x="3276" y="2028"/>
                    </a:cubicBezTo>
                    <a:cubicBezTo>
                      <a:pt x="3234" y="1997"/>
                      <a:pt x="3189" y="1984"/>
                      <a:pt x="3144" y="1984"/>
                    </a:cubicBezTo>
                    <a:cubicBezTo>
                      <a:pt x="2990" y="1984"/>
                      <a:pt x="2826" y="2134"/>
                      <a:pt x="2721" y="2273"/>
                    </a:cubicBezTo>
                    <a:cubicBezTo>
                      <a:pt x="2519" y="2541"/>
                      <a:pt x="2314" y="2810"/>
                      <a:pt x="2146" y="3100"/>
                    </a:cubicBezTo>
                    <a:cubicBezTo>
                      <a:pt x="2069" y="3231"/>
                      <a:pt x="1997" y="3370"/>
                      <a:pt x="1879" y="3463"/>
                    </a:cubicBezTo>
                    <a:cubicBezTo>
                      <a:pt x="1807" y="3521"/>
                      <a:pt x="1714" y="3557"/>
                      <a:pt x="1625" y="3557"/>
                    </a:cubicBezTo>
                    <a:cubicBezTo>
                      <a:pt x="1565" y="3557"/>
                      <a:pt x="1508" y="3541"/>
                      <a:pt x="1459" y="3504"/>
                    </a:cubicBezTo>
                    <a:cubicBezTo>
                      <a:pt x="1312" y="3391"/>
                      <a:pt x="1333" y="3174"/>
                      <a:pt x="1309" y="2992"/>
                    </a:cubicBezTo>
                    <a:cubicBezTo>
                      <a:pt x="1291" y="2841"/>
                      <a:pt x="1167" y="2672"/>
                      <a:pt x="1038" y="2672"/>
                    </a:cubicBezTo>
                    <a:cubicBezTo>
                      <a:pt x="1010" y="2672"/>
                      <a:pt x="982" y="2680"/>
                      <a:pt x="955" y="2698"/>
                    </a:cubicBezTo>
                    <a:cubicBezTo>
                      <a:pt x="904" y="2731"/>
                      <a:pt x="876" y="2786"/>
                      <a:pt x="850" y="2841"/>
                    </a:cubicBezTo>
                    <a:cubicBezTo>
                      <a:pt x="491" y="3590"/>
                      <a:pt x="207" y="4374"/>
                      <a:pt x="1" y="5179"/>
                    </a:cubicBezTo>
                    <a:cubicBezTo>
                      <a:pt x="97" y="5209"/>
                      <a:pt x="203" y="5221"/>
                      <a:pt x="315" y="5221"/>
                    </a:cubicBezTo>
                    <a:cubicBezTo>
                      <a:pt x="481" y="5221"/>
                      <a:pt x="661" y="5195"/>
                      <a:pt x="840" y="5167"/>
                    </a:cubicBezTo>
                    <a:cubicBezTo>
                      <a:pt x="1050" y="5135"/>
                      <a:pt x="1294" y="5081"/>
                      <a:pt x="1377" y="4886"/>
                    </a:cubicBezTo>
                    <a:cubicBezTo>
                      <a:pt x="1402" y="4831"/>
                      <a:pt x="1412" y="4766"/>
                      <a:pt x="1457" y="4727"/>
                    </a:cubicBezTo>
                    <a:cubicBezTo>
                      <a:pt x="1493" y="4697"/>
                      <a:pt x="1541" y="4689"/>
                      <a:pt x="1590" y="4689"/>
                    </a:cubicBezTo>
                    <a:cubicBezTo>
                      <a:pt x="1607" y="4689"/>
                      <a:pt x="1624" y="4690"/>
                      <a:pt x="1641" y="4691"/>
                    </a:cubicBezTo>
                    <a:cubicBezTo>
                      <a:pt x="1980" y="4713"/>
                      <a:pt x="2318" y="4732"/>
                      <a:pt x="2657" y="4753"/>
                    </a:cubicBezTo>
                    <a:cubicBezTo>
                      <a:pt x="2727" y="4758"/>
                      <a:pt x="2799" y="4763"/>
                      <a:pt x="2870" y="4763"/>
                    </a:cubicBezTo>
                    <a:cubicBezTo>
                      <a:pt x="2996" y="4763"/>
                      <a:pt x="3121" y="4748"/>
                      <a:pt x="3237" y="4696"/>
                    </a:cubicBezTo>
                    <a:cubicBezTo>
                      <a:pt x="3415" y="4615"/>
                      <a:pt x="3558" y="4412"/>
                      <a:pt x="3499" y="4224"/>
                    </a:cubicBezTo>
                    <a:cubicBezTo>
                      <a:pt x="3438" y="4036"/>
                      <a:pt x="3199" y="3871"/>
                      <a:pt x="3293" y="3697"/>
                    </a:cubicBezTo>
                    <a:cubicBezTo>
                      <a:pt x="3319" y="3651"/>
                      <a:pt x="3364" y="3619"/>
                      <a:pt x="3410" y="3596"/>
                    </a:cubicBezTo>
                    <a:cubicBezTo>
                      <a:pt x="3505" y="3549"/>
                      <a:pt x="3609" y="3535"/>
                      <a:pt x="3715" y="3535"/>
                    </a:cubicBezTo>
                    <a:cubicBezTo>
                      <a:pt x="3790" y="3535"/>
                      <a:pt x="3865" y="3542"/>
                      <a:pt x="3939" y="3550"/>
                    </a:cubicBezTo>
                    <a:cubicBezTo>
                      <a:pt x="4035" y="3562"/>
                      <a:pt x="4134" y="3575"/>
                      <a:pt x="4231" y="3575"/>
                    </a:cubicBezTo>
                    <a:cubicBezTo>
                      <a:pt x="4313" y="3575"/>
                      <a:pt x="4394" y="3565"/>
                      <a:pt x="4472" y="3538"/>
                    </a:cubicBezTo>
                    <a:cubicBezTo>
                      <a:pt x="4641" y="3478"/>
                      <a:pt x="4786" y="3305"/>
                      <a:pt x="4746" y="3130"/>
                    </a:cubicBezTo>
                    <a:lnTo>
                      <a:pt x="4746" y="3130"/>
                    </a:lnTo>
                    <a:cubicBezTo>
                      <a:pt x="5152" y="3166"/>
                      <a:pt x="5541" y="3439"/>
                      <a:pt x="5931" y="3439"/>
                    </a:cubicBezTo>
                    <a:cubicBezTo>
                      <a:pt x="6003" y="3439"/>
                      <a:pt x="6074" y="3430"/>
                      <a:pt x="6145" y="3409"/>
                    </a:cubicBezTo>
                    <a:cubicBezTo>
                      <a:pt x="6212" y="3388"/>
                      <a:pt x="6282" y="3351"/>
                      <a:pt x="6305" y="3286"/>
                    </a:cubicBezTo>
                    <a:cubicBezTo>
                      <a:pt x="6369" y="3114"/>
                      <a:pt x="6076" y="2995"/>
                      <a:pt x="6076" y="2812"/>
                    </a:cubicBezTo>
                    <a:cubicBezTo>
                      <a:pt x="6076" y="2647"/>
                      <a:pt x="6293" y="2590"/>
                      <a:pt x="6458" y="2590"/>
                    </a:cubicBezTo>
                    <a:cubicBezTo>
                      <a:pt x="6460" y="2590"/>
                      <a:pt x="6462" y="2590"/>
                      <a:pt x="6464" y="2590"/>
                    </a:cubicBezTo>
                    <a:cubicBezTo>
                      <a:pt x="6825" y="2595"/>
                      <a:pt x="7196" y="2635"/>
                      <a:pt x="7558" y="2635"/>
                    </a:cubicBezTo>
                    <a:cubicBezTo>
                      <a:pt x="7933" y="2635"/>
                      <a:pt x="8298" y="2593"/>
                      <a:pt x="8632" y="2425"/>
                    </a:cubicBezTo>
                    <a:cubicBezTo>
                      <a:pt x="8681" y="2402"/>
                      <a:pt x="8739" y="2358"/>
                      <a:pt x="8721" y="2303"/>
                    </a:cubicBezTo>
                    <a:cubicBezTo>
                      <a:pt x="8711" y="2264"/>
                      <a:pt x="8664" y="2245"/>
                      <a:pt x="8623" y="2235"/>
                    </a:cubicBezTo>
                    <a:cubicBezTo>
                      <a:pt x="8482" y="2195"/>
                      <a:pt x="8339" y="2156"/>
                      <a:pt x="8200" y="2116"/>
                    </a:cubicBezTo>
                    <a:cubicBezTo>
                      <a:pt x="8700" y="1888"/>
                      <a:pt x="9204" y="1659"/>
                      <a:pt x="9641" y="1323"/>
                    </a:cubicBezTo>
                    <a:cubicBezTo>
                      <a:pt x="10076" y="988"/>
                      <a:pt x="10444" y="536"/>
                      <a:pt x="105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1188225" y="1829700"/>
                <a:ext cx="487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645" extrusionOk="0">
                    <a:moveTo>
                      <a:pt x="1240" y="0"/>
                    </a:moveTo>
                    <a:cubicBezTo>
                      <a:pt x="1216" y="0"/>
                      <a:pt x="1193" y="16"/>
                      <a:pt x="1175" y="34"/>
                    </a:cubicBezTo>
                    <a:cubicBezTo>
                      <a:pt x="1046" y="156"/>
                      <a:pt x="977" y="329"/>
                      <a:pt x="850" y="455"/>
                    </a:cubicBezTo>
                    <a:cubicBezTo>
                      <a:pt x="829" y="474"/>
                      <a:pt x="808" y="492"/>
                      <a:pt x="782" y="495"/>
                    </a:cubicBezTo>
                    <a:cubicBezTo>
                      <a:pt x="779" y="495"/>
                      <a:pt x="776" y="496"/>
                      <a:pt x="774" y="496"/>
                    </a:cubicBezTo>
                    <a:cubicBezTo>
                      <a:pt x="717" y="496"/>
                      <a:pt x="684" y="426"/>
                      <a:pt x="681" y="368"/>
                    </a:cubicBezTo>
                    <a:cubicBezTo>
                      <a:pt x="677" y="308"/>
                      <a:pt x="685" y="239"/>
                      <a:pt x="645" y="192"/>
                    </a:cubicBezTo>
                    <a:cubicBezTo>
                      <a:pt x="624" y="170"/>
                      <a:pt x="593" y="160"/>
                      <a:pt x="561" y="160"/>
                    </a:cubicBezTo>
                    <a:cubicBezTo>
                      <a:pt x="528" y="160"/>
                      <a:pt x="494" y="171"/>
                      <a:pt x="468" y="190"/>
                    </a:cubicBezTo>
                    <a:cubicBezTo>
                      <a:pt x="416" y="227"/>
                      <a:pt x="386" y="289"/>
                      <a:pt x="360" y="348"/>
                    </a:cubicBezTo>
                    <a:cubicBezTo>
                      <a:pt x="63" y="1027"/>
                      <a:pt x="15" y="1801"/>
                      <a:pt x="151" y="2529"/>
                    </a:cubicBezTo>
                    <a:cubicBezTo>
                      <a:pt x="81" y="2440"/>
                      <a:pt x="43" y="2408"/>
                      <a:pt x="27" y="2408"/>
                    </a:cubicBezTo>
                    <a:cubicBezTo>
                      <a:pt x="1" y="2408"/>
                      <a:pt x="43" y="2503"/>
                      <a:pt x="116" y="2561"/>
                    </a:cubicBezTo>
                    <a:cubicBezTo>
                      <a:pt x="191" y="2620"/>
                      <a:pt x="287" y="2645"/>
                      <a:pt x="384" y="2645"/>
                    </a:cubicBezTo>
                    <a:cubicBezTo>
                      <a:pt x="434" y="2645"/>
                      <a:pt x="485" y="2638"/>
                      <a:pt x="533" y="2626"/>
                    </a:cubicBezTo>
                    <a:cubicBezTo>
                      <a:pt x="837" y="2546"/>
                      <a:pt x="1057" y="2285"/>
                      <a:pt x="1230" y="2023"/>
                    </a:cubicBezTo>
                    <a:cubicBezTo>
                      <a:pt x="1539" y="1559"/>
                      <a:pt x="1771" y="1043"/>
                      <a:pt x="1924" y="507"/>
                    </a:cubicBezTo>
                    <a:cubicBezTo>
                      <a:pt x="1951" y="413"/>
                      <a:pt x="1949" y="275"/>
                      <a:pt x="1851" y="257"/>
                    </a:cubicBezTo>
                    <a:cubicBezTo>
                      <a:pt x="1846" y="256"/>
                      <a:pt x="1841" y="256"/>
                      <a:pt x="1836" y="256"/>
                    </a:cubicBezTo>
                    <a:cubicBezTo>
                      <a:pt x="1797" y="256"/>
                      <a:pt x="1761" y="279"/>
                      <a:pt x="1729" y="301"/>
                    </a:cubicBezTo>
                    <a:cubicBezTo>
                      <a:pt x="1578" y="406"/>
                      <a:pt x="1431" y="514"/>
                      <a:pt x="1288" y="629"/>
                    </a:cubicBezTo>
                    <a:cubicBezTo>
                      <a:pt x="1294" y="456"/>
                      <a:pt x="1297" y="283"/>
                      <a:pt x="1302" y="110"/>
                    </a:cubicBezTo>
                    <a:cubicBezTo>
                      <a:pt x="1302" y="67"/>
                      <a:pt x="1297" y="12"/>
                      <a:pt x="1255" y="2"/>
                    </a:cubicBezTo>
                    <a:cubicBezTo>
                      <a:pt x="1250" y="1"/>
                      <a:pt x="1245" y="0"/>
                      <a:pt x="1240" y="0"/>
                    </a:cubicBezTo>
                    <a:close/>
                  </a:path>
                </a:pathLst>
              </a:custGeom>
              <a:solidFill>
                <a:srgbClr val="2C4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1246400" y="1790475"/>
                <a:ext cx="57125" cy="7822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3129" extrusionOk="0">
                    <a:moveTo>
                      <a:pt x="15" y="3112"/>
                    </a:moveTo>
                    <a:lnTo>
                      <a:pt x="15" y="3112"/>
                    </a:lnTo>
                    <a:cubicBezTo>
                      <a:pt x="3" y="3118"/>
                      <a:pt x="0" y="3122"/>
                      <a:pt x="15" y="3122"/>
                    </a:cubicBezTo>
                    <a:cubicBezTo>
                      <a:pt x="15" y="3119"/>
                      <a:pt x="15" y="3115"/>
                      <a:pt x="15" y="3112"/>
                    </a:cubicBezTo>
                    <a:close/>
                    <a:moveTo>
                      <a:pt x="1643" y="0"/>
                    </a:moveTo>
                    <a:cubicBezTo>
                      <a:pt x="1617" y="0"/>
                      <a:pt x="1590" y="13"/>
                      <a:pt x="1566" y="29"/>
                    </a:cubicBezTo>
                    <a:cubicBezTo>
                      <a:pt x="1369" y="157"/>
                      <a:pt x="1276" y="396"/>
                      <a:pt x="1107" y="559"/>
                    </a:cubicBezTo>
                    <a:cubicBezTo>
                      <a:pt x="1084" y="581"/>
                      <a:pt x="1056" y="603"/>
                      <a:pt x="1026" y="603"/>
                    </a:cubicBezTo>
                    <a:cubicBezTo>
                      <a:pt x="1024" y="603"/>
                      <a:pt x="1022" y="603"/>
                      <a:pt x="1021" y="603"/>
                    </a:cubicBezTo>
                    <a:cubicBezTo>
                      <a:pt x="905" y="591"/>
                      <a:pt x="992" y="360"/>
                      <a:pt x="887" y="309"/>
                    </a:cubicBezTo>
                    <a:cubicBezTo>
                      <a:pt x="247" y="1071"/>
                      <a:pt x="102" y="2120"/>
                      <a:pt x="15" y="3112"/>
                    </a:cubicBezTo>
                    <a:lnTo>
                      <a:pt x="15" y="3112"/>
                    </a:lnTo>
                    <a:cubicBezTo>
                      <a:pt x="38" y="3101"/>
                      <a:pt x="95" y="3086"/>
                      <a:pt x="146" y="3086"/>
                    </a:cubicBezTo>
                    <a:cubicBezTo>
                      <a:pt x="150" y="3086"/>
                      <a:pt x="155" y="3086"/>
                      <a:pt x="159" y="3086"/>
                    </a:cubicBezTo>
                    <a:cubicBezTo>
                      <a:pt x="236" y="3095"/>
                      <a:pt x="312" y="3129"/>
                      <a:pt x="388" y="3129"/>
                    </a:cubicBezTo>
                    <a:cubicBezTo>
                      <a:pt x="394" y="3129"/>
                      <a:pt x="399" y="3128"/>
                      <a:pt x="405" y="3128"/>
                    </a:cubicBezTo>
                    <a:cubicBezTo>
                      <a:pt x="548" y="3119"/>
                      <a:pt x="653" y="2991"/>
                      <a:pt x="721" y="2866"/>
                    </a:cubicBezTo>
                    <a:cubicBezTo>
                      <a:pt x="790" y="2739"/>
                      <a:pt x="848" y="2596"/>
                      <a:pt x="967" y="2520"/>
                    </a:cubicBezTo>
                    <a:cubicBezTo>
                      <a:pt x="994" y="2503"/>
                      <a:pt x="1023" y="2491"/>
                      <a:pt x="1052" y="2491"/>
                    </a:cubicBezTo>
                    <a:cubicBezTo>
                      <a:pt x="1061" y="2491"/>
                      <a:pt x="1071" y="2492"/>
                      <a:pt x="1080" y="2495"/>
                    </a:cubicBezTo>
                    <a:cubicBezTo>
                      <a:pt x="1117" y="2510"/>
                      <a:pt x="1139" y="2548"/>
                      <a:pt x="1169" y="2572"/>
                    </a:cubicBezTo>
                    <a:cubicBezTo>
                      <a:pt x="1196" y="2592"/>
                      <a:pt x="1224" y="2600"/>
                      <a:pt x="1254" y="2600"/>
                    </a:cubicBezTo>
                    <a:cubicBezTo>
                      <a:pt x="1350" y="2600"/>
                      <a:pt x="1453" y="2506"/>
                      <a:pt x="1515" y="2416"/>
                    </a:cubicBezTo>
                    <a:cubicBezTo>
                      <a:pt x="1865" y="1911"/>
                      <a:pt x="2123" y="1341"/>
                      <a:pt x="2268" y="744"/>
                    </a:cubicBezTo>
                    <a:cubicBezTo>
                      <a:pt x="2276" y="706"/>
                      <a:pt x="2285" y="665"/>
                      <a:pt x="2275" y="627"/>
                    </a:cubicBezTo>
                    <a:cubicBezTo>
                      <a:pt x="2255" y="562"/>
                      <a:pt x="2191" y="535"/>
                      <a:pt x="2119" y="535"/>
                    </a:cubicBezTo>
                    <a:cubicBezTo>
                      <a:pt x="2069" y="535"/>
                      <a:pt x="2016" y="548"/>
                      <a:pt x="1973" y="571"/>
                    </a:cubicBezTo>
                    <a:cubicBezTo>
                      <a:pt x="1879" y="620"/>
                      <a:pt x="1786" y="696"/>
                      <a:pt x="1685" y="696"/>
                    </a:cubicBezTo>
                    <a:cubicBezTo>
                      <a:pt x="1673" y="696"/>
                      <a:pt x="1662" y="695"/>
                      <a:pt x="1651" y="693"/>
                    </a:cubicBezTo>
                    <a:cubicBezTo>
                      <a:pt x="1672" y="516"/>
                      <a:pt x="1695" y="336"/>
                      <a:pt x="1717" y="157"/>
                    </a:cubicBezTo>
                    <a:cubicBezTo>
                      <a:pt x="1724" y="99"/>
                      <a:pt x="1721" y="23"/>
                      <a:pt x="1666" y="4"/>
                    </a:cubicBezTo>
                    <a:cubicBezTo>
                      <a:pt x="1659" y="2"/>
                      <a:pt x="1651" y="0"/>
                      <a:pt x="1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1331425" y="1766300"/>
                <a:ext cx="630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3150" extrusionOk="0">
                    <a:moveTo>
                      <a:pt x="1793" y="1"/>
                    </a:moveTo>
                    <a:cubicBezTo>
                      <a:pt x="1551" y="1"/>
                      <a:pt x="1330" y="146"/>
                      <a:pt x="1148" y="305"/>
                    </a:cubicBezTo>
                    <a:cubicBezTo>
                      <a:pt x="579" y="807"/>
                      <a:pt x="198" y="1518"/>
                      <a:pt x="98" y="2269"/>
                    </a:cubicBezTo>
                    <a:lnTo>
                      <a:pt x="98" y="2269"/>
                    </a:lnTo>
                    <a:cubicBezTo>
                      <a:pt x="90" y="2270"/>
                      <a:pt x="60" y="2336"/>
                      <a:pt x="41" y="2407"/>
                    </a:cubicBezTo>
                    <a:cubicBezTo>
                      <a:pt x="1" y="2544"/>
                      <a:pt x="10" y="2710"/>
                      <a:pt x="113" y="2811"/>
                    </a:cubicBezTo>
                    <a:cubicBezTo>
                      <a:pt x="155" y="2851"/>
                      <a:pt x="215" y="2871"/>
                      <a:pt x="274" y="2871"/>
                    </a:cubicBezTo>
                    <a:cubicBezTo>
                      <a:pt x="335" y="2871"/>
                      <a:pt x="396" y="2849"/>
                      <a:pt x="434" y="2806"/>
                    </a:cubicBezTo>
                    <a:lnTo>
                      <a:pt x="434" y="2806"/>
                    </a:lnTo>
                    <a:cubicBezTo>
                      <a:pt x="383" y="2912"/>
                      <a:pt x="364" y="3031"/>
                      <a:pt x="380" y="3148"/>
                    </a:cubicBezTo>
                    <a:cubicBezTo>
                      <a:pt x="400" y="3149"/>
                      <a:pt x="420" y="3150"/>
                      <a:pt x="441" y="3150"/>
                    </a:cubicBezTo>
                    <a:cubicBezTo>
                      <a:pt x="697" y="3150"/>
                      <a:pt x="949" y="3042"/>
                      <a:pt x="1158" y="2890"/>
                    </a:cubicBezTo>
                    <a:cubicBezTo>
                      <a:pt x="1383" y="2724"/>
                      <a:pt x="1566" y="2509"/>
                      <a:pt x="1746" y="2297"/>
                    </a:cubicBezTo>
                    <a:cubicBezTo>
                      <a:pt x="2041" y="1952"/>
                      <a:pt x="2339" y="1598"/>
                      <a:pt x="2497" y="1173"/>
                    </a:cubicBezTo>
                    <a:cubicBezTo>
                      <a:pt x="2510" y="1137"/>
                      <a:pt x="2522" y="1098"/>
                      <a:pt x="2508" y="1065"/>
                    </a:cubicBezTo>
                    <a:cubicBezTo>
                      <a:pt x="2489" y="1022"/>
                      <a:pt x="2439" y="1009"/>
                      <a:pt x="2391" y="1009"/>
                    </a:cubicBezTo>
                    <a:cubicBezTo>
                      <a:pt x="2377" y="1009"/>
                      <a:pt x="2364" y="1010"/>
                      <a:pt x="2352" y="1012"/>
                    </a:cubicBezTo>
                    <a:cubicBezTo>
                      <a:pt x="2226" y="1028"/>
                      <a:pt x="2104" y="1062"/>
                      <a:pt x="1989" y="1114"/>
                    </a:cubicBezTo>
                    <a:cubicBezTo>
                      <a:pt x="2105" y="912"/>
                      <a:pt x="2185" y="689"/>
                      <a:pt x="2221" y="461"/>
                    </a:cubicBezTo>
                    <a:lnTo>
                      <a:pt x="2221" y="461"/>
                    </a:lnTo>
                    <a:cubicBezTo>
                      <a:pt x="1963" y="481"/>
                      <a:pt x="1754" y="667"/>
                      <a:pt x="1565" y="845"/>
                    </a:cubicBezTo>
                    <a:lnTo>
                      <a:pt x="1814" y="1"/>
                    </a:lnTo>
                    <a:cubicBezTo>
                      <a:pt x="1807" y="1"/>
                      <a:pt x="1800" y="1"/>
                      <a:pt x="17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308325" y="1866300"/>
                <a:ext cx="67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1537" extrusionOk="0">
                    <a:moveTo>
                      <a:pt x="489" y="1"/>
                    </a:moveTo>
                    <a:cubicBezTo>
                      <a:pt x="475" y="1"/>
                      <a:pt x="462" y="1"/>
                      <a:pt x="448" y="1"/>
                    </a:cubicBezTo>
                    <a:cubicBezTo>
                      <a:pt x="307" y="3"/>
                      <a:pt x="134" y="43"/>
                      <a:pt x="96" y="180"/>
                    </a:cubicBezTo>
                    <a:cubicBezTo>
                      <a:pt x="66" y="295"/>
                      <a:pt x="158" y="411"/>
                      <a:pt x="260" y="474"/>
                    </a:cubicBezTo>
                    <a:cubicBezTo>
                      <a:pt x="363" y="536"/>
                      <a:pt x="484" y="571"/>
                      <a:pt x="572" y="654"/>
                    </a:cubicBezTo>
                    <a:cubicBezTo>
                      <a:pt x="564" y="655"/>
                      <a:pt x="556" y="655"/>
                      <a:pt x="548" y="655"/>
                    </a:cubicBezTo>
                    <a:cubicBezTo>
                      <a:pt x="469" y="655"/>
                      <a:pt x="391" y="617"/>
                      <a:pt x="314" y="592"/>
                    </a:cubicBezTo>
                    <a:cubicBezTo>
                      <a:pt x="279" y="581"/>
                      <a:pt x="240" y="573"/>
                      <a:pt x="202" y="573"/>
                    </a:cubicBezTo>
                    <a:cubicBezTo>
                      <a:pt x="150" y="573"/>
                      <a:pt x="99" y="588"/>
                      <a:pt x="66" y="628"/>
                    </a:cubicBezTo>
                    <a:cubicBezTo>
                      <a:pt x="1" y="706"/>
                      <a:pt x="41" y="826"/>
                      <a:pt x="111" y="898"/>
                    </a:cubicBezTo>
                    <a:cubicBezTo>
                      <a:pt x="178" y="970"/>
                      <a:pt x="272" y="1019"/>
                      <a:pt x="334" y="1098"/>
                    </a:cubicBezTo>
                    <a:cubicBezTo>
                      <a:pt x="331" y="1098"/>
                      <a:pt x="328" y="1098"/>
                      <a:pt x="326" y="1098"/>
                    </a:cubicBezTo>
                    <a:cubicBezTo>
                      <a:pt x="245" y="1098"/>
                      <a:pt x="207" y="1220"/>
                      <a:pt x="256" y="1287"/>
                    </a:cubicBezTo>
                    <a:cubicBezTo>
                      <a:pt x="307" y="1358"/>
                      <a:pt x="399" y="1379"/>
                      <a:pt x="484" y="1395"/>
                    </a:cubicBezTo>
                    <a:cubicBezTo>
                      <a:pt x="750" y="1448"/>
                      <a:pt x="1017" y="1502"/>
                      <a:pt x="1287" y="1523"/>
                    </a:cubicBezTo>
                    <a:cubicBezTo>
                      <a:pt x="1391" y="1532"/>
                      <a:pt x="1495" y="1537"/>
                      <a:pt x="1600" y="1537"/>
                    </a:cubicBezTo>
                    <a:cubicBezTo>
                      <a:pt x="1831" y="1537"/>
                      <a:pt x="2062" y="1515"/>
                      <a:pt x="2288" y="1471"/>
                    </a:cubicBezTo>
                    <a:cubicBezTo>
                      <a:pt x="2326" y="1464"/>
                      <a:pt x="2368" y="1456"/>
                      <a:pt x="2394" y="1427"/>
                    </a:cubicBezTo>
                    <a:cubicBezTo>
                      <a:pt x="2448" y="1365"/>
                      <a:pt x="2402" y="1265"/>
                      <a:pt x="2345" y="1208"/>
                    </a:cubicBezTo>
                    <a:cubicBezTo>
                      <a:pt x="2287" y="1149"/>
                      <a:pt x="2211" y="1090"/>
                      <a:pt x="2211" y="1009"/>
                    </a:cubicBezTo>
                    <a:cubicBezTo>
                      <a:pt x="2211" y="917"/>
                      <a:pt x="2303" y="855"/>
                      <a:pt x="2389" y="824"/>
                    </a:cubicBezTo>
                    <a:cubicBezTo>
                      <a:pt x="2476" y="794"/>
                      <a:pt x="2574" y="777"/>
                      <a:pt x="2632" y="705"/>
                    </a:cubicBezTo>
                    <a:cubicBezTo>
                      <a:pt x="2701" y="615"/>
                      <a:pt x="2678" y="478"/>
                      <a:pt x="2607" y="390"/>
                    </a:cubicBezTo>
                    <a:cubicBezTo>
                      <a:pt x="2538" y="305"/>
                      <a:pt x="2431" y="255"/>
                      <a:pt x="2425" y="249"/>
                    </a:cubicBezTo>
                    <a:cubicBezTo>
                      <a:pt x="2015" y="190"/>
                      <a:pt x="1602" y="130"/>
                      <a:pt x="1192" y="69"/>
                    </a:cubicBezTo>
                    <a:cubicBezTo>
                      <a:pt x="959" y="35"/>
                      <a:pt x="726" y="1"/>
                      <a:pt x="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234475" y="1889725"/>
                <a:ext cx="827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965" extrusionOk="0">
                    <a:moveTo>
                      <a:pt x="618" y="0"/>
                    </a:moveTo>
                    <a:cubicBezTo>
                      <a:pt x="532" y="0"/>
                      <a:pt x="448" y="14"/>
                      <a:pt x="369" y="50"/>
                    </a:cubicBezTo>
                    <a:cubicBezTo>
                      <a:pt x="330" y="67"/>
                      <a:pt x="290" y="93"/>
                      <a:pt x="270" y="131"/>
                    </a:cubicBezTo>
                    <a:cubicBezTo>
                      <a:pt x="216" y="238"/>
                      <a:pt x="332" y="347"/>
                      <a:pt x="432" y="411"/>
                    </a:cubicBezTo>
                    <a:cubicBezTo>
                      <a:pt x="410" y="418"/>
                      <a:pt x="388" y="421"/>
                      <a:pt x="365" y="421"/>
                    </a:cubicBezTo>
                    <a:cubicBezTo>
                      <a:pt x="315" y="421"/>
                      <a:pt x="264" y="407"/>
                      <a:pt x="212" y="399"/>
                    </a:cubicBezTo>
                    <a:cubicBezTo>
                      <a:pt x="200" y="397"/>
                      <a:pt x="188" y="397"/>
                      <a:pt x="176" y="397"/>
                    </a:cubicBezTo>
                    <a:cubicBezTo>
                      <a:pt x="111" y="397"/>
                      <a:pt x="42" y="420"/>
                      <a:pt x="23" y="478"/>
                    </a:cubicBezTo>
                    <a:cubicBezTo>
                      <a:pt x="0" y="553"/>
                      <a:pt x="71" y="620"/>
                      <a:pt x="131" y="666"/>
                    </a:cubicBezTo>
                    <a:cubicBezTo>
                      <a:pt x="223" y="735"/>
                      <a:pt x="313" y="803"/>
                      <a:pt x="405" y="873"/>
                    </a:cubicBezTo>
                    <a:cubicBezTo>
                      <a:pt x="332" y="1001"/>
                      <a:pt x="137" y="1076"/>
                      <a:pt x="161" y="1221"/>
                    </a:cubicBezTo>
                    <a:cubicBezTo>
                      <a:pt x="176" y="1298"/>
                      <a:pt x="251" y="1346"/>
                      <a:pt x="319" y="1382"/>
                    </a:cubicBezTo>
                    <a:cubicBezTo>
                      <a:pt x="872" y="1678"/>
                      <a:pt x="1477" y="1872"/>
                      <a:pt x="2099" y="1953"/>
                    </a:cubicBezTo>
                    <a:cubicBezTo>
                      <a:pt x="2144" y="1959"/>
                      <a:pt x="2190" y="1964"/>
                      <a:pt x="2236" y="1964"/>
                    </a:cubicBezTo>
                    <a:cubicBezTo>
                      <a:pt x="2287" y="1964"/>
                      <a:pt x="2337" y="1958"/>
                      <a:pt x="2384" y="1940"/>
                    </a:cubicBezTo>
                    <a:cubicBezTo>
                      <a:pt x="2474" y="1905"/>
                      <a:pt x="2550" y="1817"/>
                      <a:pt x="2537" y="1722"/>
                    </a:cubicBezTo>
                    <a:cubicBezTo>
                      <a:pt x="2531" y="1679"/>
                      <a:pt x="2507" y="1637"/>
                      <a:pt x="2508" y="1594"/>
                    </a:cubicBezTo>
                    <a:cubicBezTo>
                      <a:pt x="2511" y="1463"/>
                      <a:pt x="2694" y="1441"/>
                      <a:pt x="2821" y="1405"/>
                    </a:cubicBezTo>
                    <a:cubicBezTo>
                      <a:pt x="3050" y="1336"/>
                      <a:pt x="3201" y="1068"/>
                      <a:pt x="3310" y="865"/>
                    </a:cubicBezTo>
                    <a:cubicBezTo>
                      <a:pt x="2572" y="576"/>
                      <a:pt x="1822" y="317"/>
                      <a:pt x="1065" y="86"/>
                    </a:cubicBezTo>
                    <a:cubicBezTo>
                      <a:pt x="921" y="42"/>
                      <a:pt x="767" y="0"/>
                      <a:pt x="6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192650" y="1921075"/>
                <a:ext cx="67325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266" extrusionOk="0">
                    <a:moveTo>
                      <a:pt x="277" y="0"/>
                    </a:moveTo>
                    <a:cubicBezTo>
                      <a:pt x="191" y="0"/>
                      <a:pt x="120" y="21"/>
                      <a:pt x="86" y="76"/>
                    </a:cubicBezTo>
                    <a:cubicBezTo>
                      <a:pt x="1" y="213"/>
                      <a:pt x="1" y="390"/>
                      <a:pt x="53" y="543"/>
                    </a:cubicBezTo>
                    <a:cubicBezTo>
                      <a:pt x="105" y="697"/>
                      <a:pt x="204" y="829"/>
                      <a:pt x="305" y="953"/>
                    </a:cubicBezTo>
                    <a:cubicBezTo>
                      <a:pt x="651" y="1376"/>
                      <a:pt x="1059" y="1753"/>
                      <a:pt x="1509" y="2064"/>
                    </a:cubicBezTo>
                    <a:cubicBezTo>
                      <a:pt x="1646" y="2158"/>
                      <a:pt x="1794" y="2250"/>
                      <a:pt x="1960" y="2264"/>
                    </a:cubicBezTo>
                    <a:cubicBezTo>
                      <a:pt x="1966" y="2265"/>
                      <a:pt x="1973" y="2265"/>
                      <a:pt x="1980" y="2265"/>
                    </a:cubicBezTo>
                    <a:cubicBezTo>
                      <a:pt x="2063" y="2265"/>
                      <a:pt x="2157" y="2225"/>
                      <a:pt x="2156" y="2145"/>
                    </a:cubicBezTo>
                    <a:cubicBezTo>
                      <a:pt x="2156" y="2100"/>
                      <a:pt x="2121" y="2062"/>
                      <a:pt x="2090" y="2028"/>
                    </a:cubicBezTo>
                    <a:cubicBezTo>
                      <a:pt x="1941" y="1874"/>
                      <a:pt x="1794" y="1719"/>
                      <a:pt x="1646" y="1565"/>
                    </a:cubicBezTo>
                    <a:lnTo>
                      <a:pt x="1646" y="1565"/>
                    </a:lnTo>
                    <a:cubicBezTo>
                      <a:pt x="1832" y="1593"/>
                      <a:pt x="1996" y="1704"/>
                      <a:pt x="2179" y="1738"/>
                    </a:cubicBezTo>
                    <a:cubicBezTo>
                      <a:pt x="2204" y="1743"/>
                      <a:pt x="2229" y="1745"/>
                      <a:pt x="2255" y="1745"/>
                    </a:cubicBezTo>
                    <a:cubicBezTo>
                      <a:pt x="2423" y="1745"/>
                      <a:pt x="2603" y="1650"/>
                      <a:pt x="2603" y="1487"/>
                    </a:cubicBezTo>
                    <a:cubicBezTo>
                      <a:pt x="2515" y="1408"/>
                      <a:pt x="2425" y="1327"/>
                      <a:pt x="2338" y="1248"/>
                    </a:cubicBezTo>
                    <a:lnTo>
                      <a:pt x="2338" y="1248"/>
                    </a:lnTo>
                    <a:cubicBezTo>
                      <a:pt x="2353" y="1250"/>
                      <a:pt x="2369" y="1250"/>
                      <a:pt x="2385" y="1250"/>
                    </a:cubicBezTo>
                    <a:cubicBezTo>
                      <a:pt x="2496" y="1250"/>
                      <a:pt x="2606" y="1211"/>
                      <a:pt x="2692" y="1141"/>
                    </a:cubicBezTo>
                    <a:cubicBezTo>
                      <a:pt x="2054" y="700"/>
                      <a:pt x="1356" y="338"/>
                      <a:pt x="627" y="72"/>
                    </a:cubicBezTo>
                    <a:cubicBezTo>
                      <a:pt x="515" y="33"/>
                      <a:pt x="385" y="0"/>
                      <a:pt x="277" y="0"/>
                    </a:cubicBezTo>
                    <a:close/>
                  </a:path>
                </a:pathLst>
              </a:custGeom>
              <a:solidFill>
                <a:srgbClr val="2C4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01775" y="1553050"/>
                <a:ext cx="326700" cy="285925"/>
              </a:xfrm>
              <a:custGeom>
                <a:avLst/>
                <a:gdLst/>
                <a:ahLst/>
                <a:cxnLst/>
                <a:rect l="l" t="t" r="r" b="b"/>
                <a:pathLst>
                  <a:path w="13068" h="11437" extrusionOk="0">
                    <a:moveTo>
                      <a:pt x="5010" y="0"/>
                    </a:moveTo>
                    <a:cubicBezTo>
                      <a:pt x="4374" y="0"/>
                      <a:pt x="3738" y="54"/>
                      <a:pt x="3117" y="157"/>
                    </a:cubicBezTo>
                    <a:cubicBezTo>
                      <a:pt x="2489" y="260"/>
                      <a:pt x="1835" y="403"/>
                      <a:pt x="1205" y="403"/>
                    </a:cubicBezTo>
                    <a:cubicBezTo>
                      <a:pt x="788" y="403"/>
                      <a:pt x="382" y="340"/>
                      <a:pt x="1" y="162"/>
                    </a:cubicBezTo>
                    <a:lnTo>
                      <a:pt x="1" y="162"/>
                    </a:lnTo>
                    <a:cubicBezTo>
                      <a:pt x="811" y="1450"/>
                      <a:pt x="547" y="3103"/>
                      <a:pt x="703" y="4616"/>
                    </a:cubicBezTo>
                    <a:cubicBezTo>
                      <a:pt x="938" y="6927"/>
                      <a:pt x="2283" y="9101"/>
                      <a:pt x="4245" y="10347"/>
                    </a:cubicBezTo>
                    <a:cubicBezTo>
                      <a:pt x="4820" y="10714"/>
                      <a:pt x="5447" y="11003"/>
                      <a:pt x="6104" y="11182"/>
                    </a:cubicBezTo>
                    <a:cubicBezTo>
                      <a:pt x="6811" y="11375"/>
                      <a:pt x="7546" y="11437"/>
                      <a:pt x="8279" y="11437"/>
                    </a:cubicBezTo>
                    <a:cubicBezTo>
                      <a:pt x="8423" y="11437"/>
                      <a:pt x="8568" y="11434"/>
                      <a:pt x="8712" y="11430"/>
                    </a:cubicBezTo>
                    <a:cubicBezTo>
                      <a:pt x="9993" y="11394"/>
                      <a:pt x="11322" y="11192"/>
                      <a:pt x="12383" y="10473"/>
                    </a:cubicBezTo>
                    <a:cubicBezTo>
                      <a:pt x="12900" y="9085"/>
                      <a:pt x="13068" y="7508"/>
                      <a:pt x="12798" y="5996"/>
                    </a:cubicBezTo>
                    <a:cubicBezTo>
                      <a:pt x="12527" y="4484"/>
                      <a:pt x="11803" y="3039"/>
                      <a:pt x="10680" y="1990"/>
                    </a:cubicBezTo>
                    <a:cubicBezTo>
                      <a:pt x="9176" y="584"/>
                      <a:pt x="7094" y="0"/>
                      <a:pt x="50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57025" y="1594675"/>
                <a:ext cx="245825" cy="22125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8850" extrusionOk="0">
                    <a:moveTo>
                      <a:pt x="288" y="0"/>
                    </a:moveTo>
                    <a:cubicBezTo>
                      <a:pt x="190" y="0"/>
                      <a:pt x="93" y="11"/>
                      <a:pt x="1" y="34"/>
                    </a:cubicBezTo>
                    <a:cubicBezTo>
                      <a:pt x="383" y="331"/>
                      <a:pt x="778" y="647"/>
                      <a:pt x="975" y="1088"/>
                    </a:cubicBezTo>
                    <a:cubicBezTo>
                      <a:pt x="1174" y="1530"/>
                      <a:pt x="1098" y="2133"/>
                      <a:pt x="684" y="2381"/>
                    </a:cubicBezTo>
                    <a:cubicBezTo>
                      <a:pt x="586" y="2438"/>
                      <a:pt x="455" y="2513"/>
                      <a:pt x="484" y="2621"/>
                    </a:cubicBezTo>
                    <a:cubicBezTo>
                      <a:pt x="505" y="2705"/>
                      <a:pt x="605" y="2734"/>
                      <a:pt x="688" y="2750"/>
                    </a:cubicBezTo>
                    <a:cubicBezTo>
                      <a:pt x="1031" y="2810"/>
                      <a:pt x="1371" y="2874"/>
                      <a:pt x="1715" y="2936"/>
                    </a:cubicBezTo>
                    <a:cubicBezTo>
                      <a:pt x="1863" y="2961"/>
                      <a:pt x="2022" y="2995"/>
                      <a:pt x="2133" y="3098"/>
                    </a:cubicBezTo>
                    <a:cubicBezTo>
                      <a:pt x="2265" y="3225"/>
                      <a:pt x="2293" y="3433"/>
                      <a:pt x="2249" y="3610"/>
                    </a:cubicBezTo>
                    <a:cubicBezTo>
                      <a:pt x="2206" y="3789"/>
                      <a:pt x="2101" y="3945"/>
                      <a:pt x="1998" y="4097"/>
                    </a:cubicBezTo>
                    <a:cubicBezTo>
                      <a:pt x="2594" y="4350"/>
                      <a:pt x="3280" y="4263"/>
                      <a:pt x="3894" y="4461"/>
                    </a:cubicBezTo>
                    <a:cubicBezTo>
                      <a:pt x="4151" y="4544"/>
                      <a:pt x="4420" y="4720"/>
                      <a:pt x="4439" y="4990"/>
                    </a:cubicBezTo>
                    <a:cubicBezTo>
                      <a:pt x="4447" y="5128"/>
                      <a:pt x="4384" y="5261"/>
                      <a:pt x="4303" y="5373"/>
                    </a:cubicBezTo>
                    <a:cubicBezTo>
                      <a:pt x="4038" y="5739"/>
                      <a:pt x="3591" y="5929"/>
                      <a:pt x="3289" y="6265"/>
                    </a:cubicBezTo>
                    <a:cubicBezTo>
                      <a:pt x="3257" y="6301"/>
                      <a:pt x="3222" y="6347"/>
                      <a:pt x="3235" y="6396"/>
                    </a:cubicBezTo>
                    <a:cubicBezTo>
                      <a:pt x="3244" y="6434"/>
                      <a:pt x="3278" y="6457"/>
                      <a:pt x="3313" y="6477"/>
                    </a:cubicBezTo>
                    <a:cubicBezTo>
                      <a:pt x="3453" y="6557"/>
                      <a:pt x="3610" y="6583"/>
                      <a:pt x="3772" y="6583"/>
                    </a:cubicBezTo>
                    <a:cubicBezTo>
                      <a:pt x="3913" y="6583"/>
                      <a:pt x="4056" y="6563"/>
                      <a:pt x="4194" y="6541"/>
                    </a:cubicBezTo>
                    <a:cubicBezTo>
                      <a:pt x="4953" y="6417"/>
                      <a:pt x="5706" y="6231"/>
                      <a:pt x="6437" y="5986"/>
                    </a:cubicBezTo>
                    <a:lnTo>
                      <a:pt x="6437" y="5986"/>
                    </a:lnTo>
                    <a:cubicBezTo>
                      <a:pt x="6513" y="6457"/>
                      <a:pt x="5998" y="6816"/>
                      <a:pt x="5895" y="7283"/>
                    </a:cubicBezTo>
                    <a:cubicBezTo>
                      <a:pt x="5882" y="7341"/>
                      <a:pt x="5876" y="7402"/>
                      <a:pt x="5908" y="7454"/>
                    </a:cubicBezTo>
                    <a:cubicBezTo>
                      <a:pt x="5952" y="7528"/>
                      <a:pt x="6053" y="7538"/>
                      <a:pt x="6140" y="7541"/>
                    </a:cubicBezTo>
                    <a:cubicBezTo>
                      <a:pt x="6158" y="7541"/>
                      <a:pt x="6177" y="7541"/>
                      <a:pt x="6196" y="7541"/>
                    </a:cubicBezTo>
                    <a:cubicBezTo>
                      <a:pt x="6495" y="7541"/>
                      <a:pt x="6794" y="7519"/>
                      <a:pt x="7091" y="7472"/>
                    </a:cubicBezTo>
                    <a:cubicBezTo>
                      <a:pt x="7115" y="7468"/>
                      <a:pt x="7140" y="7465"/>
                      <a:pt x="7165" y="7465"/>
                    </a:cubicBezTo>
                    <a:cubicBezTo>
                      <a:pt x="7200" y="7465"/>
                      <a:pt x="7233" y="7471"/>
                      <a:pt x="7258" y="7493"/>
                    </a:cubicBezTo>
                    <a:cubicBezTo>
                      <a:pt x="7300" y="7529"/>
                      <a:pt x="7303" y="7591"/>
                      <a:pt x="7302" y="7645"/>
                    </a:cubicBezTo>
                    <a:cubicBezTo>
                      <a:pt x="7293" y="7940"/>
                      <a:pt x="7209" y="8234"/>
                      <a:pt x="7062" y="8489"/>
                    </a:cubicBezTo>
                    <a:cubicBezTo>
                      <a:pt x="7860" y="8670"/>
                      <a:pt x="8671" y="8849"/>
                      <a:pt x="9486" y="8849"/>
                    </a:cubicBezTo>
                    <a:cubicBezTo>
                      <a:pt x="9602" y="8849"/>
                      <a:pt x="9717" y="8846"/>
                      <a:pt x="9833" y="8838"/>
                    </a:cubicBezTo>
                    <a:cubicBezTo>
                      <a:pt x="9627" y="7908"/>
                      <a:pt x="9152" y="7039"/>
                      <a:pt x="8482" y="6363"/>
                    </a:cubicBezTo>
                    <a:cubicBezTo>
                      <a:pt x="8449" y="6584"/>
                      <a:pt x="8338" y="6790"/>
                      <a:pt x="8174" y="6940"/>
                    </a:cubicBezTo>
                    <a:cubicBezTo>
                      <a:pt x="8087" y="6249"/>
                      <a:pt x="7972" y="5566"/>
                      <a:pt x="7832" y="4884"/>
                    </a:cubicBezTo>
                    <a:cubicBezTo>
                      <a:pt x="7574" y="5080"/>
                      <a:pt x="7316" y="5279"/>
                      <a:pt x="7058" y="5475"/>
                    </a:cubicBezTo>
                    <a:cubicBezTo>
                      <a:pt x="7098" y="4900"/>
                      <a:pt x="7085" y="4269"/>
                      <a:pt x="6719" y="3822"/>
                    </a:cubicBezTo>
                    <a:cubicBezTo>
                      <a:pt x="6653" y="3740"/>
                      <a:pt x="6572" y="3666"/>
                      <a:pt x="6471" y="3636"/>
                    </a:cubicBezTo>
                    <a:cubicBezTo>
                      <a:pt x="6436" y="3626"/>
                      <a:pt x="6402" y="3621"/>
                      <a:pt x="6368" y="3621"/>
                    </a:cubicBezTo>
                    <a:cubicBezTo>
                      <a:pt x="6120" y="3621"/>
                      <a:pt x="5911" y="3884"/>
                      <a:pt x="5775" y="4117"/>
                    </a:cubicBezTo>
                    <a:cubicBezTo>
                      <a:pt x="5686" y="3499"/>
                      <a:pt x="5441" y="2902"/>
                      <a:pt x="5072" y="2399"/>
                    </a:cubicBezTo>
                    <a:cubicBezTo>
                      <a:pt x="4992" y="2291"/>
                      <a:pt x="4902" y="2183"/>
                      <a:pt x="4779" y="2130"/>
                    </a:cubicBezTo>
                    <a:cubicBezTo>
                      <a:pt x="4733" y="2109"/>
                      <a:pt x="4682" y="2099"/>
                      <a:pt x="4631" y="2099"/>
                    </a:cubicBezTo>
                    <a:cubicBezTo>
                      <a:pt x="4546" y="2099"/>
                      <a:pt x="4463" y="2129"/>
                      <a:pt x="4413" y="2196"/>
                    </a:cubicBezTo>
                    <a:cubicBezTo>
                      <a:pt x="4318" y="2324"/>
                      <a:pt x="4344" y="2554"/>
                      <a:pt x="4192" y="2600"/>
                    </a:cubicBezTo>
                    <a:cubicBezTo>
                      <a:pt x="4177" y="2605"/>
                      <a:pt x="4162" y="2607"/>
                      <a:pt x="4147" y="2607"/>
                    </a:cubicBezTo>
                    <a:cubicBezTo>
                      <a:pt x="4016" y="2607"/>
                      <a:pt x="3934" y="2419"/>
                      <a:pt x="3901" y="2275"/>
                    </a:cubicBezTo>
                    <a:cubicBezTo>
                      <a:pt x="3796" y="1790"/>
                      <a:pt x="3584" y="1324"/>
                      <a:pt x="3287" y="925"/>
                    </a:cubicBezTo>
                    <a:cubicBezTo>
                      <a:pt x="3238" y="860"/>
                      <a:pt x="3185" y="792"/>
                      <a:pt x="3108" y="760"/>
                    </a:cubicBezTo>
                    <a:cubicBezTo>
                      <a:pt x="3077" y="747"/>
                      <a:pt x="3044" y="741"/>
                      <a:pt x="3012" y="741"/>
                    </a:cubicBezTo>
                    <a:cubicBezTo>
                      <a:pt x="2880" y="741"/>
                      <a:pt x="2749" y="840"/>
                      <a:pt x="2675" y="958"/>
                    </a:cubicBezTo>
                    <a:cubicBezTo>
                      <a:pt x="2582" y="1106"/>
                      <a:pt x="2545" y="1281"/>
                      <a:pt x="2455" y="1429"/>
                    </a:cubicBezTo>
                    <a:cubicBezTo>
                      <a:pt x="2431" y="1467"/>
                      <a:pt x="2401" y="1504"/>
                      <a:pt x="2357" y="1511"/>
                    </a:cubicBezTo>
                    <a:cubicBezTo>
                      <a:pt x="2354" y="1512"/>
                      <a:pt x="2350" y="1512"/>
                      <a:pt x="2346" y="1512"/>
                    </a:cubicBezTo>
                    <a:cubicBezTo>
                      <a:pt x="2306" y="1512"/>
                      <a:pt x="2268" y="1485"/>
                      <a:pt x="2239" y="1455"/>
                    </a:cubicBezTo>
                    <a:cubicBezTo>
                      <a:pt x="2047" y="1278"/>
                      <a:pt x="1931" y="1036"/>
                      <a:pt x="1778" y="824"/>
                    </a:cubicBezTo>
                    <a:cubicBezTo>
                      <a:pt x="1410" y="322"/>
                      <a:pt x="821" y="0"/>
                      <a:pt x="28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537675" y="1593250"/>
                <a:ext cx="76450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670" extrusionOk="0">
                    <a:moveTo>
                      <a:pt x="1188" y="0"/>
                    </a:moveTo>
                    <a:cubicBezTo>
                      <a:pt x="1157" y="0"/>
                      <a:pt x="1127" y="10"/>
                      <a:pt x="1106" y="33"/>
                    </a:cubicBezTo>
                    <a:cubicBezTo>
                      <a:pt x="1077" y="64"/>
                      <a:pt x="1070" y="107"/>
                      <a:pt x="1064" y="147"/>
                    </a:cubicBezTo>
                    <a:cubicBezTo>
                      <a:pt x="1028" y="394"/>
                      <a:pt x="991" y="639"/>
                      <a:pt x="955" y="885"/>
                    </a:cubicBezTo>
                    <a:cubicBezTo>
                      <a:pt x="811" y="640"/>
                      <a:pt x="642" y="412"/>
                      <a:pt x="449" y="205"/>
                    </a:cubicBezTo>
                    <a:cubicBezTo>
                      <a:pt x="384" y="134"/>
                      <a:pt x="296" y="60"/>
                      <a:pt x="206" y="60"/>
                    </a:cubicBezTo>
                    <a:cubicBezTo>
                      <a:pt x="188" y="60"/>
                      <a:pt x="170" y="63"/>
                      <a:pt x="152" y="69"/>
                    </a:cubicBezTo>
                    <a:cubicBezTo>
                      <a:pt x="1" y="124"/>
                      <a:pt x="60" y="336"/>
                      <a:pt x="80" y="496"/>
                    </a:cubicBezTo>
                    <a:cubicBezTo>
                      <a:pt x="303" y="2229"/>
                      <a:pt x="571" y="2680"/>
                      <a:pt x="703" y="2882"/>
                    </a:cubicBezTo>
                    <a:cubicBezTo>
                      <a:pt x="743" y="2794"/>
                      <a:pt x="1002" y="2820"/>
                      <a:pt x="1077" y="2758"/>
                    </a:cubicBezTo>
                    <a:cubicBezTo>
                      <a:pt x="1259" y="2861"/>
                      <a:pt x="1230" y="3232"/>
                      <a:pt x="1439" y="3232"/>
                    </a:cubicBezTo>
                    <a:cubicBezTo>
                      <a:pt x="1580" y="3232"/>
                      <a:pt x="1634" y="3047"/>
                      <a:pt x="1625" y="2907"/>
                    </a:cubicBezTo>
                    <a:cubicBezTo>
                      <a:pt x="1616" y="2768"/>
                      <a:pt x="1598" y="2598"/>
                      <a:pt x="1712" y="2515"/>
                    </a:cubicBezTo>
                    <a:cubicBezTo>
                      <a:pt x="1942" y="2883"/>
                      <a:pt x="2192" y="3236"/>
                      <a:pt x="2461" y="3575"/>
                    </a:cubicBezTo>
                    <a:cubicBezTo>
                      <a:pt x="2494" y="3617"/>
                      <a:pt x="2533" y="3661"/>
                      <a:pt x="2585" y="3669"/>
                    </a:cubicBezTo>
                    <a:cubicBezTo>
                      <a:pt x="2591" y="3669"/>
                      <a:pt x="2596" y="3670"/>
                      <a:pt x="2602" y="3670"/>
                    </a:cubicBezTo>
                    <a:cubicBezTo>
                      <a:pt x="2682" y="3670"/>
                      <a:pt x="2739" y="3583"/>
                      <a:pt x="2770" y="3506"/>
                    </a:cubicBezTo>
                    <a:cubicBezTo>
                      <a:pt x="3058" y="2781"/>
                      <a:pt x="2886" y="1963"/>
                      <a:pt x="2705" y="1204"/>
                    </a:cubicBezTo>
                    <a:cubicBezTo>
                      <a:pt x="2634" y="913"/>
                      <a:pt x="2561" y="611"/>
                      <a:pt x="2389" y="363"/>
                    </a:cubicBezTo>
                    <a:cubicBezTo>
                      <a:pt x="2339" y="291"/>
                      <a:pt x="2272" y="219"/>
                      <a:pt x="2184" y="208"/>
                    </a:cubicBezTo>
                    <a:cubicBezTo>
                      <a:pt x="2178" y="207"/>
                      <a:pt x="2171" y="207"/>
                      <a:pt x="2164" y="207"/>
                    </a:cubicBezTo>
                    <a:cubicBezTo>
                      <a:pt x="2012" y="207"/>
                      <a:pt x="1920" y="393"/>
                      <a:pt x="1900" y="551"/>
                    </a:cubicBezTo>
                    <a:cubicBezTo>
                      <a:pt x="1882" y="712"/>
                      <a:pt x="1876" y="907"/>
                      <a:pt x="1739" y="999"/>
                    </a:cubicBezTo>
                    <a:cubicBezTo>
                      <a:pt x="1624" y="732"/>
                      <a:pt x="1510" y="467"/>
                      <a:pt x="1394" y="201"/>
                    </a:cubicBezTo>
                    <a:cubicBezTo>
                      <a:pt x="1370" y="140"/>
                      <a:pt x="1341" y="77"/>
                      <a:pt x="1288" y="35"/>
                    </a:cubicBezTo>
                    <a:cubicBezTo>
                      <a:pt x="1260" y="13"/>
                      <a:pt x="1223" y="0"/>
                      <a:pt x="11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626975" y="1654725"/>
                <a:ext cx="4752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401" extrusionOk="0">
                    <a:moveTo>
                      <a:pt x="919" y="0"/>
                    </a:moveTo>
                    <a:cubicBezTo>
                      <a:pt x="913" y="0"/>
                      <a:pt x="907" y="1"/>
                      <a:pt x="901" y="2"/>
                    </a:cubicBezTo>
                    <a:cubicBezTo>
                      <a:pt x="811" y="15"/>
                      <a:pt x="774" y="123"/>
                      <a:pt x="754" y="212"/>
                    </a:cubicBezTo>
                    <a:cubicBezTo>
                      <a:pt x="708" y="421"/>
                      <a:pt x="666" y="630"/>
                      <a:pt x="620" y="839"/>
                    </a:cubicBezTo>
                    <a:cubicBezTo>
                      <a:pt x="509" y="751"/>
                      <a:pt x="479" y="598"/>
                      <a:pt x="439" y="461"/>
                    </a:cubicBezTo>
                    <a:cubicBezTo>
                      <a:pt x="400" y="325"/>
                      <a:pt x="322" y="173"/>
                      <a:pt x="181" y="147"/>
                    </a:cubicBezTo>
                    <a:cubicBezTo>
                      <a:pt x="170" y="145"/>
                      <a:pt x="159" y="144"/>
                      <a:pt x="148" y="144"/>
                    </a:cubicBezTo>
                    <a:cubicBezTo>
                      <a:pt x="122" y="144"/>
                      <a:pt x="96" y="150"/>
                      <a:pt x="73" y="163"/>
                    </a:cubicBezTo>
                    <a:cubicBezTo>
                      <a:pt x="0" y="211"/>
                      <a:pt x="0" y="313"/>
                      <a:pt x="11" y="398"/>
                    </a:cubicBezTo>
                    <a:cubicBezTo>
                      <a:pt x="107" y="1266"/>
                      <a:pt x="416" y="2136"/>
                      <a:pt x="253" y="2995"/>
                    </a:cubicBezTo>
                    <a:cubicBezTo>
                      <a:pt x="215" y="3032"/>
                      <a:pt x="230" y="3305"/>
                      <a:pt x="431" y="3382"/>
                    </a:cubicBezTo>
                    <a:cubicBezTo>
                      <a:pt x="466" y="3395"/>
                      <a:pt x="502" y="3401"/>
                      <a:pt x="539" y="3401"/>
                    </a:cubicBezTo>
                    <a:cubicBezTo>
                      <a:pt x="603" y="3401"/>
                      <a:pt x="669" y="3384"/>
                      <a:pt x="731" y="3362"/>
                    </a:cubicBezTo>
                    <a:cubicBezTo>
                      <a:pt x="1113" y="3229"/>
                      <a:pt x="1440" y="2946"/>
                      <a:pt x="1632" y="2590"/>
                    </a:cubicBezTo>
                    <a:cubicBezTo>
                      <a:pt x="1831" y="2216"/>
                      <a:pt x="1877" y="1780"/>
                      <a:pt x="1892" y="1355"/>
                    </a:cubicBezTo>
                    <a:cubicBezTo>
                      <a:pt x="1900" y="1070"/>
                      <a:pt x="1894" y="779"/>
                      <a:pt x="1805" y="506"/>
                    </a:cubicBezTo>
                    <a:cubicBezTo>
                      <a:pt x="1772" y="405"/>
                      <a:pt x="1685" y="294"/>
                      <a:pt x="1593" y="294"/>
                    </a:cubicBezTo>
                    <a:cubicBezTo>
                      <a:pt x="1574" y="294"/>
                      <a:pt x="1554" y="299"/>
                      <a:pt x="1534" y="310"/>
                    </a:cubicBezTo>
                    <a:cubicBezTo>
                      <a:pt x="1492" y="335"/>
                      <a:pt x="1469" y="379"/>
                      <a:pt x="1449" y="423"/>
                    </a:cubicBezTo>
                    <a:cubicBezTo>
                      <a:pt x="1390" y="551"/>
                      <a:pt x="1329" y="679"/>
                      <a:pt x="1269" y="807"/>
                    </a:cubicBezTo>
                    <a:cubicBezTo>
                      <a:pt x="1214" y="610"/>
                      <a:pt x="1159" y="415"/>
                      <a:pt x="1103" y="219"/>
                    </a:cubicBezTo>
                    <a:cubicBezTo>
                      <a:pt x="1076" y="121"/>
                      <a:pt x="1017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53675" y="1663000"/>
                <a:ext cx="1022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3317" extrusionOk="0">
                    <a:moveTo>
                      <a:pt x="243" y="0"/>
                    </a:moveTo>
                    <a:cubicBezTo>
                      <a:pt x="148" y="0"/>
                      <a:pt x="34" y="25"/>
                      <a:pt x="15" y="117"/>
                    </a:cubicBezTo>
                    <a:cubicBezTo>
                      <a:pt x="1" y="184"/>
                      <a:pt x="50" y="246"/>
                      <a:pt x="99" y="296"/>
                    </a:cubicBezTo>
                    <a:cubicBezTo>
                      <a:pt x="338" y="546"/>
                      <a:pt x="619" y="759"/>
                      <a:pt x="927" y="919"/>
                    </a:cubicBezTo>
                    <a:cubicBezTo>
                      <a:pt x="982" y="948"/>
                      <a:pt x="1040" y="977"/>
                      <a:pt x="1073" y="1027"/>
                    </a:cubicBezTo>
                    <a:cubicBezTo>
                      <a:pt x="1108" y="1077"/>
                      <a:pt x="1109" y="1157"/>
                      <a:pt x="1057" y="1191"/>
                    </a:cubicBezTo>
                    <a:cubicBezTo>
                      <a:pt x="1036" y="1206"/>
                      <a:pt x="1008" y="1209"/>
                      <a:pt x="984" y="1213"/>
                    </a:cubicBezTo>
                    <a:cubicBezTo>
                      <a:pt x="744" y="1248"/>
                      <a:pt x="504" y="1284"/>
                      <a:pt x="266" y="1317"/>
                    </a:cubicBezTo>
                    <a:cubicBezTo>
                      <a:pt x="153" y="1334"/>
                      <a:pt x="9" y="1384"/>
                      <a:pt x="12" y="1498"/>
                    </a:cubicBezTo>
                    <a:cubicBezTo>
                      <a:pt x="14" y="1569"/>
                      <a:pt x="74" y="1621"/>
                      <a:pt x="132" y="1661"/>
                    </a:cubicBezTo>
                    <a:cubicBezTo>
                      <a:pt x="387" y="1846"/>
                      <a:pt x="675" y="1980"/>
                      <a:pt x="979" y="2059"/>
                    </a:cubicBezTo>
                    <a:cubicBezTo>
                      <a:pt x="886" y="2236"/>
                      <a:pt x="674" y="2301"/>
                      <a:pt x="496" y="2395"/>
                    </a:cubicBezTo>
                    <a:cubicBezTo>
                      <a:pt x="321" y="2489"/>
                      <a:pt x="155" y="2692"/>
                      <a:pt x="244" y="2871"/>
                    </a:cubicBezTo>
                    <a:cubicBezTo>
                      <a:pt x="292" y="2961"/>
                      <a:pt x="393" y="3009"/>
                      <a:pt x="488" y="3046"/>
                    </a:cubicBezTo>
                    <a:cubicBezTo>
                      <a:pt x="916" y="3218"/>
                      <a:pt x="1378" y="3316"/>
                      <a:pt x="1838" y="3316"/>
                    </a:cubicBezTo>
                    <a:cubicBezTo>
                      <a:pt x="2007" y="3316"/>
                      <a:pt x="2176" y="3303"/>
                      <a:pt x="2343" y="3276"/>
                    </a:cubicBezTo>
                    <a:cubicBezTo>
                      <a:pt x="2966" y="3173"/>
                      <a:pt x="3560" y="2859"/>
                      <a:pt x="3959" y="2369"/>
                    </a:cubicBezTo>
                    <a:cubicBezTo>
                      <a:pt x="4024" y="2288"/>
                      <a:pt x="4089" y="2183"/>
                      <a:pt x="4052" y="2086"/>
                    </a:cubicBezTo>
                    <a:cubicBezTo>
                      <a:pt x="4031" y="2027"/>
                      <a:pt x="3978" y="1986"/>
                      <a:pt x="3924" y="1952"/>
                    </a:cubicBezTo>
                    <a:cubicBezTo>
                      <a:pt x="3355" y="1598"/>
                      <a:pt x="2535" y="1815"/>
                      <a:pt x="2017" y="1389"/>
                    </a:cubicBezTo>
                    <a:cubicBezTo>
                      <a:pt x="2200" y="1307"/>
                      <a:pt x="2412" y="1174"/>
                      <a:pt x="2396" y="975"/>
                    </a:cubicBezTo>
                    <a:cubicBezTo>
                      <a:pt x="2391" y="907"/>
                      <a:pt x="2359" y="847"/>
                      <a:pt x="2320" y="791"/>
                    </a:cubicBezTo>
                    <a:cubicBezTo>
                      <a:pt x="2190" y="592"/>
                      <a:pt x="1981" y="445"/>
                      <a:pt x="1987" y="430"/>
                    </a:cubicBezTo>
                    <a:cubicBezTo>
                      <a:pt x="1454" y="161"/>
                      <a:pt x="858" y="12"/>
                      <a:pt x="260" y="1"/>
                    </a:cubicBezTo>
                    <a:cubicBezTo>
                      <a:pt x="255" y="1"/>
                      <a:pt x="249" y="0"/>
                      <a:pt x="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527125" y="1745925"/>
                <a:ext cx="90725" cy="74975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2999" extrusionOk="0">
                    <a:moveTo>
                      <a:pt x="3534" y="0"/>
                    </a:moveTo>
                    <a:cubicBezTo>
                      <a:pt x="3434" y="0"/>
                      <a:pt x="1353" y="683"/>
                      <a:pt x="622" y="809"/>
                    </a:cubicBezTo>
                    <a:cubicBezTo>
                      <a:pt x="470" y="835"/>
                      <a:pt x="310" y="861"/>
                      <a:pt x="189" y="955"/>
                    </a:cubicBezTo>
                    <a:cubicBezTo>
                      <a:pt x="67" y="1048"/>
                      <a:pt x="0" y="1234"/>
                      <a:pt x="87" y="1361"/>
                    </a:cubicBezTo>
                    <a:cubicBezTo>
                      <a:pt x="143" y="1442"/>
                      <a:pt x="242" y="1478"/>
                      <a:pt x="336" y="1510"/>
                    </a:cubicBezTo>
                    <a:cubicBezTo>
                      <a:pt x="526" y="1574"/>
                      <a:pt x="720" y="1639"/>
                      <a:pt x="910" y="1704"/>
                    </a:cubicBezTo>
                    <a:cubicBezTo>
                      <a:pt x="878" y="1851"/>
                      <a:pt x="701" y="1902"/>
                      <a:pt x="561" y="1948"/>
                    </a:cubicBezTo>
                    <a:cubicBezTo>
                      <a:pt x="418" y="1992"/>
                      <a:pt x="257" y="2118"/>
                      <a:pt x="309" y="2258"/>
                    </a:cubicBezTo>
                    <a:cubicBezTo>
                      <a:pt x="333" y="2324"/>
                      <a:pt x="401" y="2366"/>
                      <a:pt x="467" y="2389"/>
                    </a:cubicBezTo>
                    <a:cubicBezTo>
                      <a:pt x="542" y="2415"/>
                      <a:pt x="620" y="2424"/>
                      <a:pt x="699" y="2424"/>
                    </a:cubicBezTo>
                    <a:cubicBezTo>
                      <a:pt x="896" y="2424"/>
                      <a:pt x="1102" y="2366"/>
                      <a:pt x="1300" y="2366"/>
                    </a:cubicBezTo>
                    <a:cubicBezTo>
                      <a:pt x="1381" y="2366"/>
                      <a:pt x="1460" y="2376"/>
                      <a:pt x="1537" y="2403"/>
                    </a:cubicBezTo>
                    <a:cubicBezTo>
                      <a:pt x="1433" y="2543"/>
                      <a:pt x="1339" y="2690"/>
                      <a:pt x="1260" y="2846"/>
                    </a:cubicBezTo>
                    <a:cubicBezTo>
                      <a:pt x="1246" y="2872"/>
                      <a:pt x="1233" y="2903"/>
                      <a:pt x="1243" y="2929"/>
                    </a:cubicBezTo>
                    <a:cubicBezTo>
                      <a:pt x="1256" y="2961"/>
                      <a:pt x="1292" y="2973"/>
                      <a:pt x="1325" y="2980"/>
                    </a:cubicBezTo>
                    <a:cubicBezTo>
                      <a:pt x="1384" y="2992"/>
                      <a:pt x="1444" y="2998"/>
                      <a:pt x="1503" y="2998"/>
                    </a:cubicBezTo>
                    <a:cubicBezTo>
                      <a:pt x="1844" y="2998"/>
                      <a:pt x="2179" y="2805"/>
                      <a:pt x="2407" y="2543"/>
                    </a:cubicBezTo>
                    <a:cubicBezTo>
                      <a:pt x="2676" y="2235"/>
                      <a:pt x="2825" y="1845"/>
                      <a:pt x="2971" y="1463"/>
                    </a:cubicBezTo>
                    <a:cubicBezTo>
                      <a:pt x="3086" y="1159"/>
                      <a:pt x="3628" y="39"/>
                      <a:pt x="3538" y="0"/>
                    </a:cubicBezTo>
                    <a:cubicBezTo>
                      <a:pt x="3537" y="0"/>
                      <a:pt x="3536" y="0"/>
                      <a:pt x="35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669675" y="1371225"/>
                <a:ext cx="332425" cy="467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18708" extrusionOk="0">
                    <a:moveTo>
                      <a:pt x="9556" y="1"/>
                    </a:moveTo>
                    <a:cubicBezTo>
                      <a:pt x="8930" y="986"/>
                      <a:pt x="7852" y="1567"/>
                      <a:pt x="6859" y="2180"/>
                    </a:cubicBezTo>
                    <a:cubicBezTo>
                      <a:pt x="5481" y="3030"/>
                      <a:pt x="4179" y="4026"/>
                      <a:pt x="3111" y="5243"/>
                    </a:cubicBezTo>
                    <a:cubicBezTo>
                      <a:pt x="1410" y="7179"/>
                      <a:pt x="344" y="9664"/>
                      <a:pt x="112" y="12230"/>
                    </a:cubicBezTo>
                    <a:cubicBezTo>
                      <a:pt x="1" y="13453"/>
                      <a:pt x="80" y="14716"/>
                      <a:pt x="544" y="15853"/>
                    </a:cubicBezTo>
                    <a:cubicBezTo>
                      <a:pt x="1008" y="16989"/>
                      <a:pt x="1892" y="17991"/>
                      <a:pt x="3045" y="18413"/>
                    </a:cubicBezTo>
                    <a:cubicBezTo>
                      <a:pt x="3173" y="18589"/>
                      <a:pt x="3848" y="18708"/>
                      <a:pt x="4495" y="18708"/>
                    </a:cubicBezTo>
                    <a:cubicBezTo>
                      <a:pt x="4518" y="18708"/>
                      <a:pt x="4540" y="18708"/>
                      <a:pt x="4563" y="18707"/>
                    </a:cubicBezTo>
                    <a:cubicBezTo>
                      <a:pt x="6338" y="18689"/>
                      <a:pt x="8062" y="17920"/>
                      <a:pt x="9396" y="16748"/>
                    </a:cubicBezTo>
                    <a:cubicBezTo>
                      <a:pt x="10729" y="15578"/>
                      <a:pt x="11691" y="14024"/>
                      <a:pt x="12339" y="12372"/>
                    </a:cubicBezTo>
                    <a:cubicBezTo>
                      <a:pt x="12950" y="10811"/>
                      <a:pt x="13296" y="9096"/>
                      <a:pt x="12973" y="7451"/>
                    </a:cubicBezTo>
                    <a:cubicBezTo>
                      <a:pt x="12684" y="5978"/>
                      <a:pt x="11874" y="4642"/>
                      <a:pt x="10852" y="3539"/>
                    </a:cubicBezTo>
                    <a:cubicBezTo>
                      <a:pt x="10226" y="2868"/>
                      <a:pt x="9474" y="2167"/>
                      <a:pt x="9442" y="1247"/>
                    </a:cubicBezTo>
                    <a:cubicBezTo>
                      <a:pt x="9427" y="829"/>
                      <a:pt x="9572" y="419"/>
                      <a:pt x="95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710875" y="1419125"/>
                <a:ext cx="199725" cy="410450"/>
              </a:xfrm>
              <a:custGeom>
                <a:avLst/>
                <a:gdLst/>
                <a:ahLst/>
                <a:cxnLst/>
                <a:rect l="l" t="t" r="r" b="b"/>
                <a:pathLst>
                  <a:path w="7989" h="16418" extrusionOk="0">
                    <a:moveTo>
                      <a:pt x="7310" y="0"/>
                    </a:moveTo>
                    <a:lnTo>
                      <a:pt x="7310" y="0"/>
                    </a:lnTo>
                    <a:cubicBezTo>
                      <a:pt x="6638" y="469"/>
                      <a:pt x="6182" y="1238"/>
                      <a:pt x="6097" y="2053"/>
                    </a:cubicBezTo>
                    <a:cubicBezTo>
                      <a:pt x="6074" y="2283"/>
                      <a:pt x="6053" y="2560"/>
                      <a:pt x="5847" y="2671"/>
                    </a:cubicBezTo>
                    <a:cubicBezTo>
                      <a:pt x="5788" y="2703"/>
                      <a:pt x="5723" y="2714"/>
                      <a:pt x="5656" y="2714"/>
                    </a:cubicBezTo>
                    <a:cubicBezTo>
                      <a:pt x="5476" y="2714"/>
                      <a:pt x="5275" y="2631"/>
                      <a:pt x="5103" y="2631"/>
                    </a:cubicBezTo>
                    <a:cubicBezTo>
                      <a:pt x="5017" y="2631"/>
                      <a:pt x="4938" y="2652"/>
                      <a:pt x="4872" y="2714"/>
                    </a:cubicBezTo>
                    <a:cubicBezTo>
                      <a:pt x="4752" y="2827"/>
                      <a:pt x="4760" y="3014"/>
                      <a:pt x="4774" y="3177"/>
                    </a:cubicBezTo>
                    <a:cubicBezTo>
                      <a:pt x="4814" y="3595"/>
                      <a:pt x="4852" y="4015"/>
                      <a:pt x="4892" y="4434"/>
                    </a:cubicBezTo>
                    <a:cubicBezTo>
                      <a:pt x="4907" y="4600"/>
                      <a:pt x="4910" y="4794"/>
                      <a:pt x="4778" y="4898"/>
                    </a:cubicBezTo>
                    <a:cubicBezTo>
                      <a:pt x="4730" y="4936"/>
                      <a:pt x="4676" y="4952"/>
                      <a:pt x="4621" y="4952"/>
                    </a:cubicBezTo>
                    <a:cubicBezTo>
                      <a:pt x="4455" y="4952"/>
                      <a:pt x="4276" y="4807"/>
                      <a:pt x="4164" y="4662"/>
                    </a:cubicBezTo>
                    <a:cubicBezTo>
                      <a:pt x="4032" y="4490"/>
                      <a:pt x="3861" y="4285"/>
                      <a:pt x="3660" y="4285"/>
                    </a:cubicBezTo>
                    <a:cubicBezTo>
                      <a:pt x="3634" y="4285"/>
                      <a:pt x="3608" y="4288"/>
                      <a:pt x="3581" y="4296"/>
                    </a:cubicBezTo>
                    <a:cubicBezTo>
                      <a:pt x="3350" y="4360"/>
                      <a:pt x="3294" y="4662"/>
                      <a:pt x="3311" y="4900"/>
                    </a:cubicBezTo>
                    <a:cubicBezTo>
                      <a:pt x="3374" y="5736"/>
                      <a:pt x="3804" y="6559"/>
                      <a:pt x="3618" y="7377"/>
                    </a:cubicBezTo>
                    <a:cubicBezTo>
                      <a:pt x="3598" y="7468"/>
                      <a:pt x="3556" y="7573"/>
                      <a:pt x="3467" y="7601"/>
                    </a:cubicBezTo>
                    <a:cubicBezTo>
                      <a:pt x="3452" y="7605"/>
                      <a:pt x="3437" y="7607"/>
                      <a:pt x="3422" y="7607"/>
                    </a:cubicBezTo>
                    <a:cubicBezTo>
                      <a:pt x="3367" y="7607"/>
                      <a:pt x="3312" y="7583"/>
                      <a:pt x="3263" y="7559"/>
                    </a:cubicBezTo>
                    <a:cubicBezTo>
                      <a:pt x="2897" y="7377"/>
                      <a:pt x="2567" y="7125"/>
                      <a:pt x="2295" y="6820"/>
                    </a:cubicBezTo>
                    <a:cubicBezTo>
                      <a:pt x="2227" y="6743"/>
                      <a:pt x="2155" y="6658"/>
                      <a:pt x="2056" y="6631"/>
                    </a:cubicBezTo>
                    <a:cubicBezTo>
                      <a:pt x="2036" y="6625"/>
                      <a:pt x="2016" y="6623"/>
                      <a:pt x="1996" y="6623"/>
                    </a:cubicBezTo>
                    <a:cubicBezTo>
                      <a:pt x="1849" y="6623"/>
                      <a:pt x="1711" y="6763"/>
                      <a:pt x="1678" y="6913"/>
                    </a:cubicBezTo>
                    <a:cubicBezTo>
                      <a:pt x="1639" y="7085"/>
                      <a:pt x="1695" y="7262"/>
                      <a:pt x="1751" y="7429"/>
                    </a:cubicBezTo>
                    <a:cubicBezTo>
                      <a:pt x="2084" y="8434"/>
                      <a:pt x="2420" y="9440"/>
                      <a:pt x="2753" y="10445"/>
                    </a:cubicBezTo>
                    <a:cubicBezTo>
                      <a:pt x="2791" y="10556"/>
                      <a:pt x="2827" y="10672"/>
                      <a:pt x="2804" y="10786"/>
                    </a:cubicBezTo>
                    <a:cubicBezTo>
                      <a:pt x="2761" y="10985"/>
                      <a:pt x="2551" y="11084"/>
                      <a:pt x="2340" y="11084"/>
                    </a:cubicBezTo>
                    <a:cubicBezTo>
                      <a:pt x="2267" y="11084"/>
                      <a:pt x="2193" y="11072"/>
                      <a:pt x="2126" y="11049"/>
                    </a:cubicBezTo>
                    <a:cubicBezTo>
                      <a:pt x="1868" y="10956"/>
                      <a:pt x="1665" y="10755"/>
                      <a:pt x="1416" y="10636"/>
                    </a:cubicBezTo>
                    <a:cubicBezTo>
                      <a:pt x="1358" y="10608"/>
                      <a:pt x="1294" y="10585"/>
                      <a:pt x="1230" y="10585"/>
                    </a:cubicBezTo>
                    <a:cubicBezTo>
                      <a:pt x="1219" y="10585"/>
                      <a:pt x="1208" y="10586"/>
                      <a:pt x="1196" y="10587"/>
                    </a:cubicBezTo>
                    <a:cubicBezTo>
                      <a:pt x="973" y="10621"/>
                      <a:pt x="923" y="10923"/>
                      <a:pt x="959" y="11147"/>
                    </a:cubicBezTo>
                    <a:cubicBezTo>
                      <a:pt x="1100" y="12026"/>
                      <a:pt x="1685" y="12773"/>
                      <a:pt x="1920" y="13635"/>
                    </a:cubicBezTo>
                    <a:cubicBezTo>
                      <a:pt x="2001" y="13924"/>
                      <a:pt x="2004" y="14306"/>
                      <a:pt x="1737" y="14448"/>
                    </a:cubicBezTo>
                    <a:cubicBezTo>
                      <a:pt x="1677" y="14479"/>
                      <a:pt x="1614" y="14493"/>
                      <a:pt x="1551" y="14493"/>
                    </a:cubicBezTo>
                    <a:cubicBezTo>
                      <a:pt x="1339" y="14493"/>
                      <a:pt x="1120" y="14341"/>
                      <a:pt x="947" y="14195"/>
                    </a:cubicBezTo>
                    <a:cubicBezTo>
                      <a:pt x="630" y="13929"/>
                      <a:pt x="316" y="13663"/>
                      <a:pt x="0" y="13397"/>
                    </a:cubicBezTo>
                    <a:lnTo>
                      <a:pt x="0" y="13397"/>
                    </a:lnTo>
                    <a:cubicBezTo>
                      <a:pt x="16" y="14514"/>
                      <a:pt x="1166" y="15295"/>
                      <a:pt x="1427" y="16381"/>
                    </a:cubicBezTo>
                    <a:cubicBezTo>
                      <a:pt x="1609" y="16405"/>
                      <a:pt x="1795" y="16417"/>
                      <a:pt x="1981" y="16417"/>
                    </a:cubicBezTo>
                    <a:cubicBezTo>
                      <a:pt x="2930" y="16417"/>
                      <a:pt x="3906" y="16101"/>
                      <a:pt x="4644" y="15490"/>
                    </a:cubicBezTo>
                    <a:cubicBezTo>
                      <a:pt x="4781" y="15376"/>
                      <a:pt x="4904" y="15138"/>
                      <a:pt x="4750" y="15050"/>
                    </a:cubicBezTo>
                    <a:cubicBezTo>
                      <a:pt x="4721" y="15034"/>
                      <a:pt x="4689" y="15029"/>
                      <a:pt x="4656" y="15029"/>
                    </a:cubicBezTo>
                    <a:cubicBezTo>
                      <a:pt x="4623" y="15029"/>
                      <a:pt x="4589" y="15034"/>
                      <a:pt x="4556" y="15040"/>
                    </a:cubicBezTo>
                    <a:cubicBezTo>
                      <a:pt x="4063" y="15124"/>
                      <a:pt x="3568" y="15210"/>
                      <a:pt x="3073" y="15297"/>
                    </a:cubicBezTo>
                    <a:cubicBezTo>
                      <a:pt x="3549" y="13949"/>
                      <a:pt x="5470" y="13551"/>
                      <a:pt x="5939" y="12200"/>
                    </a:cubicBezTo>
                    <a:lnTo>
                      <a:pt x="5939" y="12200"/>
                    </a:lnTo>
                    <a:cubicBezTo>
                      <a:pt x="5221" y="12411"/>
                      <a:pt x="4494" y="12594"/>
                      <a:pt x="3764" y="12750"/>
                    </a:cubicBezTo>
                    <a:cubicBezTo>
                      <a:pt x="3870" y="12068"/>
                      <a:pt x="4408" y="11547"/>
                      <a:pt x="4947" y="11119"/>
                    </a:cubicBezTo>
                    <a:cubicBezTo>
                      <a:pt x="5486" y="10691"/>
                      <a:pt x="6077" y="10276"/>
                      <a:pt x="6373" y="9653"/>
                    </a:cubicBezTo>
                    <a:lnTo>
                      <a:pt x="6373" y="9653"/>
                    </a:lnTo>
                    <a:cubicBezTo>
                      <a:pt x="5802" y="9681"/>
                      <a:pt x="5232" y="9707"/>
                      <a:pt x="4663" y="9733"/>
                    </a:cubicBezTo>
                    <a:cubicBezTo>
                      <a:pt x="4652" y="9733"/>
                      <a:pt x="4641" y="9733"/>
                      <a:pt x="4630" y="9733"/>
                    </a:cubicBezTo>
                    <a:cubicBezTo>
                      <a:pt x="4570" y="9733"/>
                      <a:pt x="4507" y="9724"/>
                      <a:pt x="4473" y="9678"/>
                    </a:cubicBezTo>
                    <a:cubicBezTo>
                      <a:pt x="4432" y="9616"/>
                      <a:pt x="4463" y="9535"/>
                      <a:pt x="4499" y="9470"/>
                    </a:cubicBezTo>
                    <a:cubicBezTo>
                      <a:pt x="4996" y="8568"/>
                      <a:pt x="6007" y="8082"/>
                      <a:pt x="6677" y="7300"/>
                    </a:cubicBezTo>
                    <a:cubicBezTo>
                      <a:pt x="6742" y="7223"/>
                      <a:pt x="6807" y="7137"/>
                      <a:pt x="6812" y="7036"/>
                    </a:cubicBezTo>
                    <a:cubicBezTo>
                      <a:pt x="6822" y="6834"/>
                      <a:pt x="6605" y="6735"/>
                      <a:pt x="6388" y="6735"/>
                    </a:cubicBezTo>
                    <a:cubicBezTo>
                      <a:pt x="6316" y="6735"/>
                      <a:pt x="6244" y="6746"/>
                      <a:pt x="6179" y="6768"/>
                    </a:cubicBezTo>
                    <a:cubicBezTo>
                      <a:pt x="5992" y="6831"/>
                      <a:pt x="5789" y="6935"/>
                      <a:pt x="5600" y="6935"/>
                    </a:cubicBezTo>
                    <a:cubicBezTo>
                      <a:pt x="5533" y="6935"/>
                      <a:pt x="5467" y="6922"/>
                      <a:pt x="5404" y="6889"/>
                    </a:cubicBezTo>
                    <a:cubicBezTo>
                      <a:pt x="5870" y="5701"/>
                      <a:pt x="7582" y="5338"/>
                      <a:pt x="7942" y="4114"/>
                    </a:cubicBezTo>
                    <a:cubicBezTo>
                      <a:pt x="7970" y="4016"/>
                      <a:pt x="7988" y="3908"/>
                      <a:pt x="7950" y="3814"/>
                    </a:cubicBezTo>
                    <a:cubicBezTo>
                      <a:pt x="7891" y="3671"/>
                      <a:pt x="7737" y="3621"/>
                      <a:pt x="7574" y="3621"/>
                    </a:cubicBezTo>
                    <a:cubicBezTo>
                      <a:pt x="7496" y="3621"/>
                      <a:pt x="7415" y="3633"/>
                      <a:pt x="7343" y="3651"/>
                    </a:cubicBezTo>
                    <a:cubicBezTo>
                      <a:pt x="7215" y="3683"/>
                      <a:pt x="7075" y="3721"/>
                      <a:pt x="6945" y="3721"/>
                    </a:cubicBezTo>
                    <a:cubicBezTo>
                      <a:pt x="6849" y="3721"/>
                      <a:pt x="6757" y="3700"/>
                      <a:pt x="6681" y="3638"/>
                    </a:cubicBezTo>
                    <a:cubicBezTo>
                      <a:pt x="6492" y="3486"/>
                      <a:pt x="6528" y="3192"/>
                      <a:pt x="6589" y="2955"/>
                    </a:cubicBezTo>
                    <a:cubicBezTo>
                      <a:pt x="6845" y="1972"/>
                      <a:pt x="7246" y="1015"/>
                      <a:pt x="731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761025" y="1516000"/>
                <a:ext cx="64525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882" extrusionOk="0">
                    <a:moveTo>
                      <a:pt x="1556" y="0"/>
                    </a:moveTo>
                    <a:cubicBezTo>
                      <a:pt x="1453" y="0"/>
                      <a:pt x="1365" y="111"/>
                      <a:pt x="1345" y="219"/>
                    </a:cubicBezTo>
                    <a:cubicBezTo>
                      <a:pt x="1324" y="340"/>
                      <a:pt x="1353" y="465"/>
                      <a:pt x="1331" y="586"/>
                    </a:cubicBezTo>
                    <a:cubicBezTo>
                      <a:pt x="1325" y="622"/>
                      <a:pt x="1312" y="660"/>
                      <a:pt x="1288" y="689"/>
                    </a:cubicBezTo>
                    <a:cubicBezTo>
                      <a:pt x="1260" y="719"/>
                      <a:pt x="1227" y="731"/>
                      <a:pt x="1191" y="731"/>
                    </a:cubicBezTo>
                    <a:cubicBezTo>
                      <a:pt x="1102" y="731"/>
                      <a:pt x="997" y="652"/>
                      <a:pt x="932" y="575"/>
                    </a:cubicBezTo>
                    <a:cubicBezTo>
                      <a:pt x="864" y="493"/>
                      <a:pt x="761" y="403"/>
                      <a:pt x="666" y="403"/>
                    </a:cubicBezTo>
                    <a:cubicBezTo>
                      <a:pt x="635" y="403"/>
                      <a:pt x="606" y="413"/>
                      <a:pt x="579" y="435"/>
                    </a:cubicBezTo>
                    <a:lnTo>
                      <a:pt x="655" y="1402"/>
                    </a:lnTo>
                    <a:cubicBezTo>
                      <a:pt x="656" y="1430"/>
                      <a:pt x="658" y="1457"/>
                      <a:pt x="649" y="1482"/>
                    </a:cubicBezTo>
                    <a:cubicBezTo>
                      <a:pt x="633" y="1530"/>
                      <a:pt x="593" y="1548"/>
                      <a:pt x="545" y="1548"/>
                    </a:cubicBezTo>
                    <a:cubicBezTo>
                      <a:pt x="481" y="1548"/>
                      <a:pt x="403" y="1515"/>
                      <a:pt x="351" y="1473"/>
                    </a:cubicBezTo>
                    <a:cubicBezTo>
                      <a:pt x="288" y="1422"/>
                      <a:pt x="201" y="1368"/>
                      <a:pt x="129" y="1368"/>
                    </a:cubicBezTo>
                    <a:cubicBezTo>
                      <a:pt x="95" y="1368"/>
                      <a:pt x="65" y="1380"/>
                      <a:pt x="41" y="1408"/>
                    </a:cubicBezTo>
                    <a:cubicBezTo>
                      <a:pt x="1" y="2401"/>
                      <a:pt x="580" y="3394"/>
                      <a:pt x="1464" y="3848"/>
                    </a:cubicBezTo>
                    <a:cubicBezTo>
                      <a:pt x="1495" y="3864"/>
                      <a:pt x="1569" y="3881"/>
                      <a:pt x="1652" y="3881"/>
                    </a:cubicBezTo>
                    <a:cubicBezTo>
                      <a:pt x="1732" y="3881"/>
                      <a:pt x="1819" y="3866"/>
                      <a:pt x="1887" y="3818"/>
                    </a:cubicBezTo>
                    <a:cubicBezTo>
                      <a:pt x="2026" y="3720"/>
                      <a:pt x="2081" y="3534"/>
                      <a:pt x="2066" y="3364"/>
                    </a:cubicBezTo>
                    <a:cubicBezTo>
                      <a:pt x="2052" y="3195"/>
                      <a:pt x="1980" y="3037"/>
                      <a:pt x="1908" y="2881"/>
                    </a:cubicBezTo>
                    <a:lnTo>
                      <a:pt x="1908" y="2881"/>
                    </a:lnTo>
                    <a:lnTo>
                      <a:pt x="2285" y="3081"/>
                    </a:lnTo>
                    <a:cubicBezTo>
                      <a:pt x="2326" y="3102"/>
                      <a:pt x="2366" y="3123"/>
                      <a:pt x="2412" y="3123"/>
                    </a:cubicBezTo>
                    <a:cubicBezTo>
                      <a:pt x="2503" y="3123"/>
                      <a:pt x="2571" y="3028"/>
                      <a:pt x="2575" y="2936"/>
                    </a:cubicBezTo>
                    <a:cubicBezTo>
                      <a:pt x="2581" y="2845"/>
                      <a:pt x="2542" y="2757"/>
                      <a:pt x="2503" y="2675"/>
                    </a:cubicBezTo>
                    <a:cubicBezTo>
                      <a:pt x="2277" y="2168"/>
                      <a:pt x="2112" y="1633"/>
                      <a:pt x="2016" y="1085"/>
                    </a:cubicBezTo>
                    <a:cubicBezTo>
                      <a:pt x="1958" y="755"/>
                      <a:pt x="1918" y="409"/>
                      <a:pt x="1735" y="128"/>
                    </a:cubicBezTo>
                    <a:cubicBezTo>
                      <a:pt x="1700" y="75"/>
                      <a:pt x="1655" y="23"/>
                      <a:pt x="1593" y="6"/>
                    </a:cubicBezTo>
                    <a:cubicBezTo>
                      <a:pt x="1581" y="2"/>
                      <a:pt x="1568" y="0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844775" y="1534000"/>
                <a:ext cx="90875" cy="788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155" extrusionOk="0">
                    <a:moveTo>
                      <a:pt x="2575" y="0"/>
                    </a:moveTo>
                    <a:lnTo>
                      <a:pt x="2575" y="0"/>
                    </a:lnTo>
                    <a:cubicBezTo>
                      <a:pt x="1844" y="557"/>
                      <a:pt x="1112" y="1113"/>
                      <a:pt x="381" y="1668"/>
                    </a:cubicBezTo>
                    <a:cubicBezTo>
                      <a:pt x="225" y="1786"/>
                      <a:pt x="58" y="1920"/>
                      <a:pt x="16" y="2111"/>
                    </a:cubicBezTo>
                    <a:cubicBezTo>
                      <a:pt x="0" y="2186"/>
                      <a:pt x="9" y="2274"/>
                      <a:pt x="73" y="2317"/>
                    </a:cubicBezTo>
                    <a:cubicBezTo>
                      <a:pt x="100" y="2335"/>
                      <a:pt x="131" y="2342"/>
                      <a:pt x="164" y="2342"/>
                    </a:cubicBezTo>
                    <a:cubicBezTo>
                      <a:pt x="198" y="2342"/>
                      <a:pt x="234" y="2334"/>
                      <a:pt x="267" y="2325"/>
                    </a:cubicBezTo>
                    <a:cubicBezTo>
                      <a:pt x="502" y="2272"/>
                      <a:pt x="734" y="2209"/>
                      <a:pt x="962" y="2137"/>
                    </a:cubicBezTo>
                    <a:lnTo>
                      <a:pt x="962" y="2137"/>
                    </a:lnTo>
                    <a:cubicBezTo>
                      <a:pt x="835" y="2285"/>
                      <a:pt x="707" y="2434"/>
                      <a:pt x="578" y="2582"/>
                    </a:cubicBezTo>
                    <a:cubicBezTo>
                      <a:pt x="929" y="2563"/>
                      <a:pt x="1276" y="2520"/>
                      <a:pt x="1619" y="2452"/>
                    </a:cubicBezTo>
                    <a:lnTo>
                      <a:pt x="1619" y="2452"/>
                    </a:lnTo>
                    <a:cubicBezTo>
                      <a:pt x="1525" y="2686"/>
                      <a:pt x="1430" y="2921"/>
                      <a:pt x="1335" y="3154"/>
                    </a:cubicBezTo>
                    <a:cubicBezTo>
                      <a:pt x="2235" y="2957"/>
                      <a:pt x="3043" y="2380"/>
                      <a:pt x="3525" y="1595"/>
                    </a:cubicBezTo>
                    <a:cubicBezTo>
                      <a:pt x="3582" y="1500"/>
                      <a:pt x="3634" y="1370"/>
                      <a:pt x="3559" y="1285"/>
                    </a:cubicBezTo>
                    <a:cubicBezTo>
                      <a:pt x="3526" y="1247"/>
                      <a:pt x="3479" y="1234"/>
                      <a:pt x="3429" y="1234"/>
                    </a:cubicBezTo>
                    <a:cubicBezTo>
                      <a:pt x="3373" y="1234"/>
                      <a:pt x="3312" y="1250"/>
                      <a:pt x="3259" y="1267"/>
                    </a:cubicBezTo>
                    <a:cubicBezTo>
                      <a:pt x="2945" y="1376"/>
                      <a:pt x="2628" y="1484"/>
                      <a:pt x="2312" y="1592"/>
                    </a:cubicBezTo>
                    <a:cubicBezTo>
                      <a:pt x="2638" y="1350"/>
                      <a:pt x="2984" y="1077"/>
                      <a:pt x="3089" y="684"/>
                    </a:cubicBezTo>
                    <a:lnTo>
                      <a:pt x="3089" y="684"/>
                    </a:lnTo>
                    <a:cubicBezTo>
                      <a:pt x="2674" y="730"/>
                      <a:pt x="2272" y="893"/>
                      <a:pt x="1945" y="1152"/>
                    </a:cubicBezTo>
                    <a:cubicBezTo>
                      <a:pt x="2157" y="819"/>
                      <a:pt x="2370" y="483"/>
                      <a:pt x="2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820475" y="1624300"/>
                <a:ext cx="55275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681" extrusionOk="0">
                    <a:moveTo>
                      <a:pt x="1419" y="1"/>
                    </a:moveTo>
                    <a:lnTo>
                      <a:pt x="1419" y="1"/>
                    </a:lnTo>
                    <a:cubicBezTo>
                      <a:pt x="1385" y="15"/>
                      <a:pt x="1350" y="30"/>
                      <a:pt x="1316" y="45"/>
                    </a:cubicBezTo>
                    <a:lnTo>
                      <a:pt x="1316" y="45"/>
                    </a:lnTo>
                    <a:cubicBezTo>
                      <a:pt x="1285" y="53"/>
                      <a:pt x="1265" y="64"/>
                      <a:pt x="1270" y="64"/>
                    </a:cubicBezTo>
                    <a:cubicBezTo>
                      <a:pt x="1272" y="64"/>
                      <a:pt x="1277" y="62"/>
                      <a:pt x="1286" y="59"/>
                    </a:cubicBezTo>
                    <a:lnTo>
                      <a:pt x="1286" y="59"/>
                    </a:lnTo>
                    <a:cubicBezTo>
                      <a:pt x="755" y="311"/>
                      <a:pt x="315" y="745"/>
                      <a:pt x="56" y="1272"/>
                    </a:cubicBezTo>
                    <a:cubicBezTo>
                      <a:pt x="28" y="1328"/>
                      <a:pt x="1" y="1392"/>
                      <a:pt x="14" y="1452"/>
                    </a:cubicBezTo>
                    <a:cubicBezTo>
                      <a:pt x="27" y="1521"/>
                      <a:pt x="86" y="1572"/>
                      <a:pt x="148" y="1605"/>
                    </a:cubicBezTo>
                    <a:cubicBezTo>
                      <a:pt x="257" y="1664"/>
                      <a:pt x="382" y="1681"/>
                      <a:pt x="507" y="1681"/>
                    </a:cubicBezTo>
                    <a:cubicBezTo>
                      <a:pt x="544" y="1681"/>
                      <a:pt x="581" y="1679"/>
                      <a:pt x="618" y="1677"/>
                    </a:cubicBezTo>
                    <a:cubicBezTo>
                      <a:pt x="1111" y="1653"/>
                      <a:pt x="1598" y="1516"/>
                      <a:pt x="2033" y="1284"/>
                    </a:cubicBezTo>
                    <a:cubicBezTo>
                      <a:pt x="2090" y="1255"/>
                      <a:pt x="2149" y="1219"/>
                      <a:pt x="2169" y="1158"/>
                    </a:cubicBezTo>
                    <a:cubicBezTo>
                      <a:pt x="2211" y="1046"/>
                      <a:pt x="2081" y="935"/>
                      <a:pt x="1960" y="923"/>
                    </a:cubicBezTo>
                    <a:cubicBezTo>
                      <a:pt x="1944" y="921"/>
                      <a:pt x="1928" y="921"/>
                      <a:pt x="1911" y="921"/>
                    </a:cubicBezTo>
                    <a:cubicBezTo>
                      <a:pt x="1823" y="921"/>
                      <a:pt x="1734" y="943"/>
                      <a:pt x="1646" y="943"/>
                    </a:cubicBezTo>
                    <a:cubicBezTo>
                      <a:pt x="1630" y="943"/>
                      <a:pt x="1614" y="942"/>
                      <a:pt x="1598" y="940"/>
                    </a:cubicBezTo>
                    <a:cubicBezTo>
                      <a:pt x="1765" y="840"/>
                      <a:pt x="1899" y="681"/>
                      <a:pt x="1971" y="499"/>
                    </a:cubicBezTo>
                    <a:lnTo>
                      <a:pt x="1971" y="499"/>
                    </a:lnTo>
                    <a:cubicBezTo>
                      <a:pt x="1752" y="515"/>
                      <a:pt x="1539" y="567"/>
                      <a:pt x="1337" y="654"/>
                    </a:cubicBezTo>
                    <a:cubicBezTo>
                      <a:pt x="1484" y="544"/>
                      <a:pt x="1651" y="386"/>
                      <a:pt x="1604" y="207"/>
                    </a:cubicBezTo>
                    <a:cubicBezTo>
                      <a:pt x="1577" y="111"/>
                      <a:pt x="1482" y="37"/>
                      <a:pt x="1382" y="37"/>
                    </a:cubicBezTo>
                    <a:cubicBezTo>
                      <a:pt x="1380" y="37"/>
                      <a:pt x="1378" y="37"/>
                      <a:pt x="1376" y="37"/>
                    </a:cubicBezTo>
                    <a:cubicBezTo>
                      <a:pt x="1360" y="37"/>
                      <a:pt x="1343" y="39"/>
                      <a:pt x="1329" y="42"/>
                    </a:cubicBezTo>
                    <a:lnTo>
                      <a:pt x="1329" y="42"/>
                    </a:lnTo>
                    <a:cubicBezTo>
                      <a:pt x="1351" y="33"/>
                      <a:pt x="1381" y="19"/>
                      <a:pt x="1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724450" y="1613800"/>
                <a:ext cx="57925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326" extrusionOk="0">
                    <a:moveTo>
                      <a:pt x="1128" y="0"/>
                    </a:moveTo>
                    <a:cubicBezTo>
                      <a:pt x="1122" y="0"/>
                      <a:pt x="1115" y="0"/>
                      <a:pt x="1109" y="1"/>
                    </a:cubicBezTo>
                    <a:cubicBezTo>
                      <a:pt x="897" y="451"/>
                      <a:pt x="1280" y="984"/>
                      <a:pt x="1164" y="1467"/>
                    </a:cubicBezTo>
                    <a:cubicBezTo>
                      <a:pt x="986" y="1323"/>
                      <a:pt x="909" y="1092"/>
                      <a:pt x="799" y="891"/>
                    </a:cubicBezTo>
                    <a:cubicBezTo>
                      <a:pt x="695" y="699"/>
                      <a:pt x="521" y="511"/>
                      <a:pt x="307" y="511"/>
                    </a:cubicBezTo>
                    <a:cubicBezTo>
                      <a:pt x="296" y="511"/>
                      <a:pt x="285" y="512"/>
                      <a:pt x="273" y="513"/>
                    </a:cubicBezTo>
                    <a:cubicBezTo>
                      <a:pt x="188" y="927"/>
                      <a:pt x="567" y="1306"/>
                      <a:pt x="577" y="1728"/>
                    </a:cubicBezTo>
                    <a:cubicBezTo>
                      <a:pt x="380" y="1696"/>
                      <a:pt x="185" y="1631"/>
                      <a:pt x="8" y="1533"/>
                    </a:cubicBezTo>
                    <a:lnTo>
                      <a:pt x="8" y="1533"/>
                    </a:lnTo>
                    <a:cubicBezTo>
                      <a:pt x="1" y="1825"/>
                      <a:pt x="140" y="2114"/>
                      <a:pt x="277" y="2145"/>
                    </a:cubicBezTo>
                    <a:cubicBezTo>
                      <a:pt x="501" y="2416"/>
                      <a:pt x="727" y="2687"/>
                      <a:pt x="999" y="2907"/>
                    </a:cubicBezTo>
                    <a:cubicBezTo>
                      <a:pt x="1273" y="3126"/>
                      <a:pt x="1599" y="3296"/>
                      <a:pt x="1949" y="3325"/>
                    </a:cubicBezTo>
                    <a:cubicBezTo>
                      <a:pt x="1958" y="3269"/>
                      <a:pt x="1967" y="3213"/>
                      <a:pt x="1975" y="3159"/>
                    </a:cubicBezTo>
                    <a:cubicBezTo>
                      <a:pt x="2002" y="3177"/>
                      <a:pt x="2031" y="3185"/>
                      <a:pt x="2062" y="3185"/>
                    </a:cubicBezTo>
                    <a:cubicBezTo>
                      <a:pt x="2141" y="3185"/>
                      <a:pt x="2224" y="3131"/>
                      <a:pt x="2262" y="3058"/>
                    </a:cubicBezTo>
                    <a:cubicBezTo>
                      <a:pt x="2317" y="2959"/>
                      <a:pt x="2311" y="2838"/>
                      <a:pt x="2298" y="2725"/>
                    </a:cubicBezTo>
                    <a:cubicBezTo>
                      <a:pt x="2199" y="1835"/>
                      <a:pt x="1798" y="1010"/>
                      <a:pt x="1376" y="219"/>
                    </a:cubicBezTo>
                    <a:cubicBezTo>
                      <a:pt x="1321" y="117"/>
                      <a:pt x="1239" y="0"/>
                      <a:pt x="11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704600" y="1714950"/>
                <a:ext cx="58975" cy="6882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753" extrusionOk="0">
                    <a:moveTo>
                      <a:pt x="1373" y="1"/>
                    </a:moveTo>
                    <a:cubicBezTo>
                      <a:pt x="1366" y="1"/>
                      <a:pt x="1358" y="2"/>
                      <a:pt x="1351" y="4"/>
                    </a:cubicBezTo>
                    <a:cubicBezTo>
                      <a:pt x="1355" y="137"/>
                      <a:pt x="1342" y="268"/>
                      <a:pt x="1311" y="396"/>
                    </a:cubicBezTo>
                    <a:cubicBezTo>
                      <a:pt x="1067" y="392"/>
                      <a:pt x="946" y="22"/>
                      <a:pt x="712" y="22"/>
                    </a:cubicBezTo>
                    <a:cubicBezTo>
                      <a:pt x="705" y="22"/>
                      <a:pt x="698" y="22"/>
                      <a:pt x="691" y="23"/>
                    </a:cubicBezTo>
                    <a:cubicBezTo>
                      <a:pt x="663" y="26"/>
                      <a:pt x="635" y="36"/>
                      <a:pt x="619" y="57"/>
                    </a:cubicBezTo>
                    <a:cubicBezTo>
                      <a:pt x="594" y="88"/>
                      <a:pt x="606" y="131"/>
                      <a:pt x="617" y="168"/>
                    </a:cubicBezTo>
                    <a:cubicBezTo>
                      <a:pt x="692" y="419"/>
                      <a:pt x="767" y="672"/>
                      <a:pt x="844" y="924"/>
                    </a:cubicBezTo>
                    <a:cubicBezTo>
                      <a:pt x="815" y="937"/>
                      <a:pt x="785" y="943"/>
                      <a:pt x="756" y="943"/>
                    </a:cubicBezTo>
                    <a:cubicBezTo>
                      <a:pt x="652" y="943"/>
                      <a:pt x="544" y="874"/>
                      <a:pt x="450" y="817"/>
                    </a:cubicBezTo>
                    <a:cubicBezTo>
                      <a:pt x="381" y="775"/>
                      <a:pt x="293" y="741"/>
                      <a:pt x="213" y="741"/>
                    </a:cubicBezTo>
                    <a:cubicBezTo>
                      <a:pt x="154" y="741"/>
                      <a:pt x="100" y="760"/>
                      <a:pt x="64" y="808"/>
                    </a:cubicBezTo>
                    <a:cubicBezTo>
                      <a:pt x="0" y="891"/>
                      <a:pt x="31" y="1006"/>
                      <a:pt x="71" y="1103"/>
                    </a:cubicBezTo>
                    <a:cubicBezTo>
                      <a:pt x="361" y="1804"/>
                      <a:pt x="972" y="2331"/>
                      <a:pt x="1635" y="2700"/>
                    </a:cubicBezTo>
                    <a:cubicBezTo>
                      <a:pt x="1686" y="2729"/>
                      <a:pt x="1770" y="2753"/>
                      <a:pt x="1861" y="2753"/>
                    </a:cubicBezTo>
                    <a:cubicBezTo>
                      <a:pt x="1952" y="2753"/>
                      <a:pt x="2051" y="2729"/>
                      <a:pt x="2132" y="2664"/>
                    </a:cubicBezTo>
                    <a:cubicBezTo>
                      <a:pt x="2294" y="2537"/>
                      <a:pt x="2358" y="2315"/>
                      <a:pt x="2348" y="2109"/>
                    </a:cubicBezTo>
                    <a:cubicBezTo>
                      <a:pt x="2337" y="1904"/>
                      <a:pt x="2260" y="1708"/>
                      <a:pt x="2178" y="1518"/>
                    </a:cubicBezTo>
                    <a:cubicBezTo>
                      <a:pt x="1975" y="1038"/>
                      <a:pt x="1746" y="565"/>
                      <a:pt x="1495" y="105"/>
                    </a:cubicBezTo>
                    <a:cubicBezTo>
                      <a:pt x="1468" y="57"/>
                      <a:pt x="1425" y="1"/>
                      <a:pt x="1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786800" y="1760600"/>
                <a:ext cx="6867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825" extrusionOk="0">
                    <a:moveTo>
                      <a:pt x="1698" y="1"/>
                    </a:moveTo>
                    <a:cubicBezTo>
                      <a:pt x="1528" y="1"/>
                      <a:pt x="1364" y="96"/>
                      <a:pt x="1223" y="199"/>
                    </a:cubicBezTo>
                    <a:cubicBezTo>
                      <a:pt x="692" y="587"/>
                      <a:pt x="265" y="1114"/>
                      <a:pt x="0" y="1714"/>
                    </a:cubicBezTo>
                    <a:cubicBezTo>
                      <a:pt x="37" y="1720"/>
                      <a:pt x="74" y="1723"/>
                      <a:pt x="111" y="1723"/>
                    </a:cubicBezTo>
                    <a:cubicBezTo>
                      <a:pt x="305" y="1723"/>
                      <a:pt x="512" y="1645"/>
                      <a:pt x="710" y="1549"/>
                    </a:cubicBezTo>
                    <a:lnTo>
                      <a:pt x="710" y="1549"/>
                    </a:lnTo>
                    <a:cubicBezTo>
                      <a:pt x="643" y="1602"/>
                      <a:pt x="661" y="1743"/>
                      <a:pt x="744" y="1792"/>
                    </a:cubicBezTo>
                    <a:cubicBezTo>
                      <a:pt x="784" y="1815"/>
                      <a:pt x="828" y="1824"/>
                      <a:pt x="873" y="1824"/>
                    </a:cubicBezTo>
                    <a:cubicBezTo>
                      <a:pt x="937" y="1824"/>
                      <a:pt x="1004" y="1806"/>
                      <a:pt x="1065" y="1786"/>
                    </a:cubicBezTo>
                    <a:cubicBezTo>
                      <a:pt x="1590" y="1619"/>
                      <a:pt x="2076" y="1351"/>
                      <a:pt x="2557" y="1084"/>
                    </a:cubicBezTo>
                    <a:cubicBezTo>
                      <a:pt x="2611" y="1055"/>
                      <a:pt x="2667" y="1022"/>
                      <a:pt x="2701" y="970"/>
                    </a:cubicBezTo>
                    <a:cubicBezTo>
                      <a:pt x="2736" y="918"/>
                      <a:pt x="2737" y="840"/>
                      <a:pt x="2691" y="800"/>
                    </a:cubicBezTo>
                    <a:cubicBezTo>
                      <a:pt x="2616" y="740"/>
                      <a:pt x="2464" y="789"/>
                      <a:pt x="2439" y="696"/>
                    </a:cubicBezTo>
                    <a:cubicBezTo>
                      <a:pt x="2428" y="659"/>
                      <a:pt x="2451" y="620"/>
                      <a:pt x="2472" y="588"/>
                    </a:cubicBezTo>
                    <a:cubicBezTo>
                      <a:pt x="2547" y="480"/>
                      <a:pt x="2621" y="372"/>
                      <a:pt x="2694" y="262"/>
                    </a:cubicBezTo>
                    <a:cubicBezTo>
                      <a:pt x="2722" y="224"/>
                      <a:pt x="2746" y="172"/>
                      <a:pt x="2717" y="136"/>
                    </a:cubicBezTo>
                    <a:cubicBezTo>
                      <a:pt x="2702" y="116"/>
                      <a:pt x="2677" y="111"/>
                      <a:pt x="2651" y="111"/>
                    </a:cubicBezTo>
                    <a:cubicBezTo>
                      <a:pt x="2638" y="111"/>
                      <a:pt x="2625" y="112"/>
                      <a:pt x="2613" y="114"/>
                    </a:cubicBezTo>
                    <a:cubicBezTo>
                      <a:pt x="2296" y="162"/>
                      <a:pt x="1985" y="241"/>
                      <a:pt x="1684" y="349"/>
                    </a:cubicBezTo>
                    <a:cubicBezTo>
                      <a:pt x="1711" y="235"/>
                      <a:pt x="1740" y="120"/>
                      <a:pt x="1766" y="6"/>
                    </a:cubicBezTo>
                    <a:cubicBezTo>
                      <a:pt x="1743" y="2"/>
                      <a:pt x="1721" y="1"/>
                      <a:pt x="1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805175" y="1682900"/>
                <a:ext cx="6235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183" extrusionOk="0">
                    <a:moveTo>
                      <a:pt x="1991" y="0"/>
                    </a:moveTo>
                    <a:cubicBezTo>
                      <a:pt x="1939" y="0"/>
                      <a:pt x="1890" y="24"/>
                      <a:pt x="1842" y="49"/>
                    </a:cubicBezTo>
                    <a:cubicBezTo>
                      <a:pt x="1185" y="394"/>
                      <a:pt x="619" y="910"/>
                      <a:pt x="221" y="1536"/>
                    </a:cubicBezTo>
                    <a:cubicBezTo>
                      <a:pt x="106" y="1716"/>
                      <a:pt x="3" y="1915"/>
                      <a:pt x="0" y="2126"/>
                    </a:cubicBezTo>
                    <a:cubicBezTo>
                      <a:pt x="189" y="2165"/>
                      <a:pt x="377" y="2183"/>
                      <a:pt x="563" y="2183"/>
                    </a:cubicBezTo>
                    <a:cubicBezTo>
                      <a:pt x="1247" y="2183"/>
                      <a:pt x="1897" y="1935"/>
                      <a:pt x="2412" y="1515"/>
                    </a:cubicBezTo>
                    <a:cubicBezTo>
                      <a:pt x="2449" y="1485"/>
                      <a:pt x="2488" y="1448"/>
                      <a:pt x="2491" y="1399"/>
                    </a:cubicBezTo>
                    <a:cubicBezTo>
                      <a:pt x="2494" y="1324"/>
                      <a:pt x="2407" y="1277"/>
                      <a:pt x="2333" y="1269"/>
                    </a:cubicBezTo>
                    <a:cubicBezTo>
                      <a:pt x="2256" y="1260"/>
                      <a:pt x="2174" y="1266"/>
                      <a:pt x="2116" y="1217"/>
                    </a:cubicBezTo>
                    <a:cubicBezTo>
                      <a:pt x="2183" y="1110"/>
                      <a:pt x="2250" y="1004"/>
                      <a:pt x="2318" y="898"/>
                    </a:cubicBezTo>
                    <a:cubicBezTo>
                      <a:pt x="2343" y="858"/>
                      <a:pt x="2370" y="812"/>
                      <a:pt x="2353" y="769"/>
                    </a:cubicBezTo>
                    <a:cubicBezTo>
                      <a:pt x="2334" y="726"/>
                      <a:pt x="2286" y="713"/>
                      <a:pt x="2237" y="713"/>
                    </a:cubicBezTo>
                    <a:cubicBezTo>
                      <a:pt x="2217" y="713"/>
                      <a:pt x="2196" y="715"/>
                      <a:pt x="2177" y="718"/>
                    </a:cubicBezTo>
                    <a:cubicBezTo>
                      <a:pt x="1943" y="754"/>
                      <a:pt x="1707" y="792"/>
                      <a:pt x="1473" y="828"/>
                    </a:cubicBezTo>
                    <a:cubicBezTo>
                      <a:pt x="1543" y="538"/>
                      <a:pt x="1913" y="437"/>
                      <a:pt x="2080" y="189"/>
                    </a:cubicBezTo>
                    <a:cubicBezTo>
                      <a:pt x="2102" y="160"/>
                      <a:pt x="2118" y="127"/>
                      <a:pt x="2115" y="91"/>
                    </a:cubicBezTo>
                    <a:cubicBezTo>
                      <a:pt x="2108" y="36"/>
                      <a:pt x="2050" y="2"/>
                      <a:pt x="1995" y="0"/>
                    </a:cubicBezTo>
                    <a:cubicBezTo>
                      <a:pt x="1994" y="0"/>
                      <a:pt x="1992" y="0"/>
                      <a:pt x="19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917600" y="1500875"/>
                <a:ext cx="239950" cy="279125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11165" extrusionOk="0">
                    <a:moveTo>
                      <a:pt x="9596" y="1"/>
                    </a:moveTo>
                    <a:cubicBezTo>
                      <a:pt x="8044" y="879"/>
                      <a:pt x="6119" y="746"/>
                      <a:pt x="4450" y="1364"/>
                    </a:cubicBezTo>
                    <a:cubicBezTo>
                      <a:pt x="2967" y="1914"/>
                      <a:pt x="1730" y="3058"/>
                      <a:pt x="992" y="4456"/>
                    </a:cubicBezTo>
                    <a:cubicBezTo>
                      <a:pt x="253" y="5853"/>
                      <a:pt x="1" y="7488"/>
                      <a:pt x="194" y="9056"/>
                    </a:cubicBezTo>
                    <a:cubicBezTo>
                      <a:pt x="282" y="9769"/>
                      <a:pt x="540" y="10574"/>
                      <a:pt x="1207" y="10846"/>
                    </a:cubicBezTo>
                    <a:cubicBezTo>
                      <a:pt x="1741" y="11063"/>
                      <a:pt x="2322" y="11165"/>
                      <a:pt x="2918" y="11165"/>
                    </a:cubicBezTo>
                    <a:cubicBezTo>
                      <a:pt x="4946" y="11165"/>
                      <a:pt x="7140" y="9985"/>
                      <a:pt x="8195" y="8174"/>
                    </a:cubicBezTo>
                    <a:cubicBezTo>
                      <a:pt x="9598" y="5766"/>
                      <a:pt x="8922" y="2705"/>
                      <a:pt x="9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948300" y="1530975"/>
                <a:ext cx="188250" cy="22640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9056" extrusionOk="0">
                    <a:moveTo>
                      <a:pt x="7529" y="0"/>
                    </a:moveTo>
                    <a:cubicBezTo>
                      <a:pt x="6807" y="129"/>
                      <a:pt x="6130" y="501"/>
                      <a:pt x="5624" y="1047"/>
                    </a:cubicBezTo>
                    <a:cubicBezTo>
                      <a:pt x="5331" y="1361"/>
                      <a:pt x="5093" y="1733"/>
                      <a:pt x="4759" y="2000"/>
                    </a:cubicBezTo>
                    <a:cubicBezTo>
                      <a:pt x="4704" y="1840"/>
                      <a:pt x="4649" y="1680"/>
                      <a:pt x="4594" y="1520"/>
                    </a:cubicBezTo>
                    <a:cubicBezTo>
                      <a:pt x="4579" y="1471"/>
                      <a:pt x="4560" y="1420"/>
                      <a:pt x="4521" y="1387"/>
                    </a:cubicBezTo>
                    <a:cubicBezTo>
                      <a:pt x="4496" y="1367"/>
                      <a:pt x="4467" y="1358"/>
                      <a:pt x="4438" y="1358"/>
                    </a:cubicBezTo>
                    <a:cubicBezTo>
                      <a:pt x="4356" y="1358"/>
                      <a:pt x="4264" y="1424"/>
                      <a:pt x="4202" y="1492"/>
                    </a:cubicBezTo>
                    <a:cubicBezTo>
                      <a:pt x="3658" y="2089"/>
                      <a:pt x="3425" y="2918"/>
                      <a:pt x="2977" y="3592"/>
                    </a:cubicBezTo>
                    <a:cubicBezTo>
                      <a:pt x="2855" y="3368"/>
                      <a:pt x="2732" y="3141"/>
                      <a:pt x="2610" y="2915"/>
                    </a:cubicBezTo>
                    <a:cubicBezTo>
                      <a:pt x="2588" y="2877"/>
                      <a:pt x="2566" y="2840"/>
                      <a:pt x="2530" y="2820"/>
                    </a:cubicBezTo>
                    <a:cubicBezTo>
                      <a:pt x="2514" y="2811"/>
                      <a:pt x="2497" y="2807"/>
                      <a:pt x="2480" y="2807"/>
                    </a:cubicBezTo>
                    <a:cubicBezTo>
                      <a:pt x="2404" y="2807"/>
                      <a:pt x="2331" y="2888"/>
                      <a:pt x="2288" y="2964"/>
                    </a:cubicBezTo>
                    <a:cubicBezTo>
                      <a:pt x="1828" y="3773"/>
                      <a:pt x="1849" y="4774"/>
                      <a:pt x="1555" y="5661"/>
                    </a:cubicBezTo>
                    <a:cubicBezTo>
                      <a:pt x="1529" y="5743"/>
                      <a:pt x="1484" y="5837"/>
                      <a:pt x="1402" y="5853"/>
                    </a:cubicBezTo>
                    <a:cubicBezTo>
                      <a:pt x="1394" y="5854"/>
                      <a:pt x="1387" y="5855"/>
                      <a:pt x="1380" y="5855"/>
                    </a:cubicBezTo>
                    <a:cubicBezTo>
                      <a:pt x="1333" y="5855"/>
                      <a:pt x="1286" y="5829"/>
                      <a:pt x="1247" y="5798"/>
                    </a:cubicBezTo>
                    <a:cubicBezTo>
                      <a:pt x="982" y="5587"/>
                      <a:pt x="964" y="5185"/>
                      <a:pt x="786" y="4894"/>
                    </a:cubicBezTo>
                    <a:cubicBezTo>
                      <a:pt x="766" y="4859"/>
                      <a:pt x="740" y="4828"/>
                      <a:pt x="704" y="4813"/>
                    </a:cubicBezTo>
                    <a:cubicBezTo>
                      <a:pt x="692" y="4809"/>
                      <a:pt x="680" y="4806"/>
                      <a:pt x="668" y="4806"/>
                    </a:cubicBezTo>
                    <a:cubicBezTo>
                      <a:pt x="597" y="4806"/>
                      <a:pt x="537" y="4886"/>
                      <a:pt x="501" y="4957"/>
                    </a:cubicBezTo>
                    <a:cubicBezTo>
                      <a:pt x="1" y="5978"/>
                      <a:pt x="279" y="7209"/>
                      <a:pt x="119" y="8342"/>
                    </a:cubicBezTo>
                    <a:cubicBezTo>
                      <a:pt x="224" y="8627"/>
                      <a:pt x="610" y="9002"/>
                      <a:pt x="1047" y="9050"/>
                    </a:cubicBezTo>
                    <a:cubicBezTo>
                      <a:pt x="1084" y="9053"/>
                      <a:pt x="1121" y="9055"/>
                      <a:pt x="1158" y="9055"/>
                    </a:cubicBezTo>
                    <a:cubicBezTo>
                      <a:pt x="1319" y="9055"/>
                      <a:pt x="1480" y="9023"/>
                      <a:pt x="1637" y="8986"/>
                    </a:cubicBezTo>
                    <a:cubicBezTo>
                      <a:pt x="2108" y="8878"/>
                      <a:pt x="2574" y="8741"/>
                      <a:pt x="3029" y="8577"/>
                    </a:cubicBezTo>
                    <a:cubicBezTo>
                      <a:pt x="3369" y="8454"/>
                      <a:pt x="3721" y="8306"/>
                      <a:pt x="3946" y="8016"/>
                    </a:cubicBezTo>
                    <a:cubicBezTo>
                      <a:pt x="3636" y="8003"/>
                      <a:pt x="3327" y="7944"/>
                      <a:pt x="3035" y="7843"/>
                    </a:cubicBezTo>
                    <a:cubicBezTo>
                      <a:pt x="2924" y="7806"/>
                      <a:pt x="2800" y="7736"/>
                      <a:pt x="2793" y="7618"/>
                    </a:cubicBezTo>
                    <a:cubicBezTo>
                      <a:pt x="2785" y="7489"/>
                      <a:pt x="2924" y="7409"/>
                      <a:pt x="3042" y="7360"/>
                    </a:cubicBezTo>
                    <a:cubicBezTo>
                      <a:pt x="3519" y="7166"/>
                      <a:pt x="3995" y="6971"/>
                      <a:pt x="4472" y="6776"/>
                    </a:cubicBezTo>
                    <a:cubicBezTo>
                      <a:pt x="4744" y="6665"/>
                      <a:pt x="5028" y="6544"/>
                      <a:pt x="5204" y="6302"/>
                    </a:cubicBezTo>
                    <a:cubicBezTo>
                      <a:pt x="4816" y="6170"/>
                      <a:pt x="4430" y="6033"/>
                      <a:pt x="4045" y="5891"/>
                    </a:cubicBezTo>
                    <a:cubicBezTo>
                      <a:pt x="3946" y="5854"/>
                      <a:pt x="3825" y="5786"/>
                      <a:pt x="3838" y="5678"/>
                    </a:cubicBezTo>
                    <a:cubicBezTo>
                      <a:pt x="3843" y="5629"/>
                      <a:pt x="3875" y="5587"/>
                      <a:pt x="3908" y="5553"/>
                    </a:cubicBezTo>
                    <a:cubicBezTo>
                      <a:pt x="4282" y="5161"/>
                      <a:pt x="4868" y="5103"/>
                      <a:pt x="5331" y="4831"/>
                    </a:cubicBezTo>
                    <a:cubicBezTo>
                      <a:pt x="5439" y="4767"/>
                      <a:pt x="5554" y="4645"/>
                      <a:pt x="5500" y="4529"/>
                    </a:cubicBezTo>
                    <a:cubicBezTo>
                      <a:pt x="5474" y="4476"/>
                      <a:pt x="5420" y="4447"/>
                      <a:pt x="5366" y="4426"/>
                    </a:cubicBezTo>
                    <a:cubicBezTo>
                      <a:pt x="5138" y="4335"/>
                      <a:pt x="4884" y="4335"/>
                      <a:pt x="4665" y="4231"/>
                    </a:cubicBezTo>
                    <a:cubicBezTo>
                      <a:pt x="4623" y="4211"/>
                      <a:pt x="4580" y="4183"/>
                      <a:pt x="4566" y="4139"/>
                    </a:cubicBezTo>
                    <a:cubicBezTo>
                      <a:pt x="4545" y="4074"/>
                      <a:pt x="4593" y="4010"/>
                      <a:pt x="4638" y="3964"/>
                    </a:cubicBezTo>
                    <a:cubicBezTo>
                      <a:pt x="5036" y="3553"/>
                      <a:pt x="5599" y="3373"/>
                      <a:pt x="6102" y="3108"/>
                    </a:cubicBezTo>
                    <a:cubicBezTo>
                      <a:pt x="6202" y="3056"/>
                      <a:pt x="6308" y="2987"/>
                      <a:pt x="6334" y="2876"/>
                    </a:cubicBezTo>
                    <a:cubicBezTo>
                      <a:pt x="6385" y="2663"/>
                      <a:pt x="6128" y="2523"/>
                      <a:pt x="6029" y="2330"/>
                    </a:cubicBezTo>
                    <a:cubicBezTo>
                      <a:pt x="5885" y="2050"/>
                      <a:pt x="6098" y="1723"/>
                      <a:pt x="6297" y="1481"/>
                    </a:cubicBezTo>
                    <a:lnTo>
                      <a:pt x="7529" y="0"/>
                    </a:ln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964600" y="1628225"/>
                <a:ext cx="3402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2515" extrusionOk="0">
                    <a:moveTo>
                      <a:pt x="1224" y="0"/>
                    </a:moveTo>
                    <a:cubicBezTo>
                      <a:pt x="1214" y="0"/>
                      <a:pt x="1204" y="2"/>
                      <a:pt x="1195" y="5"/>
                    </a:cubicBezTo>
                    <a:cubicBezTo>
                      <a:pt x="1161" y="103"/>
                      <a:pt x="1126" y="198"/>
                      <a:pt x="1093" y="293"/>
                    </a:cubicBezTo>
                    <a:cubicBezTo>
                      <a:pt x="1076" y="339"/>
                      <a:pt x="1050" y="391"/>
                      <a:pt x="1002" y="391"/>
                    </a:cubicBezTo>
                    <a:cubicBezTo>
                      <a:pt x="1002" y="391"/>
                      <a:pt x="1001" y="391"/>
                      <a:pt x="1001" y="391"/>
                    </a:cubicBezTo>
                    <a:cubicBezTo>
                      <a:pt x="956" y="391"/>
                      <a:pt x="928" y="341"/>
                      <a:pt x="913" y="298"/>
                    </a:cubicBezTo>
                    <a:cubicBezTo>
                      <a:pt x="891" y="243"/>
                      <a:pt x="871" y="188"/>
                      <a:pt x="849" y="133"/>
                    </a:cubicBezTo>
                    <a:cubicBezTo>
                      <a:pt x="828" y="78"/>
                      <a:pt x="781" y="13"/>
                      <a:pt x="731" y="13"/>
                    </a:cubicBezTo>
                    <a:cubicBezTo>
                      <a:pt x="720" y="13"/>
                      <a:pt x="710" y="16"/>
                      <a:pt x="699" y="22"/>
                    </a:cubicBezTo>
                    <a:cubicBezTo>
                      <a:pt x="685" y="31"/>
                      <a:pt x="675" y="45"/>
                      <a:pt x="665" y="60"/>
                    </a:cubicBezTo>
                    <a:cubicBezTo>
                      <a:pt x="562" y="226"/>
                      <a:pt x="581" y="436"/>
                      <a:pt x="546" y="628"/>
                    </a:cubicBezTo>
                    <a:cubicBezTo>
                      <a:pt x="542" y="649"/>
                      <a:pt x="538" y="674"/>
                      <a:pt x="521" y="690"/>
                    </a:cubicBezTo>
                    <a:cubicBezTo>
                      <a:pt x="508" y="704"/>
                      <a:pt x="492" y="711"/>
                      <a:pt x="476" y="711"/>
                    </a:cubicBezTo>
                    <a:cubicBezTo>
                      <a:pt x="425" y="711"/>
                      <a:pt x="367" y="650"/>
                      <a:pt x="352" y="592"/>
                    </a:cubicBezTo>
                    <a:cubicBezTo>
                      <a:pt x="333" y="514"/>
                      <a:pt x="326" y="414"/>
                      <a:pt x="252" y="384"/>
                    </a:cubicBezTo>
                    <a:cubicBezTo>
                      <a:pt x="240" y="379"/>
                      <a:pt x="228" y="377"/>
                      <a:pt x="215" y="377"/>
                    </a:cubicBezTo>
                    <a:cubicBezTo>
                      <a:pt x="173" y="377"/>
                      <a:pt x="129" y="402"/>
                      <a:pt x="103" y="438"/>
                    </a:cubicBezTo>
                    <a:cubicBezTo>
                      <a:pt x="71" y="484"/>
                      <a:pt x="59" y="543"/>
                      <a:pt x="55" y="600"/>
                    </a:cubicBezTo>
                    <a:cubicBezTo>
                      <a:pt x="0" y="1127"/>
                      <a:pt x="206" y="1640"/>
                      <a:pt x="405" y="2130"/>
                    </a:cubicBezTo>
                    <a:cubicBezTo>
                      <a:pt x="436" y="2203"/>
                      <a:pt x="477" y="2286"/>
                      <a:pt x="541" y="2326"/>
                    </a:cubicBezTo>
                    <a:lnTo>
                      <a:pt x="541" y="2326"/>
                    </a:lnTo>
                    <a:cubicBezTo>
                      <a:pt x="505" y="2327"/>
                      <a:pt x="519" y="2378"/>
                      <a:pt x="545" y="2421"/>
                    </a:cubicBezTo>
                    <a:cubicBezTo>
                      <a:pt x="579" y="2475"/>
                      <a:pt x="639" y="2515"/>
                      <a:pt x="700" y="2515"/>
                    </a:cubicBezTo>
                    <a:cubicBezTo>
                      <a:pt x="710" y="2515"/>
                      <a:pt x="719" y="2514"/>
                      <a:pt x="728" y="2512"/>
                    </a:cubicBezTo>
                    <a:cubicBezTo>
                      <a:pt x="813" y="2493"/>
                      <a:pt x="862" y="2405"/>
                      <a:pt x="879" y="2323"/>
                    </a:cubicBezTo>
                    <a:cubicBezTo>
                      <a:pt x="898" y="2239"/>
                      <a:pt x="895" y="2150"/>
                      <a:pt x="930" y="2072"/>
                    </a:cubicBezTo>
                    <a:cubicBezTo>
                      <a:pt x="989" y="2123"/>
                      <a:pt x="995" y="2210"/>
                      <a:pt x="1025" y="2283"/>
                    </a:cubicBezTo>
                    <a:cubicBezTo>
                      <a:pt x="1048" y="2335"/>
                      <a:pt x="1105" y="2382"/>
                      <a:pt x="1155" y="2382"/>
                    </a:cubicBezTo>
                    <a:cubicBezTo>
                      <a:pt x="1175" y="2382"/>
                      <a:pt x="1193" y="2375"/>
                      <a:pt x="1208" y="2359"/>
                    </a:cubicBezTo>
                    <a:cubicBezTo>
                      <a:pt x="1231" y="2333"/>
                      <a:pt x="1234" y="2297"/>
                      <a:pt x="1237" y="2264"/>
                    </a:cubicBezTo>
                    <a:cubicBezTo>
                      <a:pt x="1276" y="1591"/>
                      <a:pt x="1313" y="920"/>
                      <a:pt x="1354" y="249"/>
                    </a:cubicBezTo>
                    <a:cubicBezTo>
                      <a:pt x="1357" y="191"/>
                      <a:pt x="1361" y="130"/>
                      <a:pt x="1335" y="77"/>
                    </a:cubicBezTo>
                    <a:cubicBezTo>
                      <a:pt x="1316" y="34"/>
                      <a:pt x="1269" y="0"/>
                      <a:pt x="1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987575" y="1715750"/>
                <a:ext cx="78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704" extrusionOk="0">
                    <a:moveTo>
                      <a:pt x="2924" y="0"/>
                    </a:moveTo>
                    <a:cubicBezTo>
                      <a:pt x="2685" y="0"/>
                      <a:pt x="2447" y="69"/>
                      <a:pt x="2216" y="135"/>
                    </a:cubicBezTo>
                    <a:cubicBezTo>
                      <a:pt x="1517" y="341"/>
                      <a:pt x="817" y="544"/>
                      <a:pt x="146" y="834"/>
                    </a:cubicBezTo>
                    <a:cubicBezTo>
                      <a:pt x="77" y="863"/>
                      <a:pt x="1" y="911"/>
                      <a:pt x="2" y="983"/>
                    </a:cubicBezTo>
                    <a:cubicBezTo>
                      <a:pt x="2" y="1052"/>
                      <a:pt x="79" y="1099"/>
                      <a:pt x="149" y="1108"/>
                    </a:cubicBezTo>
                    <a:cubicBezTo>
                      <a:pt x="220" y="1117"/>
                      <a:pt x="293" y="1105"/>
                      <a:pt x="361" y="1124"/>
                    </a:cubicBezTo>
                    <a:cubicBezTo>
                      <a:pt x="272" y="1166"/>
                      <a:pt x="184" y="1207"/>
                      <a:pt x="95" y="1249"/>
                    </a:cubicBezTo>
                    <a:cubicBezTo>
                      <a:pt x="61" y="1264"/>
                      <a:pt x="24" y="1285"/>
                      <a:pt x="18" y="1318"/>
                    </a:cubicBezTo>
                    <a:cubicBezTo>
                      <a:pt x="9" y="1366"/>
                      <a:pt x="58" y="1401"/>
                      <a:pt x="99" y="1422"/>
                    </a:cubicBezTo>
                    <a:cubicBezTo>
                      <a:pt x="471" y="1609"/>
                      <a:pt x="888" y="1703"/>
                      <a:pt x="1304" y="1703"/>
                    </a:cubicBezTo>
                    <a:cubicBezTo>
                      <a:pt x="1685" y="1703"/>
                      <a:pt x="2065" y="1624"/>
                      <a:pt x="2411" y="1465"/>
                    </a:cubicBezTo>
                    <a:cubicBezTo>
                      <a:pt x="2445" y="1448"/>
                      <a:pt x="2484" y="1427"/>
                      <a:pt x="2490" y="1388"/>
                    </a:cubicBezTo>
                    <a:cubicBezTo>
                      <a:pt x="2497" y="1344"/>
                      <a:pt x="2456" y="1308"/>
                      <a:pt x="2418" y="1282"/>
                    </a:cubicBezTo>
                    <a:cubicBezTo>
                      <a:pt x="2337" y="1228"/>
                      <a:pt x="2254" y="1173"/>
                      <a:pt x="2173" y="1117"/>
                    </a:cubicBezTo>
                    <a:cubicBezTo>
                      <a:pt x="2379" y="1043"/>
                      <a:pt x="2585" y="971"/>
                      <a:pt x="2791" y="898"/>
                    </a:cubicBezTo>
                    <a:cubicBezTo>
                      <a:pt x="2855" y="876"/>
                      <a:pt x="2924" y="847"/>
                      <a:pt x="2949" y="784"/>
                    </a:cubicBezTo>
                    <a:cubicBezTo>
                      <a:pt x="2973" y="720"/>
                      <a:pt x="2937" y="647"/>
                      <a:pt x="2885" y="608"/>
                    </a:cubicBezTo>
                    <a:cubicBezTo>
                      <a:pt x="2833" y="567"/>
                      <a:pt x="2764" y="550"/>
                      <a:pt x="2698" y="536"/>
                    </a:cubicBezTo>
                    <a:cubicBezTo>
                      <a:pt x="2836" y="501"/>
                      <a:pt x="2989" y="458"/>
                      <a:pt x="3065" y="335"/>
                    </a:cubicBezTo>
                    <a:cubicBezTo>
                      <a:pt x="3143" y="216"/>
                      <a:pt x="3054" y="7"/>
                      <a:pt x="3018" y="4"/>
                    </a:cubicBezTo>
                    <a:cubicBezTo>
                      <a:pt x="2986" y="1"/>
                      <a:pt x="2955" y="0"/>
                      <a:pt x="2924" y="0"/>
                    </a:cubicBezTo>
                    <a:close/>
                  </a:path>
                </a:pathLst>
              </a:custGeom>
              <a:solidFill>
                <a:srgbClr val="487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1023700" y="1654750"/>
                <a:ext cx="70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073" extrusionOk="0">
                    <a:moveTo>
                      <a:pt x="2755" y="1"/>
                    </a:moveTo>
                    <a:cubicBezTo>
                      <a:pt x="1936" y="370"/>
                      <a:pt x="1116" y="742"/>
                      <a:pt x="296" y="1111"/>
                    </a:cubicBezTo>
                    <a:cubicBezTo>
                      <a:pt x="208" y="1149"/>
                      <a:pt x="110" y="1198"/>
                      <a:pt x="78" y="1291"/>
                    </a:cubicBezTo>
                    <a:cubicBezTo>
                      <a:pt x="49" y="1370"/>
                      <a:pt x="114" y="1473"/>
                      <a:pt x="187" y="1473"/>
                    </a:cubicBezTo>
                    <a:cubicBezTo>
                      <a:pt x="199" y="1473"/>
                      <a:pt x="211" y="1470"/>
                      <a:pt x="224" y="1464"/>
                    </a:cubicBezTo>
                    <a:lnTo>
                      <a:pt x="224" y="1464"/>
                    </a:lnTo>
                    <a:cubicBezTo>
                      <a:pt x="143" y="1516"/>
                      <a:pt x="69" y="1576"/>
                      <a:pt x="0" y="1644"/>
                    </a:cubicBezTo>
                    <a:cubicBezTo>
                      <a:pt x="211" y="1753"/>
                      <a:pt x="448" y="1815"/>
                      <a:pt x="686" y="1823"/>
                    </a:cubicBezTo>
                    <a:cubicBezTo>
                      <a:pt x="616" y="1853"/>
                      <a:pt x="621" y="1962"/>
                      <a:pt x="678" y="2014"/>
                    </a:cubicBezTo>
                    <a:cubicBezTo>
                      <a:pt x="735" y="2065"/>
                      <a:pt x="819" y="2072"/>
                      <a:pt x="894" y="2072"/>
                    </a:cubicBezTo>
                    <a:cubicBezTo>
                      <a:pt x="901" y="2072"/>
                      <a:pt x="907" y="2072"/>
                      <a:pt x="914" y="2072"/>
                    </a:cubicBezTo>
                    <a:cubicBezTo>
                      <a:pt x="1504" y="2072"/>
                      <a:pt x="2093" y="1885"/>
                      <a:pt x="2575" y="1544"/>
                    </a:cubicBezTo>
                    <a:cubicBezTo>
                      <a:pt x="2622" y="1513"/>
                      <a:pt x="2674" y="1462"/>
                      <a:pt x="2660" y="1407"/>
                    </a:cubicBezTo>
                    <a:cubicBezTo>
                      <a:pt x="2645" y="1351"/>
                      <a:pt x="2577" y="1334"/>
                      <a:pt x="2520" y="1328"/>
                    </a:cubicBezTo>
                    <a:cubicBezTo>
                      <a:pt x="2414" y="1316"/>
                      <a:pt x="2308" y="1311"/>
                      <a:pt x="2201" y="1311"/>
                    </a:cubicBezTo>
                    <a:cubicBezTo>
                      <a:pt x="2113" y="1311"/>
                      <a:pt x="2025" y="1315"/>
                      <a:pt x="1937" y="1322"/>
                    </a:cubicBezTo>
                    <a:cubicBezTo>
                      <a:pt x="2051" y="1224"/>
                      <a:pt x="2200" y="1181"/>
                      <a:pt x="2335" y="1116"/>
                    </a:cubicBezTo>
                    <a:cubicBezTo>
                      <a:pt x="2471" y="1051"/>
                      <a:pt x="2606" y="945"/>
                      <a:pt x="2625" y="796"/>
                    </a:cubicBezTo>
                    <a:cubicBezTo>
                      <a:pt x="2569" y="791"/>
                      <a:pt x="2513" y="789"/>
                      <a:pt x="2457" y="789"/>
                    </a:cubicBezTo>
                    <a:cubicBezTo>
                      <a:pt x="2319" y="789"/>
                      <a:pt x="2181" y="804"/>
                      <a:pt x="2047" y="832"/>
                    </a:cubicBezTo>
                    <a:cubicBezTo>
                      <a:pt x="2193" y="724"/>
                      <a:pt x="2371" y="669"/>
                      <a:pt x="2525" y="573"/>
                    </a:cubicBezTo>
                    <a:cubicBezTo>
                      <a:pt x="2681" y="478"/>
                      <a:pt x="2820" y="318"/>
                      <a:pt x="2805" y="138"/>
                    </a:cubicBezTo>
                    <a:cubicBezTo>
                      <a:pt x="2802" y="100"/>
                      <a:pt x="2759" y="58"/>
                      <a:pt x="2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1050275" y="1615275"/>
                <a:ext cx="5072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373" extrusionOk="0">
                    <a:moveTo>
                      <a:pt x="1937" y="0"/>
                    </a:moveTo>
                    <a:cubicBezTo>
                      <a:pt x="1362" y="0"/>
                      <a:pt x="830" y="309"/>
                      <a:pt x="334" y="608"/>
                    </a:cubicBezTo>
                    <a:cubicBezTo>
                      <a:pt x="177" y="702"/>
                      <a:pt x="1" y="837"/>
                      <a:pt x="23" y="1017"/>
                    </a:cubicBezTo>
                    <a:cubicBezTo>
                      <a:pt x="24" y="1039"/>
                      <a:pt x="31" y="1061"/>
                      <a:pt x="46" y="1074"/>
                    </a:cubicBezTo>
                    <a:cubicBezTo>
                      <a:pt x="66" y="1091"/>
                      <a:pt x="95" y="1091"/>
                      <a:pt x="119" y="1091"/>
                    </a:cubicBezTo>
                    <a:cubicBezTo>
                      <a:pt x="207" y="1090"/>
                      <a:pt x="296" y="1090"/>
                      <a:pt x="386" y="1088"/>
                    </a:cubicBezTo>
                    <a:lnTo>
                      <a:pt x="386" y="1088"/>
                    </a:lnTo>
                    <a:cubicBezTo>
                      <a:pt x="301" y="1097"/>
                      <a:pt x="282" y="1224"/>
                      <a:pt x="337" y="1287"/>
                    </a:cubicBezTo>
                    <a:cubicBezTo>
                      <a:pt x="393" y="1350"/>
                      <a:pt x="485" y="1365"/>
                      <a:pt x="570" y="1368"/>
                    </a:cubicBezTo>
                    <a:cubicBezTo>
                      <a:pt x="619" y="1371"/>
                      <a:pt x="669" y="1372"/>
                      <a:pt x="718" y="1372"/>
                    </a:cubicBezTo>
                    <a:cubicBezTo>
                      <a:pt x="1104" y="1372"/>
                      <a:pt x="1488" y="1284"/>
                      <a:pt x="1850" y="1149"/>
                    </a:cubicBezTo>
                    <a:cubicBezTo>
                      <a:pt x="1906" y="1127"/>
                      <a:pt x="1971" y="1097"/>
                      <a:pt x="1984" y="1036"/>
                    </a:cubicBezTo>
                    <a:cubicBezTo>
                      <a:pt x="1997" y="976"/>
                      <a:pt x="1947" y="919"/>
                      <a:pt x="1895" y="885"/>
                    </a:cubicBezTo>
                    <a:cubicBezTo>
                      <a:pt x="1846" y="852"/>
                      <a:pt x="1784" y="820"/>
                      <a:pt x="1757" y="765"/>
                    </a:cubicBezTo>
                    <a:cubicBezTo>
                      <a:pt x="1715" y="680"/>
                      <a:pt x="1771" y="581"/>
                      <a:pt x="1837" y="513"/>
                    </a:cubicBezTo>
                    <a:cubicBezTo>
                      <a:pt x="1902" y="444"/>
                      <a:pt x="1984" y="383"/>
                      <a:pt x="2007" y="291"/>
                    </a:cubicBezTo>
                    <a:cubicBezTo>
                      <a:pt x="2029" y="203"/>
                      <a:pt x="1942" y="83"/>
                      <a:pt x="1992" y="1"/>
                    </a:cubicBezTo>
                    <a:cubicBezTo>
                      <a:pt x="1973" y="1"/>
                      <a:pt x="1955" y="0"/>
                      <a:pt x="19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1005625" y="1585825"/>
                <a:ext cx="35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163" extrusionOk="0">
                    <a:moveTo>
                      <a:pt x="86" y="0"/>
                    </a:moveTo>
                    <a:cubicBezTo>
                      <a:pt x="1" y="584"/>
                      <a:pt x="60" y="1188"/>
                      <a:pt x="255" y="1744"/>
                    </a:cubicBezTo>
                    <a:cubicBezTo>
                      <a:pt x="317" y="1917"/>
                      <a:pt x="407" y="2103"/>
                      <a:pt x="583" y="2158"/>
                    </a:cubicBezTo>
                    <a:cubicBezTo>
                      <a:pt x="592" y="2160"/>
                      <a:pt x="603" y="2163"/>
                      <a:pt x="613" y="2163"/>
                    </a:cubicBezTo>
                    <a:cubicBezTo>
                      <a:pt x="622" y="2163"/>
                      <a:pt x="630" y="2161"/>
                      <a:pt x="638" y="2155"/>
                    </a:cubicBezTo>
                    <a:cubicBezTo>
                      <a:pt x="652" y="2146"/>
                      <a:pt x="660" y="2126"/>
                      <a:pt x="664" y="2109"/>
                    </a:cubicBezTo>
                    <a:cubicBezTo>
                      <a:pt x="691" y="1999"/>
                      <a:pt x="709" y="1887"/>
                      <a:pt x="716" y="1773"/>
                    </a:cubicBezTo>
                    <a:cubicBezTo>
                      <a:pt x="788" y="1826"/>
                      <a:pt x="797" y="1953"/>
                      <a:pt x="886" y="1975"/>
                    </a:cubicBezTo>
                    <a:cubicBezTo>
                      <a:pt x="893" y="1977"/>
                      <a:pt x="900" y="1977"/>
                      <a:pt x="906" y="1977"/>
                    </a:cubicBezTo>
                    <a:cubicBezTo>
                      <a:pt x="984" y="1977"/>
                      <a:pt x="1032" y="1873"/>
                      <a:pt x="1037" y="1788"/>
                    </a:cubicBezTo>
                    <a:cubicBezTo>
                      <a:pt x="1042" y="1697"/>
                      <a:pt x="1042" y="1583"/>
                      <a:pt x="1124" y="1541"/>
                    </a:cubicBezTo>
                    <a:cubicBezTo>
                      <a:pt x="1147" y="1531"/>
                      <a:pt x="1171" y="1527"/>
                      <a:pt x="1196" y="1517"/>
                    </a:cubicBezTo>
                    <a:cubicBezTo>
                      <a:pt x="1262" y="1485"/>
                      <a:pt x="1291" y="1410"/>
                      <a:pt x="1308" y="1339"/>
                    </a:cubicBezTo>
                    <a:cubicBezTo>
                      <a:pt x="1412" y="966"/>
                      <a:pt x="1401" y="572"/>
                      <a:pt x="1392" y="185"/>
                    </a:cubicBezTo>
                    <a:cubicBezTo>
                      <a:pt x="1390" y="143"/>
                      <a:pt x="1388" y="98"/>
                      <a:pt x="1369" y="61"/>
                    </a:cubicBezTo>
                    <a:cubicBezTo>
                      <a:pt x="1353" y="30"/>
                      <a:pt x="1320" y="8"/>
                      <a:pt x="1288" y="8"/>
                    </a:cubicBezTo>
                    <a:cubicBezTo>
                      <a:pt x="1279" y="8"/>
                      <a:pt x="1270" y="10"/>
                      <a:pt x="1262" y="13"/>
                    </a:cubicBezTo>
                    <a:cubicBezTo>
                      <a:pt x="1242" y="22"/>
                      <a:pt x="1226" y="39"/>
                      <a:pt x="1213" y="56"/>
                    </a:cubicBezTo>
                    <a:cubicBezTo>
                      <a:pt x="1082" y="237"/>
                      <a:pt x="1078" y="479"/>
                      <a:pt x="997" y="685"/>
                    </a:cubicBezTo>
                    <a:cubicBezTo>
                      <a:pt x="988" y="709"/>
                      <a:pt x="974" y="734"/>
                      <a:pt x="951" y="738"/>
                    </a:cubicBezTo>
                    <a:cubicBezTo>
                      <a:pt x="950" y="738"/>
                      <a:pt x="948" y="738"/>
                      <a:pt x="947" y="738"/>
                    </a:cubicBezTo>
                    <a:cubicBezTo>
                      <a:pt x="922" y="738"/>
                      <a:pt x="903" y="713"/>
                      <a:pt x="893" y="691"/>
                    </a:cubicBezTo>
                    <a:cubicBezTo>
                      <a:pt x="831" y="551"/>
                      <a:pt x="898" y="374"/>
                      <a:pt x="825" y="238"/>
                    </a:cubicBezTo>
                    <a:cubicBezTo>
                      <a:pt x="810" y="209"/>
                      <a:pt x="788" y="185"/>
                      <a:pt x="758" y="173"/>
                    </a:cubicBezTo>
                    <a:cubicBezTo>
                      <a:pt x="748" y="170"/>
                      <a:pt x="738" y="168"/>
                      <a:pt x="729" y="168"/>
                    </a:cubicBezTo>
                    <a:cubicBezTo>
                      <a:pt x="662" y="168"/>
                      <a:pt x="605" y="241"/>
                      <a:pt x="586" y="313"/>
                    </a:cubicBezTo>
                    <a:cubicBezTo>
                      <a:pt x="565" y="392"/>
                      <a:pt x="563" y="483"/>
                      <a:pt x="501" y="541"/>
                    </a:cubicBezTo>
                    <a:cubicBezTo>
                      <a:pt x="448" y="395"/>
                      <a:pt x="377" y="255"/>
                      <a:pt x="292" y="123"/>
                    </a:cubicBezTo>
                    <a:cubicBezTo>
                      <a:pt x="271" y="91"/>
                      <a:pt x="246" y="55"/>
                      <a:pt x="209" y="46"/>
                    </a:cubicBezTo>
                    <a:cubicBezTo>
                      <a:pt x="203" y="45"/>
                      <a:pt x="197" y="44"/>
                      <a:pt x="191" y="44"/>
                    </a:cubicBezTo>
                    <a:cubicBezTo>
                      <a:pt x="179" y="44"/>
                      <a:pt x="165" y="47"/>
                      <a:pt x="152" y="47"/>
                    </a:cubicBezTo>
                    <a:cubicBezTo>
                      <a:pt x="129" y="47"/>
                      <a:pt x="106" y="40"/>
                      <a:pt x="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1055400" y="1541300"/>
                <a:ext cx="329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852" extrusionOk="0">
                    <a:moveTo>
                      <a:pt x="632" y="0"/>
                    </a:moveTo>
                    <a:cubicBezTo>
                      <a:pt x="581" y="0"/>
                      <a:pt x="524" y="46"/>
                      <a:pt x="502" y="98"/>
                    </a:cubicBezTo>
                    <a:cubicBezTo>
                      <a:pt x="470" y="167"/>
                      <a:pt x="466" y="250"/>
                      <a:pt x="411" y="307"/>
                    </a:cubicBezTo>
                    <a:cubicBezTo>
                      <a:pt x="390" y="266"/>
                      <a:pt x="391" y="220"/>
                      <a:pt x="381" y="177"/>
                    </a:cubicBezTo>
                    <a:cubicBezTo>
                      <a:pt x="370" y="136"/>
                      <a:pt x="341" y="90"/>
                      <a:pt x="299" y="90"/>
                    </a:cubicBezTo>
                    <a:cubicBezTo>
                      <a:pt x="297" y="90"/>
                      <a:pt x="295" y="90"/>
                      <a:pt x="293" y="90"/>
                    </a:cubicBezTo>
                    <a:cubicBezTo>
                      <a:pt x="257" y="91"/>
                      <a:pt x="235" y="121"/>
                      <a:pt x="211" y="121"/>
                    </a:cubicBezTo>
                    <a:cubicBezTo>
                      <a:pt x="196" y="121"/>
                      <a:pt x="181" y="111"/>
                      <a:pt x="161" y="79"/>
                    </a:cubicBezTo>
                    <a:cubicBezTo>
                      <a:pt x="42" y="537"/>
                      <a:pt x="1" y="1016"/>
                      <a:pt x="41" y="1489"/>
                    </a:cubicBezTo>
                    <a:cubicBezTo>
                      <a:pt x="48" y="1575"/>
                      <a:pt x="58" y="1663"/>
                      <a:pt x="93" y="1742"/>
                    </a:cubicBezTo>
                    <a:cubicBezTo>
                      <a:pt x="110" y="1781"/>
                      <a:pt x="136" y="1820"/>
                      <a:pt x="174" y="1839"/>
                    </a:cubicBezTo>
                    <a:cubicBezTo>
                      <a:pt x="191" y="1847"/>
                      <a:pt x="209" y="1851"/>
                      <a:pt x="227" y="1851"/>
                    </a:cubicBezTo>
                    <a:cubicBezTo>
                      <a:pt x="283" y="1851"/>
                      <a:pt x="339" y="1816"/>
                      <a:pt x="370" y="1767"/>
                    </a:cubicBezTo>
                    <a:cubicBezTo>
                      <a:pt x="411" y="1702"/>
                      <a:pt x="420" y="1623"/>
                      <a:pt x="426" y="1548"/>
                    </a:cubicBezTo>
                    <a:cubicBezTo>
                      <a:pt x="431" y="1546"/>
                      <a:pt x="436" y="1545"/>
                      <a:pt x="440" y="1545"/>
                    </a:cubicBezTo>
                    <a:cubicBezTo>
                      <a:pt x="488" y="1545"/>
                      <a:pt x="511" y="1626"/>
                      <a:pt x="557" y="1659"/>
                    </a:cubicBezTo>
                    <a:cubicBezTo>
                      <a:pt x="572" y="1669"/>
                      <a:pt x="588" y="1674"/>
                      <a:pt x="604" y="1674"/>
                    </a:cubicBezTo>
                    <a:cubicBezTo>
                      <a:pt x="661" y="1674"/>
                      <a:pt x="719" y="1616"/>
                      <a:pt x="737" y="1555"/>
                    </a:cubicBezTo>
                    <a:cubicBezTo>
                      <a:pt x="762" y="1477"/>
                      <a:pt x="757" y="1388"/>
                      <a:pt x="808" y="1323"/>
                    </a:cubicBezTo>
                    <a:cubicBezTo>
                      <a:pt x="815" y="1311"/>
                      <a:pt x="827" y="1303"/>
                      <a:pt x="838" y="1303"/>
                    </a:cubicBezTo>
                    <a:cubicBezTo>
                      <a:pt x="839" y="1303"/>
                      <a:pt x="839" y="1303"/>
                      <a:pt x="840" y="1303"/>
                    </a:cubicBezTo>
                    <a:cubicBezTo>
                      <a:pt x="867" y="1303"/>
                      <a:pt x="877" y="1342"/>
                      <a:pt x="899" y="1360"/>
                    </a:cubicBezTo>
                    <a:cubicBezTo>
                      <a:pt x="907" y="1367"/>
                      <a:pt x="916" y="1370"/>
                      <a:pt x="926" y="1370"/>
                    </a:cubicBezTo>
                    <a:cubicBezTo>
                      <a:pt x="948" y="1370"/>
                      <a:pt x="972" y="1355"/>
                      <a:pt x="985" y="1337"/>
                    </a:cubicBezTo>
                    <a:cubicBezTo>
                      <a:pt x="1002" y="1308"/>
                      <a:pt x="1002" y="1274"/>
                      <a:pt x="1007" y="1239"/>
                    </a:cubicBezTo>
                    <a:cubicBezTo>
                      <a:pt x="1028" y="937"/>
                      <a:pt x="1204" y="667"/>
                      <a:pt x="1283" y="373"/>
                    </a:cubicBezTo>
                    <a:cubicBezTo>
                      <a:pt x="1318" y="245"/>
                      <a:pt x="1311" y="73"/>
                      <a:pt x="1188" y="27"/>
                    </a:cubicBezTo>
                    <a:cubicBezTo>
                      <a:pt x="1170" y="20"/>
                      <a:pt x="1153" y="17"/>
                      <a:pt x="1135" y="17"/>
                    </a:cubicBezTo>
                    <a:cubicBezTo>
                      <a:pt x="1038" y="17"/>
                      <a:pt x="947" y="110"/>
                      <a:pt x="886" y="196"/>
                    </a:cubicBezTo>
                    <a:cubicBezTo>
                      <a:pt x="861" y="228"/>
                      <a:pt x="831" y="264"/>
                      <a:pt x="793" y="264"/>
                    </a:cubicBezTo>
                    <a:cubicBezTo>
                      <a:pt x="791" y="264"/>
                      <a:pt x="788" y="264"/>
                      <a:pt x="786" y="263"/>
                    </a:cubicBezTo>
                    <a:cubicBezTo>
                      <a:pt x="692" y="250"/>
                      <a:pt x="752" y="83"/>
                      <a:pt x="682" y="20"/>
                    </a:cubicBezTo>
                    <a:cubicBezTo>
                      <a:pt x="667" y="6"/>
                      <a:pt x="650" y="0"/>
                      <a:pt x="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093775" y="1559400"/>
                <a:ext cx="37875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686" extrusionOk="0">
                    <a:moveTo>
                      <a:pt x="1004" y="1"/>
                    </a:moveTo>
                    <a:lnTo>
                      <a:pt x="1004" y="1"/>
                    </a:lnTo>
                    <a:cubicBezTo>
                      <a:pt x="661" y="211"/>
                      <a:pt x="358" y="491"/>
                      <a:pt x="122" y="818"/>
                    </a:cubicBezTo>
                    <a:cubicBezTo>
                      <a:pt x="79" y="877"/>
                      <a:pt x="37" y="948"/>
                      <a:pt x="53" y="1020"/>
                    </a:cubicBezTo>
                    <a:cubicBezTo>
                      <a:pt x="68" y="1030"/>
                      <a:pt x="88" y="1032"/>
                      <a:pt x="108" y="1032"/>
                    </a:cubicBezTo>
                    <a:cubicBezTo>
                      <a:pt x="119" y="1032"/>
                      <a:pt x="130" y="1032"/>
                      <a:pt x="141" y="1032"/>
                    </a:cubicBezTo>
                    <a:cubicBezTo>
                      <a:pt x="166" y="1032"/>
                      <a:pt x="189" y="1035"/>
                      <a:pt x="200" y="1056"/>
                    </a:cubicBezTo>
                    <a:cubicBezTo>
                      <a:pt x="207" y="1070"/>
                      <a:pt x="202" y="1089"/>
                      <a:pt x="197" y="1103"/>
                    </a:cubicBezTo>
                    <a:cubicBezTo>
                      <a:pt x="172" y="1175"/>
                      <a:pt x="100" y="1216"/>
                      <a:pt x="53" y="1276"/>
                    </a:cubicBezTo>
                    <a:cubicBezTo>
                      <a:pt x="6" y="1335"/>
                      <a:pt x="1" y="1445"/>
                      <a:pt x="73" y="1467"/>
                    </a:cubicBezTo>
                    <a:cubicBezTo>
                      <a:pt x="87" y="1471"/>
                      <a:pt x="104" y="1471"/>
                      <a:pt x="121" y="1471"/>
                    </a:cubicBezTo>
                    <a:cubicBezTo>
                      <a:pt x="127" y="1471"/>
                      <a:pt x="133" y="1471"/>
                      <a:pt x="139" y="1471"/>
                    </a:cubicBezTo>
                    <a:cubicBezTo>
                      <a:pt x="172" y="1471"/>
                      <a:pt x="202" y="1474"/>
                      <a:pt x="214" y="1503"/>
                    </a:cubicBezTo>
                    <a:cubicBezTo>
                      <a:pt x="223" y="1524"/>
                      <a:pt x="211" y="1546"/>
                      <a:pt x="210" y="1569"/>
                    </a:cubicBezTo>
                    <a:cubicBezTo>
                      <a:pt x="204" y="1629"/>
                      <a:pt x="262" y="1677"/>
                      <a:pt x="322" y="1684"/>
                    </a:cubicBezTo>
                    <a:cubicBezTo>
                      <a:pt x="330" y="1685"/>
                      <a:pt x="337" y="1686"/>
                      <a:pt x="345" y="1686"/>
                    </a:cubicBezTo>
                    <a:cubicBezTo>
                      <a:pt x="396" y="1686"/>
                      <a:pt x="445" y="1665"/>
                      <a:pt x="491" y="1644"/>
                    </a:cubicBezTo>
                    <a:cubicBezTo>
                      <a:pt x="835" y="1480"/>
                      <a:pt x="1118" y="1214"/>
                      <a:pt x="1396" y="953"/>
                    </a:cubicBezTo>
                    <a:cubicBezTo>
                      <a:pt x="1436" y="916"/>
                      <a:pt x="1478" y="874"/>
                      <a:pt x="1497" y="822"/>
                    </a:cubicBezTo>
                    <a:cubicBezTo>
                      <a:pt x="1514" y="769"/>
                      <a:pt x="1500" y="701"/>
                      <a:pt x="1449" y="675"/>
                    </a:cubicBezTo>
                    <a:cubicBezTo>
                      <a:pt x="1435" y="668"/>
                      <a:pt x="1418" y="665"/>
                      <a:pt x="1401" y="665"/>
                    </a:cubicBezTo>
                    <a:cubicBezTo>
                      <a:pt x="1383" y="665"/>
                      <a:pt x="1365" y="668"/>
                      <a:pt x="1347" y="671"/>
                    </a:cubicBezTo>
                    <a:cubicBezTo>
                      <a:pt x="1155" y="703"/>
                      <a:pt x="968" y="760"/>
                      <a:pt x="791" y="840"/>
                    </a:cubicBezTo>
                    <a:cubicBezTo>
                      <a:pt x="894" y="753"/>
                      <a:pt x="994" y="661"/>
                      <a:pt x="1088" y="564"/>
                    </a:cubicBezTo>
                    <a:cubicBezTo>
                      <a:pt x="1109" y="541"/>
                      <a:pt x="1132" y="515"/>
                      <a:pt x="1138" y="484"/>
                    </a:cubicBezTo>
                    <a:cubicBezTo>
                      <a:pt x="1147" y="426"/>
                      <a:pt x="1088" y="375"/>
                      <a:pt x="1030" y="371"/>
                    </a:cubicBezTo>
                    <a:cubicBezTo>
                      <a:pt x="1025" y="371"/>
                      <a:pt x="1019" y="370"/>
                      <a:pt x="1014" y="370"/>
                    </a:cubicBezTo>
                    <a:cubicBezTo>
                      <a:pt x="962" y="370"/>
                      <a:pt x="911" y="395"/>
                      <a:pt x="864" y="419"/>
                    </a:cubicBezTo>
                    <a:cubicBezTo>
                      <a:pt x="962" y="328"/>
                      <a:pt x="1004" y="177"/>
                      <a:pt x="962" y="49"/>
                    </a:cubicBezTo>
                    <a:lnTo>
                      <a:pt x="962" y="49"/>
                    </a:lnTo>
                    <a:cubicBezTo>
                      <a:pt x="972" y="38"/>
                      <a:pt x="986" y="23"/>
                      <a:pt x="1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933825" y="1661425"/>
                <a:ext cx="390600" cy="323075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12923" extrusionOk="0">
                    <a:moveTo>
                      <a:pt x="9006" y="0"/>
                    </a:moveTo>
                    <a:cubicBezTo>
                      <a:pt x="7987" y="0"/>
                      <a:pt x="6969" y="166"/>
                      <a:pt x="6007" y="500"/>
                    </a:cubicBezTo>
                    <a:cubicBezTo>
                      <a:pt x="3902" y="1233"/>
                      <a:pt x="2086" y="2762"/>
                      <a:pt x="1006" y="4712"/>
                    </a:cubicBezTo>
                    <a:cubicBezTo>
                      <a:pt x="385" y="5834"/>
                      <a:pt x="0" y="7128"/>
                      <a:pt x="163" y="8399"/>
                    </a:cubicBezTo>
                    <a:cubicBezTo>
                      <a:pt x="428" y="10475"/>
                      <a:pt x="2696" y="12606"/>
                      <a:pt x="5198" y="12887"/>
                    </a:cubicBezTo>
                    <a:cubicBezTo>
                      <a:pt x="5413" y="12911"/>
                      <a:pt x="5629" y="12922"/>
                      <a:pt x="5845" y="12922"/>
                    </a:cubicBezTo>
                    <a:cubicBezTo>
                      <a:pt x="6888" y="12922"/>
                      <a:pt x="7929" y="12654"/>
                      <a:pt x="8887" y="12234"/>
                    </a:cubicBezTo>
                    <a:cubicBezTo>
                      <a:pt x="11411" y="11131"/>
                      <a:pt x="13456" y="8917"/>
                      <a:pt x="14220" y="6270"/>
                    </a:cubicBezTo>
                    <a:cubicBezTo>
                      <a:pt x="14660" y="4743"/>
                      <a:pt x="14710" y="3049"/>
                      <a:pt x="15624" y="1747"/>
                    </a:cubicBezTo>
                    <a:cubicBezTo>
                      <a:pt x="14530" y="1737"/>
                      <a:pt x="13550" y="1123"/>
                      <a:pt x="12541" y="701"/>
                    </a:cubicBezTo>
                    <a:cubicBezTo>
                      <a:pt x="11425" y="235"/>
                      <a:pt x="10215" y="0"/>
                      <a:pt x="9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956300" y="1709700"/>
                <a:ext cx="344700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3788" h="8800" extrusionOk="0">
                    <a:moveTo>
                      <a:pt x="8628" y="1"/>
                    </a:moveTo>
                    <a:lnTo>
                      <a:pt x="8628" y="1"/>
                    </a:lnTo>
                    <a:cubicBezTo>
                      <a:pt x="7731" y="605"/>
                      <a:pt x="7518" y="1837"/>
                      <a:pt x="6811" y="2656"/>
                    </a:cubicBezTo>
                    <a:cubicBezTo>
                      <a:pt x="6742" y="2736"/>
                      <a:pt x="6643" y="2818"/>
                      <a:pt x="6544" y="2818"/>
                    </a:cubicBezTo>
                    <a:cubicBezTo>
                      <a:pt x="6521" y="2818"/>
                      <a:pt x="6497" y="2814"/>
                      <a:pt x="6474" y="2803"/>
                    </a:cubicBezTo>
                    <a:cubicBezTo>
                      <a:pt x="6421" y="2778"/>
                      <a:pt x="6385" y="2727"/>
                      <a:pt x="6334" y="2698"/>
                    </a:cubicBezTo>
                    <a:cubicBezTo>
                      <a:pt x="6303" y="2680"/>
                      <a:pt x="6270" y="2672"/>
                      <a:pt x="6236" y="2672"/>
                    </a:cubicBezTo>
                    <a:cubicBezTo>
                      <a:pt x="6118" y="2672"/>
                      <a:pt x="5996" y="2771"/>
                      <a:pt x="5915" y="2871"/>
                    </a:cubicBezTo>
                    <a:cubicBezTo>
                      <a:pt x="5816" y="2993"/>
                      <a:pt x="5699" y="3137"/>
                      <a:pt x="5546" y="3137"/>
                    </a:cubicBezTo>
                    <a:cubicBezTo>
                      <a:pt x="5539" y="3137"/>
                      <a:pt x="5531" y="3137"/>
                      <a:pt x="5523" y="3136"/>
                    </a:cubicBezTo>
                    <a:cubicBezTo>
                      <a:pt x="5369" y="3120"/>
                      <a:pt x="5273" y="2956"/>
                      <a:pt x="5249" y="2803"/>
                    </a:cubicBezTo>
                    <a:cubicBezTo>
                      <a:pt x="5226" y="2649"/>
                      <a:pt x="5245" y="2489"/>
                      <a:pt x="5196" y="2343"/>
                    </a:cubicBezTo>
                    <a:cubicBezTo>
                      <a:pt x="5155" y="2220"/>
                      <a:pt x="5038" y="2110"/>
                      <a:pt x="4919" y="2110"/>
                    </a:cubicBezTo>
                    <a:cubicBezTo>
                      <a:pt x="4894" y="2110"/>
                      <a:pt x="4868" y="2115"/>
                      <a:pt x="4844" y="2125"/>
                    </a:cubicBezTo>
                    <a:cubicBezTo>
                      <a:pt x="4772" y="2156"/>
                      <a:pt x="4726" y="2223"/>
                      <a:pt x="4684" y="2291"/>
                    </a:cubicBezTo>
                    <a:cubicBezTo>
                      <a:pt x="4344" y="2832"/>
                      <a:pt x="4050" y="3403"/>
                      <a:pt x="3810" y="3995"/>
                    </a:cubicBezTo>
                    <a:cubicBezTo>
                      <a:pt x="3780" y="4066"/>
                      <a:pt x="3747" y="4145"/>
                      <a:pt x="3676" y="4177"/>
                    </a:cubicBezTo>
                    <a:cubicBezTo>
                      <a:pt x="3653" y="4188"/>
                      <a:pt x="3629" y="4192"/>
                      <a:pt x="3605" y="4192"/>
                    </a:cubicBezTo>
                    <a:cubicBezTo>
                      <a:pt x="3509" y="4192"/>
                      <a:pt x="3410" y="4119"/>
                      <a:pt x="3316" y="4079"/>
                    </a:cubicBezTo>
                    <a:cubicBezTo>
                      <a:pt x="3258" y="4054"/>
                      <a:pt x="3197" y="4043"/>
                      <a:pt x="3137" y="4043"/>
                    </a:cubicBezTo>
                    <a:cubicBezTo>
                      <a:pt x="2915" y="4043"/>
                      <a:pt x="2689" y="4193"/>
                      <a:pt x="2546" y="4376"/>
                    </a:cubicBezTo>
                    <a:cubicBezTo>
                      <a:pt x="2365" y="4609"/>
                      <a:pt x="2261" y="4896"/>
                      <a:pt x="2073" y="5125"/>
                    </a:cubicBezTo>
                    <a:cubicBezTo>
                      <a:pt x="1985" y="5232"/>
                      <a:pt x="1850" y="5329"/>
                      <a:pt x="1719" y="5329"/>
                    </a:cubicBezTo>
                    <a:cubicBezTo>
                      <a:pt x="1679" y="5329"/>
                      <a:pt x="1640" y="5320"/>
                      <a:pt x="1602" y="5299"/>
                    </a:cubicBezTo>
                    <a:cubicBezTo>
                      <a:pt x="1487" y="5236"/>
                      <a:pt x="1448" y="5096"/>
                      <a:pt x="1418" y="4968"/>
                    </a:cubicBezTo>
                    <a:cubicBezTo>
                      <a:pt x="1341" y="4647"/>
                      <a:pt x="1263" y="4325"/>
                      <a:pt x="1188" y="4004"/>
                    </a:cubicBezTo>
                    <a:cubicBezTo>
                      <a:pt x="603" y="4485"/>
                      <a:pt x="264" y="5219"/>
                      <a:pt x="132" y="5964"/>
                    </a:cubicBezTo>
                    <a:cubicBezTo>
                      <a:pt x="1" y="6711"/>
                      <a:pt x="57" y="7477"/>
                      <a:pt x="143" y="8231"/>
                    </a:cubicBezTo>
                    <a:cubicBezTo>
                      <a:pt x="598" y="8601"/>
                      <a:pt x="1257" y="8799"/>
                      <a:pt x="1932" y="8799"/>
                    </a:cubicBezTo>
                    <a:cubicBezTo>
                      <a:pt x="2046" y="8799"/>
                      <a:pt x="2161" y="8793"/>
                      <a:pt x="2275" y="8782"/>
                    </a:cubicBezTo>
                    <a:cubicBezTo>
                      <a:pt x="2415" y="8768"/>
                      <a:pt x="2564" y="8744"/>
                      <a:pt x="2680" y="8664"/>
                    </a:cubicBezTo>
                    <a:cubicBezTo>
                      <a:pt x="2797" y="8584"/>
                      <a:pt x="2881" y="8435"/>
                      <a:pt x="2840" y="8298"/>
                    </a:cubicBezTo>
                    <a:cubicBezTo>
                      <a:pt x="2803" y="8164"/>
                      <a:pt x="2669" y="8083"/>
                      <a:pt x="2574" y="7982"/>
                    </a:cubicBezTo>
                    <a:cubicBezTo>
                      <a:pt x="2478" y="7881"/>
                      <a:pt x="2429" y="7694"/>
                      <a:pt x="2546" y="7619"/>
                    </a:cubicBezTo>
                    <a:cubicBezTo>
                      <a:pt x="2581" y="7595"/>
                      <a:pt x="2624" y="7590"/>
                      <a:pt x="2667" y="7590"/>
                    </a:cubicBezTo>
                    <a:cubicBezTo>
                      <a:pt x="2673" y="7590"/>
                      <a:pt x="2680" y="7590"/>
                      <a:pt x="2686" y="7590"/>
                    </a:cubicBezTo>
                    <a:cubicBezTo>
                      <a:pt x="2863" y="7599"/>
                      <a:pt x="3025" y="7692"/>
                      <a:pt x="3198" y="7741"/>
                    </a:cubicBezTo>
                    <a:cubicBezTo>
                      <a:pt x="3251" y="7756"/>
                      <a:pt x="3309" y="7764"/>
                      <a:pt x="3367" y="7764"/>
                    </a:cubicBezTo>
                    <a:cubicBezTo>
                      <a:pt x="3493" y="7764"/>
                      <a:pt x="3617" y="7724"/>
                      <a:pt x="3681" y="7619"/>
                    </a:cubicBezTo>
                    <a:cubicBezTo>
                      <a:pt x="3745" y="7514"/>
                      <a:pt x="3725" y="7378"/>
                      <a:pt x="3698" y="7258"/>
                    </a:cubicBezTo>
                    <a:cubicBezTo>
                      <a:pt x="3632" y="6963"/>
                      <a:pt x="3522" y="6677"/>
                      <a:pt x="3375" y="6414"/>
                    </a:cubicBezTo>
                    <a:cubicBezTo>
                      <a:pt x="3346" y="6360"/>
                      <a:pt x="3314" y="6303"/>
                      <a:pt x="3320" y="6244"/>
                    </a:cubicBezTo>
                    <a:cubicBezTo>
                      <a:pt x="3333" y="6112"/>
                      <a:pt x="3491" y="6074"/>
                      <a:pt x="3631" y="6074"/>
                    </a:cubicBezTo>
                    <a:cubicBezTo>
                      <a:pt x="3652" y="6074"/>
                      <a:pt x="3673" y="6075"/>
                      <a:pt x="3692" y="6076"/>
                    </a:cubicBezTo>
                    <a:cubicBezTo>
                      <a:pt x="3774" y="6083"/>
                      <a:pt x="3858" y="6087"/>
                      <a:pt x="3943" y="6087"/>
                    </a:cubicBezTo>
                    <a:cubicBezTo>
                      <a:pt x="4277" y="6087"/>
                      <a:pt x="4617" y="6023"/>
                      <a:pt x="4824" y="5775"/>
                    </a:cubicBezTo>
                    <a:cubicBezTo>
                      <a:pt x="4669" y="5660"/>
                      <a:pt x="4512" y="5543"/>
                      <a:pt x="4358" y="5425"/>
                    </a:cubicBezTo>
                    <a:cubicBezTo>
                      <a:pt x="4559" y="5323"/>
                      <a:pt x="4784" y="5273"/>
                      <a:pt x="5009" y="5273"/>
                    </a:cubicBezTo>
                    <a:cubicBezTo>
                      <a:pt x="5344" y="5273"/>
                      <a:pt x="5679" y="5383"/>
                      <a:pt x="5939" y="5594"/>
                    </a:cubicBezTo>
                    <a:cubicBezTo>
                      <a:pt x="5975" y="5622"/>
                      <a:pt x="6016" y="5654"/>
                      <a:pt x="6062" y="5654"/>
                    </a:cubicBezTo>
                    <a:cubicBezTo>
                      <a:pt x="6147" y="5654"/>
                      <a:pt x="6186" y="5553"/>
                      <a:pt x="6241" y="5488"/>
                    </a:cubicBezTo>
                    <a:cubicBezTo>
                      <a:pt x="6354" y="5354"/>
                      <a:pt x="6558" y="5361"/>
                      <a:pt x="6734" y="5351"/>
                    </a:cubicBezTo>
                    <a:cubicBezTo>
                      <a:pt x="6911" y="5343"/>
                      <a:pt x="7126" y="5269"/>
                      <a:pt x="7144" y="5095"/>
                    </a:cubicBezTo>
                    <a:cubicBezTo>
                      <a:pt x="7162" y="4946"/>
                      <a:pt x="7022" y="4794"/>
                      <a:pt x="7091" y="4662"/>
                    </a:cubicBezTo>
                    <a:cubicBezTo>
                      <a:pt x="7128" y="4591"/>
                      <a:pt x="7194" y="4570"/>
                      <a:pt x="7273" y="4570"/>
                    </a:cubicBezTo>
                    <a:cubicBezTo>
                      <a:pt x="7376" y="4570"/>
                      <a:pt x="7500" y="4605"/>
                      <a:pt x="7609" y="4605"/>
                    </a:cubicBezTo>
                    <a:cubicBezTo>
                      <a:pt x="7680" y="4605"/>
                      <a:pt x="7745" y="4590"/>
                      <a:pt x="7793" y="4541"/>
                    </a:cubicBezTo>
                    <a:cubicBezTo>
                      <a:pt x="7725" y="4347"/>
                      <a:pt x="7526" y="4237"/>
                      <a:pt x="7387" y="4086"/>
                    </a:cubicBezTo>
                    <a:cubicBezTo>
                      <a:pt x="7245" y="3934"/>
                      <a:pt x="7185" y="3650"/>
                      <a:pt x="7365" y="3550"/>
                    </a:cubicBezTo>
                    <a:cubicBezTo>
                      <a:pt x="7410" y="3525"/>
                      <a:pt x="7461" y="3518"/>
                      <a:pt x="7513" y="3518"/>
                    </a:cubicBezTo>
                    <a:cubicBezTo>
                      <a:pt x="7548" y="3518"/>
                      <a:pt x="7584" y="3522"/>
                      <a:pt x="7619" y="3525"/>
                    </a:cubicBezTo>
                    <a:cubicBezTo>
                      <a:pt x="8308" y="3597"/>
                      <a:pt x="8997" y="3668"/>
                      <a:pt x="9687" y="3740"/>
                    </a:cubicBezTo>
                    <a:cubicBezTo>
                      <a:pt x="9717" y="3743"/>
                      <a:pt x="9748" y="3746"/>
                      <a:pt x="9779" y="3746"/>
                    </a:cubicBezTo>
                    <a:cubicBezTo>
                      <a:pt x="9828" y="3746"/>
                      <a:pt x="9877" y="3738"/>
                      <a:pt x="9919" y="3712"/>
                    </a:cubicBezTo>
                    <a:cubicBezTo>
                      <a:pt x="10023" y="3648"/>
                      <a:pt x="10033" y="3495"/>
                      <a:pt x="9975" y="3388"/>
                    </a:cubicBezTo>
                    <a:cubicBezTo>
                      <a:pt x="9918" y="3280"/>
                      <a:pt x="9811" y="3211"/>
                      <a:pt x="9710" y="3145"/>
                    </a:cubicBezTo>
                    <a:cubicBezTo>
                      <a:pt x="9881" y="3036"/>
                      <a:pt x="10071" y="3003"/>
                      <a:pt x="10269" y="3003"/>
                    </a:cubicBezTo>
                    <a:cubicBezTo>
                      <a:pt x="10582" y="3003"/>
                      <a:pt x="10918" y="3086"/>
                      <a:pt x="11241" y="3086"/>
                    </a:cubicBezTo>
                    <a:cubicBezTo>
                      <a:pt x="11337" y="3086"/>
                      <a:pt x="11432" y="3078"/>
                      <a:pt x="11525" y="3060"/>
                    </a:cubicBezTo>
                    <a:cubicBezTo>
                      <a:pt x="11583" y="3048"/>
                      <a:pt x="11642" y="3029"/>
                      <a:pt x="11681" y="2985"/>
                    </a:cubicBezTo>
                    <a:cubicBezTo>
                      <a:pt x="11748" y="2901"/>
                      <a:pt x="11711" y="2771"/>
                      <a:pt x="11644" y="2688"/>
                    </a:cubicBezTo>
                    <a:cubicBezTo>
                      <a:pt x="11577" y="2601"/>
                      <a:pt x="11486" y="2533"/>
                      <a:pt x="11438" y="2437"/>
                    </a:cubicBezTo>
                    <a:cubicBezTo>
                      <a:pt x="11361" y="2272"/>
                      <a:pt x="11438" y="2072"/>
                      <a:pt x="11570" y="1950"/>
                    </a:cubicBezTo>
                    <a:cubicBezTo>
                      <a:pt x="11704" y="1827"/>
                      <a:pt x="11878" y="1767"/>
                      <a:pt x="12048" y="1707"/>
                    </a:cubicBezTo>
                    <a:cubicBezTo>
                      <a:pt x="12514" y="1543"/>
                      <a:pt x="12979" y="1363"/>
                      <a:pt x="13412" y="1119"/>
                    </a:cubicBezTo>
                    <a:cubicBezTo>
                      <a:pt x="13590" y="1020"/>
                      <a:pt x="13788" y="830"/>
                      <a:pt x="13700" y="645"/>
                    </a:cubicBezTo>
                    <a:cubicBezTo>
                      <a:pt x="13694" y="645"/>
                      <a:pt x="13688" y="645"/>
                      <a:pt x="13682" y="645"/>
                    </a:cubicBezTo>
                    <a:cubicBezTo>
                      <a:pt x="13034" y="645"/>
                      <a:pt x="12386" y="804"/>
                      <a:pt x="11812" y="1104"/>
                    </a:cubicBezTo>
                    <a:cubicBezTo>
                      <a:pt x="11887" y="910"/>
                      <a:pt x="11940" y="710"/>
                      <a:pt x="11966" y="505"/>
                    </a:cubicBezTo>
                    <a:lnTo>
                      <a:pt x="11966" y="505"/>
                    </a:lnTo>
                    <a:cubicBezTo>
                      <a:pt x="11430" y="619"/>
                      <a:pt x="10924" y="871"/>
                      <a:pt x="10509" y="1229"/>
                    </a:cubicBezTo>
                    <a:cubicBezTo>
                      <a:pt x="10343" y="1376"/>
                      <a:pt x="10174" y="1545"/>
                      <a:pt x="9954" y="1568"/>
                    </a:cubicBezTo>
                    <a:cubicBezTo>
                      <a:pt x="9943" y="1569"/>
                      <a:pt x="9932" y="1569"/>
                      <a:pt x="9922" y="1569"/>
                    </a:cubicBezTo>
                    <a:cubicBezTo>
                      <a:pt x="9712" y="1569"/>
                      <a:pt x="9497" y="1347"/>
                      <a:pt x="9605" y="1167"/>
                    </a:cubicBezTo>
                    <a:lnTo>
                      <a:pt x="9605" y="1167"/>
                    </a:lnTo>
                    <a:cubicBezTo>
                      <a:pt x="9436" y="1279"/>
                      <a:pt x="9268" y="1393"/>
                      <a:pt x="9100" y="1507"/>
                    </a:cubicBezTo>
                    <a:cubicBezTo>
                      <a:pt x="9047" y="1545"/>
                      <a:pt x="8989" y="1581"/>
                      <a:pt x="8925" y="1586"/>
                    </a:cubicBezTo>
                    <a:cubicBezTo>
                      <a:pt x="8919" y="1587"/>
                      <a:pt x="8914" y="1587"/>
                      <a:pt x="8909" y="1587"/>
                    </a:cubicBezTo>
                    <a:cubicBezTo>
                      <a:pt x="8726" y="1587"/>
                      <a:pt x="8650" y="1339"/>
                      <a:pt x="8641" y="1150"/>
                    </a:cubicBezTo>
                    <a:cubicBezTo>
                      <a:pt x="8620" y="766"/>
                      <a:pt x="8615" y="384"/>
                      <a:pt x="862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175725" y="1685775"/>
                <a:ext cx="6347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609" extrusionOk="0">
                    <a:moveTo>
                      <a:pt x="1103" y="1"/>
                    </a:moveTo>
                    <a:cubicBezTo>
                      <a:pt x="870" y="45"/>
                      <a:pt x="700" y="244"/>
                      <a:pt x="570" y="442"/>
                    </a:cubicBezTo>
                    <a:cubicBezTo>
                      <a:pt x="201" y="1004"/>
                      <a:pt x="1" y="1674"/>
                      <a:pt x="1" y="2347"/>
                    </a:cubicBezTo>
                    <a:cubicBezTo>
                      <a:pt x="23" y="2324"/>
                      <a:pt x="40" y="2314"/>
                      <a:pt x="52" y="2314"/>
                    </a:cubicBezTo>
                    <a:cubicBezTo>
                      <a:pt x="85" y="2314"/>
                      <a:pt x="88" y="2382"/>
                      <a:pt x="90" y="2450"/>
                    </a:cubicBezTo>
                    <a:cubicBezTo>
                      <a:pt x="93" y="2486"/>
                      <a:pt x="94" y="2523"/>
                      <a:pt x="113" y="2553"/>
                    </a:cubicBezTo>
                    <a:cubicBezTo>
                      <a:pt x="137" y="2592"/>
                      <a:pt x="180" y="2609"/>
                      <a:pt x="224" y="2609"/>
                    </a:cubicBezTo>
                    <a:cubicBezTo>
                      <a:pt x="245" y="2609"/>
                      <a:pt x="266" y="2605"/>
                      <a:pt x="284" y="2598"/>
                    </a:cubicBezTo>
                    <a:cubicBezTo>
                      <a:pt x="345" y="2578"/>
                      <a:pt x="391" y="2530"/>
                      <a:pt x="434" y="2484"/>
                    </a:cubicBezTo>
                    <a:cubicBezTo>
                      <a:pt x="570" y="2342"/>
                      <a:pt x="705" y="2200"/>
                      <a:pt x="839" y="2061"/>
                    </a:cubicBezTo>
                    <a:lnTo>
                      <a:pt x="839" y="2061"/>
                    </a:lnTo>
                    <a:cubicBezTo>
                      <a:pt x="831" y="2259"/>
                      <a:pt x="852" y="2513"/>
                      <a:pt x="1040" y="2588"/>
                    </a:cubicBezTo>
                    <a:cubicBezTo>
                      <a:pt x="1072" y="2601"/>
                      <a:pt x="1105" y="2607"/>
                      <a:pt x="1137" y="2607"/>
                    </a:cubicBezTo>
                    <a:cubicBezTo>
                      <a:pt x="1286" y="2607"/>
                      <a:pt x="1433" y="2484"/>
                      <a:pt x="1544" y="2368"/>
                    </a:cubicBezTo>
                    <a:cubicBezTo>
                      <a:pt x="1769" y="2137"/>
                      <a:pt x="1994" y="1905"/>
                      <a:pt x="2220" y="1673"/>
                    </a:cubicBezTo>
                    <a:cubicBezTo>
                      <a:pt x="2334" y="1556"/>
                      <a:pt x="2452" y="1429"/>
                      <a:pt x="2496" y="1271"/>
                    </a:cubicBezTo>
                    <a:cubicBezTo>
                      <a:pt x="2539" y="1112"/>
                      <a:pt x="2475" y="913"/>
                      <a:pt x="2318" y="860"/>
                    </a:cubicBezTo>
                    <a:cubicBezTo>
                      <a:pt x="2289" y="850"/>
                      <a:pt x="2257" y="846"/>
                      <a:pt x="2225" y="846"/>
                    </a:cubicBezTo>
                    <a:cubicBezTo>
                      <a:pt x="2182" y="846"/>
                      <a:pt x="2138" y="853"/>
                      <a:pt x="2095" y="858"/>
                    </a:cubicBezTo>
                    <a:cubicBezTo>
                      <a:pt x="1977" y="874"/>
                      <a:pt x="1860" y="893"/>
                      <a:pt x="1740" y="909"/>
                    </a:cubicBezTo>
                    <a:cubicBezTo>
                      <a:pt x="1769" y="795"/>
                      <a:pt x="1801" y="684"/>
                      <a:pt x="1830" y="570"/>
                    </a:cubicBezTo>
                    <a:cubicBezTo>
                      <a:pt x="1850" y="485"/>
                      <a:pt x="1854" y="363"/>
                      <a:pt x="1768" y="344"/>
                    </a:cubicBezTo>
                    <a:cubicBezTo>
                      <a:pt x="1760" y="341"/>
                      <a:pt x="1751" y="340"/>
                      <a:pt x="1743" y="340"/>
                    </a:cubicBezTo>
                    <a:cubicBezTo>
                      <a:pt x="1712" y="340"/>
                      <a:pt x="1681" y="357"/>
                      <a:pt x="1654" y="373"/>
                    </a:cubicBezTo>
                    <a:cubicBezTo>
                      <a:pt x="1517" y="448"/>
                      <a:pt x="1389" y="538"/>
                      <a:pt x="1270" y="641"/>
                    </a:cubicBezTo>
                    <a:cubicBezTo>
                      <a:pt x="1245" y="664"/>
                      <a:pt x="1212" y="689"/>
                      <a:pt x="1178" y="689"/>
                    </a:cubicBezTo>
                    <a:cubicBezTo>
                      <a:pt x="1173" y="689"/>
                      <a:pt x="1167" y="689"/>
                      <a:pt x="1161" y="687"/>
                    </a:cubicBezTo>
                    <a:cubicBezTo>
                      <a:pt x="1106" y="675"/>
                      <a:pt x="1096" y="600"/>
                      <a:pt x="1096" y="546"/>
                    </a:cubicBezTo>
                    <a:cubicBezTo>
                      <a:pt x="1099" y="363"/>
                      <a:pt x="1102" y="182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1198150" y="1770750"/>
                <a:ext cx="54800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699" extrusionOk="0">
                    <a:moveTo>
                      <a:pt x="445" y="1"/>
                    </a:moveTo>
                    <a:cubicBezTo>
                      <a:pt x="372" y="81"/>
                      <a:pt x="399" y="212"/>
                      <a:pt x="454" y="306"/>
                    </a:cubicBezTo>
                    <a:cubicBezTo>
                      <a:pt x="509" y="401"/>
                      <a:pt x="588" y="485"/>
                      <a:pt x="616" y="592"/>
                    </a:cubicBezTo>
                    <a:cubicBezTo>
                      <a:pt x="572" y="607"/>
                      <a:pt x="527" y="614"/>
                      <a:pt x="482" y="614"/>
                    </a:cubicBezTo>
                    <a:cubicBezTo>
                      <a:pt x="449" y="614"/>
                      <a:pt x="417" y="610"/>
                      <a:pt x="385" y="602"/>
                    </a:cubicBezTo>
                    <a:cubicBezTo>
                      <a:pt x="322" y="586"/>
                      <a:pt x="261" y="556"/>
                      <a:pt x="199" y="543"/>
                    </a:cubicBezTo>
                    <a:cubicBezTo>
                      <a:pt x="184" y="540"/>
                      <a:pt x="169" y="538"/>
                      <a:pt x="153" y="538"/>
                    </a:cubicBezTo>
                    <a:cubicBezTo>
                      <a:pt x="103" y="538"/>
                      <a:pt x="52" y="555"/>
                      <a:pt x="25" y="596"/>
                    </a:cubicBezTo>
                    <a:cubicBezTo>
                      <a:pt x="1" y="632"/>
                      <a:pt x="10" y="685"/>
                      <a:pt x="16" y="685"/>
                    </a:cubicBezTo>
                    <a:cubicBezTo>
                      <a:pt x="19" y="685"/>
                      <a:pt x="20" y="671"/>
                      <a:pt x="16" y="632"/>
                    </a:cubicBezTo>
                    <a:lnTo>
                      <a:pt x="16" y="632"/>
                    </a:lnTo>
                    <a:cubicBezTo>
                      <a:pt x="179" y="883"/>
                      <a:pt x="343" y="1139"/>
                      <a:pt x="561" y="1343"/>
                    </a:cubicBezTo>
                    <a:cubicBezTo>
                      <a:pt x="778" y="1546"/>
                      <a:pt x="1061" y="1697"/>
                      <a:pt x="1361" y="1699"/>
                    </a:cubicBezTo>
                    <a:cubicBezTo>
                      <a:pt x="1385" y="1699"/>
                      <a:pt x="1414" y="1697"/>
                      <a:pt x="1433" y="1680"/>
                    </a:cubicBezTo>
                    <a:cubicBezTo>
                      <a:pt x="1460" y="1651"/>
                      <a:pt x="1446" y="1603"/>
                      <a:pt x="1430" y="1566"/>
                    </a:cubicBezTo>
                    <a:cubicBezTo>
                      <a:pt x="1377" y="1451"/>
                      <a:pt x="1325" y="1337"/>
                      <a:pt x="1269" y="1223"/>
                    </a:cubicBezTo>
                    <a:lnTo>
                      <a:pt x="1269" y="1223"/>
                    </a:lnTo>
                    <a:cubicBezTo>
                      <a:pt x="1391" y="1284"/>
                      <a:pt x="1528" y="1315"/>
                      <a:pt x="1664" y="1315"/>
                    </a:cubicBezTo>
                    <a:cubicBezTo>
                      <a:pt x="1778" y="1315"/>
                      <a:pt x="1892" y="1294"/>
                      <a:pt x="1998" y="1250"/>
                    </a:cubicBezTo>
                    <a:cubicBezTo>
                      <a:pt x="2022" y="1242"/>
                      <a:pt x="2047" y="1227"/>
                      <a:pt x="2056" y="1204"/>
                    </a:cubicBezTo>
                    <a:cubicBezTo>
                      <a:pt x="2067" y="1177"/>
                      <a:pt x="2053" y="1148"/>
                      <a:pt x="2038" y="1122"/>
                    </a:cubicBezTo>
                    <a:cubicBezTo>
                      <a:pt x="1973" y="1010"/>
                      <a:pt x="1887" y="909"/>
                      <a:pt x="1786" y="825"/>
                    </a:cubicBezTo>
                    <a:cubicBezTo>
                      <a:pt x="1936" y="816"/>
                      <a:pt x="2083" y="752"/>
                      <a:pt x="2191" y="646"/>
                    </a:cubicBezTo>
                    <a:cubicBezTo>
                      <a:pt x="2001" y="479"/>
                      <a:pt x="1723" y="470"/>
                      <a:pt x="1476" y="413"/>
                    </a:cubicBezTo>
                    <a:cubicBezTo>
                      <a:pt x="1286" y="368"/>
                      <a:pt x="1106" y="289"/>
                      <a:pt x="925" y="210"/>
                    </a:cubicBezTo>
                    <a:cubicBezTo>
                      <a:pt x="764" y="139"/>
                      <a:pt x="605" y="68"/>
                      <a:pt x="4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1088300" y="1717675"/>
                <a:ext cx="65175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2925" extrusionOk="0">
                    <a:moveTo>
                      <a:pt x="1595" y="0"/>
                    </a:moveTo>
                    <a:lnTo>
                      <a:pt x="1595" y="0"/>
                    </a:lnTo>
                    <a:cubicBezTo>
                      <a:pt x="1317" y="42"/>
                      <a:pt x="1109" y="271"/>
                      <a:pt x="933" y="489"/>
                    </a:cubicBezTo>
                    <a:cubicBezTo>
                      <a:pt x="668" y="815"/>
                      <a:pt x="414" y="1158"/>
                      <a:pt x="247" y="1543"/>
                    </a:cubicBezTo>
                    <a:cubicBezTo>
                      <a:pt x="77" y="1929"/>
                      <a:pt x="1" y="2364"/>
                      <a:pt x="97" y="2774"/>
                    </a:cubicBezTo>
                    <a:cubicBezTo>
                      <a:pt x="92" y="2796"/>
                      <a:pt x="207" y="2924"/>
                      <a:pt x="321" y="2924"/>
                    </a:cubicBezTo>
                    <a:cubicBezTo>
                      <a:pt x="326" y="2924"/>
                      <a:pt x="330" y="2924"/>
                      <a:pt x="335" y="2924"/>
                    </a:cubicBezTo>
                    <a:cubicBezTo>
                      <a:pt x="452" y="2911"/>
                      <a:pt x="541" y="2811"/>
                      <a:pt x="615" y="2719"/>
                    </a:cubicBezTo>
                    <a:cubicBezTo>
                      <a:pt x="730" y="2578"/>
                      <a:pt x="842" y="2436"/>
                      <a:pt x="958" y="2297"/>
                    </a:cubicBezTo>
                    <a:lnTo>
                      <a:pt x="958" y="2297"/>
                    </a:lnTo>
                    <a:cubicBezTo>
                      <a:pt x="928" y="2477"/>
                      <a:pt x="1103" y="2644"/>
                      <a:pt x="1277" y="2644"/>
                    </a:cubicBezTo>
                    <a:cubicBezTo>
                      <a:pt x="1312" y="2644"/>
                      <a:pt x="1347" y="2637"/>
                      <a:pt x="1380" y="2622"/>
                    </a:cubicBezTo>
                    <a:cubicBezTo>
                      <a:pt x="1497" y="2570"/>
                      <a:pt x="1567" y="2449"/>
                      <a:pt x="1631" y="2335"/>
                    </a:cubicBezTo>
                    <a:cubicBezTo>
                      <a:pt x="1939" y="1779"/>
                      <a:pt x="2239" y="1220"/>
                      <a:pt x="2535" y="656"/>
                    </a:cubicBezTo>
                    <a:cubicBezTo>
                      <a:pt x="2582" y="568"/>
                      <a:pt x="2607" y="430"/>
                      <a:pt x="2513" y="401"/>
                    </a:cubicBezTo>
                    <a:cubicBezTo>
                      <a:pt x="2504" y="398"/>
                      <a:pt x="2494" y="397"/>
                      <a:pt x="2485" y="397"/>
                    </a:cubicBezTo>
                    <a:cubicBezTo>
                      <a:pt x="2459" y="397"/>
                      <a:pt x="2434" y="406"/>
                      <a:pt x="2411" y="415"/>
                    </a:cubicBezTo>
                    <a:cubicBezTo>
                      <a:pt x="2282" y="466"/>
                      <a:pt x="2158" y="528"/>
                      <a:pt x="2043" y="606"/>
                    </a:cubicBezTo>
                    <a:cubicBezTo>
                      <a:pt x="2072" y="488"/>
                      <a:pt x="2101" y="369"/>
                      <a:pt x="2130" y="253"/>
                    </a:cubicBezTo>
                    <a:cubicBezTo>
                      <a:pt x="2138" y="215"/>
                      <a:pt x="2145" y="168"/>
                      <a:pt x="2117" y="142"/>
                    </a:cubicBezTo>
                    <a:cubicBezTo>
                      <a:pt x="2104" y="130"/>
                      <a:pt x="2089" y="125"/>
                      <a:pt x="2073" y="125"/>
                    </a:cubicBezTo>
                    <a:cubicBezTo>
                      <a:pt x="2041" y="125"/>
                      <a:pt x="2004" y="145"/>
                      <a:pt x="1977" y="166"/>
                    </a:cubicBezTo>
                    <a:cubicBezTo>
                      <a:pt x="1761" y="332"/>
                      <a:pt x="1570" y="532"/>
                      <a:pt x="1416" y="756"/>
                    </a:cubicBezTo>
                    <a:cubicBezTo>
                      <a:pt x="1289" y="516"/>
                      <a:pt x="1697" y="251"/>
                      <a:pt x="15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1109025" y="1799800"/>
                <a:ext cx="801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324" extrusionOk="0">
                    <a:moveTo>
                      <a:pt x="1198" y="0"/>
                    </a:moveTo>
                    <a:cubicBezTo>
                      <a:pt x="1050" y="119"/>
                      <a:pt x="1090" y="359"/>
                      <a:pt x="1192" y="516"/>
                    </a:cubicBezTo>
                    <a:cubicBezTo>
                      <a:pt x="1293" y="678"/>
                      <a:pt x="1445" y="810"/>
                      <a:pt x="1497" y="992"/>
                    </a:cubicBezTo>
                    <a:cubicBezTo>
                      <a:pt x="1357" y="963"/>
                      <a:pt x="1214" y="936"/>
                      <a:pt x="1074" y="906"/>
                    </a:cubicBezTo>
                    <a:cubicBezTo>
                      <a:pt x="1039" y="899"/>
                      <a:pt x="1001" y="892"/>
                      <a:pt x="965" y="892"/>
                    </a:cubicBezTo>
                    <a:cubicBezTo>
                      <a:pt x="936" y="892"/>
                      <a:pt x="907" y="897"/>
                      <a:pt x="881" y="910"/>
                    </a:cubicBezTo>
                    <a:cubicBezTo>
                      <a:pt x="760" y="970"/>
                      <a:pt x="779" y="1154"/>
                      <a:pt x="851" y="1269"/>
                    </a:cubicBezTo>
                    <a:cubicBezTo>
                      <a:pt x="923" y="1384"/>
                      <a:pt x="1031" y="1486"/>
                      <a:pt x="1038" y="1622"/>
                    </a:cubicBezTo>
                    <a:cubicBezTo>
                      <a:pt x="952" y="1672"/>
                      <a:pt x="858" y="1689"/>
                      <a:pt x="760" y="1689"/>
                    </a:cubicBezTo>
                    <a:cubicBezTo>
                      <a:pt x="572" y="1689"/>
                      <a:pt x="370" y="1628"/>
                      <a:pt x="178" y="1625"/>
                    </a:cubicBezTo>
                    <a:cubicBezTo>
                      <a:pt x="145" y="1625"/>
                      <a:pt x="106" y="1626"/>
                      <a:pt x="77" y="1645"/>
                    </a:cubicBezTo>
                    <a:cubicBezTo>
                      <a:pt x="0" y="1690"/>
                      <a:pt x="15" y="1818"/>
                      <a:pt x="83" y="1877"/>
                    </a:cubicBezTo>
                    <a:cubicBezTo>
                      <a:pt x="114" y="1904"/>
                      <a:pt x="153" y="1920"/>
                      <a:pt x="172" y="1920"/>
                    </a:cubicBezTo>
                    <a:cubicBezTo>
                      <a:pt x="193" y="1920"/>
                      <a:pt x="191" y="1900"/>
                      <a:pt x="132" y="1851"/>
                    </a:cubicBezTo>
                    <a:lnTo>
                      <a:pt x="132" y="1851"/>
                    </a:lnTo>
                    <a:cubicBezTo>
                      <a:pt x="537" y="1873"/>
                      <a:pt x="911" y="2062"/>
                      <a:pt x="1295" y="2194"/>
                    </a:cubicBezTo>
                    <a:cubicBezTo>
                      <a:pt x="1508" y="2268"/>
                      <a:pt x="1739" y="2323"/>
                      <a:pt x="1962" y="2323"/>
                    </a:cubicBezTo>
                    <a:cubicBezTo>
                      <a:pt x="2142" y="2323"/>
                      <a:pt x="2318" y="2287"/>
                      <a:pt x="2475" y="2197"/>
                    </a:cubicBezTo>
                    <a:cubicBezTo>
                      <a:pt x="2498" y="2181"/>
                      <a:pt x="2526" y="2164"/>
                      <a:pt x="2527" y="2137"/>
                    </a:cubicBezTo>
                    <a:cubicBezTo>
                      <a:pt x="2532" y="2109"/>
                      <a:pt x="2511" y="2086"/>
                      <a:pt x="2494" y="2066"/>
                    </a:cubicBezTo>
                    <a:cubicBezTo>
                      <a:pt x="2415" y="1982"/>
                      <a:pt x="2337" y="1896"/>
                      <a:pt x="2258" y="1811"/>
                    </a:cubicBezTo>
                    <a:lnTo>
                      <a:pt x="2258" y="1811"/>
                    </a:lnTo>
                    <a:cubicBezTo>
                      <a:pt x="2365" y="1853"/>
                      <a:pt x="2481" y="1874"/>
                      <a:pt x="2597" y="1874"/>
                    </a:cubicBezTo>
                    <a:cubicBezTo>
                      <a:pt x="2795" y="1874"/>
                      <a:pt x="2993" y="1814"/>
                      <a:pt x="3153" y="1695"/>
                    </a:cubicBezTo>
                    <a:cubicBezTo>
                      <a:pt x="2967" y="1515"/>
                      <a:pt x="2755" y="1365"/>
                      <a:pt x="2524" y="1252"/>
                    </a:cubicBezTo>
                    <a:cubicBezTo>
                      <a:pt x="2630" y="1186"/>
                      <a:pt x="2756" y="1147"/>
                      <a:pt x="2882" y="1147"/>
                    </a:cubicBezTo>
                    <a:cubicBezTo>
                      <a:pt x="2889" y="1147"/>
                      <a:pt x="2895" y="1148"/>
                      <a:pt x="2902" y="1148"/>
                    </a:cubicBezTo>
                    <a:cubicBezTo>
                      <a:pt x="2930" y="1148"/>
                      <a:pt x="2960" y="1150"/>
                      <a:pt x="2990" y="1150"/>
                    </a:cubicBezTo>
                    <a:cubicBezTo>
                      <a:pt x="3055" y="1150"/>
                      <a:pt x="3119" y="1142"/>
                      <a:pt x="3159" y="1093"/>
                    </a:cubicBezTo>
                    <a:cubicBezTo>
                      <a:pt x="3205" y="1035"/>
                      <a:pt x="3189" y="944"/>
                      <a:pt x="3140" y="887"/>
                    </a:cubicBezTo>
                    <a:cubicBezTo>
                      <a:pt x="3092" y="829"/>
                      <a:pt x="3020" y="796"/>
                      <a:pt x="2951" y="766"/>
                    </a:cubicBezTo>
                    <a:cubicBezTo>
                      <a:pt x="2367" y="511"/>
                      <a:pt x="1782" y="255"/>
                      <a:pt x="11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999175" y="1763625"/>
                <a:ext cx="66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62" extrusionOk="0">
                    <a:moveTo>
                      <a:pt x="1036" y="0"/>
                    </a:moveTo>
                    <a:lnTo>
                      <a:pt x="1036" y="0"/>
                    </a:lnTo>
                    <a:cubicBezTo>
                      <a:pt x="1006" y="25"/>
                      <a:pt x="999" y="37"/>
                      <a:pt x="1007" y="44"/>
                    </a:cubicBezTo>
                    <a:lnTo>
                      <a:pt x="1007" y="44"/>
                    </a:lnTo>
                    <a:cubicBezTo>
                      <a:pt x="1017" y="29"/>
                      <a:pt x="1026" y="15"/>
                      <a:pt x="1036" y="0"/>
                    </a:cubicBezTo>
                    <a:close/>
                    <a:moveTo>
                      <a:pt x="1007" y="44"/>
                    </a:moveTo>
                    <a:lnTo>
                      <a:pt x="1007" y="44"/>
                    </a:lnTo>
                    <a:cubicBezTo>
                      <a:pt x="693" y="519"/>
                      <a:pt x="442" y="1031"/>
                      <a:pt x="260" y="1568"/>
                    </a:cubicBezTo>
                    <a:cubicBezTo>
                      <a:pt x="106" y="2022"/>
                      <a:pt x="1" y="2508"/>
                      <a:pt x="89" y="2981"/>
                    </a:cubicBezTo>
                    <a:cubicBezTo>
                      <a:pt x="105" y="3061"/>
                      <a:pt x="150" y="3162"/>
                      <a:pt x="230" y="3162"/>
                    </a:cubicBezTo>
                    <a:cubicBezTo>
                      <a:pt x="234" y="3162"/>
                      <a:pt x="237" y="3162"/>
                      <a:pt x="240" y="3161"/>
                    </a:cubicBezTo>
                    <a:cubicBezTo>
                      <a:pt x="273" y="3157"/>
                      <a:pt x="301" y="3137"/>
                      <a:pt x="325" y="3118"/>
                    </a:cubicBezTo>
                    <a:cubicBezTo>
                      <a:pt x="668" y="2831"/>
                      <a:pt x="726" y="2268"/>
                      <a:pt x="1124" y="2066"/>
                    </a:cubicBezTo>
                    <a:cubicBezTo>
                      <a:pt x="1127" y="2200"/>
                      <a:pt x="1131" y="2335"/>
                      <a:pt x="1132" y="2469"/>
                    </a:cubicBezTo>
                    <a:cubicBezTo>
                      <a:pt x="1134" y="2541"/>
                      <a:pt x="1154" y="2635"/>
                      <a:pt x="1226" y="2644"/>
                    </a:cubicBezTo>
                    <a:cubicBezTo>
                      <a:pt x="1229" y="2644"/>
                      <a:pt x="1233" y="2644"/>
                      <a:pt x="1236" y="2644"/>
                    </a:cubicBezTo>
                    <a:cubicBezTo>
                      <a:pt x="1281" y="2644"/>
                      <a:pt x="1319" y="2608"/>
                      <a:pt x="1349" y="2575"/>
                    </a:cubicBezTo>
                    <a:cubicBezTo>
                      <a:pt x="1455" y="2458"/>
                      <a:pt x="1563" y="2341"/>
                      <a:pt x="1670" y="2223"/>
                    </a:cubicBezTo>
                    <a:cubicBezTo>
                      <a:pt x="1765" y="2250"/>
                      <a:pt x="1767" y="2419"/>
                      <a:pt x="1865" y="2435"/>
                    </a:cubicBezTo>
                    <a:cubicBezTo>
                      <a:pt x="1869" y="2435"/>
                      <a:pt x="1873" y="2436"/>
                      <a:pt x="1877" y="2436"/>
                    </a:cubicBezTo>
                    <a:cubicBezTo>
                      <a:pt x="1942" y="2436"/>
                      <a:pt x="1984" y="2359"/>
                      <a:pt x="2009" y="2293"/>
                    </a:cubicBezTo>
                    <a:cubicBezTo>
                      <a:pt x="2208" y="1739"/>
                      <a:pt x="2408" y="1182"/>
                      <a:pt x="2608" y="627"/>
                    </a:cubicBezTo>
                    <a:cubicBezTo>
                      <a:pt x="2626" y="577"/>
                      <a:pt x="2645" y="521"/>
                      <a:pt x="2633" y="469"/>
                    </a:cubicBezTo>
                    <a:cubicBezTo>
                      <a:pt x="2614" y="389"/>
                      <a:pt x="2531" y="345"/>
                      <a:pt x="2447" y="345"/>
                    </a:cubicBezTo>
                    <a:cubicBezTo>
                      <a:pt x="2427" y="345"/>
                      <a:pt x="2406" y="348"/>
                      <a:pt x="2387" y="353"/>
                    </a:cubicBezTo>
                    <a:cubicBezTo>
                      <a:pt x="2290" y="381"/>
                      <a:pt x="2214" y="457"/>
                      <a:pt x="2146" y="532"/>
                    </a:cubicBezTo>
                    <a:cubicBezTo>
                      <a:pt x="2023" y="662"/>
                      <a:pt x="1898" y="792"/>
                      <a:pt x="1775" y="921"/>
                    </a:cubicBezTo>
                    <a:cubicBezTo>
                      <a:pt x="1787" y="789"/>
                      <a:pt x="1797" y="656"/>
                      <a:pt x="1808" y="525"/>
                    </a:cubicBezTo>
                    <a:cubicBezTo>
                      <a:pt x="1816" y="441"/>
                      <a:pt x="1792" y="326"/>
                      <a:pt x="1711" y="326"/>
                    </a:cubicBezTo>
                    <a:cubicBezTo>
                      <a:pt x="1710" y="326"/>
                      <a:pt x="1709" y="326"/>
                      <a:pt x="1708" y="326"/>
                    </a:cubicBezTo>
                    <a:cubicBezTo>
                      <a:pt x="1672" y="327"/>
                      <a:pt x="1643" y="353"/>
                      <a:pt x="1617" y="378"/>
                    </a:cubicBezTo>
                    <a:cubicBezTo>
                      <a:pt x="1497" y="499"/>
                      <a:pt x="1396" y="640"/>
                      <a:pt x="1318" y="793"/>
                    </a:cubicBezTo>
                    <a:cubicBezTo>
                      <a:pt x="1297" y="672"/>
                      <a:pt x="1327" y="548"/>
                      <a:pt x="1334" y="424"/>
                    </a:cubicBezTo>
                    <a:cubicBezTo>
                      <a:pt x="1341" y="301"/>
                      <a:pt x="1314" y="160"/>
                      <a:pt x="1212" y="90"/>
                    </a:cubicBezTo>
                    <a:cubicBezTo>
                      <a:pt x="1140" y="41"/>
                      <a:pt x="1026" y="61"/>
                      <a:pt x="1007" y="4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1036700" y="1846350"/>
                <a:ext cx="687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466" extrusionOk="0">
                    <a:moveTo>
                      <a:pt x="1175" y="1"/>
                    </a:moveTo>
                    <a:cubicBezTo>
                      <a:pt x="1124" y="1"/>
                      <a:pt x="1075" y="16"/>
                      <a:pt x="1067" y="63"/>
                    </a:cubicBezTo>
                    <a:cubicBezTo>
                      <a:pt x="1063" y="97"/>
                      <a:pt x="1084" y="128"/>
                      <a:pt x="1106" y="155"/>
                    </a:cubicBezTo>
                    <a:cubicBezTo>
                      <a:pt x="1187" y="256"/>
                      <a:pt x="1266" y="357"/>
                      <a:pt x="1345" y="459"/>
                    </a:cubicBezTo>
                    <a:cubicBezTo>
                      <a:pt x="1164" y="572"/>
                      <a:pt x="949" y="633"/>
                      <a:pt x="735" y="633"/>
                    </a:cubicBezTo>
                    <a:cubicBezTo>
                      <a:pt x="660" y="633"/>
                      <a:pt x="586" y="625"/>
                      <a:pt x="512" y="610"/>
                    </a:cubicBezTo>
                    <a:cubicBezTo>
                      <a:pt x="430" y="593"/>
                      <a:pt x="341" y="569"/>
                      <a:pt x="257" y="569"/>
                    </a:cubicBezTo>
                    <a:cubicBezTo>
                      <a:pt x="199" y="569"/>
                      <a:pt x="143" y="581"/>
                      <a:pt x="94" y="616"/>
                    </a:cubicBezTo>
                    <a:cubicBezTo>
                      <a:pt x="1" y="685"/>
                      <a:pt x="8" y="839"/>
                      <a:pt x="42" y="839"/>
                    </a:cubicBezTo>
                    <a:cubicBezTo>
                      <a:pt x="54" y="839"/>
                      <a:pt x="70" y="819"/>
                      <a:pt x="86" y="768"/>
                    </a:cubicBezTo>
                    <a:cubicBezTo>
                      <a:pt x="243" y="1181"/>
                      <a:pt x="465" y="1578"/>
                      <a:pt x="779" y="1889"/>
                    </a:cubicBezTo>
                    <a:cubicBezTo>
                      <a:pt x="1095" y="2202"/>
                      <a:pt x="1507" y="2425"/>
                      <a:pt x="1949" y="2463"/>
                    </a:cubicBezTo>
                    <a:cubicBezTo>
                      <a:pt x="1965" y="2464"/>
                      <a:pt x="1982" y="2465"/>
                      <a:pt x="1999" y="2465"/>
                    </a:cubicBezTo>
                    <a:cubicBezTo>
                      <a:pt x="2064" y="2465"/>
                      <a:pt x="2129" y="2451"/>
                      <a:pt x="2165" y="2399"/>
                    </a:cubicBezTo>
                    <a:cubicBezTo>
                      <a:pt x="2219" y="2324"/>
                      <a:pt x="2174" y="2220"/>
                      <a:pt x="2127" y="2144"/>
                    </a:cubicBezTo>
                    <a:cubicBezTo>
                      <a:pt x="2026" y="1980"/>
                      <a:pt x="1910" y="1824"/>
                      <a:pt x="1779" y="1683"/>
                    </a:cubicBezTo>
                    <a:cubicBezTo>
                      <a:pt x="1833" y="1661"/>
                      <a:pt x="1890" y="1653"/>
                      <a:pt x="1948" y="1653"/>
                    </a:cubicBezTo>
                    <a:cubicBezTo>
                      <a:pt x="2062" y="1653"/>
                      <a:pt x="2181" y="1682"/>
                      <a:pt x="2295" y="1686"/>
                    </a:cubicBezTo>
                    <a:cubicBezTo>
                      <a:pt x="2301" y="1686"/>
                      <a:pt x="2306" y="1686"/>
                      <a:pt x="2311" y="1686"/>
                    </a:cubicBezTo>
                    <a:cubicBezTo>
                      <a:pt x="2481" y="1686"/>
                      <a:pt x="2684" y="1577"/>
                      <a:pt x="2656" y="1410"/>
                    </a:cubicBezTo>
                    <a:cubicBezTo>
                      <a:pt x="2624" y="1214"/>
                      <a:pt x="2320" y="1183"/>
                      <a:pt x="2242" y="1001"/>
                    </a:cubicBezTo>
                    <a:cubicBezTo>
                      <a:pt x="2334" y="958"/>
                      <a:pt x="2442" y="966"/>
                      <a:pt x="2543" y="945"/>
                    </a:cubicBezTo>
                    <a:cubicBezTo>
                      <a:pt x="2643" y="923"/>
                      <a:pt x="2749" y="848"/>
                      <a:pt x="2739" y="747"/>
                    </a:cubicBezTo>
                    <a:cubicBezTo>
                      <a:pt x="2732" y="670"/>
                      <a:pt x="2664" y="616"/>
                      <a:pt x="2599" y="574"/>
                    </a:cubicBezTo>
                    <a:cubicBezTo>
                      <a:pt x="2184" y="302"/>
                      <a:pt x="1719" y="107"/>
                      <a:pt x="1231" y="6"/>
                    </a:cubicBezTo>
                    <a:cubicBezTo>
                      <a:pt x="1214" y="3"/>
                      <a:pt x="1194" y="1"/>
                      <a:pt x="11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29575" y="1826000"/>
                <a:ext cx="337850" cy="362525"/>
              </a:xfrm>
              <a:custGeom>
                <a:avLst/>
                <a:gdLst/>
                <a:ahLst/>
                <a:cxnLst/>
                <a:rect l="l" t="t" r="r" b="b"/>
                <a:pathLst>
                  <a:path w="13514" h="14501" extrusionOk="0">
                    <a:moveTo>
                      <a:pt x="5298" y="0"/>
                    </a:moveTo>
                    <a:cubicBezTo>
                      <a:pt x="4517" y="0"/>
                      <a:pt x="3743" y="159"/>
                      <a:pt x="3042" y="502"/>
                    </a:cubicBezTo>
                    <a:cubicBezTo>
                      <a:pt x="3040" y="530"/>
                      <a:pt x="3038" y="558"/>
                      <a:pt x="3047" y="577"/>
                    </a:cubicBezTo>
                    <a:lnTo>
                      <a:pt x="3047" y="577"/>
                    </a:lnTo>
                    <a:cubicBezTo>
                      <a:pt x="2308" y="966"/>
                      <a:pt x="1744" y="1665"/>
                      <a:pt x="1329" y="2400"/>
                    </a:cubicBezTo>
                    <a:cubicBezTo>
                      <a:pt x="278" y="4263"/>
                      <a:pt x="0" y="6606"/>
                      <a:pt x="846" y="8570"/>
                    </a:cubicBezTo>
                    <a:cubicBezTo>
                      <a:pt x="1482" y="10044"/>
                      <a:pt x="2697" y="11215"/>
                      <a:pt x="4075" y="12036"/>
                    </a:cubicBezTo>
                    <a:cubicBezTo>
                      <a:pt x="5453" y="12858"/>
                      <a:pt x="6998" y="13361"/>
                      <a:pt x="8548" y="13786"/>
                    </a:cubicBezTo>
                    <a:cubicBezTo>
                      <a:pt x="9156" y="13953"/>
                      <a:pt x="9787" y="14118"/>
                      <a:pt x="10289" y="14501"/>
                    </a:cubicBezTo>
                    <a:cubicBezTo>
                      <a:pt x="10582" y="13906"/>
                      <a:pt x="11111" y="13466"/>
                      <a:pt x="11553" y="12970"/>
                    </a:cubicBezTo>
                    <a:cubicBezTo>
                      <a:pt x="12297" y="12136"/>
                      <a:pt x="12814" y="11102"/>
                      <a:pt x="13039" y="10007"/>
                    </a:cubicBezTo>
                    <a:cubicBezTo>
                      <a:pt x="13514" y="7690"/>
                      <a:pt x="12649" y="5260"/>
                      <a:pt x="11223" y="3375"/>
                    </a:cubicBezTo>
                    <a:cubicBezTo>
                      <a:pt x="10278" y="2125"/>
                      <a:pt x="9061" y="1045"/>
                      <a:pt x="7607" y="456"/>
                    </a:cubicBezTo>
                    <a:cubicBezTo>
                      <a:pt x="6877" y="161"/>
                      <a:pt x="6084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69775" y="1844625"/>
                <a:ext cx="213725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12765" extrusionOk="0">
                    <a:moveTo>
                      <a:pt x="1573" y="0"/>
                    </a:moveTo>
                    <a:cubicBezTo>
                      <a:pt x="1547" y="33"/>
                      <a:pt x="1547" y="80"/>
                      <a:pt x="1374" y="80"/>
                    </a:cubicBezTo>
                    <a:cubicBezTo>
                      <a:pt x="1308" y="80"/>
                      <a:pt x="1215" y="73"/>
                      <a:pt x="1086" y="55"/>
                    </a:cubicBezTo>
                    <a:cubicBezTo>
                      <a:pt x="366" y="616"/>
                      <a:pt x="1" y="1600"/>
                      <a:pt x="181" y="2496"/>
                    </a:cubicBezTo>
                    <a:cubicBezTo>
                      <a:pt x="191" y="2547"/>
                      <a:pt x="204" y="2604"/>
                      <a:pt x="240" y="2646"/>
                    </a:cubicBezTo>
                    <a:cubicBezTo>
                      <a:pt x="277" y="2689"/>
                      <a:pt x="324" y="2707"/>
                      <a:pt x="375" y="2707"/>
                    </a:cubicBezTo>
                    <a:cubicBezTo>
                      <a:pt x="492" y="2707"/>
                      <a:pt x="631" y="2610"/>
                      <a:pt x="716" y="2509"/>
                    </a:cubicBezTo>
                    <a:cubicBezTo>
                      <a:pt x="815" y="2388"/>
                      <a:pt x="950" y="2248"/>
                      <a:pt x="1087" y="2248"/>
                    </a:cubicBezTo>
                    <a:cubicBezTo>
                      <a:pt x="1118" y="2248"/>
                      <a:pt x="1148" y="2255"/>
                      <a:pt x="1178" y="2271"/>
                    </a:cubicBezTo>
                    <a:cubicBezTo>
                      <a:pt x="1193" y="2725"/>
                      <a:pt x="1301" y="3176"/>
                      <a:pt x="1494" y="3590"/>
                    </a:cubicBezTo>
                    <a:cubicBezTo>
                      <a:pt x="1559" y="3727"/>
                      <a:pt x="1643" y="3868"/>
                      <a:pt x="1780" y="3933"/>
                    </a:cubicBezTo>
                    <a:cubicBezTo>
                      <a:pt x="1834" y="3958"/>
                      <a:pt x="1889" y="3970"/>
                      <a:pt x="1943" y="3970"/>
                    </a:cubicBezTo>
                    <a:cubicBezTo>
                      <a:pt x="2291" y="3970"/>
                      <a:pt x="2631" y="3509"/>
                      <a:pt x="3007" y="3509"/>
                    </a:cubicBezTo>
                    <a:cubicBezTo>
                      <a:pt x="3037" y="3509"/>
                      <a:pt x="3068" y="3512"/>
                      <a:pt x="3098" y="3519"/>
                    </a:cubicBezTo>
                    <a:cubicBezTo>
                      <a:pt x="3333" y="3568"/>
                      <a:pt x="3478" y="3810"/>
                      <a:pt x="3527" y="4047"/>
                    </a:cubicBezTo>
                    <a:cubicBezTo>
                      <a:pt x="3576" y="4283"/>
                      <a:pt x="3555" y="4528"/>
                      <a:pt x="3607" y="4762"/>
                    </a:cubicBezTo>
                    <a:cubicBezTo>
                      <a:pt x="3640" y="4910"/>
                      <a:pt x="3721" y="5067"/>
                      <a:pt x="3870" y="5100"/>
                    </a:cubicBezTo>
                    <a:cubicBezTo>
                      <a:pt x="3890" y="5105"/>
                      <a:pt x="3910" y="5107"/>
                      <a:pt x="3930" y="5107"/>
                    </a:cubicBezTo>
                    <a:cubicBezTo>
                      <a:pt x="4053" y="5107"/>
                      <a:pt x="4174" y="5031"/>
                      <a:pt x="4299" y="5024"/>
                    </a:cubicBezTo>
                    <a:cubicBezTo>
                      <a:pt x="4305" y="5024"/>
                      <a:pt x="4312" y="5023"/>
                      <a:pt x="4318" y="5023"/>
                    </a:cubicBezTo>
                    <a:cubicBezTo>
                      <a:pt x="4573" y="5023"/>
                      <a:pt x="4756" y="5311"/>
                      <a:pt x="4752" y="5572"/>
                    </a:cubicBezTo>
                    <a:cubicBezTo>
                      <a:pt x="4749" y="5835"/>
                      <a:pt x="4616" y="6080"/>
                      <a:pt x="4533" y="6331"/>
                    </a:cubicBezTo>
                    <a:cubicBezTo>
                      <a:pt x="4386" y="6762"/>
                      <a:pt x="4374" y="7238"/>
                      <a:pt x="4498" y="7676"/>
                    </a:cubicBezTo>
                    <a:cubicBezTo>
                      <a:pt x="4521" y="7763"/>
                      <a:pt x="4553" y="7850"/>
                      <a:pt x="4622" y="7908"/>
                    </a:cubicBezTo>
                    <a:cubicBezTo>
                      <a:pt x="4673" y="7952"/>
                      <a:pt x="4733" y="7970"/>
                      <a:pt x="4796" y="7970"/>
                    </a:cubicBezTo>
                    <a:cubicBezTo>
                      <a:pt x="4938" y="7970"/>
                      <a:pt x="5095" y="7878"/>
                      <a:pt x="5210" y="7777"/>
                    </a:cubicBezTo>
                    <a:cubicBezTo>
                      <a:pt x="5351" y="7650"/>
                      <a:pt x="5516" y="7501"/>
                      <a:pt x="5697" y="7501"/>
                    </a:cubicBezTo>
                    <a:cubicBezTo>
                      <a:pt x="5724" y="7501"/>
                      <a:pt x="5752" y="7504"/>
                      <a:pt x="5781" y="7512"/>
                    </a:cubicBezTo>
                    <a:cubicBezTo>
                      <a:pt x="6257" y="7640"/>
                      <a:pt x="5914" y="8581"/>
                      <a:pt x="6372" y="8766"/>
                    </a:cubicBezTo>
                    <a:cubicBezTo>
                      <a:pt x="6433" y="8790"/>
                      <a:pt x="6499" y="8794"/>
                      <a:pt x="6566" y="8794"/>
                    </a:cubicBezTo>
                    <a:cubicBezTo>
                      <a:pt x="6601" y="8794"/>
                      <a:pt x="6636" y="8793"/>
                      <a:pt x="6671" y="8793"/>
                    </a:cubicBezTo>
                    <a:cubicBezTo>
                      <a:pt x="6730" y="8793"/>
                      <a:pt x="6789" y="8797"/>
                      <a:pt x="6845" y="8815"/>
                    </a:cubicBezTo>
                    <a:cubicBezTo>
                      <a:pt x="7121" y="8901"/>
                      <a:pt x="7178" y="9257"/>
                      <a:pt x="7204" y="9544"/>
                    </a:cubicBezTo>
                    <a:cubicBezTo>
                      <a:pt x="7318" y="10717"/>
                      <a:pt x="7786" y="11852"/>
                      <a:pt x="8533" y="12764"/>
                    </a:cubicBezTo>
                    <a:cubicBezTo>
                      <a:pt x="8321" y="11333"/>
                      <a:pt x="8110" y="9904"/>
                      <a:pt x="7900" y="8473"/>
                    </a:cubicBezTo>
                    <a:cubicBezTo>
                      <a:pt x="7878" y="8329"/>
                      <a:pt x="7862" y="8168"/>
                      <a:pt x="7950" y="8052"/>
                    </a:cubicBezTo>
                    <a:cubicBezTo>
                      <a:pt x="8008" y="7979"/>
                      <a:pt x="8100" y="7938"/>
                      <a:pt x="8175" y="7881"/>
                    </a:cubicBezTo>
                    <a:cubicBezTo>
                      <a:pt x="8548" y="7590"/>
                      <a:pt x="8355" y="6977"/>
                      <a:pt x="8038" y="6625"/>
                    </a:cubicBezTo>
                    <a:cubicBezTo>
                      <a:pt x="7391" y="5905"/>
                      <a:pt x="6359" y="5504"/>
                      <a:pt x="5986" y="4613"/>
                    </a:cubicBezTo>
                    <a:cubicBezTo>
                      <a:pt x="6196" y="4496"/>
                      <a:pt x="6437" y="4435"/>
                      <a:pt x="6678" y="4435"/>
                    </a:cubicBezTo>
                    <a:cubicBezTo>
                      <a:pt x="6798" y="4435"/>
                      <a:pt x="6918" y="4450"/>
                      <a:pt x="7034" y="4480"/>
                    </a:cubicBezTo>
                    <a:cubicBezTo>
                      <a:pt x="6709" y="3587"/>
                      <a:pt x="5895" y="2888"/>
                      <a:pt x="4962" y="2705"/>
                    </a:cubicBezTo>
                    <a:cubicBezTo>
                      <a:pt x="5250" y="2281"/>
                      <a:pt x="5000" y="1662"/>
                      <a:pt x="4573" y="1380"/>
                    </a:cubicBezTo>
                    <a:cubicBezTo>
                      <a:pt x="4146" y="1097"/>
                      <a:pt x="3607" y="1060"/>
                      <a:pt x="3096" y="1028"/>
                    </a:cubicBezTo>
                    <a:cubicBezTo>
                      <a:pt x="3231" y="932"/>
                      <a:pt x="3233" y="717"/>
                      <a:pt x="3139" y="579"/>
                    </a:cubicBezTo>
                    <a:cubicBezTo>
                      <a:pt x="3045" y="440"/>
                      <a:pt x="2889" y="361"/>
                      <a:pt x="2734" y="297"/>
                    </a:cubicBezTo>
                    <a:cubicBezTo>
                      <a:pt x="2363" y="145"/>
                      <a:pt x="1971" y="44"/>
                      <a:pt x="157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67775" y="1899050"/>
                <a:ext cx="47325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752" extrusionOk="0">
                    <a:moveTo>
                      <a:pt x="1303" y="0"/>
                    </a:moveTo>
                    <a:cubicBezTo>
                      <a:pt x="1292" y="0"/>
                      <a:pt x="1281" y="1"/>
                      <a:pt x="1270" y="1"/>
                    </a:cubicBezTo>
                    <a:cubicBezTo>
                      <a:pt x="1080" y="16"/>
                      <a:pt x="907" y="151"/>
                      <a:pt x="1141" y="151"/>
                    </a:cubicBezTo>
                    <a:cubicBezTo>
                      <a:pt x="1163" y="151"/>
                      <a:pt x="1189" y="150"/>
                      <a:pt x="1218" y="147"/>
                    </a:cubicBezTo>
                    <a:lnTo>
                      <a:pt x="1218" y="147"/>
                    </a:lnTo>
                    <a:cubicBezTo>
                      <a:pt x="853" y="258"/>
                      <a:pt x="564" y="546"/>
                      <a:pt x="378" y="881"/>
                    </a:cubicBezTo>
                    <a:cubicBezTo>
                      <a:pt x="192" y="1214"/>
                      <a:pt x="101" y="1588"/>
                      <a:pt x="25" y="1962"/>
                    </a:cubicBezTo>
                    <a:cubicBezTo>
                      <a:pt x="2" y="2080"/>
                      <a:pt x="0" y="2239"/>
                      <a:pt x="115" y="2280"/>
                    </a:cubicBezTo>
                    <a:cubicBezTo>
                      <a:pt x="131" y="2286"/>
                      <a:pt x="146" y="2288"/>
                      <a:pt x="161" y="2288"/>
                    </a:cubicBezTo>
                    <a:cubicBezTo>
                      <a:pt x="287" y="2288"/>
                      <a:pt x="376" y="2102"/>
                      <a:pt x="506" y="2043"/>
                    </a:cubicBezTo>
                    <a:cubicBezTo>
                      <a:pt x="519" y="2194"/>
                      <a:pt x="533" y="2344"/>
                      <a:pt x="545" y="2495"/>
                    </a:cubicBezTo>
                    <a:cubicBezTo>
                      <a:pt x="551" y="2556"/>
                      <a:pt x="559" y="2625"/>
                      <a:pt x="610" y="2658"/>
                    </a:cubicBezTo>
                    <a:cubicBezTo>
                      <a:pt x="629" y="2672"/>
                      <a:pt x="651" y="2678"/>
                      <a:pt x="673" y="2678"/>
                    </a:cubicBezTo>
                    <a:cubicBezTo>
                      <a:pt x="741" y="2678"/>
                      <a:pt x="814" y="2620"/>
                      <a:pt x="852" y="2557"/>
                    </a:cubicBezTo>
                    <a:cubicBezTo>
                      <a:pt x="904" y="2474"/>
                      <a:pt x="940" y="2368"/>
                      <a:pt x="1031" y="2331"/>
                    </a:cubicBezTo>
                    <a:cubicBezTo>
                      <a:pt x="1143" y="2439"/>
                      <a:pt x="1171" y="2622"/>
                      <a:pt x="1302" y="2708"/>
                    </a:cubicBezTo>
                    <a:cubicBezTo>
                      <a:pt x="1346" y="2738"/>
                      <a:pt x="1398" y="2752"/>
                      <a:pt x="1451" y="2752"/>
                    </a:cubicBezTo>
                    <a:cubicBezTo>
                      <a:pt x="1551" y="2752"/>
                      <a:pt x="1655" y="2703"/>
                      <a:pt x="1724" y="2628"/>
                    </a:cubicBezTo>
                    <a:cubicBezTo>
                      <a:pt x="1828" y="2512"/>
                      <a:pt x="1864" y="2351"/>
                      <a:pt x="1875" y="2194"/>
                    </a:cubicBezTo>
                    <a:cubicBezTo>
                      <a:pt x="1893" y="1908"/>
                      <a:pt x="1835" y="1626"/>
                      <a:pt x="1777" y="1346"/>
                    </a:cubicBezTo>
                    <a:cubicBezTo>
                      <a:pt x="1702" y="979"/>
                      <a:pt x="1626" y="614"/>
                      <a:pt x="1551" y="247"/>
                    </a:cubicBezTo>
                    <a:cubicBezTo>
                      <a:pt x="1537" y="176"/>
                      <a:pt x="1521" y="102"/>
                      <a:pt x="1466" y="53"/>
                    </a:cubicBezTo>
                    <a:cubicBezTo>
                      <a:pt x="1423" y="14"/>
                      <a:pt x="1363" y="0"/>
                      <a:pt x="1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831625" y="1966600"/>
                <a:ext cx="59050" cy="7535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3014" extrusionOk="0">
                    <a:moveTo>
                      <a:pt x="1841" y="0"/>
                    </a:moveTo>
                    <a:cubicBezTo>
                      <a:pt x="1723" y="0"/>
                      <a:pt x="1626" y="41"/>
                      <a:pt x="1635" y="125"/>
                    </a:cubicBezTo>
                    <a:cubicBezTo>
                      <a:pt x="797" y="319"/>
                      <a:pt x="120" y="1072"/>
                      <a:pt x="13" y="1925"/>
                    </a:cubicBezTo>
                    <a:cubicBezTo>
                      <a:pt x="5" y="1994"/>
                      <a:pt x="0" y="2072"/>
                      <a:pt x="38" y="2134"/>
                    </a:cubicBezTo>
                    <a:cubicBezTo>
                      <a:pt x="77" y="2195"/>
                      <a:pt x="146" y="2220"/>
                      <a:pt x="218" y="2220"/>
                    </a:cubicBezTo>
                    <a:cubicBezTo>
                      <a:pt x="275" y="2220"/>
                      <a:pt x="334" y="2205"/>
                      <a:pt x="382" y="2179"/>
                    </a:cubicBezTo>
                    <a:cubicBezTo>
                      <a:pt x="495" y="2120"/>
                      <a:pt x="583" y="2019"/>
                      <a:pt x="697" y="1961"/>
                    </a:cubicBezTo>
                    <a:lnTo>
                      <a:pt x="697" y="1961"/>
                    </a:lnTo>
                    <a:cubicBezTo>
                      <a:pt x="676" y="2114"/>
                      <a:pt x="656" y="2265"/>
                      <a:pt x="636" y="2418"/>
                    </a:cubicBezTo>
                    <a:cubicBezTo>
                      <a:pt x="626" y="2509"/>
                      <a:pt x="613" y="2600"/>
                      <a:pt x="640" y="2686"/>
                    </a:cubicBezTo>
                    <a:cubicBezTo>
                      <a:pt x="667" y="2771"/>
                      <a:pt x="741" y="2848"/>
                      <a:pt x="830" y="2848"/>
                    </a:cubicBezTo>
                    <a:cubicBezTo>
                      <a:pt x="832" y="2848"/>
                      <a:pt x="833" y="2848"/>
                      <a:pt x="835" y="2848"/>
                    </a:cubicBezTo>
                    <a:cubicBezTo>
                      <a:pt x="993" y="2842"/>
                      <a:pt x="1050" y="2626"/>
                      <a:pt x="1184" y="2542"/>
                    </a:cubicBezTo>
                    <a:cubicBezTo>
                      <a:pt x="1204" y="2662"/>
                      <a:pt x="1227" y="2784"/>
                      <a:pt x="1298" y="2881"/>
                    </a:cubicBezTo>
                    <a:cubicBezTo>
                      <a:pt x="1353" y="2957"/>
                      <a:pt x="1444" y="3013"/>
                      <a:pt x="1535" y="3013"/>
                    </a:cubicBezTo>
                    <a:cubicBezTo>
                      <a:pt x="1561" y="3013"/>
                      <a:pt x="1587" y="3009"/>
                      <a:pt x="1612" y="2999"/>
                    </a:cubicBezTo>
                    <a:cubicBezTo>
                      <a:pt x="1706" y="2958"/>
                      <a:pt x="1753" y="2859"/>
                      <a:pt x="1793" y="2765"/>
                    </a:cubicBezTo>
                    <a:cubicBezTo>
                      <a:pt x="2080" y="2094"/>
                      <a:pt x="2263" y="1379"/>
                      <a:pt x="2340" y="652"/>
                    </a:cubicBezTo>
                    <a:cubicBezTo>
                      <a:pt x="2351" y="534"/>
                      <a:pt x="2361" y="409"/>
                      <a:pt x="2318" y="298"/>
                    </a:cubicBezTo>
                    <a:cubicBezTo>
                      <a:pt x="2258" y="146"/>
                      <a:pt x="2109" y="41"/>
                      <a:pt x="1948" y="11"/>
                    </a:cubicBezTo>
                    <a:cubicBezTo>
                      <a:pt x="1912" y="4"/>
                      <a:pt x="1876" y="0"/>
                      <a:pt x="1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888625" y="2028975"/>
                <a:ext cx="52275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844" extrusionOk="0">
                    <a:moveTo>
                      <a:pt x="1066" y="1"/>
                    </a:moveTo>
                    <a:cubicBezTo>
                      <a:pt x="1014" y="1"/>
                      <a:pt x="985" y="10"/>
                      <a:pt x="1008" y="25"/>
                    </a:cubicBezTo>
                    <a:cubicBezTo>
                      <a:pt x="566" y="289"/>
                      <a:pt x="226" y="720"/>
                      <a:pt x="71" y="1212"/>
                    </a:cubicBezTo>
                    <a:cubicBezTo>
                      <a:pt x="31" y="1343"/>
                      <a:pt x="1" y="1484"/>
                      <a:pt x="28" y="1618"/>
                    </a:cubicBezTo>
                    <a:cubicBezTo>
                      <a:pt x="55" y="1754"/>
                      <a:pt x="149" y="1883"/>
                      <a:pt x="282" y="1919"/>
                    </a:cubicBezTo>
                    <a:cubicBezTo>
                      <a:pt x="309" y="1927"/>
                      <a:pt x="335" y="1930"/>
                      <a:pt x="362" y="1930"/>
                    </a:cubicBezTo>
                    <a:cubicBezTo>
                      <a:pt x="521" y="1930"/>
                      <a:pt x="671" y="1810"/>
                      <a:pt x="778" y="1681"/>
                    </a:cubicBezTo>
                    <a:lnTo>
                      <a:pt x="778" y="1681"/>
                    </a:lnTo>
                    <a:cubicBezTo>
                      <a:pt x="775" y="1882"/>
                      <a:pt x="791" y="2082"/>
                      <a:pt x="828" y="2278"/>
                    </a:cubicBezTo>
                    <a:cubicBezTo>
                      <a:pt x="851" y="2402"/>
                      <a:pt x="912" y="2551"/>
                      <a:pt x="1037" y="2561"/>
                    </a:cubicBezTo>
                    <a:cubicBezTo>
                      <a:pt x="1042" y="2561"/>
                      <a:pt x="1047" y="2561"/>
                      <a:pt x="1051" y="2561"/>
                    </a:cubicBezTo>
                    <a:cubicBezTo>
                      <a:pt x="1219" y="2561"/>
                      <a:pt x="1276" y="2313"/>
                      <a:pt x="1419" y="2213"/>
                    </a:cubicBezTo>
                    <a:cubicBezTo>
                      <a:pt x="1419" y="2404"/>
                      <a:pt x="1477" y="2592"/>
                      <a:pt x="1579" y="2755"/>
                    </a:cubicBezTo>
                    <a:cubicBezTo>
                      <a:pt x="1608" y="2798"/>
                      <a:pt x="1651" y="2844"/>
                      <a:pt x="1698" y="2844"/>
                    </a:cubicBezTo>
                    <a:cubicBezTo>
                      <a:pt x="1706" y="2844"/>
                      <a:pt x="1713" y="2843"/>
                      <a:pt x="1720" y="2840"/>
                    </a:cubicBezTo>
                    <a:cubicBezTo>
                      <a:pt x="1743" y="2833"/>
                      <a:pt x="1764" y="2813"/>
                      <a:pt x="1779" y="2793"/>
                    </a:cubicBezTo>
                    <a:cubicBezTo>
                      <a:pt x="2091" y="2418"/>
                      <a:pt x="2046" y="1872"/>
                      <a:pt x="1975" y="1389"/>
                    </a:cubicBezTo>
                    <a:cubicBezTo>
                      <a:pt x="1938" y="1132"/>
                      <a:pt x="1899" y="873"/>
                      <a:pt x="1798" y="632"/>
                    </a:cubicBezTo>
                    <a:cubicBezTo>
                      <a:pt x="1699" y="393"/>
                      <a:pt x="1533" y="169"/>
                      <a:pt x="1301" y="53"/>
                    </a:cubicBezTo>
                    <a:cubicBezTo>
                      <a:pt x="1227" y="15"/>
                      <a:pt x="1130" y="1"/>
                      <a:pt x="1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964625" y="2040850"/>
                <a:ext cx="59675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14" extrusionOk="0">
                    <a:moveTo>
                      <a:pt x="740" y="0"/>
                    </a:moveTo>
                    <a:cubicBezTo>
                      <a:pt x="635" y="0"/>
                      <a:pt x="529" y="15"/>
                      <a:pt x="436" y="62"/>
                    </a:cubicBezTo>
                    <a:cubicBezTo>
                      <a:pt x="339" y="113"/>
                      <a:pt x="260" y="209"/>
                      <a:pt x="167" y="209"/>
                    </a:cubicBezTo>
                    <a:cubicBezTo>
                      <a:pt x="144" y="209"/>
                      <a:pt x="120" y="203"/>
                      <a:pt x="94" y="189"/>
                    </a:cubicBezTo>
                    <a:lnTo>
                      <a:pt x="94" y="189"/>
                    </a:lnTo>
                    <a:cubicBezTo>
                      <a:pt x="1" y="650"/>
                      <a:pt x="50" y="1139"/>
                      <a:pt x="234" y="1571"/>
                    </a:cubicBezTo>
                    <a:cubicBezTo>
                      <a:pt x="361" y="1871"/>
                      <a:pt x="569" y="2156"/>
                      <a:pt x="871" y="2279"/>
                    </a:cubicBezTo>
                    <a:cubicBezTo>
                      <a:pt x="921" y="2299"/>
                      <a:pt x="977" y="2314"/>
                      <a:pt x="1031" y="2314"/>
                    </a:cubicBezTo>
                    <a:cubicBezTo>
                      <a:pt x="1072" y="2314"/>
                      <a:pt x="1112" y="2305"/>
                      <a:pt x="1147" y="2285"/>
                    </a:cubicBezTo>
                    <a:cubicBezTo>
                      <a:pt x="1253" y="2220"/>
                      <a:pt x="1269" y="2071"/>
                      <a:pt x="1240" y="1950"/>
                    </a:cubicBezTo>
                    <a:cubicBezTo>
                      <a:pt x="1211" y="1831"/>
                      <a:pt x="1149" y="1718"/>
                      <a:pt x="1136" y="1596"/>
                    </a:cubicBezTo>
                    <a:lnTo>
                      <a:pt x="1136" y="1596"/>
                    </a:lnTo>
                    <a:cubicBezTo>
                      <a:pt x="1312" y="1746"/>
                      <a:pt x="1526" y="1849"/>
                      <a:pt x="1751" y="1898"/>
                    </a:cubicBezTo>
                    <a:cubicBezTo>
                      <a:pt x="1780" y="1905"/>
                      <a:pt x="1812" y="1909"/>
                      <a:pt x="1844" y="1909"/>
                    </a:cubicBezTo>
                    <a:cubicBezTo>
                      <a:pt x="1919" y="1909"/>
                      <a:pt x="1992" y="1886"/>
                      <a:pt x="2017" y="1819"/>
                    </a:cubicBezTo>
                    <a:cubicBezTo>
                      <a:pt x="2039" y="1761"/>
                      <a:pt x="2010" y="1697"/>
                      <a:pt x="1981" y="1640"/>
                    </a:cubicBezTo>
                    <a:cubicBezTo>
                      <a:pt x="1903" y="1496"/>
                      <a:pt x="1814" y="1362"/>
                      <a:pt x="1713" y="1234"/>
                    </a:cubicBezTo>
                    <a:lnTo>
                      <a:pt x="1713" y="1234"/>
                    </a:lnTo>
                    <a:cubicBezTo>
                      <a:pt x="1802" y="1253"/>
                      <a:pt x="1891" y="1274"/>
                      <a:pt x="1981" y="1274"/>
                    </a:cubicBezTo>
                    <a:cubicBezTo>
                      <a:pt x="1999" y="1274"/>
                      <a:pt x="2018" y="1273"/>
                      <a:pt x="2036" y="1271"/>
                    </a:cubicBezTo>
                    <a:cubicBezTo>
                      <a:pt x="2144" y="1261"/>
                      <a:pt x="2254" y="1206"/>
                      <a:pt x="2304" y="1110"/>
                    </a:cubicBezTo>
                    <a:cubicBezTo>
                      <a:pt x="2386" y="947"/>
                      <a:pt x="2274" y="754"/>
                      <a:pt x="2148" y="623"/>
                    </a:cubicBezTo>
                    <a:cubicBezTo>
                      <a:pt x="1808" y="267"/>
                      <a:pt x="1332" y="43"/>
                      <a:pt x="841" y="4"/>
                    </a:cubicBezTo>
                    <a:cubicBezTo>
                      <a:pt x="808" y="2"/>
                      <a:pt x="774" y="0"/>
                      <a:pt x="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920175" y="1944775"/>
                <a:ext cx="7130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852" h="2321" extrusionOk="0">
                    <a:moveTo>
                      <a:pt x="1382" y="0"/>
                    </a:moveTo>
                    <a:cubicBezTo>
                      <a:pt x="1284" y="0"/>
                      <a:pt x="1186" y="10"/>
                      <a:pt x="1091" y="28"/>
                    </a:cubicBezTo>
                    <a:cubicBezTo>
                      <a:pt x="725" y="97"/>
                      <a:pt x="389" y="280"/>
                      <a:pt x="84" y="495"/>
                    </a:cubicBezTo>
                    <a:cubicBezTo>
                      <a:pt x="63" y="508"/>
                      <a:pt x="45" y="529"/>
                      <a:pt x="30" y="547"/>
                    </a:cubicBezTo>
                    <a:lnTo>
                      <a:pt x="30" y="547"/>
                    </a:lnTo>
                    <a:cubicBezTo>
                      <a:pt x="27" y="535"/>
                      <a:pt x="23" y="523"/>
                      <a:pt x="20" y="510"/>
                    </a:cubicBezTo>
                    <a:cubicBezTo>
                      <a:pt x="4" y="560"/>
                      <a:pt x="0" y="578"/>
                      <a:pt x="4" y="578"/>
                    </a:cubicBezTo>
                    <a:cubicBezTo>
                      <a:pt x="7" y="578"/>
                      <a:pt x="17" y="564"/>
                      <a:pt x="30" y="547"/>
                    </a:cubicBezTo>
                    <a:lnTo>
                      <a:pt x="30" y="547"/>
                    </a:lnTo>
                    <a:cubicBezTo>
                      <a:pt x="171" y="1040"/>
                      <a:pt x="535" y="1446"/>
                      <a:pt x="967" y="1721"/>
                    </a:cubicBezTo>
                    <a:cubicBezTo>
                      <a:pt x="1408" y="2004"/>
                      <a:pt x="1916" y="2164"/>
                      <a:pt x="2426" y="2291"/>
                    </a:cubicBezTo>
                    <a:cubicBezTo>
                      <a:pt x="2486" y="2306"/>
                      <a:pt x="2550" y="2321"/>
                      <a:pt x="2612" y="2321"/>
                    </a:cubicBezTo>
                    <a:cubicBezTo>
                      <a:pt x="2634" y="2321"/>
                      <a:pt x="2655" y="2319"/>
                      <a:pt x="2675" y="2315"/>
                    </a:cubicBezTo>
                    <a:cubicBezTo>
                      <a:pt x="2757" y="2298"/>
                      <a:pt x="2837" y="2236"/>
                      <a:pt x="2845" y="2152"/>
                    </a:cubicBezTo>
                    <a:cubicBezTo>
                      <a:pt x="2851" y="2092"/>
                      <a:pt x="2819" y="2031"/>
                      <a:pt x="2783" y="1979"/>
                    </a:cubicBezTo>
                    <a:cubicBezTo>
                      <a:pt x="2642" y="1775"/>
                      <a:pt x="2450" y="1603"/>
                      <a:pt x="2231" y="1486"/>
                    </a:cubicBezTo>
                    <a:lnTo>
                      <a:pt x="2231" y="1486"/>
                    </a:lnTo>
                    <a:cubicBezTo>
                      <a:pt x="2254" y="1488"/>
                      <a:pt x="2278" y="1489"/>
                      <a:pt x="2302" y="1489"/>
                    </a:cubicBezTo>
                    <a:cubicBezTo>
                      <a:pt x="2454" y="1489"/>
                      <a:pt x="2623" y="1452"/>
                      <a:pt x="2655" y="1313"/>
                    </a:cubicBezTo>
                    <a:cubicBezTo>
                      <a:pt x="2672" y="1234"/>
                      <a:pt x="2635" y="1155"/>
                      <a:pt x="2590" y="1086"/>
                    </a:cubicBezTo>
                    <a:cubicBezTo>
                      <a:pt x="2446" y="866"/>
                      <a:pt x="2217" y="705"/>
                      <a:pt x="1962" y="643"/>
                    </a:cubicBezTo>
                    <a:cubicBezTo>
                      <a:pt x="2106" y="614"/>
                      <a:pt x="2287" y="529"/>
                      <a:pt x="2260" y="387"/>
                    </a:cubicBezTo>
                    <a:cubicBezTo>
                      <a:pt x="2250" y="327"/>
                      <a:pt x="2202" y="283"/>
                      <a:pt x="2153" y="244"/>
                    </a:cubicBezTo>
                    <a:cubicBezTo>
                      <a:pt x="1937" y="76"/>
                      <a:pt x="1660" y="0"/>
                      <a:pt x="13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891050" y="1873125"/>
                <a:ext cx="636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037" extrusionOk="0">
                    <a:moveTo>
                      <a:pt x="1563" y="0"/>
                    </a:moveTo>
                    <a:cubicBezTo>
                      <a:pt x="1409" y="0"/>
                      <a:pt x="1254" y="70"/>
                      <a:pt x="1176" y="184"/>
                    </a:cubicBezTo>
                    <a:cubicBezTo>
                      <a:pt x="694" y="276"/>
                      <a:pt x="268" y="628"/>
                      <a:pt x="87" y="1085"/>
                    </a:cubicBezTo>
                    <a:cubicBezTo>
                      <a:pt x="30" y="1227"/>
                      <a:pt x="0" y="1402"/>
                      <a:pt x="92" y="1523"/>
                    </a:cubicBezTo>
                    <a:cubicBezTo>
                      <a:pt x="160" y="1614"/>
                      <a:pt x="277" y="1651"/>
                      <a:pt x="385" y="1681"/>
                    </a:cubicBezTo>
                    <a:cubicBezTo>
                      <a:pt x="639" y="1753"/>
                      <a:pt x="894" y="1827"/>
                      <a:pt x="1148" y="1899"/>
                    </a:cubicBezTo>
                    <a:cubicBezTo>
                      <a:pt x="1365" y="1962"/>
                      <a:pt x="1586" y="2026"/>
                      <a:pt x="1811" y="2035"/>
                    </a:cubicBezTo>
                    <a:cubicBezTo>
                      <a:pt x="1832" y="2036"/>
                      <a:pt x="1853" y="2036"/>
                      <a:pt x="1874" y="2036"/>
                    </a:cubicBezTo>
                    <a:cubicBezTo>
                      <a:pt x="2079" y="2036"/>
                      <a:pt x="2290" y="1984"/>
                      <a:pt x="2452" y="1860"/>
                    </a:cubicBezTo>
                    <a:cubicBezTo>
                      <a:pt x="2484" y="1834"/>
                      <a:pt x="2513" y="1808"/>
                      <a:pt x="2530" y="1769"/>
                    </a:cubicBezTo>
                    <a:cubicBezTo>
                      <a:pt x="2546" y="1730"/>
                      <a:pt x="2546" y="1686"/>
                      <a:pt x="2537" y="1644"/>
                    </a:cubicBezTo>
                    <a:cubicBezTo>
                      <a:pt x="2484" y="1377"/>
                      <a:pt x="2206" y="1229"/>
                      <a:pt x="1956" y="1118"/>
                    </a:cubicBezTo>
                    <a:cubicBezTo>
                      <a:pt x="2106" y="1076"/>
                      <a:pt x="2279" y="1011"/>
                      <a:pt x="2314" y="860"/>
                    </a:cubicBezTo>
                    <a:cubicBezTo>
                      <a:pt x="2343" y="730"/>
                      <a:pt x="2245" y="600"/>
                      <a:pt x="2122" y="548"/>
                    </a:cubicBezTo>
                    <a:cubicBezTo>
                      <a:pt x="2037" y="512"/>
                      <a:pt x="1944" y="503"/>
                      <a:pt x="1850" y="503"/>
                    </a:cubicBezTo>
                    <a:cubicBezTo>
                      <a:pt x="1811" y="503"/>
                      <a:pt x="1771" y="505"/>
                      <a:pt x="1731" y="507"/>
                    </a:cubicBezTo>
                    <a:cubicBezTo>
                      <a:pt x="1741" y="368"/>
                      <a:pt x="1914" y="247"/>
                      <a:pt x="1850" y="123"/>
                    </a:cubicBezTo>
                    <a:cubicBezTo>
                      <a:pt x="1832" y="90"/>
                      <a:pt x="1802" y="67"/>
                      <a:pt x="1767" y="48"/>
                    </a:cubicBezTo>
                    <a:cubicBezTo>
                      <a:pt x="1705" y="15"/>
                      <a:pt x="1634" y="0"/>
                      <a:pt x="1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844725" y="1842225"/>
                <a:ext cx="59975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559" extrusionOk="0">
                    <a:moveTo>
                      <a:pt x="1454" y="0"/>
                    </a:moveTo>
                    <a:cubicBezTo>
                      <a:pt x="1268" y="0"/>
                      <a:pt x="1083" y="33"/>
                      <a:pt x="909" y="96"/>
                    </a:cubicBezTo>
                    <a:cubicBezTo>
                      <a:pt x="566" y="222"/>
                      <a:pt x="271" y="468"/>
                      <a:pt x="87" y="784"/>
                    </a:cubicBezTo>
                    <a:cubicBezTo>
                      <a:pt x="40" y="865"/>
                      <a:pt x="1" y="969"/>
                      <a:pt x="47" y="1049"/>
                    </a:cubicBezTo>
                    <a:cubicBezTo>
                      <a:pt x="75" y="1095"/>
                      <a:pt x="126" y="1123"/>
                      <a:pt x="177" y="1144"/>
                    </a:cubicBezTo>
                    <a:cubicBezTo>
                      <a:pt x="363" y="1218"/>
                      <a:pt x="566" y="1221"/>
                      <a:pt x="765" y="1244"/>
                    </a:cubicBezTo>
                    <a:cubicBezTo>
                      <a:pt x="1046" y="1276"/>
                      <a:pt x="1321" y="1353"/>
                      <a:pt x="1579" y="1469"/>
                    </a:cubicBezTo>
                    <a:cubicBezTo>
                      <a:pt x="1672" y="1511"/>
                      <a:pt x="1776" y="1558"/>
                      <a:pt x="1874" y="1558"/>
                    </a:cubicBezTo>
                    <a:cubicBezTo>
                      <a:pt x="1910" y="1558"/>
                      <a:pt x="1944" y="1552"/>
                      <a:pt x="1977" y="1538"/>
                    </a:cubicBezTo>
                    <a:cubicBezTo>
                      <a:pt x="2113" y="1476"/>
                      <a:pt x="2153" y="1293"/>
                      <a:pt x="2098" y="1157"/>
                    </a:cubicBezTo>
                    <a:cubicBezTo>
                      <a:pt x="2041" y="1020"/>
                      <a:pt x="1912" y="928"/>
                      <a:pt x="1780" y="865"/>
                    </a:cubicBezTo>
                    <a:lnTo>
                      <a:pt x="1780" y="865"/>
                    </a:lnTo>
                    <a:cubicBezTo>
                      <a:pt x="1913" y="900"/>
                      <a:pt x="2049" y="918"/>
                      <a:pt x="2188" y="918"/>
                    </a:cubicBezTo>
                    <a:cubicBezTo>
                      <a:pt x="2193" y="918"/>
                      <a:pt x="2198" y="918"/>
                      <a:pt x="2203" y="918"/>
                    </a:cubicBezTo>
                    <a:cubicBezTo>
                      <a:pt x="2274" y="918"/>
                      <a:pt x="2359" y="901"/>
                      <a:pt x="2384" y="836"/>
                    </a:cubicBezTo>
                    <a:cubicBezTo>
                      <a:pt x="2398" y="797"/>
                      <a:pt x="2384" y="749"/>
                      <a:pt x="2366" y="712"/>
                    </a:cubicBezTo>
                    <a:cubicBezTo>
                      <a:pt x="2316" y="608"/>
                      <a:pt x="2232" y="519"/>
                      <a:pt x="2131" y="461"/>
                    </a:cubicBezTo>
                    <a:cubicBezTo>
                      <a:pt x="2221" y="444"/>
                      <a:pt x="2332" y="388"/>
                      <a:pt x="2309" y="300"/>
                    </a:cubicBezTo>
                    <a:cubicBezTo>
                      <a:pt x="2297" y="256"/>
                      <a:pt x="2254" y="229"/>
                      <a:pt x="2215" y="209"/>
                    </a:cubicBezTo>
                    <a:cubicBezTo>
                      <a:pt x="2098" y="150"/>
                      <a:pt x="1974" y="105"/>
                      <a:pt x="1979" y="89"/>
                    </a:cubicBezTo>
                    <a:cubicBezTo>
                      <a:pt x="1811" y="30"/>
                      <a:pt x="1632" y="0"/>
                      <a:pt x="1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1027075" y="1902875"/>
                <a:ext cx="288175" cy="252950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0118" extrusionOk="0">
                    <a:moveTo>
                      <a:pt x="4077" y="0"/>
                    </a:moveTo>
                    <a:cubicBezTo>
                      <a:pt x="3557" y="0"/>
                      <a:pt x="3038" y="66"/>
                      <a:pt x="2532" y="205"/>
                    </a:cubicBezTo>
                    <a:cubicBezTo>
                      <a:pt x="2050" y="336"/>
                      <a:pt x="1582" y="530"/>
                      <a:pt x="1187" y="839"/>
                    </a:cubicBezTo>
                    <a:cubicBezTo>
                      <a:pt x="410" y="1447"/>
                      <a:pt x="1" y="2492"/>
                      <a:pt x="302" y="2936"/>
                    </a:cubicBezTo>
                    <a:cubicBezTo>
                      <a:pt x="107" y="5088"/>
                      <a:pt x="1049" y="7308"/>
                      <a:pt x="2728" y="8664"/>
                    </a:cubicBezTo>
                    <a:cubicBezTo>
                      <a:pt x="3903" y="9611"/>
                      <a:pt x="5412" y="10117"/>
                      <a:pt x="6918" y="10117"/>
                    </a:cubicBezTo>
                    <a:cubicBezTo>
                      <a:pt x="7568" y="10117"/>
                      <a:pt x="8218" y="10023"/>
                      <a:pt x="8839" y="9829"/>
                    </a:cubicBezTo>
                    <a:cubicBezTo>
                      <a:pt x="9605" y="9590"/>
                      <a:pt x="10352" y="9208"/>
                      <a:pt x="11149" y="9208"/>
                    </a:cubicBezTo>
                    <a:cubicBezTo>
                      <a:pt x="11187" y="9208"/>
                      <a:pt x="11226" y="9209"/>
                      <a:pt x="11265" y="9211"/>
                    </a:cubicBezTo>
                    <a:cubicBezTo>
                      <a:pt x="11526" y="6762"/>
                      <a:pt x="10857" y="4171"/>
                      <a:pt x="9214" y="2338"/>
                    </a:cubicBezTo>
                    <a:cubicBezTo>
                      <a:pt x="7920" y="896"/>
                      <a:pt x="5995" y="0"/>
                      <a:pt x="4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1030750" y="1931475"/>
                <a:ext cx="23962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7943" extrusionOk="0">
                    <a:moveTo>
                      <a:pt x="1925" y="1"/>
                    </a:moveTo>
                    <a:cubicBezTo>
                      <a:pt x="1777" y="1"/>
                      <a:pt x="1624" y="34"/>
                      <a:pt x="1478" y="68"/>
                    </a:cubicBezTo>
                    <a:lnTo>
                      <a:pt x="462" y="306"/>
                    </a:lnTo>
                    <a:cubicBezTo>
                      <a:pt x="287" y="343"/>
                      <a:pt x="1" y="570"/>
                      <a:pt x="238" y="809"/>
                    </a:cubicBezTo>
                    <a:cubicBezTo>
                      <a:pt x="589" y="1161"/>
                      <a:pt x="834" y="1615"/>
                      <a:pt x="938" y="2099"/>
                    </a:cubicBezTo>
                    <a:cubicBezTo>
                      <a:pt x="991" y="2338"/>
                      <a:pt x="1008" y="2589"/>
                      <a:pt x="1106" y="2814"/>
                    </a:cubicBezTo>
                    <a:cubicBezTo>
                      <a:pt x="1203" y="3039"/>
                      <a:pt x="1403" y="3244"/>
                      <a:pt x="1650" y="3249"/>
                    </a:cubicBezTo>
                    <a:cubicBezTo>
                      <a:pt x="1653" y="3249"/>
                      <a:pt x="1657" y="3249"/>
                      <a:pt x="1660" y="3249"/>
                    </a:cubicBezTo>
                    <a:cubicBezTo>
                      <a:pt x="1920" y="3249"/>
                      <a:pt x="2127" y="3040"/>
                      <a:pt x="2347" y="2899"/>
                    </a:cubicBezTo>
                    <a:cubicBezTo>
                      <a:pt x="2400" y="2864"/>
                      <a:pt x="2460" y="2832"/>
                      <a:pt x="2523" y="2832"/>
                    </a:cubicBezTo>
                    <a:cubicBezTo>
                      <a:pt x="2532" y="2832"/>
                      <a:pt x="2541" y="2833"/>
                      <a:pt x="2551" y="2834"/>
                    </a:cubicBezTo>
                    <a:cubicBezTo>
                      <a:pt x="2751" y="2863"/>
                      <a:pt x="2761" y="3177"/>
                      <a:pt x="2941" y="3268"/>
                    </a:cubicBezTo>
                    <a:cubicBezTo>
                      <a:pt x="2975" y="3285"/>
                      <a:pt x="3007" y="3292"/>
                      <a:pt x="3037" y="3292"/>
                    </a:cubicBezTo>
                    <a:cubicBezTo>
                      <a:pt x="3308" y="3292"/>
                      <a:pt x="3476" y="2701"/>
                      <a:pt x="3803" y="2701"/>
                    </a:cubicBezTo>
                    <a:cubicBezTo>
                      <a:pt x="3808" y="2701"/>
                      <a:pt x="3814" y="2701"/>
                      <a:pt x="3819" y="2702"/>
                    </a:cubicBezTo>
                    <a:cubicBezTo>
                      <a:pt x="4037" y="2715"/>
                      <a:pt x="4130" y="2981"/>
                      <a:pt x="4171" y="3197"/>
                    </a:cubicBezTo>
                    <a:cubicBezTo>
                      <a:pt x="4273" y="3758"/>
                      <a:pt x="4374" y="4319"/>
                      <a:pt x="4476" y="4880"/>
                    </a:cubicBezTo>
                    <a:cubicBezTo>
                      <a:pt x="4597" y="4600"/>
                      <a:pt x="4718" y="4320"/>
                      <a:pt x="4841" y="4042"/>
                    </a:cubicBezTo>
                    <a:cubicBezTo>
                      <a:pt x="4889" y="3932"/>
                      <a:pt x="4981" y="3802"/>
                      <a:pt x="5088" y="3802"/>
                    </a:cubicBezTo>
                    <a:cubicBezTo>
                      <a:pt x="5106" y="3802"/>
                      <a:pt x="5125" y="3806"/>
                      <a:pt x="5144" y="3814"/>
                    </a:cubicBezTo>
                    <a:cubicBezTo>
                      <a:pt x="5210" y="3843"/>
                      <a:pt x="5240" y="3921"/>
                      <a:pt x="5266" y="3989"/>
                    </a:cubicBezTo>
                    <a:cubicBezTo>
                      <a:pt x="5396" y="4359"/>
                      <a:pt x="5527" y="4731"/>
                      <a:pt x="5657" y="5103"/>
                    </a:cubicBezTo>
                    <a:cubicBezTo>
                      <a:pt x="5703" y="4949"/>
                      <a:pt x="5861" y="4870"/>
                      <a:pt x="6023" y="4870"/>
                    </a:cubicBezTo>
                    <a:cubicBezTo>
                      <a:pt x="6105" y="4870"/>
                      <a:pt x="6189" y="4891"/>
                      <a:pt x="6259" y="4933"/>
                    </a:cubicBezTo>
                    <a:cubicBezTo>
                      <a:pt x="6464" y="5057"/>
                      <a:pt x="6568" y="5296"/>
                      <a:pt x="6636" y="5528"/>
                    </a:cubicBezTo>
                    <a:cubicBezTo>
                      <a:pt x="6702" y="5759"/>
                      <a:pt x="6749" y="6004"/>
                      <a:pt x="6888" y="6200"/>
                    </a:cubicBezTo>
                    <a:cubicBezTo>
                      <a:pt x="6944" y="6138"/>
                      <a:pt x="7021" y="6111"/>
                      <a:pt x="7102" y="6111"/>
                    </a:cubicBezTo>
                    <a:cubicBezTo>
                      <a:pt x="7220" y="6111"/>
                      <a:pt x="7347" y="6168"/>
                      <a:pt x="7431" y="6256"/>
                    </a:cubicBezTo>
                    <a:cubicBezTo>
                      <a:pt x="7574" y="6402"/>
                      <a:pt x="7639" y="6606"/>
                      <a:pt x="7738" y="6785"/>
                    </a:cubicBezTo>
                    <a:cubicBezTo>
                      <a:pt x="8099" y="7438"/>
                      <a:pt x="8874" y="7716"/>
                      <a:pt x="9585" y="7943"/>
                    </a:cubicBezTo>
                    <a:cubicBezTo>
                      <a:pt x="9273" y="7096"/>
                      <a:pt x="8704" y="6348"/>
                      <a:pt x="7972" y="5824"/>
                    </a:cubicBezTo>
                    <a:cubicBezTo>
                      <a:pt x="8208" y="5716"/>
                      <a:pt x="8446" y="5607"/>
                      <a:pt x="8682" y="5499"/>
                    </a:cubicBezTo>
                    <a:lnTo>
                      <a:pt x="6845" y="4531"/>
                    </a:lnTo>
                    <a:cubicBezTo>
                      <a:pt x="7136" y="4159"/>
                      <a:pt x="7355" y="3729"/>
                      <a:pt x="7480" y="3274"/>
                    </a:cubicBezTo>
                    <a:cubicBezTo>
                      <a:pt x="7506" y="3182"/>
                      <a:pt x="7525" y="3072"/>
                      <a:pt x="7463" y="2997"/>
                    </a:cubicBezTo>
                    <a:cubicBezTo>
                      <a:pt x="7419" y="2946"/>
                      <a:pt x="7352" y="2933"/>
                      <a:pt x="7282" y="2933"/>
                    </a:cubicBezTo>
                    <a:cubicBezTo>
                      <a:pt x="7249" y="2933"/>
                      <a:pt x="7215" y="2936"/>
                      <a:pt x="7183" y="2939"/>
                    </a:cubicBezTo>
                    <a:lnTo>
                      <a:pt x="5253" y="3177"/>
                    </a:lnTo>
                    <a:cubicBezTo>
                      <a:pt x="5043" y="2836"/>
                      <a:pt x="5678" y="2334"/>
                      <a:pt x="5389" y="2056"/>
                    </a:cubicBezTo>
                    <a:cubicBezTo>
                      <a:pt x="5322" y="1992"/>
                      <a:pt x="5230" y="1974"/>
                      <a:pt x="5135" y="1974"/>
                    </a:cubicBezTo>
                    <a:cubicBezTo>
                      <a:pt x="5074" y="1974"/>
                      <a:pt x="5011" y="1981"/>
                      <a:pt x="4952" y="1988"/>
                    </a:cubicBezTo>
                    <a:cubicBezTo>
                      <a:pt x="4828" y="2002"/>
                      <a:pt x="4703" y="2009"/>
                      <a:pt x="4578" y="2009"/>
                    </a:cubicBezTo>
                    <a:cubicBezTo>
                      <a:pt x="4143" y="2009"/>
                      <a:pt x="3709" y="1924"/>
                      <a:pt x="3307" y="1756"/>
                    </a:cubicBezTo>
                    <a:cubicBezTo>
                      <a:pt x="3521" y="1502"/>
                      <a:pt x="3732" y="1249"/>
                      <a:pt x="3946" y="992"/>
                    </a:cubicBezTo>
                    <a:cubicBezTo>
                      <a:pt x="3982" y="950"/>
                      <a:pt x="4018" y="903"/>
                      <a:pt x="4014" y="846"/>
                    </a:cubicBezTo>
                    <a:cubicBezTo>
                      <a:pt x="4006" y="744"/>
                      <a:pt x="3875" y="711"/>
                      <a:pt x="3773" y="705"/>
                    </a:cubicBezTo>
                    <a:cubicBezTo>
                      <a:pt x="3535" y="694"/>
                      <a:pt x="3296" y="688"/>
                      <a:pt x="3058" y="688"/>
                    </a:cubicBezTo>
                    <a:cubicBezTo>
                      <a:pt x="2819" y="688"/>
                      <a:pt x="2581" y="694"/>
                      <a:pt x="2343" y="705"/>
                    </a:cubicBezTo>
                    <a:cubicBezTo>
                      <a:pt x="2566" y="573"/>
                      <a:pt x="2473" y="192"/>
                      <a:pt x="2242" y="71"/>
                    </a:cubicBezTo>
                    <a:cubicBezTo>
                      <a:pt x="2143" y="20"/>
                      <a:pt x="2036" y="1"/>
                      <a:pt x="192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1067250" y="2004100"/>
                <a:ext cx="4425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2323" extrusionOk="0">
                    <a:moveTo>
                      <a:pt x="1005" y="1"/>
                    </a:moveTo>
                    <a:cubicBezTo>
                      <a:pt x="987" y="1"/>
                      <a:pt x="970" y="3"/>
                      <a:pt x="952" y="7"/>
                    </a:cubicBezTo>
                    <a:cubicBezTo>
                      <a:pt x="616" y="88"/>
                      <a:pt x="361" y="370"/>
                      <a:pt x="224" y="686"/>
                    </a:cubicBezTo>
                    <a:cubicBezTo>
                      <a:pt x="87" y="1002"/>
                      <a:pt x="51" y="1350"/>
                      <a:pt x="17" y="1693"/>
                    </a:cubicBezTo>
                    <a:cubicBezTo>
                      <a:pt x="8" y="1777"/>
                      <a:pt x="1" y="1866"/>
                      <a:pt x="33" y="1946"/>
                    </a:cubicBezTo>
                    <a:cubicBezTo>
                      <a:pt x="61" y="2014"/>
                      <a:pt x="129" y="2072"/>
                      <a:pt x="200" y="2072"/>
                    </a:cubicBezTo>
                    <a:cubicBezTo>
                      <a:pt x="211" y="2072"/>
                      <a:pt x="222" y="2071"/>
                      <a:pt x="233" y="2068"/>
                    </a:cubicBezTo>
                    <a:cubicBezTo>
                      <a:pt x="291" y="2054"/>
                      <a:pt x="331" y="2003"/>
                      <a:pt x="367" y="1956"/>
                    </a:cubicBezTo>
                    <a:cubicBezTo>
                      <a:pt x="453" y="1845"/>
                      <a:pt x="540" y="1731"/>
                      <a:pt x="624" y="1618"/>
                    </a:cubicBezTo>
                    <a:cubicBezTo>
                      <a:pt x="678" y="1767"/>
                      <a:pt x="670" y="1931"/>
                      <a:pt x="720" y="2080"/>
                    </a:cubicBezTo>
                    <a:cubicBezTo>
                      <a:pt x="762" y="2206"/>
                      <a:pt x="879" y="2322"/>
                      <a:pt x="1002" y="2322"/>
                    </a:cubicBezTo>
                    <a:cubicBezTo>
                      <a:pt x="1025" y="2322"/>
                      <a:pt x="1048" y="2318"/>
                      <a:pt x="1072" y="2309"/>
                    </a:cubicBezTo>
                    <a:cubicBezTo>
                      <a:pt x="1180" y="2266"/>
                      <a:pt x="1226" y="2137"/>
                      <a:pt x="1239" y="2022"/>
                    </a:cubicBezTo>
                    <a:cubicBezTo>
                      <a:pt x="1251" y="1907"/>
                      <a:pt x="1246" y="1784"/>
                      <a:pt x="1300" y="1682"/>
                    </a:cubicBezTo>
                    <a:cubicBezTo>
                      <a:pt x="1323" y="1816"/>
                      <a:pt x="1400" y="1936"/>
                      <a:pt x="1513" y="2013"/>
                    </a:cubicBezTo>
                    <a:cubicBezTo>
                      <a:pt x="1539" y="2032"/>
                      <a:pt x="1572" y="2048"/>
                      <a:pt x="1603" y="2048"/>
                    </a:cubicBezTo>
                    <a:cubicBezTo>
                      <a:pt x="1618" y="2048"/>
                      <a:pt x="1633" y="2044"/>
                      <a:pt x="1645" y="2035"/>
                    </a:cubicBezTo>
                    <a:cubicBezTo>
                      <a:pt x="1673" y="2018"/>
                      <a:pt x="1682" y="1983"/>
                      <a:pt x="1687" y="1950"/>
                    </a:cubicBezTo>
                    <a:cubicBezTo>
                      <a:pt x="1769" y="1542"/>
                      <a:pt x="1741" y="1113"/>
                      <a:pt x="1604" y="718"/>
                    </a:cubicBezTo>
                    <a:cubicBezTo>
                      <a:pt x="1489" y="391"/>
                      <a:pt x="1247" y="1"/>
                      <a:pt x="1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136350" y="2026400"/>
                <a:ext cx="40950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424" extrusionOk="0">
                    <a:moveTo>
                      <a:pt x="787" y="1"/>
                    </a:moveTo>
                    <a:cubicBezTo>
                      <a:pt x="779" y="1"/>
                      <a:pt x="771" y="2"/>
                      <a:pt x="763" y="4"/>
                    </a:cubicBezTo>
                    <a:cubicBezTo>
                      <a:pt x="739" y="12"/>
                      <a:pt x="720" y="36"/>
                      <a:pt x="744" y="36"/>
                    </a:cubicBezTo>
                    <a:cubicBezTo>
                      <a:pt x="756" y="36"/>
                      <a:pt x="777" y="31"/>
                      <a:pt x="813" y="16"/>
                    </a:cubicBezTo>
                    <a:lnTo>
                      <a:pt x="813" y="16"/>
                    </a:lnTo>
                    <a:cubicBezTo>
                      <a:pt x="288" y="496"/>
                      <a:pt x="29" y="1219"/>
                      <a:pt x="4" y="1929"/>
                    </a:cubicBezTo>
                    <a:cubicBezTo>
                      <a:pt x="0" y="2035"/>
                      <a:pt x="3" y="2143"/>
                      <a:pt x="43" y="2240"/>
                    </a:cubicBezTo>
                    <a:cubicBezTo>
                      <a:pt x="85" y="2338"/>
                      <a:pt x="177" y="2420"/>
                      <a:pt x="284" y="2423"/>
                    </a:cubicBezTo>
                    <a:cubicBezTo>
                      <a:pt x="286" y="2423"/>
                      <a:pt x="287" y="2423"/>
                      <a:pt x="289" y="2423"/>
                    </a:cubicBezTo>
                    <a:cubicBezTo>
                      <a:pt x="420" y="2423"/>
                      <a:pt x="524" y="2301"/>
                      <a:pt x="572" y="2178"/>
                    </a:cubicBezTo>
                    <a:cubicBezTo>
                      <a:pt x="620" y="2051"/>
                      <a:pt x="634" y="1914"/>
                      <a:pt x="699" y="1796"/>
                    </a:cubicBezTo>
                    <a:cubicBezTo>
                      <a:pt x="703" y="1962"/>
                      <a:pt x="750" y="2125"/>
                      <a:pt x="835" y="2267"/>
                    </a:cubicBezTo>
                    <a:cubicBezTo>
                      <a:pt x="869" y="2328"/>
                      <a:pt x="935" y="2389"/>
                      <a:pt x="996" y="2389"/>
                    </a:cubicBezTo>
                    <a:cubicBezTo>
                      <a:pt x="1014" y="2389"/>
                      <a:pt x="1031" y="2384"/>
                      <a:pt x="1046" y="2373"/>
                    </a:cubicBezTo>
                    <a:cubicBezTo>
                      <a:pt x="1078" y="2351"/>
                      <a:pt x="1091" y="2312"/>
                      <a:pt x="1101" y="2279"/>
                    </a:cubicBezTo>
                    <a:cubicBezTo>
                      <a:pt x="1132" y="2179"/>
                      <a:pt x="1155" y="2079"/>
                      <a:pt x="1172" y="1978"/>
                    </a:cubicBezTo>
                    <a:cubicBezTo>
                      <a:pt x="1219" y="2038"/>
                      <a:pt x="1273" y="2100"/>
                      <a:pt x="1341" y="2136"/>
                    </a:cubicBezTo>
                    <a:cubicBezTo>
                      <a:pt x="1373" y="2153"/>
                      <a:pt x="1411" y="2163"/>
                      <a:pt x="1448" y="2163"/>
                    </a:cubicBezTo>
                    <a:cubicBezTo>
                      <a:pt x="1490" y="2163"/>
                      <a:pt x="1531" y="2151"/>
                      <a:pt x="1561" y="2123"/>
                    </a:cubicBezTo>
                    <a:cubicBezTo>
                      <a:pt x="1619" y="2071"/>
                      <a:pt x="1626" y="1986"/>
                      <a:pt x="1627" y="1908"/>
                    </a:cubicBezTo>
                    <a:cubicBezTo>
                      <a:pt x="1637" y="1548"/>
                      <a:pt x="1635" y="1181"/>
                      <a:pt x="1528" y="837"/>
                    </a:cubicBezTo>
                    <a:cubicBezTo>
                      <a:pt x="1421" y="493"/>
                      <a:pt x="1196" y="170"/>
                      <a:pt x="869" y="23"/>
                    </a:cubicBezTo>
                    <a:cubicBezTo>
                      <a:pt x="843" y="12"/>
                      <a:pt x="814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1199000" y="2081425"/>
                <a:ext cx="403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896" extrusionOk="0">
                    <a:moveTo>
                      <a:pt x="440" y="0"/>
                    </a:moveTo>
                    <a:cubicBezTo>
                      <a:pt x="311" y="0"/>
                      <a:pt x="182" y="137"/>
                      <a:pt x="251" y="180"/>
                    </a:cubicBezTo>
                    <a:cubicBezTo>
                      <a:pt x="78" y="519"/>
                      <a:pt x="1" y="907"/>
                      <a:pt x="28" y="1284"/>
                    </a:cubicBezTo>
                    <a:cubicBezTo>
                      <a:pt x="38" y="1430"/>
                      <a:pt x="67" y="1584"/>
                      <a:pt x="161" y="1700"/>
                    </a:cubicBezTo>
                    <a:cubicBezTo>
                      <a:pt x="206" y="1754"/>
                      <a:pt x="268" y="1798"/>
                      <a:pt x="336" y="1798"/>
                    </a:cubicBezTo>
                    <a:cubicBezTo>
                      <a:pt x="340" y="1798"/>
                      <a:pt x="344" y="1798"/>
                      <a:pt x="348" y="1798"/>
                    </a:cubicBezTo>
                    <a:cubicBezTo>
                      <a:pt x="456" y="1790"/>
                      <a:pt x="525" y="1679"/>
                      <a:pt x="553" y="1574"/>
                    </a:cubicBezTo>
                    <a:cubicBezTo>
                      <a:pt x="577" y="1470"/>
                      <a:pt x="577" y="1356"/>
                      <a:pt x="632" y="1263"/>
                    </a:cubicBezTo>
                    <a:cubicBezTo>
                      <a:pt x="662" y="1469"/>
                      <a:pt x="756" y="1663"/>
                      <a:pt x="894" y="1816"/>
                    </a:cubicBezTo>
                    <a:cubicBezTo>
                      <a:pt x="932" y="1858"/>
                      <a:pt x="994" y="1895"/>
                      <a:pt x="1046" y="1895"/>
                    </a:cubicBezTo>
                    <a:cubicBezTo>
                      <a:pt x="1074" y="1895"/>
                      <a:pt x="1099" y="1884"/>
                      <a:pt x="1115" y="1858"/>
                    </a:cubicBezTo>
                    <a:cubicBezTo>
                      <a:pt x="1126" y="1838"/>
                      <a:pt x="1129" y="1812"/>
                      <a:pt x="1131" y="1789"/>
                    </a:cubicBezTo>
                    <a:cubicBezTo>
                      <a:pt x="1138" y="1658"/>
                      <a:pt x="1129" y="1524"/>
                      <a:pt x="1105" y="1394"/>
                    </a:cubicBezTo>
                    <a:lnTo>
                      <a:pt x="1105" y="1394"/>
                    </a:lnTo>
                    <a:cubicBezTo>
                      <a:pt x="1151" y="1545"/>
                      <a:pt x="1255" y="1676"/>
                      <a:pt x="1390" y="1759"/>
                    </a:cubicBezTo>
                    <a:cubicBezTo>
                      <a:pt x="1420" y="1777"/>
                      <a:pt x="1452" y="1791"/>
                      <a:pt x="1485" y="1791"/>
                    </a:cubicBezTo>
                    <a:cubicBezTo>
                      <a:pt x="1492" y="1791"/>
                      <a:pt x="1499" y="1790"/>
                      <a:pt x="1506" y="1789"/>
                    </a:cubicBezTo>
                    <a:cubicBezTo>
                      <a:pt x="1557" y="1780"/>
                      <a:pt x="1595" y="1725"/>
                      <a:pt x="1605" y="1674"/>
                    </a:cubicBezTo>
                    <a:cubicBezTo>
                      <a:pt x="1614" y="1619"/>
                      <a:pt x="1599" y="1565"/>
                      <a:pt x="1583" y="1515"/>
                    </a:cubicBezTo>
                    <a:cubicBezTo>
                      <a:pt x="1432" y="1011"/>
                      <a:pt x="1148" y="545"/>
                      <a:pt x="770" y="177"/>
                    </a:cubicBezTo>
                    <a:cubicBezTo>
                      <a:pt x="678" y="88"/>
                      <a:pt x="569" y="0"/>
                      <a:pt x="4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230150" y="2066050"/>
                <a:ext cx="4815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482" extrusionOk="0">
                    <a:moveTo>
                      <a:pt x="1045" y="0"/>
                    </a:moveTo>
                    <a:cubicBezTo>
                      <a:pt x="760" y="0"/>
                      <a:pt x="475" y="75"/>
                      <a:pt x="231" y="220"/>
                    </a:cubicBezTo>
                    <a:cubicBezTo>
                      <a:pt x="128" y="284"/>
                      <a:pt x="23" y="371"/>
                      <a:pt x="0" y="481"/>
                    </a:cubicBezTo>
                    <a:cubicBezTo>
                      <a:pt x="281" y="730"/>
                      <a:pt x="561" y="978"/>
                      <a:pt x="842" y="1228"/>
                    </a:cubicBezTo>
                    <a:cubicBezTo>
                      <a:pt x="969" y="1342"/>
                      <a:pt x="1106" y="1458"/>
                      <a:pt x="1276" y="1480"/>
                    </a:cubicBezTo>
                    <a:cubicBezTo>
                      <a:pt x="1285" y="1481"/>
                      <a:pt x="1295" y="1482"/>
                      <a:pt x="1304" y="1482"/>
                    </a:cubicBezTo>
                    <a:cubicBezTo>
                      <a:pt x="1405" y="1482"/>
                      <a:pt x="1520" y="1414"/>
                      <a:pt x="1499" y="1317"/>
                    </a:cubicBezTo>
                    <a:cubicBezTo>
                      <a:pt x="1488" y="1274"/>
                      <a:pt x="1454" y="1244"/>
                      <a:pt x="1420" y="1215"/>
                    </a:cubicBezTo>
                    <a:cubicBezTo>
                      <a:pt x="1365" y="1169"/>
                      <a:pt x="1310" y="1121"/>
                      <a:pt x="1256" y="1075"/>
                    </a:cubicBezTo>
                    <a:lnTo>
                      <a:pt x="1256" y="1075"/>
                    </a:lnTo>
                    <a:cubicBezTo>
                      <a:pt x="1347" y="1087"/>
                      <a:pt x="1439" y="1093"/>
                      <a:pt x="1531" y="1093"/>
                    </a:cubicBezTo>
                    <a:cubicBezTo>
                      <a:pt x="1585" y="1093"/>
                      <a:pt x="1639" y="1091"/>
                      <a:pt x="1694" y="1086"/>
                    </a:cubicBezTo>
                    <a:cubicBezTo>
                      <a:pt x="1760" y="1082"/>
                      <a:pt x="1836" y="1068"/>
                      <a:pt x="1872" y="1011"/>
                    </a:cubicBezTo>
                    <a:cubicBezTo>
                      <a:pt x="1926" y="928"/>
                      <a:pt x="1858" y="818"/>
                      <a:pt x="1782" y="755"/>
                    </a:cubicBezTo>
                    <a:cubicBezTo>
                      <a:pt x="1699" y="687"/>
                      <a:pt x="1600" y="632"/>
                      <a:pt x="1498" y="602"/>
                    </a:cubicBezTo>
                    <a:lnTo>
                      <a:pt x="1498" y="602"/>
                    </a:lnTo>
                    <a:cubicBezTo>
                      <a:pt x="1509" y="603"/>
                      <a:pt x="1520" y="603"/>
                      <a:pt x="1532" y="603"/>
                    </a:cubicBezTo>
                    <a:cubicBezTo>
                      <a:pt x="1613" y="603"/>
                      <a:pt x="1696" y="588"/>
                      <a:pt x="1764" y="543"/>
                    </a:cubicBezTo>
                    <a:cubicBezTo>
                      <a:pt x="1841" y="493"/>
                      <a:pt x="1891" y="393"/>
                      <a:pt x="1867" y="305"/>
                    </a:cubicBezTo>
                    <a:cubicBezTo>
                      <a:pt x="1841" y="214"/>
                      <a:pt x="1750" y="161"/>
                      <a:pt x="1665" y="125"/>
                    </a:cubicBezTo>
                    <a:cubicBezTo>
                      <a:pt x="1469" y="41"/>
                      <a:pt x="1257" y="0"/>
                      <a:pt x="10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200525" y="2011825"/>
                <a:ext cx="4545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05" extrusionOk="0">
                    <a:moveTo>
                      <a:pt x="1169" y="0"/>
                    </a:moveTo>
                    <a:cubicBezTo>
                      <a:pt x="1157" y="0"/>
                      <a:pt x="1145" y="1"/>
                      <a:pt x="1133" y="2"/>
                    </a:cubicBezTo>
                    <a:cubicBezTo>
                      <a:pt x="878" y="24"/>
                      <a:pt x="694" y="243"/>
                      <a:pt x="536" y="445"/>
                    </a:cubicBezTo>
                    <a:lnTo>
                      <a:pt x="126" y="979"/>
                    </a:lnTo>
                    <a:cubicBezTo>
                      <a:pt x="69" y="1051"/>
                      <a:pt x="12" y="1129"/>
                      <a:pt x="6" y="1220"/>
                    </a:cubicBezTo>
                    <a:cubicBezTo>
                      <a:pt x="1" y="1283"/>
                      <a:pt x="34" y="1353"/>
                      <a:pt x="44" y="1353"/>
                    </a:cubicBezTo>
                    <a:cubicBezTo>
                      <a:pt x="48" y="1353"/>
                      <a:pt x="49" y="1341"/>
                      <a:pt x="41" y="1312"/>
                    </a:cubicBezTo>
                    <a:lnTo>
                      <a:pt x="41" y="1312"/>
                    </a:lnTo>
                    <a:cubicBezTo>
                      <a:pt x="380" y="1557"/>
                      <a:pt x="763" y="1804"/>
                      <a:pt x="1176" y="1804"/>
                    </a:cubicBezTo>
                    <a:cubicBezTo>
                      <a:pt x="1208" y="1804"/>
                      <a:pt x="1240" y="1803"/>
                      <a:pt x="1273" y="1800"/>
                    </a:cubicBezTo>
                    <a:cubicBezTo>
                      <a:pt x="1403" y="1788"/>
                      <a:pt x="1554" y="1725"/>
                      <a:pt x="1573" y="1595"/>
                    </a:cubicBezTo>
                    <a:cubicBezTo>
                      <a:pt x="1584" y="1513"/>
                      <a:pt x="1537" y="1432"/>
                      <a:pt x="1469" y="1382"/>
                    </a:cubicBezTo>
                    <a:cubicBezTo>
                      <a:pt x="1404" y="1331"/>
                      <a:pt x="1323" y="1308"/>
                      <a:pt x="1244" y="1285"/>
                    </a:cubicBezTo>
                    <a:lnTo>
                      <a:pt x="1244" y="1285"/>
                    </a:lnTo>
                    <a:cubicBezTo>
                      <a:pt x="1247" y="1285"/>
                      <a:pt x="1250" y="1285"/>
                      <a:pt x="1252" y="1285"/>
                    </a:cubicBezTo>
                    <a:cubicBezTo>
                      <a:pt x="1457" y="1285"/>
                      <a:pt x="1658" y="1178"/>
                      <a:pt x="1770" y="1007"/>
                    </a:cubicBezTo>
                    <a:cubicBezTo>
                      <a:pt x="1796" y="968"/>
                      <a:pt x="1818" y="920"/>
                      <a:pt x="1805" y="877"/>
                    </a:cubicBezTo>
                    <a:cubicBezTo>
                      <a:pt x="1792" y="838"/>
                      <a:pt x="1757" y="811"/>
                      <a:pt x="1721" y="791"/>
                    </a:cubicBezTo>
                    <a:cubicBezTo>
                      <a:pt x="1590" y="711"/>
                      <a:pt x="1437" y="667"/>
                      <a:pt x="1282" y="659"/>
                    </a:cubicBezTo>
                    <a:cubicBezTo>
                      <a:pt x="1345" y="569"/>
                      <a:pt x="1408" y="475"/>
                      <a:pt x="1436" y="367"/>
                    </a:cubicBezTo>
                    <a:cubicBezTo>
                      <a:pt x="1460" y="259"/>
                      <a:pt x="1440" y="135"/>
                      <a:pt x="1358" y="63"/>
                    </a:cubicBezTo>
                    <a:cubicBezTo>
                      <a:pt x="1305" y="19"/>
                      <a:pt x="1237" y="0"/>
                      <a:pt x="1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160775" y="1970675"/>
                <a:ext cx="48525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57" extrusionOk="0">
                    <a:moveTo>
                      <a:pt x="1056" y="0"/>
                    </a:moveTo>
                    <a:cubicBezTo>
                      <a:pt x="1050" y="0"/>
                      <a:pt x="1045" y="0"/>
                      <a:pt x="1040" y="1"/>
                    </a:cubicBezTo>
                    <a:cubicBezTo>
                      <a:pt x="917" y="6"/>
                      <a:pt x="802" y="64"/>
                      <a:pt x="692" y="120"/>
                    </a:cubicBezTo>
                    <a:cubicBezTo>
                      <a:pt x="620" y="156"/>
                      <a:pt x="548" y="194"/>
                      <a:pt x="475" y="230"/>
                    </a:cubicBezTo>
                    <a:cubicBezTo>
                      <a:pt x="452" y="240"/>
                      <a:pt x="429" y="265"/>
                      <a:pt x="455" y="265"/>
                    </a:cubicBezTo>
                    <a:cubicBezTo>
                      <a:pt x="469" y="265"/>
                      <a:pt x="497" y="258"/>
                      <a:pt x="547" y="238"/>
                    </a:cubicBezTo>
                    <a:lnTo>
                      <a:pt x="547" y="238"/>
                    </a:lnTo>
                    <a:cubicBezTo>
                      <a:pt x="472" y="383"/>
                      <a:pt x="361" y="502"/>
                      <a:pt x="260" y="628"/>
                    </a:cubicBezTo>
                    <a:cubicBezTo>
                      <a:pt x="159" y="754"/>
                      <a:pt x="62" y="891"/>
                      <a:pt x="31" y="1050"/>
                    </a:cubicBezTo>
                    <a:cubicBezTo>
                      <a:pt x="0" y="1208"/>
                      <a:pt x="46" y="1392"/>
                      <a:pt x="180" y="1482"/>
                    </a:cubicBezTo>
                    <a:cubicBezTo>
                      <a:pt x="248" y="1528"/>
                      <a:pt x="333" y="1546"/>
                      <a:pt x="417" y="1553"/>
                    </a:cubicBezTo>
                    <a:cubicBezTo>
                      <a:pt x="445" y="1555"/>
                      <a:pt x="474" y="1556"/>
                      <a:pt x="503" y="1556"/>
                    </a:cubicBezTo>
                    <a:cubicBezTo>
                      <a:pt x="631" y="1556"/>
                      <a:pt x="760" y="1537"/>
                      <a:pt x="887" y="1518"/>
                    </a:cubicBezTo>
                    <a:cubicBezTo>
                      <a:pt x="1231" y="1467"/>
                      <a:pt x="1587" y="1410"/>
                      <a:pt x="1874" y="1214"/>
                    </a:cubicBezTo>
                    <a:cubicBezTo>
                      <a:pt x="1897" y="1197"/>
                      <a:pt x="1919" y="1180"/>
                      <a:pt x="1927" y="1154"/>
                    </a:cubicBezTo>
                    <a:cubicBezTo>
                      <a:pt x="1940" y="1108"/>
                      <a:pt x="1899" y="1064"/>
                      <a:pt x="1860" y="1037"/>
                    </a:cubicBezTo>
                    <a:cubicBezTo>
                      <a:pt x="1736" y="950"/>
                      <a:pt x="1592" y="893"/>
                      <a:pt x="1442" y="871"/>
                    </a:cubicBezTo>
                    <a:cubicBezTo>
                      <a:pt x="1570" y="829"/>
                      <a:pt x="1682" y="749"/>
                      <a:pt x="1765" y="642"/>
                    </a:cubicBezTo>
                    <a:cubicBezTo>
                      <a:pt x="1804" y="590"/>
                      <a:pt x="1832" y="509"/>
                      <a:pt x="1783" y="466"/>
                    </a:cubicBezTo>
                    <a:cubicBezTo>
                      <a:pt x="1762" y="447"/>
                      <a:pt x="1731" y="445"/>
                      <a:pt x="1701" y="440"/>
                    </a:cubicBezTo>
                    <a:cubicBezTo>
                      <a:pt x="1675" y="439"/>
                      <a:pt x="1649" y="438"/>
                      <a:pt x="1623" y="438"/>
                    </a:cubicBezTo>
                    <a:cubicBezTo>
                      <a:pt x="1512" y="438"/>
                      <a:pt x="1400" y="453"/>
                      <a:pt x="1292" y="481"/>
                    </a:cubicBezTo>
                    <a:cubicBezTo>
                      <a:pt x="1334" y="381"/>
                      <a:pt x="1375" y="272"/>
                      <a:pt x="1339" y="172"/>
                    </a:cubicBezTo>
                    <a:cubicBezTo>
                      <a:pt x="1299" y="60"/>
                      <a:pt x="1174" y="0"/>
                      <a:pt x="1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1110275" y="1940925"/>
                <a:ext cx="4442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649" extrusionOk="0">
                    <a:moveTo>
                      <a:pt x="1385" y="0"/>
                    </a:moveTo>
                    <a:cubicBezTo>
                      <a:pt x="1099" y="0"/>
                      <a:pt x="858" y="224"/>
                      <a:pt x="654" y="431"/>
                    </a:cubicBezTo>
                    <a:cubicBezTo>
                      <a:pt x="523" y="564"/>
                      <a:pt x="393" y="698"/>
                      <a:pt x="262" y="830"/>
                    </a:cubicBezTo>
                    <a:cubicBezTo>
                      <a:pt x="135" y="960"/>
                      <a:pt x="1" y="1129"/>
                      <a:pt x="96" y="1366"/>
                    </a:cubicBezTo>
                    <a:cubicBezTo>
                      <a:pt x="354" y="1453"/>
                      <a:pt x="601" y="1578"/>
                      <a:pt x="867" y="1629"/>
                    </a:cubicBezTo>
                    <a:cubicBezTo>
                      <a:pt x="935" y="1642"/>
                      <a:pt x="1006" y="1649"/>
                      <a:pt x="1077" y="1649"/>
                    </a:cubicBezTo>
                    <a:cubicBezTo>
                      <a:pt x="1282" y="1649"/>
                      <a:pt x="1487" y="1589"/>
                      <a:pt x="1625" y="1440"/>
                    </a:cubicBezTo>
                    <a:cubicBezTo>
                      <a:pt x="1666" y="1397"/>
                      <a:pt x="1699" y="1338"/>
                      <a:pt x="1676" y="1283"/>
                    </a:cubicBezTo>
                    <a:cubicBezTo>
                      <a:pt x="1656" y="1238"/>
                      <a:pt x="1604" y="1218"/>
                      <a:pt x="1558" y="1202"/>
                    </a:cubicBezTo>
                    <a:cubicBezTo>
                      <a:pt x="1438" y="1165"/>
                      <a:pt x="1317" y="1126"/>
                      <a:pt x="1199" y="1088"/>
                    </a:cubicBezTo>
                    <a:cubicBezTo>
                      <a:pt x="1302" y="1052"/>
                      <a:pt x="1405" y="1015"/>
                      <a:pt x="1510" y="979"/>
                    </a:cubicBezTo>
                    <a:cubicBezTo>
                      <a:pt x="1611" y="943"/>
                      <a:pt x="1732" y="885"/>
                      <a:pt x="1736" y="777"/>
                    </a:cubicBezTo>
                    <a:cubicBezTo>
                      <a:pt x="1741" y="701"/>
                      <a:pt x="1679" y="634"/>
                      <a:pt x="1610" y="605"/>
                    </a:cubicBezTo>
                    <a:cubicBezTo>
                      <a:pt x="1561" y="586"/>
                      <a:pt x="1508" y="582"/>
                      <a:pt x="1454" y="582"/>
                    </a:cubicBezTo>
                    <a:cubicBezTo>
                      <a:pt x="1431" y="582"/>
                      <a:pt x="1407" y="583"/>
                      <a:pt x="1383" y="584"/>
                    </a:cubicBezTo>
                    <a:cubicBezTo>
                      <a:pt x="1545" y="569"/>
                      <a:pt x="1726" y="487"/>
                      <a:pt x="1752" y="326"/>
                    </a:cubicBezTo>
                    <a:cubicBezTo>
                      <a:pt x="1777" y="156"/>
                      <a:pt x="1597" y="14"/>
                      <a:pt x="1424" y="1"/>
                    </a:cubicBezTo>
                    <a:cubicBezTo>
                      <a:pt x="1411" y="0"/>
                      <a:pt x="1398" y="0"/>
                      <a:pt x="1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69400" y="1813125"/>
                <a:ext cx="377525" cy="34272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3709" extrusionOk="0">
                    <a:moveTo>
                      <a:pt x="9388" y="0"/>
                    </a:moveTo>
                    <a:cubicBezTo>
                      <a:pt x="8520" y="0"/>
                      <a:pt x="7655" y="148"/>
                      <a:pt x="6807" y="338"/>
                    </a:cubicBezTo>
                    <a:cubicBezTo>
                      <a:pt x="6005" y="518"/>
                      <a:pt x="5198" y="742"/>
                      <a:pt x="4494" y="1168"/>
                    </a:cubicBezTo>
                    <a:cubicBezTo>
                      <a:pt x="3805" y="1588"/>
                      <a:pt x="3243" y="2186"/>
                      <a:pt x="2735" y="2814"/>
                    </a:cubicBezTo>
                    <a:cubicBezTo>
                      <a:pt x="2200" y="3477"/>
                      <a:pt x="1713" y="4187"/>
                      <a:pt x="1333" y="4951"/>
                    </a:cubicBezTo>
                    <a:cubicBezTo>
                      <a:pt x="0" y="7640"/>
                      <a:pt x="101" y="10892"/>
                      <a:pt x="1142" y="13709"/>
                    </a:cubicBezTo>
                    <a:cubicBezTo>
                      <a:pt x="1355" y="13312"/>
                      <a:pt x="1746" y="13017"/>
                      <a:pt x="2184" y="12919"/>
                    </a:cubicBezTo>
                    <a:cubicBezTo>
                      <a:pt x="2311" y="12891"/>
                      <a:pt x="2439" y="12879"/>
                      <a:pt x="2566" y="12879"/>
                    </a:cubicBezTo>
                    <a:cubicBezTo>
                      <a:pt x="2998" y="12879"/>
                      <a:pt x="3433" y="13016"/>
                      <a:pt x="3853" y="13138"/>
                    </a:cubicBezTo>
                    <a:cubicBezTo>
                      <a:pt x="4960" y="13461"/>
                      <a:pt x="6140" y="13689"/>
                      <a:pt x="7292" y="13689"/>
                    </a:cubicBezTo>
                    <a:cubicBezTo>
                      <a:pt x="8394" y="13689"/>
                      <a:pt x="9472" y="13480"/>
                      <a:pt x="10436" y="12946"/>
                    </a:cubicBezTo>
                    <a:cubicBezTo>
                      <a:pt x="11363" y="12433"/>
                      <a:pt x="12115" y="11657"/>
                      <a:pt x="12822" y="10868"/>
                    </a:cubicBezTo>
                    <a:cubicBezTo>
                      <a:pt x="13366" y="10256"/>
                      <a:pt x="13903" y="9622"/>
                      <a:pt x="14266" y="8888"/>
                    </a:cubicBezTo>
                    <a:cubicBezTo>
                      <a:pt x="15101" y="7211"/>
                      <a:pt x="14951" y="5197"/>
                      <a:pt x="14397" y="3408"/>
                    </a:cubicBezTo>
                    <a:cubicBezTo>
                      <a:pt x="14198" y="2761"/>
                      <a:pt x="13943" y="2120"/>
                      <a:pt x="13522" y="1588"/>
                    </a:cubicBezTo>
                    <a:cubicBezTo>
                      <a:pt x="13217" y="1203"/>
                      <a:pt x="12827" y="885"/>
                      <a:pt x="12518" y="885"/>
                    </a:cubicBezTo>
                    <a:cubicBezTo>
                      <a:pt x="12509" y="885"/>
                      <a:pt x="12499" y="885"/>
                      <a:pt x="12490" y="886"/>
                    </a:cubicBezTo>
                    <a:cubicBezTo>
                      <a:pt x="11690" y="316"/>
                      <a:pt x="10703" y="53"/>
                      <a:pt x="9723" y="8"/>
                    </a:cubicBezTo>
                    <a:cubicBezTo>
                      <a:pt x="9611" y="3"/>
                      <a:pt x="9499" y="0"/>
                      <a:pt x="9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414650" y="1838600"/>
                <a:ext cx="265075" cy="29110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11644" extrusionOk="0">
                    <a:moveTo>
                      <a:pt x="10471" y="1"/>
                    </a:moveTo>
                    <a:lnTo>
                      <a:pt x="10471" y="1"/>
                    </a:lnTo>
                    <a:cubicBezTo>
                      <a:pt x="9628" y="309"/>
                      <a:pt x="8756" y="534"/>
                      <a:pt x="7869" y="671"/>
                    </a:cubicBezTo>
                    <a:cubicBezTo>
                      <a:pt x="7382" y="747"/>
                      <a:pt x="6856" y="812"/>
                      <a:pt x="6497" y="1150"/>
                    </a:cubicBezTo>
                    <a:cubicBezTo>
                      <a:pt x="6141" y="1485"/>
                      <a:pt x="6127" y="2209"/>
                      <a:pt x="6588" y="2379"/>
                    </a:cubicBezTo>
                    <a:cubicBezTo>
                      <a:pt x="6341" y="2542"/>
                      <a:pt x="6092" y="2703"/>
                      <a:pt x="5846" y="2866"/>
                    </a:cubicBezTo>
                    <a:cubicBezTo>
                      <a:pt x="5789" y="2902"/>
                      <a:pt x="5732" y="2944"/>
                      <a:pt x="5709" y="3005"/>
                    </a:cubicBezTo>
                    <a:cubicBezTo>
                      <a:pt x="5628" y="3228"/>
                      <a:pt x="6065" y="3387"/>
                      <a:pt x="5997" y="3616"/>
                    </a:cubicBezTo>
                    <a:cubicBezTo>
                      <a:pt x="5260" y="3846"/>
                      <a:pt x="4524" y="4076"/>
                      <a:pt x="3787" y="4306"/>
                    </a:cubicBezTo>
                    <a:cubicBezTo>
                      <a:pt x="3583" y="4368"/>
                      <a:pt x="3369" y="4439"/>
                      <a:pt x="3216" y="4587"/>
                    </a:cubicBezTo>
                    <a:cubicBezTo>
                      <a:pt x="3061" y="4736"/>
                      <a:pt x="2987" y="4992"/>
                      <a:pt x="3108" y="5168"/>
                    </a:cubicBezTo>
                    <a:cubicBezTo>
                      <a:pt x="3313" y="5471"/>
                      <a:pt x="3923" y="5377"/>
                      <a:pt x="3998" y="5736"/>
                    </a:cubicBezTo>
                    <a:cubicBezTo>
                      <a:pt x="4052" y="5988"/>
                      <a:pt x="3767" y="6167"/>
                      <a:pt x="3535" y="6281"/>
                    </a:cubicBezTo>
                    <a:cubicBezTo>
                      <a:pt x="2703" y="6685"/>
                      <a:pt x="1971" y="7291"/>
                      <a:pt x="1420" y="8034"/>
                    </a:cubicBezTo>
                    <a:cubicBezTo>
                      <a:pt x="1559" y="8263"/>
                      <a:pt x="1998" y="8100"/>
                      <a:pt x="2128" y="8335"/>
                    </a:cubicBezTo>
                    <a:cubicBezTo>
                      <a:pt x="2222" y="8504"/>
                      <a:pt x="2055" y="8693"/>
                      <a:pt x="1908" y="8819"/>
                    </a:cubicBezTo>
                    <a:cubicBezTo>
                      <a:pt x="1038" y="9570"/>
                      <a:pt x="371" y="10556"/>
                      <a:pt x="1" y="11643"/>
                    </a:cubicBezTo>
                    <a:cubicBezTo>
                      <a:pt x="587" y="11056"/>
                      <a:pt x="1207" y="10504"/>
                      <a:pt x="1854" y="9985"/>
                    </a:cubicBezTo>
                    <a:cubicBezTo>
                      <a:pt x="1948" y="9909"/>
                      <a:pt x="2047" y="9834"/>
                      <a:pt x="2166" y="9808"/>
                    </a:cubicBezTo>
                    <a:cubicBezTo>
                      <a:pt x="2193" y="9802"/>
                      <a:pt x="2221" y="9800"/>
                      <a:pt x="2248" y="9800"/>
                    </a:cubicBezTo>
                    <a:cubicBezTo>
                      <a:pt x="2494" y="9800"/>
                      <a:pt x="2707" y="10030"/>
                      <a:pt x="2798" y="10269"/>
                    </a:cubicBezTo>
                    <a:cubicBezTo>
                      <a:pt x="2899" y="10536"/>
                      <a:pt x="2912" y="10832"/>
                      <a:pt x="3036" y="11088"/>
                    </a:cubicBezTo>
                    <a:cubicBezTo>
                      <a:pt x="3070" y="11160"/>
                      <a:pt x="3133" y="11236"/>
                      <a:pt x="3209" y="11236"/>
                    </a:cubicBezTo>
                    <a:cubicBezTo>
                      <a:pt x="3217" y="11236"/>
                      <a:pt x="3224" y="11235"/>
                      <a:pt x="3232" y="11234"/>
                    </a:cubicBezTo>
                    <a:cubicBezTo>
                      <a:pt x="3283" y="11222"/>
                      <a:pt x="3319" y="11180"/>
                      <a:pt x="3349" y="11142"/>
                    </a:cubicBezTo>
                    <a:cubicBezTo>
                      <a:pt x="3662" y="10745"/>
                      <a:pt x="3879" y="10274"/>
                      <a:pt x="3979" y="9779"/>
                    </a:cubicBezTo>
                    <a:cubicBezTo>
                      <a:pt x="4016" y="9589"/>
                      <a:pt x="4038" y="9390"/>
                      <a:pt x="4126" y="9216"/>
                    </a:cubicBezTo>
                    <a:cubicBezTo>
                      <a:pt x="4211" y="9045"/>
                      <a:pt x="4375" y="8900"/>
                      <a:pt x="4562" y="8900"/>
                    </a:cubicBezTo>
                    <a:cubicBezTo>
                      <a:pt x="4568" y="8900"/>
                      <a:pt x="4573" y="8900"/>
                      <a:pt x="4579" y="8900"/>
                    </a:cubicBezTo>
                    <a:cubicBezTo>
                      <a:pt x="4672" y="8903"/>
                      <a:pt x="4763" y="8944"/>
                      <a:pt x="4857" y="8944"/>
                    </a:cubicBezTo>
                    <a:cubicBezTo>
                      <a:pt x="4862" y="8944"/>
                      <a:pt x="4868" y="8944"/>
                      <a:pt x="4874" y="8943"/>
                    </a:cubicBezTo>
                    <a:cubicBezTo>
                      <a:pt x="5112" y="8927"/>
                      <a:pt x="5227" y="8649"/>
                      <a:pt x="5288" y="8419"/>
                    </a:cubicBezTo>
                    <a:cubicBezTo>
                      <a:pt x="5417" y="7927"/>
                      <a:pt x="5550" y="7437"/>
                      <a:pt x="5681" y="6946"/>
                    </a:cubicBezTo>
                    <a:cubicBezTo>
                      <a:pt x="5841" y="7025"/>
                      <a:pt x="6034" y="7100"/>
                      <a:pt x="6207" y="7100"/>
                    </a:cubicBezTo>
                    <a:cubicBezTo>
                      <a:pt x="6324" y="7100"/>
                      <a:pt x="6431" y="7066"/>
                      <a:pt x="6511" y="6976"/>
                    </a:cubicBezTo>
                    <a:cubicBezTo>
                      <a:pt x="6592" y="6885"/>
                      <a:pt x="6620" y="6761"/>
                      <a:pt x="6643" y="6644"/>
                    </a:cubicBezTo>
                    <a:cubicBezTo>
                      <a:pt x="6768" y="5996"/>
                      <a:pt x="6820" y="5334"/>
                      <a:pt x="6801" y="4675"/>
                    </a:cubicBezTo>
                    <a:lnTo>
                      <a:pt x="6801" y="4675"/>
                    </a:lnTo>
                    <a:cubicBezTo>
                      <a:pt x="7007" y="4884"/>
                      <a:pt x="7291" y="5103"/>
                      <a:pt x="7556" y="5103"/>
                    </a:cubicBezTo>
                    <a:cubicBezTo>
                      <a:pt x="7640" y="5103"/>
                      <a:pt x="7723" y="5081"/>
                      <a:pt x="7800" y="5028"/>
                    </a:cubicBezTo>
                    <a:cubicBezTo>
                      <a:pt x="7953" y="4923"/>
                      <a:pt x="8018" y="4733"/>
                      <a:pt x="8058" y="4553"/>
                    </a:cubicBezTo>
                    <a:cubicBezTo>
                      <a:pt x="8148" y="4136"/>
                      <a:pt x="8148" y="3699"/>
                      <a:pt x="8060" y="3284"/>
                    </a:cubicBezTo>
                    <a:lnTo>
                      <a:pt x="8060" y="3284"/>
                    </a:lnTo>
                    <a:cubicBezTo>
                      <a:pt x="8198" y="3415"/>
                      <a:pt x="8383" y="3474"/>
                      <a:pt x="8572" y="3474"/>
                    </a:cubicBezTo>
                    <a:cubicBezTo>
                      <a:pt x="8796" y="3474"/>
                      <a:pt x="9025" y="3391"/>
                      <a:pt x="9191" y="3241"/>
                    </a:cubicBezTo>
                    <a:cubicBezTo>
                      <a:pt x="9500" y="2961"/>
                      <a:pt x="9612" y="2516"/>
                      <a:pt x="9575" y="2102"/>
                    </a:cubicBezTo>
                    <a:lnTo>
                      <a:pt x="9575" y="2102"/>
                    </a:lnTo>
                    <a:cubicBezTo>
                      <a:pt x="9609" y="2283"/>
                      <a:pt x="9780" y="2370"/>
                      <a:pt x="9964" y="2370"/>
                    </a:cubicBezTo>
                    <a:cubicBezTo>
                      <a:pt x="10125" y="2370"/>
                      <a:pt x="10296" y="2303"/>
                      <a:pt x="10393" y="2174"/>
                    </a:cubicBezTo>
                    <a:cubicBezTo>
                      <a:pt x="10602" y="1898"/>
                      <a:pt x="10571" y="1516"/>
                      <a:pt x="10530" y="1174"/>
                    </a:cubicBezTo>
                    <a:cubicBezTo>
                      <a:pt x="10487" y="828"/>
                      <a:pt x="10457" y="446"/>
                      <a:pt x="104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05675" y="2058925"/>
                <a:ext cx="58450" cy="8447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3379" extrusionOk="0">
                    <a:moveTo>
                      <a:pt x="1096" y="1"/>
                    </a:moveTo>
                    <a:cubicBezTo>
                      <a:pt x="749" y="228"/>
                      <a:pt x="381" y="476"/>
                      <a:pt x="225" y="860"/>
                    </a:cubicBezTo>
                    <a:cubicBezTo>
                      <a:pt x="146" y="1054"/>
                      <a:pt x="129" y="1269"/>
                      <a:pt x="113" y="1478"/>
                    </a:cubicBezTo>
                    <a:cubicBezTo>
                      <a:pt x="74" y="1958"/>
                      <a:pt x="38" y="2437"/>
                      <a:pt x="1" y="2917"/>
                    </a:cubicBezTo>
                    <a:cubicBezTo>
                      <a:pt x="64" y="2976"/>
                      <a:pt x="146" y="3002"/>
                      <a:pt x="231" y="3002"/>
                    </a:cubicBezTo>
                    <a:cubicBezTo>
                      <a:pt x="344" y="3002"/>
                      <a:pt x="461" y="2957"/>
                      <a:pt x="547" y="2883"/>
                    </a:cubicBezTo>
                    <a:cubicBezTo>
                      <a:pt x="698" y="2754"/>
                      <a:pt x="778" y="2559"/>
                      <a:pt x="851" y="2373"/>
                    </a:cubicBezTo>
                    <a:cubicBezTo>
                      <a:pt x="907" y="2636"/>
                      <a:pt x="963" y="2895"/>
                      <a:pt x="1018" y="3156"/>
                    </a:cubicBezTo>
                    <a:cubicBezTo>
                      <a:pt x="1039" y="3254"/>
                      <a:pt x="1099" y="3379"/>
                      <a:pt x="1189" y="3379"/>
                    </a:cubicBezTo>
                    <a:cubicBezTo>
                      <a:pt x="1199" y="3379"/>
                      <a:pt x="1210" y="3377"/>
                      <a:pt x="1221" y="3374"/>
                    </a:cubicBezTo>
                    <a:cubicBezTo>
                      <a:pt x="1263" y="3361"/>
                      <a:pt x="1292" y="3322"/>
                      <a:pt x="1318" y="3284"/>
                    </a:cubicBezTo>
                    <a:cubicBezTo>
                      <a:pt x="1448" y="3084"/>
                      <a:pt x="1541" y="2862"/>
                      <a:pt x="1595" y="2630"/>
                    </a:cubicBezTo>
                    <a:cubicBezTo>
                      <a:pt x="1687" y="2687"/>
                      <a:pt x="1723" y="2798"/>
                      <a:pt x="1779" y="2891"/>
                    </a:cubicBezTo>
                    <a:cubicBezTo>
                      <a:pt x="1824" y="2966"/>
                      <a:pt x="1906" y="3037"/>
                      <a:pt x="1986" y="3037"/>
                    </a:cubicBezTo>
                    <a:cubicBezTo>
                      <a:pt x="2005" y="3037"/>
                      <a:pt x="2024" y="3033"/>
                      <a:pt x="2042" y="3025"/>
                    </a:cubicBezTo>
                    <a:cubicBezTo>
                      <a:pt x="2094" y="3000"/>
                      <a:pt x="2125" y="2947"/>
                      <a:pt x="2147" y="2895"/>
                    </a:cubicBezTo>
                    <a:cubicBezTo>
                      <a:pt x="2337" y="2458"/>
                      <a:pt x="2223" y="1954"/>
                      <a:pt x="2096" y="1494"/>
                    </a:cubicBezTo>
                    <a:cubicBezTo>
                      <a:pt x="2011" y="1191"/>
                      <a:pt x="1921" y="887"/>
                      <a:pt x="1750" y="625"/>
                    </a:cubicBezTo>
                    <a:cubicBezTo>
                      <a:pt x="1578" y="362"/>
                      <a:pt x="1312" y="145"/>
                      <a:pt x="10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17975" y="1969700"/>
                <a:ext cx="957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776" extrusionOk="0">
                    <a:moveTo>
                      <a:pt x="2254" y="0"/>
                    </a:moveTo>
                    <a:cubicBezTo>
                      <a:pt x="1497" y="0"/>
                      <a:pt x="737" y="268"/>
                      <a:pt x="173" y="775"/>
                    </a:cubicBezTo>
                    <a:cubicBezTo>
                      <a:pt x="90" y="851"/>
                      <a:pt x="0" y="955"/>
                      <a:pt x="28" y="1067"/>
                    </a:cubicBezTo>
                    <a:cubicBezTo>
                      <a:pt x="56" y="1187"/>
                      <a:pt x="201" y="1239"/>
                      <a:pt x="322" y="1262"/>
                    </a:cubicBezTo>
                    <a:cubicBezTo>
                      <a:pt x="567" y="1311"/>
                      <a:pt x="813" y="1344"/>
                      <a:pt x="1062" y="1361"/>
                    </a:cubicBezTo>
                    <a:cubicBezTo>
                      <a:pt x="822" y="1474"/>
                      <a:pt x="598" y="1625"/>
                      <a:pt x="404" y="1805"/>
                    </a:cubicBezTo>
                    <a:cubicBezTo>
                      <a:pt x="358" y="1849"/>
                      <a:pt x="313" y="1896"/>
                      <a:pt x="299" y="1957"/>
                    </a:cubicBezTo>
                    <a:cubicBezTo>
                      <a:pt x="265" y="2102"/>
                      <a:pt x="438" y="2212"/>
                      <a:pt x="589" y="2212"/>
                    </a:cubicBezTo>
                    <a:cubicBezTo>
                      <a:pt x="596" y="2212"/>
                      <a:pt x="602" y="2212"/>
                      <a:pt x="608" y="2212"/>
                    </a:cubicBezTo>
                    <a:cubicBezTo>
                      <a:pt x="763" y="2199"/>
                      <a:pt x="907" y="2118"/>
                      <a:pt x="1062" y="2114"/>
                    </a:cubicBezTo>
                    <a:lnTo>
                      <a:pt x="1062" y="2114"/>
                    </a:lnTo>
                    <a:cubicBezTo>
                      <a:pt x="995" y="2228"/>
                      <a:pt x="930" y="2339"/>
                      <a:pt x="864" y="2453"/>
                    </a:cubicBezTo>
                    <a:cubicBezTo>
                      <a:pt x="825" y="2519"/>
                      <a:pt x="784" y="2598"/>
                      <a:pt x="810" y="2673"/>
                    </a:cubicBezTo>
                    <a:cubicBezTo>
                      <a:pt x="836" y="2749"/>
                      <a:pt x="915" y="2776"/>
                      <a:pt x="999" y="2776"/>
                    </a:cubicBezTo>
                    <a:cubicBezTo>
                      <a:pt x="1045" y="2776"/>
                      <a:pt x="1092" y="2768"/>
                      <a:pt x="1135" y="2755"/>
                    </a:cubicBezTo>
                    <a:cubicBezTo>
                      <a:pt x="1943" y="2519"/>
                      <a:pt x="2407" y="1667"/>
                      <a:pt x="3141" y="1252"/>
                    </a:cubicBezTo>
                    <a:cubicBezTo>
                      <a:pt x="3330" y="1147"/>
                      <a:pt x="3545" y="1063"/>
                      <a:pt x="3680" y="891"/>
                    </a:cubicBezTo>
                    <a:cubicBezTo>
                      <a:pt x="3819" y="723"/>
                      <a:pt x="3827" y="417"/>
                      <a:pt x="3532" y="277"/>
                    </a:cubicBezTo>
                    <a:cubicBezTo>
                      <a:pt x="3133" y="91"/>
                      <a:pt x="2694" y="0"/>
                      <a:pt x="2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72375" y="1955725"/>
                <a:ext cx="675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083" extrusionOk="0">
                    <a:moveTo>
                      <a:pt x="635" y="1"/>
                    </a:moveTo>
                    <a:cubicBezTo>
                      <a:pt x="1" y="1"/>
                      <a:pt x="42" y="1839"/>
                      <a:pt x="21" y="2606"/>
                    </a:cubicBezTo>
                    <a:cubicBezTo>
                      <a:pt x="11" y="3023"/>
                      <a:pt x="37" y="3451"/>
                      <a:pt x="221" y="3824"/>
                    </a:cubicBezTo>
                    <a:cubicBezTo>
                      <a:pt x="282" y="3950"/>
                      <a:pt x="403" y="4082"/>
                      <a:pt x="532" y="4082"/>
                    </a:cubicBezTo>
                    <a:cubicBezTo>
                      <a:pt x="558" y="4082"/>
                      <a:pt x="584" y="4077"/>
                      <a:pt x="610" y="4065"/>
                    </a:cubicBezTo>
                    <a:cubicBezTo>
                      <a:pt x="677" y="4035"/>
                      <a:pt x="719" y="3969"/>
                      <a:pt x="753" y="3904"/>
                    </a:cubicBezTo>
                    <a:cubicBezTo>
                      <a:pt x="886" y="3644"/>
                      <a:pt x="945" y="3349"/>
                      <a:pt x="920" y="3059"/>
                    </a:cubicBezTo>
                    <a:lnTo>
                      <a:pt x="920" y="3059"/>
                    </a:lnTo>
                    <a:cubicBezTo>
                      <a:pt x="1007" y="3316"/>
                      <a:pt x="1204" y="3532"/>
                      <a:pt x="1452" y="3646"/>
                    </a:cubicBezTo>
                    <a:cubicBezTo>
                      <a:pt x="1485" y="3661"/>
                      <a:pt x="1521" y="3674"/>
                      <a:pt x="1557" y="3674"/>
                    </a:cubicBezTo>
                    <a:cubicBezTo>
                      <a:pt x="1565" y="3674"/>
                      <a:pt x="1574" y="3673"/>
                      <a:pt x="1582" y="3672"/>
                    </a:cubicBezTo>
                    <a:cubicBezTo>
                      <a:pt x="1635" y="3660"/>
                      <a:pt x="1676" y="3614"/>
                      <a:pt x="1706" y="3566"/>
                    </a:cubicBezTo>
                    <a:cubicBezTo>
                      <a:pt x="1922" y="3242"/>
                      <a:pt x="1945" y="2800"/>
                      <a:pt x="1764" y="2452"/>
                    </a:cubicBezTo>
                    <a:lnTo>
                      <a:pt x="1764" y="2452"/>
                    </a:lnTo>
                    <a:cubicBezTo>
                      <a:pt x="1910" y="2597"/>
                      <a:pt x="2096" y="2752"/>
                      <a:pt x="2291" y="2752"/>
                    </a:cubicBezTo>
                    <a:cubicBezTo>
                      <a:pt x="2329" y="2752"/>
                      <a:pt x="2367" y="2746"/>
                      <a:pt x="2405" y="2733"/>
                    </a:cubicBezTo>
                    <a:cubicBezTo>
                      <a:pt x="2552" y="2683"/>
                      <a:pt x="2649" y="2534"/>
                      <a:pt x="2675" y="2380"/>
                    </a:cubicBezTo>
                    <a:cubicBezTo>
                      <a:pt x="2700" y="2227"/>
                      <a:pt x="2666" y="2072"/>
                      <a:pt x="2621" y="1922"/>
                    </a:cubicBezTo>
                    <a:cubicBezTo>
                      <a:pt x="2455" y="1371"/>
                      <a:pt x="1266" y="117"/>
                      <a:pt x="703" y="8"/>
                    </a:cubicBezTo>
                    <a:cubicBezTo>
                      <a:pt x="679" y="3"/>
                      <a:pt x="657" y="1"/>
                      <a:pt x="6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457325" y="1892450"/>
                <a:ext cx="1047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34" extrusionOk="0">
                    <a:moveTo>
                      <a:pt x="1898" y="1"/>
                    </a:moveTo>
                    <a:cubicBezTo>
                      <a:pt x="1293" y="1"/>
                      <a:pt x="690" y="224"/>
                      <a:pt x="232" y="619"/>
                    </a:cubicBezTo>
                    <a:cubicBezTo>
                      <a:pt x="117" y="720"/>
                      <a:pt x="0" y="871"/>
                      <a:pt x="61" y="1011"/>
                    </a:cubicBezTo>
                    <a:cubicBezTo>
                      <a:pt x="141" y="1197"/>
                      <a:pt x="447" y="1168"/>
                      <a:pt x="555" y="1339"/>
                    </a:cubicBezTo>
                    <a:cubicBezTo>
                      <a:pt x="459" y="1358"/>
                      <a:pt x="358" y="1381"/>
                      <a:pt x="286" y="1447"/>
                    </a:cubicBezTo>
                    <a:cubicBezTo>
                      <a:pt x="214" y="1514"/>
                      <a:pt x="192" y="1642"/>
                      <a:pt x="264" y="1707"/>
                    </a:cubicBezTo>
                    <a:cubicBezTo>
                      <a:pt x="296" y="1734"/>
                      <a:pt x="339" y="1744"/>
                      <a:pt x="378" y="1754"/>
                    </a:cubicBezTo>
                    <a:cubicBezTo>
                      <a:pt x="587" y="1809"/>
                      <a:pt x="797" y="1863"/>
                      <a:pt x="1006" y="1917"/>
                    </a:cubicBezTo>
                    <a:cubicBezTo>
                      <a:pt x="1001" y="1917"/>
                      <a:pt x="995" y="1917"/>
                      <a:pt x="990" y="1917"/>
                    </a:cubicBezTo>
                    <a:cubicBezTo>
                      <a:pt x="812" y="1917"/>
                      <a:pt x="654" y="2096"/>
                      <a:pt x="665" y="2276"/>
                    </a:cubicBezTo>
                    <a:cubicBezTo>
                      <a:pt x="675" y="2462"/>
                      <a:pt x="846" y="2619"/>
                      <a:pt x="1032" y="2632"/>
                    </a:cubicBezTo>
                    <a:cubicBezTo>
                      <a:pt x="1043" y="2633"/>
                      <a:pt x="1055" y="2634"/>
                      <a:pt x="1066" y="2634"/>
                    </a:cubicBezTo>
                    <a:cubicBezTo>
                      <a:pt x="1278" y="2634"/>
                      <a:pt x="1467" y="2481"/>
                      <a:pt x="1668" y="2400"/>
                    </a:cubicBezTo>
                    <a:cubicBezTo>
                      <a:pt x="1853" y="2326"/>
                      <a:pt x="2052" y="2311"/>
                      <a:pt x="2253" y="2311"/>
                    </a:cubicBezTo>
                    <a:cubicBezTo>
                      <a:pt x="2385" y="2311"/>
                      <a:pt x="2519" y="2317"/>
                      <a:pt x="2651" y="2317"/>
                    </a:cubicBezTo>
                    <a:cubicBezTo>
                      <a:pt x="2692" y="2317"/>
                      <a:pt x="2732" y="2317"/>
                      <a:pt x="2772" y="2315"/>
                    </a:cubicBezTo>
                    <a:cubicBezTo>
                      <a:pt x="3187" y="2301"/>
                      <a:pt x="3597" y="2178"/>
                      <a:pt x="3951" y="1966"/>
                    </a:cubicBezTo>
                    <a:cubicBezTo>
                      <a:pt x="4066" y="1897"/>
                      <a:pt x="4189" y="1788"/>
                      <a:pt x="4164" y="1654"/>
                    </a:cubicBezTo>
                    <a:cubicBezTo>
                      <a:pt x="4139" y="1508"/>
                      <a:pt x="3965" y="1460"/>
                      <a:pt x="3810" y="1451"/>
                    </a:cubicBezTo>
                    <a:lnTo>
                      <a:pt x="3810" y="1451"/>
                    </a:lnTo>
                    <a:cubicBezTo>
                      <a:pt x="3917" y="1435"/>
                      <a:pt x="3999" y="1302"/>
                      <a:pt x="3973" y="1191"/>
                    </a:cubicBezTo>
                    <a:cubicBezTo>
                      <a:pt x="3941" y="1061"/>
                      <a:pt x="3819" y="973"/>
                      <a:pt x="3693" y="933"/>
                    </a:cubicBezTo>
                    <a:cubicBezTo>
                      <a:pt x="3660" y="923"/>
                      <a:pt x="3623" y="910"/>
                      <a:pt x="3615" y="875"/>
                    </a:cubicBezTo>
                    <a:cubicBezTo>
                      <a:pt x="3613" y="858"/>
                      <a:pt x="3631" y="845"/>
                      <a:pt x="3670" y="845"/>
                    </a:cubicBezTo>
                    <a:cubicBezTo>
                      <a:pt x="3703" y="845"/>
                      <a:pt x="3751" y="854"/>
                      <a:pt x="3816" y="880"/>
                    </a:cubicBezTo>
                    <a:cubicBezTo>
                      <a:pt x="3380" y="376"/>
                      <a:pt x="2742" y="56"/>
                      <a:pt x="2077" y="7"/>
                    </a:cubicBezTo>
                    <a:cubicBezTo>
                      <a:pt x="2018" y="3"/>
                      <a:pt x="1958" y="1"/>
                      <a:pt x="1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617700" y="1894350"/>
                <a:ext cx="7715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265" extrusionOk="0">
                    <a:moveTo>
                      <a:pt x="1135" y="1"/>
                    </a:moveTo>
                    <a:cubicBezTo>
                      <a:pt x="1050" y="1"/>
                      <a:pt x="966" y="8"/>
                      <a:pt x="883" y="24"/>
                    </a:cubicBezTo>
                    <a:cubicBezTo>
                      <a:pt x="677" y="63"/>
                      <a:pt x="468" y="162"/>
                      <a:pt x="356" y="341"/>
                    </a:cubicBezTo>
                    <a:cubicBezTo>
                      <a:pt x="245" y="520"/>
                      <a:pt x="1" y="948"/>
                      <a:pt x="175" y="1067"/>
                    </a:cubicBezTo>
                    <a:cubicBezTo>
                      <a:pt x="175" y="1067"/>
                      <a:pt x="174" y="1067"/>
                      <a:pt x="173" y="1067"/>
                    </a:cubicBezTo>
                    <a:cubicBezTo>
                      <a:pt x="75" y="1067"/>
                      <a:pt x="544" y="1785"/>
                      <a:pt x="657" y="2179"/>
                    </a:cubicBezTo>
                    <a:cubicBezTo>
                      <a:pt x="771" y="2575"/>
                      <a:pt x="939" y="2996"/>
                      <a:pt x="1300" y="3199"/>
                    </a:cubicBezTo>
                    <a:cubicBezTo>
                      <a:pt x="1363" y="3236"/>
                      <a:pt x="1434" y="3265"/>
                      <a:pt x="1504" y="3265"/>
                    </a:cubicBezTo>
                    <a:cubicBezTo>
                      <a:pt x="1518" y="3265"/>
                      <a:pt x="1532" y="3264"/>
                      <a:pt x="1546" y="3261"/>
                    </a:cubicBezTo>
                    <a:cubicBezTo>
                      <a:pt x="1708" y="3234"/>
                      <a:pt x="1796" y="3061"/>
                      <a:pt x="1837" y="2902"/>
                    </a:cubicBezTo>
                    <a:cubicBezTo>
                      <a:pt x="1909" y="2628"/>
                      <a:pt x="1920" y="2340"/>
                      <a:pt x="1866" y="2063"/>
                    </a:cubicBezTo>
                    <a:lnTo>
                      <a:pt x="1866" y="2063"/>
                    </a:lnTo>
                    <a:cubicBezTo>
                      <a:pt x="2018" y="2271"/>
                      <a:pt x="2169" y="2477"/>
                      <a:pt x="2322" y="2685"/>
                    </a:cubicBezTo>
                    <a:cubicBezTo>
                      <a:pt x="2416" y="2815"/>
                      <a:pt x="2558" y="2956"/>
                      <a:pt x="2703" y="2956"/>
                    </a:cubicBezTo>
                    <a:cubicBezTo>
                      <a:pt x="2735" y="2956"/>
                      <a:pt x="2767" y="2949"/>
                      <a:pt x="2799" y="2934"/>
                    </a:cubicBezTo>
                    <a:cubicBezTo>
                      <a:pt x="2923" y="2871"/>
                      <a:pt x="2954" y="2708"/>
                      <a:pt x="2950" y="2568"/>
                    </a:cubicBezTo>
                    <a:cubicBezTo>
                      <a:pt x="2943" y="2324"/>
                      <a:pt x="2875" y="2085"/>
                      <a:pt x="2754" y="1875"/>
                    </a:cubicBezTo>
                    <a:lnTo>
                      <a:pt x="2754" y="1875"/>
                    </a:lnTo>
                    <a:cubicBezTo>
                      <a:pt x="2774" y="1881"/>
                      <a:pt x="2794" y="1884"/>
                      <a:pt x="2813" y="1884"/>
                    </a:cubicBezTo>
                    <a:cubicBezTo>
                      <a:pt x="2941" y="1884"/>
                      <a:pt x="3060" y="1753"/>
                      <a:pt x="3071" y="1618"/>
                    </a:cubicBezTo>
                    <a:cubicBezTo>
                      <a:pt x="3086" y="1461"/>
                      <a:pt x="3002" y="1315"/>
                      <a:pt x="2916" y="1184"/>
                    </a:cubicBezTo>
                    <a:cubicBezTo>
                      <a:pt x="2689" y="838"/>
                      <a:pt x="2414" y="515"/>
                      <a:pt x="2065" y="290"/>
                    </a:cubicBezTo>
                    <a:cubicBezTo>
                      <a:pt x="1789" y="113"/>
                      <a:pt x="1462" y="1"/>
                      <a:pt x="1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529650" y="1847125"/>
                <a:ext cx="874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5" extrusionOk="0">
                    <a:moveTo>
                      <a:pt x="1077" y="1"/>
                    </a:moveTo>
                    <a:cubicBezTo>
                      <a:pt x="944" y="1"/>
                      <a:pt x="811" y="6"/>
                      <a:pt x="679" y="16"/>
                    </a:cubicBezTo>
                    <a:cubicBezTo>
                      <a:pt x="510" y="27"/>
                      <a:pt x="332" y="53"/>
                      <a:pt x="199" y="157"/>
                    </a:cubicBezTo>
                    <a:cubicBezTo>
                      <a:pt x="65" y="262"/>
                      <a:pt x="0" y="473"/>
                      <a:pt x="104" y="607"/>
                    </a:cubicBezTo>
                    <a:cubicBezTo>
                      <a:pt x="195" y="720"/>
                      <a:pt x="353" y="731"/>
                      <a:pt x="502" y="731"/>
                    </a:cubicBezTo>
                    <a:cubicBezTo>
                      <a:pt x="523" y="731"/>
                      <a:pt x="544" y="731"/>
                      <a:pt x="565" y="731"/>
                    </a:cubicBezTo>
                    <a:cubicBezTo>
                      <a:pt x="572" y="731"/>
                      <a:pt x="578" y="731"/>
                      <a:pt x="584" y="731"/>
                    </a:cubicBezTo>
                    <a:cubicBezTo>
                      <a:pt x="781" y="731"/>
                      <a:pt x="975" y="752"/>
                      <a:pt x="1168" y="794"/>
                    </a:cubicBezTo>
                    <a:cubicBezTo>
                      <a:pt x="1211" y="803"/>
                      <a:pt x="1264" y="824"/>
                      <a:pt x="1269" y="868"/>
                    </a:cubicBezTo>
                    <a:cubicBezTo>
                      <a:pt x="1273" y="898"/>
                      <a:pt x="1250" y="925"/>
                      <a:pt x="1228" y="946"/>
                    </a:cubicBezTo>
                    <a:cubicBezTo>
                      <a:pt x="1130" y="1036"/>
                      <a:pt x="990" y="1068"/>
                      <a:pt x="871" y="1127"/>
                    </a:cubicBezTo>
                    <a:cubicBezTo>
                      <a:pt x="750" y="1186"/>
                      <a:pt x="633" y="1300"/>
                      <a:pt x="650" y="1433"/>
                    </a:cubicBezTo>
                    <a:cubicBezTo>
                      <a:pt x="669" y="1561"/>
                      <a:pt x="802" y="1639"/>
                      <a:pt x="926" y="1675"/>
                    </a:cubicBezTo>
                    <a:cubicBezTo>
                      <a:pt x="1021" y="1702"/>
                      <a:pt x="1121" y="1716"/>
                      <a:pt x="1220" y="1716"/>
                    </a:cubicBezTo>
                    <a:cubicBezTo>
                      <a:pt x="1428" y="1716"/>
                      <a:pt x="1635" y="1657"/>
                      <a:pt x="1811" y="1545"/>
                    </a:cubicBezTo>
                    <a:lnTo>
                      <a:pt x="1811" y="1545"/>
                    </a:lnTo>
                    <a:cubicBezTo>
                      <a:pt x="1664" y="1697"/>
                      <a:pt x="1802" y="1976"/>
                      <a:pt x="2005" y="2035"/>
                    </a:cubicBezTo>
                    <a:cubicBezTo>
                      <a:pt x="2051" y="2049"/>
                      <a:pt x="2098" y="2055"/>
                      <a:pt x="2145" y="2055"/>
                    </a:cubicBezTo>
                    <a:cubicBezTo>
                      <a:pt x="2304" y="2055"/>
                      <a:pt x="2465" y="1988"/>
                      <a:pt x="2612" y="1920"/>
                    </a:cubicBezTo>
                    <a:cubicBezTo>
                      <a:pt x="2860" y="1805"/>
                      <a:pt x="3114" y="1675"/>
                      <a:pt x="3279" y="1459"/>
                    </a:cubicBezTo>
                    <a:cubicBezTo>
                      <a:pt x="3445" y="1242"/>
                      <a:pt x="3498" y="914"/>
                      <a:pt x="3331" y="700"/>
                    </a:cubicBezTo>
                    <a:cubicBezTo>
                      <a:pt x="3106" y="412"/>
                      <a:pt x="2624" y="457"/>
                      <a:pt x="2430" y="179"/>
                    </a:cubicBezTo>
                    <a:cubicBezTo>
                      <a:pt x="1989" y="60"/>
                      <a:pt x="1533" y="1"/>
                      <a:pt x="10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05925" y="2346250"/>
                <a:ext cx="118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12" extrusionOk="0">
                    <a:moveTo>
                      <a:pt x="177" y="0"/>
                    </a:moveTo>
                    <a:cubicBezTo>
                      <a:pt x="110" y="0"/>
                      <a:pt x="44" y="42"/>
                      <a:pt x="25" y="113"/>
                    </a:cubicBezTo>
                    <a:cubicBezTo>
                      <a:pt x="14" y="154"/>
                      <a:pt x="9" y="198"/>
                      <a:pt x="5" y="241"/>
                    </a:cubicBezTo>
                    <a:cubicBezTo>
                      <a:pt x="1" y="283"/>
                      <a:pt x="11" y="327"/>
                      <a:pt x="19" y="369"/>
                    </a:cubicBezTo>
                    <a:cubicBezTo>
                      <a:pt x="30" y="417"/>
                      <a:pt x="51" y="464"/>
                      <a:pt x="86" y="500"/>
                    </a:cubicBezTo>
                    <a:cubicBezTo>
                      <a:pt x="89" y="502"/>
                      <a:pt x="91" y="502"/>
                      <a:pt x="93" y="505"/>
                    </a:cubicBezTo>
                    <a:cubicBezTo>
                      <a:pt x="120" y="592"/>
                      <a:pt x="158" y="676"/>
                      <a:pt x="213" y="752"/>
                    </a:cubicBezTo>
                    <a:cubicBezTo>
                      <a:pt x="238" y="789"/>
                      <a:pt x="272" y="811"/>
                      <a:pt x="315" y="811"/>
                    </a:cubicBezTo>
                    <a:cubicBezTo>
                      <a:pt x="321" y="811"/>
                      <a:pt x="327" y="811"/>
                      <a:pt x="334" y="810"/>
                    </a:cubicBezTo>
                    <a:cubicBezTo>
                      <a:pt x="381" y="803"/>
                      <a:pt x="419" y="771"/>
                      <a:pt x="435" y="724"/>
                    </a:cubicBezTo>
                    <a:cubicBezTo>
                      <a:pt x="472" y="613"/>
                      <a:pt x="473" y="484"/>
                      <a:pt x="450" y="368"/>
                    </a:cubicBezTo>
                    <a:cubicBezTo>
                      <a:pt x="437" y="310"/>
                      <a:pt x="416" y="252"/>
                      <a:pt x="387" y="199"/>
                    </a:cubicBezTo>
                    <a:cubicBezTo>
                      <a:pt x="374" y="176"/>
                      <a:pt x="360" y="156"/>
                      <a:pt x="347" y="133"/>
                    </a:cubicBezTo>
                    <a:cubicBezTo>
                      <a:pt x="331" y="100"/>
                      <a:pt x="311" y="69"/>
                      <a:pt x="285" y="45"/>
                    </a:cubicBezTo>
                    <a:cubicBezTo>
                      <a:pt x="255" y="14"/>
                      <a:pt x="216" y="0"/>
                      <a:pt x="1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24550" y="2320675"/>
                <a:ext cx="1267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781" extrusionOk="0">
                    <a:moveTo>
                      <a:pt x="223" y="1"/>
                    </a:moveTo>
                    <a:cubicBezTo>
                      <a:pt x="204" y="1"/>
                      <a:pt x="185" y="3"/>
                      <a:pt x="167" y="8"/>
                    </a:cubicBezTo>
                    <a:cubicBezTo>
                      <a:pt x="131" y="18"/>
                      <a:pt x="97" y="37"/>
                      <a:pt x="72" y="65"/>
                    </a:cubicBezTo>
                    <a:cubicBezTo>
                      <a:pt x="44" y="90"/>
                      <a:pt x="25" y="124"/>
                      <a:pt x="15" y="160"/>
                    </a:cubicBezTo>
                    <a:cubicBezTo>
                      <a:pt x="8" y="203"/>
                      <a:pt x="1" y="246"/>
                      <a:pt x="7" y="289"/>
                    </a:cubicBezTo>
                    <a:cubicBezTo>
                      <a:pt x="10" y="333"/>
                      <a:pt x="15" y="382"/>
                      <a:pt x="31" y="422"/>
                    </a:cubicBezTo>
                    <a:cubicBezTo>
                      <a:pt x="43" y="448"/>
                      <a:pt x="53" y="471"/>
                      <a:pt x="66" y="494"/>
                    </a:cubicBezTo>
                    <a:cubicBezTo>
                      <a:pt x="76" y="563"/>
                      <a:pt x="93" y="628"/>
                      <a:pt x="123" y="693"/>
                    </a:cubicBezTo>
                    <a:cubicBezTo>
                      <a:pt x="148" y="746"/>
                      <a:pt x="219" y="781"/>
                      <a:pt x="276" y="781"/>
                    </a:cubicBezTo>
                    <a:cubicBezTo>
                      <a:pt x="341" y="781"/>
                      <a:pt x="393" y="746"/>
                      <a:pt x="429" y="693"/>
                    </a:cubicBezTo>
                    <a:cubicBezTo>
                      <a:pt x="465" y="638"/>
                      <a:pt x="482" y="576"/>
                      <a:pt x="492" y="511"/>
                    </a:cubicBezTo>
                    <a:cubicBezTo>
                      <a:pt x="497" y="497"/>
                      <a:pt x="500" y="477"/>
                      <a:pt x="500" y="457"/>
                    </a:cubicBezTo>
                    <a:cubicBezTo>
                      <a:pt x="500" y="455"/>
                      <a:pt x="500" y="454"/>
                      <a:pt x="501" y="451"/>
                    </a:cubicBezTo>
                    <a:cubicBezTo>
                      <a:pt x="507" y="383"/>
                      <a:pt x="491" y="317"/>
                      <a:pt x="465" y="252"/>
                    </a:cubicBezTo>
                    <a:cubicBezTo>
                      <a:pt x="465" y="248"/>
                      <a:pt x="464" y="245"/>
                      <a:pt x="464" y="240"/>
                    </a:cubicBezTo>
                    <a:lnTo>
                      <a:pt x="464" y="239"/>
                    </a:lnTo>
                    <a:cubicBezTo>
                      <a:pt x="458" y="209"/>
                      <a:pt x="454" y="177"/>
                      <a:pt x="436" y="147"/>
                    </a:cubicBezTo>
                    <a:cubicBezTo>
                      <a:pt x="420" y="118"/>
                      <a:pt x="399" y="88"/>
                      <a:pt x="377" y="65"/>
                    </a:cubicBezTo>
                    <a:cubicBezTo>
                      <a:pt x="338" y="23"/>
                      <a:pt x="280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494750" y="2289925"/>
                <a:ext cx="1370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19" extrusionOk="0">
                    <a:moveTo>
                      <a:pt x="243" y="1"/>
                    </a:moveTo>
                    <a:cubicBezTo>
                      <a:pt x="210" y="1"/>
                      <a:pt x="178" y="10"/>
                      <a:pt x="149" y="25"/>
                    </a:cubicBezTo>
                    <a:cubicBezTo>
                      <a:pt x="93" y="51"/>
                      <a:pt x="41" y="97"/>
                      <a:pt x="30" y="159"/>
                    </a:cubicBezTo>
                    <a:cubicBezTo>
                      <a:pt x="1" y="297"/>
                      <a:pt x="11" y="441"/>
                      <a:pt x="79" y="568"/>
                    </a:cubicBezTo>
                    <a:cubicBezTo>
                      <a:pt x="108" y="618"/>
                      <a:pt x="144" y="666"/>
                      <a:pt x="184" y="708"/>
                    </a:cubicBezTo>
                    <a:cubicBezTo>
                      <a:pt x="207" y="734"/>
                      <a:pt x="236" y="758"/>
                      <a:pt x="266" y="774"/>
                    </a:cubicBezTo>
                    <a:cubicBezTo>
                      <a:pt x="295" y="789"/>
                      <a:pt x="328" y="803"/>
                      <a:pt x="358" y="813"/>
                    </a:cubicBezTo>
                    <a:cubicBezTo>
                      <a:pt x="369" y="817"/>
                      <a:pt x="381" y="818"/>
                      <a:pt x="392" y="818"/>
                    </a:cubicBezTo>
                    <a:cubicBezTo>
                      <a:pt x="435" y="818"/>
                      <a:pt x="480" y="795"/>
                      <a:pt x="505" y="763"/>
                    </a:cubicBezTo>
                    <a:cubicBezTo>
                      <a:pt x="540" y="719"/>
                      <a:pt x="547" y="656"/>
                      <a:pt x="517" y="607"/>
                    </a:cubicBezTo>
                    <a:cubicBezTo>
                      <a:pt x="504" y="585"/>
                      <a:pt x="494" y="562"/>
                      <a:pt x="482" y="539"/>
                    </a:cubicBezTo>
                    <a:lnTo>
                      <a:pt x="461" y="496"/>
                    </a:lnTo>
                    <a:cubicBezTo>
                      <a:pt x="448" y="461"/>
                      <a:pt x="438" y="425"/>
                      <a:pt x="432" y="388"/>
                    </a:cubicBezTo>
                    <a:lnTo>
                      <a:pt x="432" y="388"/>
                    </a:lnTo>
                    <a:cubicBezTo>
                      <a:pt x="432" y="389"/>
                      <a:pt x="432" y="391"/>
                      <a:pt x="432" y="392"/>
                    </a:cubicBezTo>
                    <a:lnTo>
                      <a:pt x="432" y="392"/>
                    </a:lnTo>
                    <a:cubicBezTo>
                      <a:pt x="432" y="388"/>
                      <a:pt x="431" y="384"/>
                      <a:pt x="430" y="381"/>
                    </a:cubicBezTo>
                    <a:cubicBezTo>
                      <a:pt x="425" y="337"/>
                      <a:pt x="425" y="291"/>
                      <a:pt x="430" y="248"/>
                    </a:cubicBezTo>
                    <a:cubicBezTo>
                      <a:pt x="430" y="245"/>
                      <a:pt x="430" y="244"/>
                      <a:pt x="432" y="241"/>
                    </a:cubicBezTo>
                    <a:cubicBezTo>
                      <a:pt x="439" y="186"/>
                      <a:pt x="423" y="133"/>
                      <a:pt x="393" y="89"/>
                    </a:cubicBezTo>
                    <a:cubicBezTo>
                      <a:pt x="367" y="49"/>
                      <a:pt x="329" y="15"/>
                      <a:pt x="286" y="6"/>
                    </a:cubicBezTo>
                    <a:cubicBezTo>
                      <a:pt x="272" y="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129275" y="2223600"/>
                <a:ext cx="125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77" extrusionOk="0">
                    <a:moveTo>
                      <a:pt x="253" y="0"/>
                    </a:moveTo>
                    <a:cubicBezTo>
                      <a:pt x="248" y="0"/>
                      <a:pt x="243" y="1"/>
                      <a:pt x="238" y="1"/>
                    </a:cubicBezTo>
                    <a:cubicBezTo>
                      <a:pt x="237" y="1"/>
                      <a:pt x="236" y="1"/>
                      <a:pt x="235" y="1"/>
                    </a:cubicBezTo>
                    <a:cubicBezTo>
                      <a:pt x="158" y="1"/>
                      <a:pt x="86" y="48"/>
                      <a:pt x="48" y="112"/>
                    </a:cubicBezTo>
                    <a:lnTo>
                      <a:pt x="37" y="129"/>
                    </a:lnTo>
                    <a:cubicBezTo>
                      <a:pt x="13" y="168"/>
                      <a:pt x="12" y="183"/>
                      <a:pt x="6" y="223"/>
                    </a:cubicBezTo>
                    <a:cubicBezTo>
                      <a:pt x="5" y="240"/>
                      <a:pt x="1" y="247"/>
                      <a:pt x="2" y="262"/>
                    </a:cubicBezTo>
                    <a:cubicBezTo>
                      <a:pt x="6" y="295"/>
                      <a:pt x="8" y="328"/>
                      <a:pt x="16" y="361"/>
                    </a:cubicBezTo>
                    <a:cubicBezTo>
                      <a:pt x="26" y="392"/>
                      <a:pt x="38" y="422"/>
                      <a:pt x="52" y="451"/>
                    </a:cubicBezTo>
                    <a:cubicBezTo>
                      <a:pt x="62" y="469"/>
                      <a:pt x="74" y="487"/>
                      <a:pt x="91" y="501"/>
                    </a:cubicBezTo>
                    <a:cubicBezTo>
                      <a:pt x="107" y="514"/>
                      <a:pt x="122" y="526"/>
                      <a:pt x="137" y="537"/>
                    </a:cubicBezTo>
                    <a:cubicBezTo>
                      <a:pt x="156" y="549"/>
                      <a:pt x="182" y="557"/>
                      <a:pt x="199" y="563"/>
                    </a:cubicBezTo>
                    <a:cubicBezTo>
                      <a:pt x="202" y="565"/>
                      <a:pt x="208" y="566"/>
                      <a:pt x="211" y="569"/>
                    </a:cubicBezTo>
                    <a:cubicBezTo>
                      <a:pt x="227" y="574"/>
                      <a:pt x="244" y="576"/>
                      <a:pt x="260" y="576"/>
                    </a:cubicBezTo>
                    <a:cubicBezTo>
                      <a:pt x="272" y="576"/>
                      <a:pt x="284" y="575"/>
                      <a:pt x="296" y="572"/>
                    </a:cubicBezTo>
                    <a:cubicBezTo>
                      <a:pt x="325" y="570"/>
                      <a:pt x="352" y="563"/>
                      <a:pt x="375" y="547"/>
                    </a:cubicBezTo>
                    <a:cubicBezTo>
                      <a:pt x="390" y="536"/>
                      <a:pt x="404" y="526"/>
                      <a:pt x="419" y="513"/>
                    </a:cubicBezTo>
                    <a:cubicBezTo>
                      <a:pt x="446" y="485"/>
                      <a:pt x="463" y="455"/>
                      <a:pt x="475" y="419"/>
                    </a:cubicBezTo>
                    <a:cubicBezTo>
                      <a:pt x="475" y="413"/>
                      <a:pt x="476" y="410"/>
                      <a:pt x="478" y="405"/>
                    </a:cubicBezTo>
                    <a:cubicBezTo>
                      <a:pt x="482" y="393"/>
                      <a:pt x="482" y="381"/>
                      <a:pt x="483" y="370"/>
                    </a:cubicBezTo>
                    <a:cubicBezTo>
                      <a:pt x="483" y="368"/>
                      <a:pt x="485" y="364"/>
                      <a:pt x="488" y="363"/>
                    </a:cubicBezTo>
                    <a:cubicBezTo>
                      <a:pt x="498" y="317"/>
                      <a:pt x="499" y="279"/>
                      <a:pt x="488" y="236"/>
                    </a:cubicBezTo>
                    <a:cubicBezTo>
                      <a:pt x="483" y="224"/>
                      <a:pt x="478" y="214"/>
                      <a:pt x="475" y="203"/>
                    </a:cubicBezTo>
                    <a:cubicBezTo>
                      <a:pt x="473" y="197"/>
                      <a:pt x="475" y="193"/>
                      <a:pt x="473" y="187"/>
                    </a:cubicBezTo>
                    <a:lnTo>
                      <a:pt x="468" y="175"/>
                    </a:lnTo>
                    <a:cubicBezTo>
                      <a:pt x="466" y="174"/>
                      <a:pt x="466" y="170"/>
                      <a:pt x="463" y="168"/>
                    </a:cubicBezTo>
                    <a:cubicBezTo>
                      <a:pt x="462" y="158"/>
                      <a:pt x="456" y="149"/>
                      <a:pt x="452" y="139"/>
                    </a:cubicBezTo>
                    <a:cubicBezTo>
                      <a:pt x="452" y="138"/>
                      <a:pt x="449" y="138"/>
                      <a:pt x="449" y="136"/>
                    </a:cubicBezTo>
                    <a:cubicBezTo>
                      <a:pt x="449" y="135"/>
                      <a:pt x="447" y="132"/>
                      <a:pt x="447" y="131"/>
                    </a:cubicBezTo>
                    <a:cubicBezTo>
                      <a:pt x="446" y="129"/>
                      <a:pt x="446" y="128"/>
                      <a:pt x="444" y="123"/>
                    </a:cubicBezTo>
                    <a:lnTo>
                      <a:pt x="444" y="123"/>
                    </a:lnTo>
                    <a:lnTo>
                      <a:pt x="449" y="134"/>
                    </a:lnTo>
                    <a:cubicBezTo>
                      <a:pt x="444" y="118"/>
                      <a:pt x="434" y="102"/>
                      <a:pt x="423" y="89"/>
                    </a:cubicBezTo>
                    <a:cubicBezTo>
                      <a:pt x="417" y="79"/>
                      <a:pt x="406" y="73"/>
                      <a:pt x="398" y="66"/>
                    </a:cubicBezTo>
                    <a:cubicBezTo>
                      <a:pt x="395" y="61"/>
                      <a:pt x="391" y="57"/>
                      <a:pt x="387" y="53"/>
                    </a:cubicBezTo>
                    <a:cubicBezTo>
                      <a:pt x="384" y="51"/>
                      <a:pt x="384" y="50"/>
                      <a:pt x="381" y="47"/>
                    </a:cubicBezTo>
                    <a:cubicBezTo>
                      <a:pt x="377" y="44"/>
                      <a:pt x="372" y="43"/>
                      <a:pt x="367" y="38"/>
                    </a:cubicBezTo>
                    <a:cubicBezTo>
                      <a:pt x="346" y="24"/>
                      <a:pt x="326" y="11"/>
                      <a:pt x="302" y="7"/>
                    </a:cubicBezTo>
                    <a:cubicBezTo>
                      <a:pt x="285" y="2"/>
                      <a:pt x="269" y="0"/>
                      <a:pt x="2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1171900" y="2195225"/>
                <a:ext cx="126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705" extrusionOk="0">
                    <a:moveTo>
                      <a:pt x="254" y="0"/>
                    </a:moveTo>
                    <a:cubicBezTo>
                      <a:pt x="245" y="0"/>
                      <a:pt x="236" y="2"/>
                      <a:pt x="226" y="4"/>
                    </a:cubicBezTo>
                    <a:cubicBezTo>
                      <a:pt x="205" y="4"/>
                      <a:pt x="188" y="10"/>
                      <a:pt x="171" y="19"/>
                    </a:cubicBezTo>
                    <a:cubicBezTo>
                      <a:pt x="145" y="27"/>
                      <a:pt x="120" y="42"/>
                      <a:pt x="102" y="63"/>
                    </a:cubicBezTo>
                    <a:cubicBezTo>
                      <a:pt x="84" y="85"/>
                      <a:pt x="67" y="107"/>
                      <a:pt x="53" y="128"/>
                    </a:cubicBezTo>
                    <a:cubicBezTo>
                      <a:pt x="37" y="153"/>
                      <a:pt x="27" y="177"/>
                      <a:pt x="17" y="206"/>
                    </a:cubicBezTo>
                    <a:cubicBezTo>
                      <a:pt x="2" y="247"/>
                      <a:pt x="1" y="287"/>
                      <a:pt x="2" y="329"/>
                    </a:cubicBezTo>
                    <a:cubicBezTo>
                      <a:pt x="5" y="369"/>
                      <a:pt x="11" y="409"/>
                      <a:pt x="18" y="450"/>
                    </a:cubicBezTo>
                    <a:cubicBezTo>
                      <a:pt x="25" y="489"/>
                      <a:pt x="44" y="528"/>
                      <a:pt x="66" y="559"/>
                    </a:cubicBezTo>
                    <a:cubicBezTo>
                      <a:pt x="70" y="567"/>
                      <a:pt x="76" y="572"/>
                      <a:pt x="80" y="580"/>
                    </a:cubicBezTo>
                    <a:cubicBezTo>
                      <a:pt x="97" y="618"/>
                      <a:pt x="125" y="654"/>
                      <a:pt x="161" y="675"/>
                    </a:cubicBezTo>
                    <a:cubicBezTo>
                      <a:pt x="177" y="682"/>
                      <a:pt x="192" y="689"/>
                      <a:pt x="211" y="696"/>
                    </a:cubicBezTo>
                    <a:cubicBezTo>
                      <a:pt x="228" y="702"/>
                      <a:pt x="245" y="705"/>
                      <a:pt x="262" y="705"/>
                    </a:cubicBezTo>
                    <a:cubicBezTo>
                      <a:pt x="273" y="705"/>
                      <a:pt x="283" y="703"/>
                      <a:pt x="293" y="701"/>
                    </a:cubicBezTo>
                    <a:cubicBezTo>
                      <a:pt x="299" y="701"/>
                      <a:pt x="303" y="696"/>
                      <a:pt x="308" y="696"/>
                    </a:cubicBezTo>
                    <a:cubicBezTo>
                      <a:pt x="313" y="696"/>
                      <a:pt x="319" y="697"/>
                      <a:pt x="324" y="697"/>
                    </a:cubicBezTo>
                    <a:cubicBezTo>
                      <a:pt x="330" y="697"/>
                      <a:pt x="336" y="696"/>
                      <a:pt x="342" y="695"/>
                    </a:cubicBezTo>
                    <a:cubicBezTo>
                      <a:pt x="375" y="688"/>
                      <a:pt x="409" y="666"/>
                      <a:pt x="433" y="643"/>
                    </a:cubicBezTo>
                    <a:cubicBezTo>
                      <a:pt x="459" y="616"/>
                      <a:pt x="473" y="582"/>
                      <a:pt x="486" y="546"/>
                    </a:cubicBezTo>
                    <a:cubicBezTo>
                      <a:pt x="499" y="513"/>
                      <a:pt x="501" y="474"/>
                      <a:pt x="502" y="438"/>
                    </a:cubicBezTo>
                    <a:cubicBezTo>
                      <a:pt x="502" y="428"/>
                      <a:pt x="505" y="417"/>
                      <a:pt x="505" y="407"/>
                    </a:cubicBezTo>
                    <a:cubicBezTo>
                      <a:pt x="502" y="395"/>
                      <a:pt x="501" y="383"/>
                      <a:pt x="499" y="369"/>
                    </a:cubicBezTo>
                    <a:cubicBezTo>
                      <a:pt x="498" y="349"/>
                      <a:pt x="495" y="330"/>
                      <a:pt x="495" y="311"/>
                    </a:cubicBezTo>
                    <a:cubicBezTo>
                      <a:pt x="495" y="280"/>
                      <a:pt x="494" y="248"/>
                      <a:pt x="485" y="218"/>
                    </a:cubicBezTo>
                    <a:cubicBezTo>
                      <a:pt x="481" y="199"/>
                      <a:pt x="472" y="183"/>
                      <a:pt x="465" y="167"/>
                    </a:cubicBezTo>
                    <a:lnTo>
                      <a:pt x="465" y="163"/>
                    </a:lnTo>
                    <a:cubicBezTo>
                      <a:pt x="469" y="172"/>
                      <a:pt x="472" y="179"/>
                      <a:pt x="476" y="189"/>
                    </a:cubicBezTo>
                    <a:cubicBezTo>
                      <a:pt x="472" y="179"/>
                      <a:pt x="469" y="169"/>
                      <a:pt x="465" y="160"/>
                    </a:cubicBezTo>
                    <a:cubicBezTo>
                      <a:pt x="458" y="141"/>
                      <a:pt x="450" y="125"/>
                      <a:pt x="443" y="107"/>
                    </a:cubicBezTo>
                    <a:cubicBezTo>
                      <a:pt x="433" y="92"/>
                      <a:pt x="420" y="78"/>
                      <a:pt x="409" y="63"/>
                    </a:cubicBezTo>
                    <a:cubicBezTo>
                      <a:pt x="390" y="42"/>
                      <a:pt x="365" y="27"/>
                      <a:pt x="339" y="19"/>
                    </a:cubicBezTo>
                    <a:cubicBezTo>
                      <a:pt x="322" y="10"/>
                      <a:pt x="303" y="4"/>
                      <a:pt x="283" y="4"/>
                    </a:cubicBezTo>
                    <a:cubicBezTo>
                      <a:pt x="273" y="2"/>
                      <a:pt x="264" y="0"/>
                      <a:pt x="2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1144200" y="2178525"/>
                <a:ext cx="119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529" extrusionOk="0">
                    <a:moveTo>
                      <a:pt x="269" y="0"/>
                    </a:moveTo>
                    <a:cubicBezTo>
                      <a:pt x="265" y="0"/>
                      <a:pt x="262" y="1"/>
                      <a:pt x="258" y="1"/>
                    </a:cubicBezTo>
                    <a:cubicBezTo>
                      <a:pt x="218" y="1"/>
                      <a:pt x="182" y="11"/>
                      <a:pt x="147" y="30"/>
                    </a:cubicBezTo>
                    <a:cubicBezTo>
                      <a:pt x="144" y="31"/>
                      <a:pt x="143" y="32"/>
                      <a:pt x="139" y="32"/>
                    </a:cubicBezTo>
                    <a:cubicBezTo>
                      <a:pt x="137" y="34"/>
                      <a:pt x="136" y="34"/>
                      <a:pt x="136" y="37"/>
                    </a:cubicBezTo>
                    <a:cubicBezTo>
                      <a:pt x="121" y="47"/>
                      <a:pt x="103" y="60"/>
                      <a:pt x="88" y="73"/>
                    </a:cubicBezTo>
                    <a:cubicBezTo>
                      <a:pt x="87" y="74"/>
                      <a:pt x="85" y="76"/>
                      <a:pt x="82" y="80"/>
                    </a:cubicBezTo>
                    <a:cubicBezTo>
                      <a:pt x="71" y="94"/>
                      <a:pt x="59" y="110"/>
                      <a:pt x="49" y="125"/>
                    </a:cubicBezTo>
                    <a:cubicBezTo>
                      <a:pt x="46" y="126"/>
                      <a:pt x="46" y="128"/>
                      <a:pt x="45" y="128"/>
                    </a:cubicBezTo>
                    <a:cubicBezTo>
                      <a:pt x="43" y="130"/>
                      <a:pt x="42" y="133"/>
                      <a:pt x="39" y="138"/>
                    </a:cubicBezTo>
                    <a:cubicBezTo>
                      <a:pt x="31" y="155"/>
                      <a:pt x="22" y="175"/>
                      <a:pt x="15" y="195"/>
                    </a:cubicBezTo>
                    <a:cubicBezTo>
                      <a:pt x="9" y="210"/>
                      <a:pt x="9" y="226"/>
                      <a:pt x="6" y="241"/>
                    </a:cubicBezTo>
                    <a:cubicBezTo>
                      <a:pt x="3" y="256"/>
                      <a:pt x="0" y="272"/>
                      <a:pt x="2" y="286"/>
                    </a:cubicBezTo>
                    <a:cubicBezTo>
                      <a:pt x="3" y="308"/>
                      <a:pt x="7" y="328"/>
                      <a:pt x="9" y="350"/>
                    </a:cubicBezTo>
                    <a:lnTo>
                      <a:pt x="9" y="355"/>
                    </a:lnTo>
                    <a:cubicBezTo>
                      <a:pt x="10" y="358"/>
                      <a:pt x="28" y="400"/>
                      <a:pt x="29" y="404"/>
                    </a:cubicBezTo>
                    <a:cubicBezTo>
                      <a:pt x="29" y="404"/>
                      <a:pt x="29" y="406"/>
                      <a:pt x="31" y="406"/>
                    </a:cubicBezTo>
                    <a:cubicBezTo>
                      <a:pt x="35" y="412"/>
                      <a:pt x="36" y="416"/>
                      <a:pt x="39" y="422"/>
                    </a:cubicBezTo>
                    <a:cubicBezTo>
                      <a:pt x="51" y="436"/>
                      <a:pt x="61" y="452"/>
                      <a:pt x="74" y="466"/>
                    </a:cubicBezTo>
                    <a:cubicBezTo>
                      <a:pt x="79" y="472"/>
                      <a:pt x="95" y="484"/>
                      <a:pt x="94" y="484"/>
                    </a:cubicBezTo>
                    <a:cubicBezTo>
                      <a:pt x="94" y="484"/>
                      <a:pt x="94" y="484"/>
                      <a:pt x="94" y="484"/>
                    </a:cubicBezTo>
                    <a:lnTo>
                      <a:pt x="94" y="484"/>
                    </a:lnTo>
                    <a:cubicBezTo>
                      <a:pt x="101" y="488"/>
                      <a:pt x="107" y="492"/>
                      <a:pt x="113" y="498"/>
                    </a:cubicBezTo>
                    <a:cubicBezTo>
                      <a:pt x="127" y="505"/>
                      <a:pt x="144" y="510"/>
                      <a:pt x="159" y="517"/>
                    </a:cubicBezTo>
                    <a:cubicBezTo>
                      <a:pt x="160" y="517"/>
                      <a:pt x="160" y="517"/>
                      <a:pt x="162" y="520"/>
                    </a:cubicBezTo>
                    <a:cubicBezTo>
                      <a:pt x="163" y="520"/>
                      <a:pt x="167" y="521"/>
                      <a:pt x="169" y="521"/>
                    </a:cubicBezTo>
                    <a:cubicBezTo>
                      <a:pt x="186" y="524"/>
                      <a:pt x="203" y="527"/>
                      <a:pt x="218" y="528"/>
                    </a:cubicBezTo>
                    <a:lnTo>
                      <a:pt x="224" y="528"/>
                    </a:lnTo>
                    <a:cubicBezTo>
                      <a:pt x="231" y="528"/>
                      <a:pt x="240" y="527"/>
                      <a:pt x="247" y="524"/>
                    </a:cubicBezTo>
                    <a:cubicBezTo>
                      <a:pt x="261" y="524"/>
                      <a:pt x="276" y="521"/>
                      <a:pt x="290" y="514"/>
                    </a:cubicBezTo>
                    <a:cubicBezTo>
                      <a:pt x="297" y="511"/>
                      <a:pt x="303" y="508"/>
                      <a:pt x="310" y="505"/>
                    </a:cubicBezTo>
                    <a:cubicBezTo>
                      <a:pt x="329" y="494"/>
                      <a:pt x="346" y="479"/>
                      <a:pt x="356" y="462"/>
                    </a:cubicBezTo>
                    <a:cubicBezTo>
                      <a:pt x="361" y="456"/>
                      <a:pt x="365" y="450"/>
                      <a:pt x="369" y="443"/>
                    </a:cubicBezTo>
                    <a:cubicBezTo>
                      <a:pt x="369" y="443"/>
                      <a:pt x="385" y="404"/>
                      <a:pt x="387" y="401"/>
                    </a:cubicBezTo>
                    <a:cubicBezTo>
                      <a:pt x="387" y="400"/>
                      <a:pt x="387" y="397"/>
                      <a:pt x="389" y="394"/>
                    </a:cubicBezTo>
                    <a:cubicBezTo>
                      <a:pt x="389" y="391"/>
                      <a:pt x="391" y="387"/>
                      <a:pt x="392" y="386"/>
                    </a:cubicBezTo>
                    <a:lnTo>
                      <a:pt x="392" y="383"/>
                    </a:lnTo>
                    <a:cubicBezTo>
                      <a:pt x="397" y="378"/>
                      <a:pt x="401" y="377"/>
                      <a:pt x="405" y="371"/>
                    </a:cubicBezTo>
                    <a:lnTo>
                      <a:pt x="440" y="328"/>
                    </a:lnTo>
                    <a:cubicBezTo>
                      <a:pt x="459" y="293"/>
                      <a:pt x="469" y="257"/>
                      <a:pt x="469" y="218"/>
                    </a:cubicBezTo>
                    <a:cubicBezTo>
                      <a:pt x="476" y="188"/>
                      <a:pt x="470" y="161"/>
                      <a:pt x="456" y="133"/>
                    </a:cubicBezTo>
                    <a:cubicBezTo>
                      <a:pt x="447" y="107"/>
                      <a:pt x="433" y="83"/>
                      <a:pt x="411" y="64"/>
                    </a:cubicBezTo>
                    <a:cubicBezTo>
                      <a:pt x="391" y="42"/>
                      <a:pt x="368" y="28"/>
                      <a:pt x="340" y="18"/>
                    </a:cubicBezTo>
                    <a:cubicBezTo>
                      <a:pt x="318" y="5"/>
                      <a:pt x="294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733525" y="2104125"/>
                <a:ext cx="12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687" extrusionOk="0">
                    <a:moveTo>
                      <a:pt x="252" y="1"/>
                    </a:moveTo>
                    <a:cubicBezTo>
                      <a:pt x="233" y="1"/>
                      <a:pt x="214" y="3"/>
                      <a:pt x="195" y="7"/>
                    </a:cubicBezTo>
                    <a:cubicBezTo>
                      <a:pt x="167" y="15"/>
                      <a:pt x="142" y="28"/>
                      <a:pt x="120" y="45"/>
                    </a:cubicBezTo>
                    <a:cubicBezTo>
                      <a:pt x="97" y="59"/>
                      <a:pt x="80" y="81"/>
                      <a:pt x="66" y="107"/>
                    </a:cubicBezTo>
                    <a:cubicBezTo>
                      <a:pt x="54" y="127"/>
                      <a:pt x="41" y="150"/>
                      <a:pt x="34" y="175"/>
                    </a:cubicBezTo>
                    <a:cubicBezTo>
                      <a:pt x="27" y="198"/>
                      <a:pt x="27" y="224"/>
                      <a:pt x="24" y="247"/>
                    </a:cubicBezTo>
                    <a:cubicBezTo>
                      <a:pt x="22" y="261"/>
                      <a:pt x="22" y="275"/>
                      <a:pt x="19" y="290"/>
                    </a:cubicBezTo>
                    <a:cubicBezTo>
                      <a:pt x="18" y="303"/>
                      <a:pt x="17" y="317"/>
                      <a:pt x="17" y="330"/>
                    </a:cubicBezTo>
                    <a:cubicBezTo>
                      <a:pt x="17" y="342"/>
                      <a:pt x="18" y="356"/>
                      <a:pt x="19" y="369"/>
                    </a:cubicBezTo>
                    <a:cubicBezTo>
                      <a:pt x="19" y="376"/>
                      <a:pt x="22" y="382"/>
                      <a:pt x="24" y="389"/>
                    </a:cubicBezTo>
                    <a:cubicBezTo>
                      <a:pt x="19" y="397"/>
                      <a:pt x="15" y="404"/>
                      <a:pt x="12" y="412"/>
                    </a:cubicBezTo>
                    <a:cubicBezTo>
                      <a:pt x="1" y="456"/>
                      <a:pt x="5" y="513"/>
                      <a:pt x="31" y="554"/>
                    </a:cubicBezTo>
                    <a:cubicBezTo>
                      <a:pt x="51" y="584"/>
                      <a:pt x="77" y="607"/>
                      <a:pt x="110" y="621"/>
                    </a:cubicBezTo>
                    <a:cubicBezTo>
                      <a:pt x="117" y="629"/>
                      <a:pt x="123" y="640"/>
                      <a:pt x="132" y="644"/>
                    </a:cubicBezTo>
                    <a:cubicBezTo>
                      <a:pt x="167" y="672"/>
                      <a:pt x="205" y="686"/>
                      <a:pt x="249" y="686"/>
                    </a:cubicBezTo>
                    <a:cubicBezTo>
                      <a:pt x="285" y="686"/>
                      <a:pt x="315" y="676"/>
                      <a:pt x="347" y="659"/>
                    </a:cubicBezTo>
                    <a:cubicBezTo>
                      <a:pt x="380" y="642"/>
                      <a:pt x="400" y="611"/>
                      <a:pt x="422" y="582"/>
                    </a:cubicBezTo>
                    <a:cubicBezTo>
                      <a:pt x="437" y="561"/>
                      <a:pt x="450" y="535"/>
                      <a:pt x="456" y="506"/>
                    </a:cubicBezTo>
                    <a:cubicBezTo>
                      <a:pt x="466" y="461"/>
                      <a:pt x="472" y="414"/>
                      <a:pt x="476" y="369"/>
                    </a:cubicBezTo>
                    <a:cubicBezTo>
                      <a:pt x="478" y="356"/>
                      <a:pt x="479" y="345"/>
                      <a:pt x="479" y="332"/>
                    </a:cubicBezTo>
                    <a:cubicBezTo>
                      <a:pt x="485" y="317"/>
                      <a:pt x="482" y="303"/>
                      <a:pt x="481" y="288"/>
                    </a:cubicBezTo>
                    <a:cubicBezTo>
                      <a:pt x="479" y="274"/>
                      <a:pt x="479" y="260"/>
                      <a:pt x="478" y="245"/>
                    </a:cubicBezTo>
                    <a:cubicBezTo>
                      <a:pt x="476" y="222"/>
                      <a:pt x="474" y="196"/>
                      <a:pt x="466" y="173"/>
                    </a:cubicBezTo>
                    <a:cubicBezTo>
                      <a:pt x="462" y="150"/>
                      <a:pt x="449" y="126"/>
                      <a:pt x="436" y="104"/>
                    </a:cubicBezTo>
                    <a:lnTo>
                      <a:pt x="433" y="108"/>
                    </a:lnTo>
                    <a:cubicBezTo>
                      <a:pt x="427" y="101"/>
                      <a:pt x="425" y="90"/>
                      <a:pt x="420" y="82"/>
                    </a:cubicBezTo>
                    <a:cubicBezTo>
                      <a:pt x="410" y="66"/>
                      <a:pt x="399" y="53"/>
                      <a:pt x="383" y="45"/>
                    </a:cubicBezTo>
                    <a:cubicBezTo>
                      <a:pt x="361" y="25"/>
                      <a:pt x="337" y="12"/>
                      <a:pt x="308" y="7"/>
                    </a:cubicBezTo>
                    <a:cubicBezTo>
                      <a:pt x="289" y="3"/>
                      <a:pt x="270" y="1"/>
                      <a:pt x="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755525" y="2133725"/>
                <a:ext cx="1280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646" extrusionOk="0">
                    <a:moveTo>
                      <a:pt x="263" y="1"/>
                    </a:moveTo>
                    <a:cubicBezTo>
                      <a:pt x="261" y="1"/>
                      <a:pt x="258" y="1"/>
                      <a:pt x="255" y="1"/>
                    </a:cubicBezTo>
                    <a:cubicBezTo>
                      <a:pt x="235" y="5"/>
                      <a:pt x="215" y="7"/>
                      <a:pt x="193" y="11"/>
                    </a:cubicBezTo>
                    <a:cubicBezTo>
                      <a:pt x="176" y="18"/>
                      <a:pt x="157" y="27"/>
                      <a:pt x="140" y="34"/>
                    </a:cubicBezTo>
                    <a:cubicBezTo>
                      <a:pt x="112" y="49"/>
                      <a:pt x="91" y="69"/>
                      <a:pt x="75" y="93"/>
                    </a:cubicBezTo>
                    <a:cubicBezTo>
                      <a:pt x="69" y="99"/>
                      <a:pt x="68" y="108"/>
                      <a:pt x="65" y="115"/>
                    </a:cubicBezTo>
                    <a:cubicBezTo>
                      <a:pt x="43" y="142"/>
                      <a:pt x="19" y="178"/>
                      <a:pt x="14" y="209"/>
                    </a:cubicBezTo>
                    <a:cubicBezTo>
                      <a:pt x="12" y="216"/>
                      <a:pt x="12" y="223"/>
                      <a:pt x="10" y="229"/>
                    </a:cubicBezTo>
                    <a:cubicBezTo>
                      <a:pt x="4" y="265"/>
                      <a:pt x="0" y="286"/>
                      <a:pt x="1" y="318"/>
                    </a:cubicBezTo>
                    <a:lnTo>
                      <a:pt x="1" y="343"/>
                    </a:lnTo>
                    <a:cubicBezTo>
                      <a:pt x="3" y="379"/>
                      <a:pt x="10" y="415"/>
                      <a:pt x="19" y="451"/>
                    </a:cubicBezTo>
                    <a:cubicBezTo>
                      <a:pt x="30" y="495"/>
                      <a:pt x="55" y="534"/>
                      <a:pt x="87" y="569"/>
                    </a:cubicBezTo>
                    <a:cubicBezTo>
                      <a:pt x="102" y="588"/>
                      <a:pt x="123" y="599"/>
                      <a:pt x="141" y="614"/>
                    </a:cubicBezTo>
                    <a:cubicBezTo>
                      <a:pt x="176" y="634"/>
                      <a:pt x="213" y="645"/>
                      <a:pt x="254" y="645"/>
                    </a:cubicBezTo>
                    <a:cubicBezTo>
                      <a:pt x="293" y="645"/>
                      <a:pt x="332" y="634"/>
                      <a:pt x="365" y="614"/>
                    </a:cubicBezTo>
                    <a:cubicBezTo>
                      <a:pt x="385" y="599"/>
                      <a:pt x="405" y="585"/>
                      <a:pt x="421" y="569"/>
                    </a:cubicBezTo>
                    <a:lnTo>
                      <a:pt x="422" y="567"/>
                    </a:lnTo>
                    <a:cubicBezTo>
                      <a:pt x="445" y="546"/>
                      <a:pt x="463" y="520"/>
                      <a:pt x="473" y="490"/>
                    </a:cubicBezTo>
                    <a:cubicBezTo>
                      <a:pt x="479" y="477"/>
                      <a:pt x="484" y="467"/>
                      <a:pt x="487" y="454"/>
                    </a:cubicBezTo>
                    <a:cubicBezTo>
                      <a:pt x="499" y="418"/>
                      <a:pt x="506" y="380"/>
                      <a:pt x="506" y="344"/>
                    </a:cubicBezTo>
                    <a:lnTo>
                      <a:pt x="506" y="321"/>
                    </a:lnTo>
                    <a:cubicBezTo>
                      <a:pt x="512" y="297"/>
                      <a:pt x="509" y="282"/>
                      <a:pt x="506" y="260"/>
                    </a:cubicBezTo>
                    <a:cubicBezTo>
                      <a:pt x="505" y="243"/>
                      <a:pt x="500" y="224"/>
                      <a:pt x="499" y="207"/>
                    </a:cubicBezTo>
                    <a:cubicBezTo>
                      <a:pt x="494" y="184"/>
                      <a:pt x="479" y="157"/>
                      <a:pt x="461" y="129"/>
                    </a:cubicBezTo>
                    <a:cubicBezTo>
                      <a:pt x="458" y="124"/>
                      <a:pt x="457" y="119"/>
                      <a:pt x="454" y="115"/>
                    </a:cubicBezTo>
                    <a:cubicBezTo>
                      <a:pt x="440" y="87"/>
                      <a:pt x="419" y="66"/>
                      <a:pt x="394" y="50"/>
                    </a:cubicBezTo>
                    <a:cubicBezTo>
                      <a:pt x="379" y="36"/>
                      <a:pt x="363" y="27"/>
                      <a:pt x="343" y="21"/>
                    </a:cubicBezTo>
                    <a:cubicBezTo>
                      <a:pt x="319" y="8"/>
                      <a:pt x="293" y="1"/>
                      <a:pt x="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735625" y="21463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4"/>
                    </a:moveTo>
                    <a:cubicBezTo>
                      <a:pt x="2" y="4"/>
                      <a:pt x="2" y="0"/>
                      <a:pt x="0" y="0"/>
                    </a:cubicBezTo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720775" y="2149925"/>
                <a:ext cx="161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736" extrusionOk="0">
                    <a:moveTo>
                      <a:pt x="330" y="0"/>
                    </a:moveTo>
                    <a:cubicBezTo>
                      <a:pt x="327" y="0"/>
                      <a:pt x="324" y="0"/>
                      <a:pt x="320" y="0"/>
                    </a:cubicBezTo>
                    <a:cubicBezTo>
                      <a:pt x="292" y="5"/>
                      <a:pt x="263" y="7"/>
                      <a:pt x="235" y="12"/>
                    </a:cubicBezTo>
                    <a:cubicBezTo>
                      <a:pt x="182" y="26"/>
                      <a:pt x="135" y="55"/>
                      <a:pt x="94" y="94"/>
                    </a:cubicBezTo>
                    <a:cubicBezTo>
                      <a:pt x="77" y="116"/>
                      <a:pt x="60" y="137"/>
                      <a:pt x="44" y="159"/>
                    </a:cubicBezTo>
                    <a:cubicBezTo>
                      <a:pt x="15" y="209"/>
                      <a:pt x="0" y="264"/>
                      <a:pt x="0" y="322"/>
                    </a:cubicBezTo>
                    <a:cubicBezTo>
                      <a:pt x="0" y="340"/>
                      <a:pt x="0" y="361"/>
                      <a:pt x="2" y="381"/>
                    </a:cubicBezTo>
                    <a:lnTo>
                      <a:pt x="2" y="410"/>
                    </a:lnTo>
                    <a:lnTo>
                      <a:pt x="2" y="411"/>
                    </a:lnTo>
                    <a:cubicBezTo>
                      <a:pt x="0" y="454"/>
                      <a:pt x="9" y="496"/>
                      <a:pt x="29" y="534"/>
                    </a:cubicBezTo>
                    <a:cubicBezTo>
                      <a:pt x="32" y="548"/>
                      <a:pt x="38" y="562"/>
                      <a:pt x="47" y="574"/>
                    </a:cubicBezTo>
                    <a:lnTo>
                      <a:pt x="97" y="639"/>
                    </a:lnTo>
                    <a:cubicBezTo>
                      <a:pt x="101" y="640"/>
                      <a:pt x="103" y="643"/>
                      <a:pt x="106" y="646"/>
                    </a:cubicBezTo>
                    <a:cubicBezTo>
                      <a:pt x="133" y="676"/>
                      <a:pt x="168" y="696"/>
                      <a:pt x="205" y="708"/>
                    </a:cubicBezTo>
                    <a:cubicBezTo>
                      <a:pt x="239" y="727"/>
                      <a:pt x="276" y="735"/>
                      <a:pt x="313" y="735"/>
                    </a:cubicBezTo>
                    <a:cubicBezTo>
                      <a:pt x="316" y="735"/>
                      <a:pt x="319" y="735"/>
                      <a:pt x="322" y="735"/>
                    </a:cubicBezTo>
                    <a:lnTo>
                      <a:pt x="404" y="725"/>
                    </a:lnTo>
                    <a:cubicBezTo>
                      <a:pt x="456" y="711"/>
                      <a:pt x="501" y="683"/>
                      <a:pt x="538" y="646"/>
                    </a:cubicBezTo>
                    <a:lnTo>
                      <a:pt x="545" y="639"/>
                    </a:lnTo>
                    <a:cubicBezTo>
                      <a:pt x="566" y="619"/>
                      <a:pt x="584" y="596"/>
                      <a:pt x="599" y="571"/>
                    </a:cubicBezTo>
                    <a:cubicBezTo>
                      <a:pt x="622" y="535"/>
                      <a:pt x="635" y="496"/>
                      <a:pt x="636" y="453"/>
                    </a:cubicBezTo>
                    <a:cubicBezTo>
                      <a:pt x="639" y="438"/>
                      <a:pt x="642" y="423"/>
                      <a:pt x="642" y="408"/>
                    </a:cubicBezTo>
                    <a:lnTo>
                      <a:pt x="642" y="379"/>
                    </a:lnTo>
                    <a:cubicBezTo>
                      <a:pt x="642" y="359"/>
                      <a:pt x="642" y="339"/>
                      <a:pt x="643" y="319"/>
                    </a:cubicBezTo>
                    <a:cubicBezTo>
                      <a:pt x="645" y="276"/>
                      <a:pt x="635" y="235"/>
                      <a:pt x="615" y="196"/>
                    </a:cubicBezTo>
                    <a:cubicBezTo>
                      <a:pt x="602" y="157"/>
                      <a:pt x="580" y="123"/>
                      <a:pt x="548" y="94"/>
                    </a:cubicBezTo>
                    <a:cubicBezTo>
                      <a:pt x="519" y="64"/>
                      <a:pt x="485" y="41"/>
                      <a:pt x="444" y="28"/>
                    </a:cubicBezTo>
                    <a:cubicBezTo>
                      <a:pt x="410" y="9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1013775" y="2442050"/>
                <a:ext cx="14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69" extrusionOk="0">
                    <a:moveTo>
                      <a:pt x="283" y="1"/>
                    </a:moveTo>
                    <a:cubicBezTo>
                      <a:pt x="262" y="5"/>
                      <a:pt x="240" y="7"/>
                      <a:pt x="218" y="11"/>
                    </a:cubicBezTo>
                    <a:cubicBezTo>
                      <a:pt x="178" y="21"/>
                      <a:pt x="142" y="43"/>
                      <a:pt x="110" y="73"/>
                    </a:cubicBezTo>
                    <a:lnTo>
                      <a:pt x="73" y="122"/>
                    </a:lnTo>
                    <a:cubicBezTo>
                      <a:pt x="67" y="131"/>
                      <a:pt x="66" y="141"/>
                      <a:pt x="63" y="149"/>
                    </a:cubicBezTo>
                    <a:cubicBezTo>
                      <a:pt x="43" y="177"/>
                      <a:pt x="28" y="203"/>
                      <a:pt x="19" y="236"/>
                    </a:cubicBezTo>
                    <a:cubicBezTo>
                      <a:pt x="9" y="267"/>
                      <a:pt x="1" y="302"/>
                      <a:pt x="2" y="337"/>
                    </a:cubicBezTo>
                    <a:cubicBezTo>
                      <a:pt x="2" y="347"/>
                      <a:pt x="5" y="357"/>
                      <a:pt x="6" y="367"/>
                    </a:cubicBezTo>
                    <a:cubicBezTo>
                      <a:pt x="6" y="373"/>
                      <a:pt x="8" y="376"/>
                      <a:pt x="8" y="381"/>
                    </a:cubicBezTo>
                    <a:cubicBezTo>
                      <a:pt x="15" y="443"/>
                      <a:pt x="15" y="472"/>
                      <a:pt x="45" y="525"/>
                    </a:cubicBezTo>
                    <a:cubicBezTo>
                      <a:pt x="60" y="551"/>
                      <a:pt x="81" y="573"/>
                      <a:pt x="102" y="595"/>
                    </a:cubicBezTo>
                    <a:cubicBezTo>
                      <a:pt x="125" y="619"/>
                      <a:pt x="152" y="636"/>
                      <a:pt x="182" y="647"/>
                    </a:cubicBezTo>
                    <a:cubicBezTo>
                      <a:pt x="211" y="661"/>
                      <a:pt x="239" y="668"/>
                      <a:pt x="271" y="668"/>
                    </a:cubicBezTo>
                    <a:cubicBezTo>
                      <a:pt x="274" y="668"/>
                      <a:pt x="277" y="668"/>
                      <a:pt x="280" y="668"/>
                    </a:cubicBezTo>
                    <a:cubicBezTo>
                      <a:pt x="302" y="664"/>
                      <a:pt x="325" y="662"/>
                      <a:pt x="347" y="660"/>
                    </a:cubicBezTo>
                    <a:cubicBezTo>
                      <a:pt x="390" y="647"/>
                      <a:pt x="426" y="625"/>
                      <a:pt x="456" y="595"/>
                    </a:cubicBezTo>
                    <a:cubicBezTo>
                      <a:pt x="478" y="573"/>
                      <a:pt x="497" y="554"/>
                      <a:pt x="514" y="525"/>
                    </a:cubicBezTo>
                    <a:cubicBezTo>
                      <a:pt x="534" y="491"/>
                      <a:pt x="541" y="469"/>
                      <a:pt x="547" y="436"/>
                    </a:cubicBezTo>
                    <a:cubicBezTo>
                      <a:pt x="553" y="403"/>
                      <a:pt x="561" y="367"/>
                      <a:pt x="561" y="337"/>
                    </a:cubicBezTo>
                    <a:cubicBezTo>
                      <a:pt x="563" y="302"/>
                      <a:pt x="554" y="269"/>
                      <a:pt x="547" y="236"/>
                    </a:cubicBezTo>
                    <a:cubicBezTo>
                      <a:pt x="540" y="207"/>
                      <a:pt x="525" y="182"/>
                      <a:pt x="510" y="158"/>
                    </a:cubicBezTo>
                    <a:cubicBezTo>
                      <a:pt x="507" y="156"/>
                      <a:pt x="507" y="152"/>
                      <a:pt x="505" y="151"/>
                    </a:cubicBezTo>
                    <a:cubicBezTo>
                      <a:pt x="497" y="120"/>
                      <a:pt x="478" y="96"/>
                      <a:pt x="455" y="73"/>
                    </a:cubicBezTo>
                    <a:cubicBezTo>
                      <a:pt x="433" y="50"/>
                      <a:pt x="406" y="34"/>
                      <a:pt x="377" y="22"/>
                    </a:cubicBezTo>
                    <a:cubicBezTo>
                      <a:pt x="348" y="8"/>
                      <a:pt x="318" y="1"/>
                      <a:pt x="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1033025" y="2412875"/>
                <a:ext cx="16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6" y="0"/>
                    </a:moveTo>
                    <a:cubicBezTo>
                      <a:pt x="269" y="0"/>
                      <a:pt x="217" y="15"/>
                      <a:pt x="168" y="43"/>
                    </a:cubicBezTo>
                    <a:cubicBezTo>
                      <a:pt x="122" y="72"/>
                      <a:pt x="83" y="108"/>
                      <a:pt x="54" y="157"/>
                    </a:cubicBezTo>
                    <a:cubicBezTo>
                      <a:pt x="52" y="162"/>
                      <a:pt x="51" y="163"/>
                      <a:pt x="49" y="166"/>
                    </a:cubicBezTo>
                    <a:cubicBezTo>
                      <a:pt x="49" y="169"/>
                      <a:pt x="47" y="170"/>
                      <a:pt x="47" y="170"/>
                    </a:cubicBezTo>
                    <a:cubicBezTo>
                      <a:pt x="39" y="183"/>
                      <a:pt x="36" y="195"/>
                      <a:pt x="29" y="212"/>
                    </a:cubicBezTo>
                    <a:cubicBezTo>
                      <a:pt x="15" y="237"/>
                      <a:pt x="8" y="264"/>
                      <a:pt x="8" y="293"/>
                    </a:cubicBezTo>
                    <a:cubicBezTo>
                      <a:pt x="6" y="307"/>
                      <a:pt x="3" y="322"/>
                      <a:pt x="2" y="338"/>
                    </a:cubicBezTo>
                    <a:cubicBezTo>
                      <a:pt x="0" y="382"/>
                      <a:pt x="9" y="424"/>
                      <a:pt x="29" y="462"/>
                    </a:cubicBezTo>
                    <a:cubicBezTo>
                      <a:pt x="42" y="502"/>
                      <a:pt x="65" y="538"/>
                      <a:pt x="96" y="567"/>
                    </a:cubicBezTo>
                    <a:cubicBezTo>
                      <a:pt x="124" y="600"/>
                      <a:pt x="160" y="622"/>
                      <a:pt x="201" y="633"/>
                    </a:cubicBezTo>
                    <a:cubicBezTo>
                      <a:pt x="236" y="652"/>
                      <a:pt x="274" y="661"/>
                      <a:pt x="315" y="661"/>
                    </a:cubicBezTo>
                    <a:cubicBezTo>
                      <a:pt x="318" y="661"/>
                      <a:pt x="322" y="661"/>
                      <a:pt x="325" y="660"/>
                    </a:cubicBezTo>
                    <a:lnTo>
                      <a:pt x="411" y="650"/>
                    </a:lnTo>
                    <a:cubicBezTo>
                      <a:pt x="465" y="633"/>
                      <a:pt x="514" y="606"/>
                      <a:pt x="554" y="567"/>
                    </a:cubicBezTo>
                    <a:cubicBezTo>
                      <a:pt x="570" y="545"/>
                      <a:pt x="587" y="523"/>
                      <a:pt x="604" y="502"/>
                    </a:cubicBezTo>
                    <a:cubicBezTo>
                      <a:pt x="636" y="451"/>
                      <a:pt x="651" y="398"/>
                      <a:pt x="651" y="338"/>
                    </a:cubicBezTo>
                    <a:lnTo>
                      <a:pt x="640" y="251"/>
                    </a:lnTo>
                    <a:cubicBezTo>
                      <a:pt x="633" y="222"/>
                      <a:pt x="620" y="198"/>
                      <a:pt x="606" y="172"/>
                    </a:cubicBezTo>
                    <a:cubicBezTo>
                      <a:pt x="606" y="170"/>
                      <a:pt x="604" y="169"/>
                      <a:pt x="604" y="166"/>
                    </a:cubicBezTo>
                    <a:cubicBezTo>
                      <a:pt x="602" y="163"/>
                      <a:pt x="600" y="162"/>
                      <a:pt x="599" y="157"/>
                    </a:cubicBezTo>
                    <a:cubicBezTo>
                      <a:pt x="570" y="111"/>
                      <a:pt x="534" y="74"/>
                      <a:pt x="485" y="43"/>
                    </a:cubicBezTo>
                    <a:cubicBezTo>
                      <a:pt x="436" y="15"/>
                      <a:pt x="382" y="0"/>
                      <a:pt x="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1021625" y="2373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491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1005425" y="2365550"/>
                <a:ext cx="166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30" extrusionOk="0">
                    <a:moveTo>
                      <a:pt x="258" y="1"/>
                    </a:moveTo>
                    <a:cubicBezTo>
                      <a:pt x="189" y="1"/>
                      <a:pt x="117" y="29"/>
                      <a:pt x="72" y="81"/>
                    </a:cubicBezTo>
                    <a:cubicBezTo>
                      <a:pt x="46" y="112"/>
                      <a:pt x="25" y="140"/>
                      <a:pt x="15" y="179"/>
                    </a:cubicBezTo>
                    <a:cubicBezTo>
                      <a:pt x="5" y="213"/>
                      <a:pt x="5" y="251"/>
                      <a:pt x="12" y="285"/>
                    </a:cubicBezTo>
                    <a:cubicBezTo>
                      <a:pt x="10" y="289"/>
                      <a:pt x="9" y="292"/>
                      <a:pt x="9" y="298"/>
                    </a:cubicBezTo>
                    <a:lnTo>
                      <a:pt x="0" y="370"/>
                    </a:lnTo>
                    <a:cubicBezTo>
                      <a:pt x="0" y="419"/>
                      <a:pt x="12" y="465"/>
                      <a:pt x="38" y="507"/>
                    </a:cubicBezTo>
                    <a:cubicBezTo>
                      <a:pt x="68" y="570"/>
                      <a:pt x="98" y="633"/>
                      <a:pt x="127" y="695"/>
                    </a:cubicBezTo>
                    <a:cubicBezTo>
                      <a:pt x="152" y="736"/>
                      <a:pt x="183" y="768"/>
                      <a:pt x="225" y="793"/>
                    </a:cubicBezTo>
                    <a:cubicBezTo>
                      <a:pt x="267" y="818"/>
                      <a:pt x="312" y="829"/>
                      <a:pt x="361" y="829"/>
                    </a:cubicBezTo>
                    <a:cubicBezTo>
                      <a:pt x="408" y="829"/>
                      <a:pt x="454" y="817"/>
                      <a:pt x="495" y="793"/>
                    </a:cubicBezTo>
                    <a:cubicBezTo>
                      <a:pt x="535" y="769"/>
                      <a:pt x="567" y="737"/>
                      <a:pt x="593" y="695"/>
                    </a:cubicBezTo>
                    <a:cubicBezTo>
                      <a:pt x="609" y="677"/>
                      <a:pt x="616" y="652"/>
                      <a:pt x="627" y="629"/>
                    </a:cubicBezTo>
                    <a:cubicBezTo>
                      <a:pt x="636" y="606"/>
                      <a:pt x="646" y="584"/>
                      <a:pt x="652" y="559"/>
                    </a:cubicBezTo>
                    <a:cubicBezTo>
                      <a:pt x="658" y="525"/>
                      <a:pt x="665" y="486"/>
                      <a:pt x="665" y="450"/>
                    </a:cubicBezTo>
                    <a:cubicBezTo>
                      <a:pt x="663" y="411"/>
                      <a:pt x="656" y="374"/>
                      <a:pt x="649" y="338"/>
                    </a:cubicBezTo>
                    <a:cubicBezTo>
                      <a:pt x="646" y="324"/>
                      <a:pt x="643" y="306"/>
                      <a:pt x="639" y="292"/>
                    </a:cubicBezTo>
                    <a:cubicBezTo>
                      <a:pt x="635" y="275"/>
                      <a:pt x="624" y="256"/>
                      <a:pt x="617" y="239"/>
                    </a:cubicBezTo>
                    <a:cubicBezTo>
                      <a:pt x="610" y="220"/>
                      <a:pt x="603" y="202"/>
                      <a:pt x="594" y="187"/>
                    </a:cubicBezTo>
                    <a:cubicBezTo>
                      <a:pt x="567" y="133"/>
                      <a:pt x="512" y="94"/>
                      <a:pt x="466" y="61"/>
                    </a:cubicBezTo>
                    <a:cubicBezTo>
                      <a:pt x="444" y="45"/>
                      <a:pt x="423" y="37"/>
                      <a:pt x="398" y="28"/>
                    </a:cubicBezTo>
                    <a:cubicBezTo>
                      <a:pt x="378" y="18"/>
                      <a:pt x="365" y="12"/>
                      <a:pt x="346" y="11"/>
                    </a:cubicBezTo>
                    <a:cubicBezTo>
                      <a:pt x="319" y="8"/>
                      <a:pt x="290" y="2"/>
                      <a:pt x="263" y="1"/>
                    </a:cubicBezTo>
                    <a:cubicBezTo>
                      <a:pt x="261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1021625" y="2374000"/>
                <a:ext cx="2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70" extrusionOk="0">
                    <a:moveTo>
                      <a:pt x="1" y="0"/>
                    </a:moveTo>
                    <a:cubicBezTo>
                      <a:pt x="4" y="23"/>
                      <a:pt x="8" y="48"/>
                      <a:pt x="10" y="69"/>
                    </a:cubicBezTo>
                    <a:cubicBezTo>
                      <a:pt x="8" y="46"/>
                      <a:pt x="4" y="23"/>
                      <a:pt x="1" y="0"/>
                    </a:cubicBezTo>
                    <a:close/>
                  </a:path>
                </a:pathLst>
              </a:custGeom>
              <a:solidFill>
                <a:srgbClr val="9491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1066800" y="22278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710350" y="2416275"/>
                <a:ext cx="17150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360" y="0"/>
                    </a:moveTo>
                    <a:cubicBezTo>
                      <a:pt x="345" y="0"/>
                      <a:pt x="331" y="2"/>
                      <a:pt x="317" y="6"/>
                    </a:cubicBezTo>
                    <a:cubicBezTo>
                      <a:pt x="273" y="7"/>
                      <a:pt x="232" y="20"/>
                      <a:pt x="195" y="43"/>
                    </a:cubicBezTo>
                    <a:cubicBezTo>
                      <a:pt x="174" y="60"/>
                      <a:pt x="152" y="78"/>
                      <a:pt x="129" y="93"/>
                    </a:cubicBezTo>
                    <a:cubicBezTo>
                      <a:pt x="89" y="135"/>
                      <a:pt x="60" y="183"/>
                      <a:pt x="44" y="238"/>
                    </a:cubicBezTo>
                    <a:cubicBezTo>
                      <a:pt x="40" y="249"/>
                      <a:pt x="36" y="262"/>
                      <a:pt x="31" y="272"/>
                    </a:cubicBezTo>
                    <a:cubicBezTo>
                      <a:pt x="17" y="314"/>
                      <a:pt x="15" y="331"/>
                      <a:pt x="10" y="389"/>
                    </a:cubicBezTo>
                    <a:cubicBezTo>
                      <a:pt x="8" y="413"/>
                      <a:pt x="7" y="435"/>
                      <a:pt x="4" y="458"/>
                    </a:cubicBezTo>
                    <a:cubicBezTo>
                      <a:pt x="2" y="481"/>
                      <a:pt x="1" y="503"/>
                      <a:pt x="2" y="526"/>
                    </a:cubicBezTo>
                    <a:cubicBezTo>
                      <a:pt x="2" y="532"/>
                      <a:pt x="2" y="537"/>
                      <a:pt x="4" y="543"/>
                    </a:cubicBezTo>
                    <a:lnTo>
                      <a:pt x="4" y="552"/>
                    </a:lnTo>
                    <a:cubicBezTo>
                      <a:pt x="8" y="579"/>
                      <a:pt x="11" y="608"/>
                      <a:pt x="15" y="634"/>
                    </a:cubicBezTo>
                    <a:cubicBezTo>
                      <a:pt x="18" y="648"/>
                      <a:pt x="24" y="663"/>
                      <a:pt x="31" y="677"/>
                    </a:cubicBezTo>
                    <a:cubicBezTo>
                      <a:pt x="36" y="692"/>
                      <a:pt x="40" y="706"/>
                      <a:pt x="50" y="719"/>
                    </a:cubicBezTo>
                    <a:cubicBezTo>
                      <a:pt x="53" y="723"/>
                      <a:pt x="54" y="728"/>
                      <a:pt x="59" y="732"/>
                    </a:cubicBezTo>
                    <a:cubicBezTo>
                      <a:pt x="76" y="767"/>
                      <a:pt x="102" y="793"/>
                      <a:pt x="134" y="814"/>
                    </a:cubicBezTo>
                    <a:cubicBezTo>
                      <a:pt x="162" y="840"/>
                      <a:pt x="195" y="857"/>
                      <a:pt x="233" y="867"/>
                    </a:cubicBezTo>
                    <a:cubicBezTo>
                      <a:pt x="259" y="870"/>
                      <a:pt x="285" y="875"/>
                      <a:pt x="311" y="878"/>
                    </a:cubicBezTo>
                    <a:cubicBezTo>
                      <a:pt x="363" y="878"/>
                      <a:pt x="413" y="865"/>
                      <a:pt x="458" y="839"/>
                    </a:cubicBezTo>
                    <a:cubicBezTo>
                      <a:pt x="462" y="836"/>
                      <a:pt x="465" y="833"/>
                      <a:pt x="469" y="831"/>
                    </a:cubicBezTo>
                    <a:cubicBezTo>
                      <a:pt x="471" y="831"/>
                      <a:pt x="471" y="829"/>
                      <a:pt x="472" y="829"/>
                    </a:cubicBezTo>
                    <a:cubicBezTo>
                      <a:pt x="508" y="810"/>
                      <a:pt x="537" y="782"/>
                      <a:pt x="559" y="749"/>
                    </a:cubicBezTo>
                    <a:cubicBezTo>
                      <a:pt x="577" y="726"/>
                      <a:pt x="586" y="713"/>
                      <a:pt x="598" y="690"/>
                    </a:cubicBezTo>
                    <a:cubicBezTo>
                      <a:pt x="619" y="644"/>
                      <a:pt x="637" y="601"/>
                      <a:pt x="651" y="552"/>
                    </a:cubicBezTo>
                    <a:cubicBezTo>
                      <a:pt x="658" y="529"/>
                      <a:pt x="665" y="507"/>
                      <a:pt x="671" y="483"/>
                    </a:cubicBezTo>
                    <a:cubicBezTo>
                      <a:pt x="674" y="452"/>
                      <a:pt x="678" y="424"/>
                      <a:pt x="684" y="393"/>
                    </a:cubicBezTo>
                    <a:lnTo>
                      <a:pt x="684" y="385"/>
                    </a:lnTo>
                    <a:lnTo>
                      <a:pt x="684" y="367"/>
                    </a:lnTo>
                    <a:lnTo>
                      <a:pt x="684" y="328"/>
                    </a:lnTo>
                    <a:cubicBezTo>
                      <a:pt x="686" y="279"/>
                      <a:pt x="677" y="236"/>
                      <a:pt x="657" y="199"/>
                    </a:cubicBezTo>
                    <a:cubicBezTo>
                      <a:pt x="644" y="158"/>
                      <a:pt x="621" y="122"/>
                      <a:pt x="590" y="93"/>
                    </a:cubicBezTo>
                    <a:cubicBezTo>
                      <a:pt x="569" y="78"/>
                      <a:pt x="547" y="60"/>
                      <a:pt x="523" y="43"/>
                    </a:cubicBezTo>
                    <a:cubicBezTo>
                      <a:pt x="485" y="20"/>
                      <a:pt x="446" y="7"/>
                      <a:pt x="403" y="6"/>
                    </a:cubicBezTo>
                    <a:cubicBezTo>
                      <a:pt x="389" y="2"/>
                      <a:pt x="374" y="0"/>
                      <a:pt x="3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756125" y="245492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746925" y="2452650"/>
                <a:ext cx="1837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49" extrusionOk="0">
                    <a:moveTo>
                      <a:pt x="378" y="0"/>
                    </a:moveTo>
                    <a:cubicBezTo>
                      <a:pt x="374" y="0"/>
                      <a:pt x="371" y="0"/>
                      <a:pt x="367" y="1"/>
                    </a:cubicBezTo>
                    <a:cubicBezTo>
                      <a:pt x="334" y="5"/>
                      <a:pt x="302" y="11"/>
                      <a:pt x="269" y="14"/>
                    </a:cubicBezTo>
                    <a:cubicBezTo>
                      <a:pt x="209" y="32"/>
                      <a:pt x="154" y="63"/>
                      <a:pt x="109" y="107"/>
                    </a:cubicBezTo>
                    <a:cubicBezTo>
                      <a:pt x="89" y="133"/>
                      <a:pt x="72" y="156"/>
                      <a:pt x="51" y="181"/>
                    </a:cubicBezTo>
                    <a:cubicBezTo>
                      <a:pt x="18" y="238"/>
                      <a:pt x="2" y="299"/>
                      <a:pt x="1" y="365"/>
                    </a:cubicBezTo>
                    <a:cubicBezTo>
                      <a:pt x="1" y="381"/>
                      <a:pt x="2" y="397"/>
                      <a:pt x="2" y="413"/>
                    </a:cubicBezTo>
                    <a:cubicBezTo>
                      <a:pt x="2" y="420"/>
                      <a:pt x="2" y="429"/>
                      <a:pt x="4" y="434"/>
                    </a:cubicBezTo>
                    <a:cubicBezTo>
                      <a:pt x="8" y="468"/>
                      <a:pt x="14" y="498"/>
                      <a:pt x="17" y="531"/>
                    </a:cubicBezTo>
                    <a:cubicBezTo>
                      <a:pt x="28" y="577"/>
                      <a:pt x="50" y="619"/>
                      <a:pt x="82" y="654"/>
                    </a:cubicBezTo>
                    <a:cubicBezTo>
                      <a:pt x="83" y="655"/>
                      <a:pt x="86" y="655"/>
                      <a:pt x="86" y="656"/>
                    </a:cubicBezTo>
                    <a:cubicBezTo>
                      <a:pt x="89" y="662"/>
                      <a:pt x="90" y="665"/>
                      <a:pt x="95" y="671"/>
                    </a:cubicBezTo>
                    <a:cubicBezTo>
                      <a:pt x="116" y="704"/>
                      <a:pt x="144" y="736"/>
                      <a:pt x="168" y="767"/>
                    </a:cubicBezTo>
                    <a:cubicBezTo>
                      <a:pt x="194" y="793"/>
                      <a:pt x="223" y="814"/>
                      <a:pt x="256" y="825"/>
                    </a:cubicBezTo>
                    <a:cubicBezTo>
                      <a:pt x="286" y="841"/>
                      <a:pt x="319" y="848"/>
                      <a:pt x="353" y="848"/>
                    </a:cubicBezTo>
                    <a:cubicBezTo>
                      <a:pt x="357" y="848"/>
                      <a:pt x="360" y="848"/>
                      <a:pt x="363" y="848"/>
                    </a:cubicBezTo>
                    <a:cubicBezTo>
                      <a:pt x="389" y="844"/>
                      <a:pt x="412" y="841"/>
                      <a:pt x="436" y="839"/>
                    </a:cubicBezTo>
                    <a:cubicBezTo>
                      <a:pt x="484" y="827"/>
                      <a:pt x="526" y="803"/>
                      <a:pt x="559" y="769"/>
                    </a:cubicBezTo>
                    <a:cubicBezTo>
                      <a:pt x="583" y="740"/>
                      <a:pt x="608" y="711"/>
                      <a:pt x="628" y="681"/>
                    </a:cubicBezTo>
                    <a:cubicBezTo>
                      <a:pt x="657" y="649"/>
                      <a:pt x="680" y="616"/>
                      <a:pt x="693" y="576"/>
                    </a:cubicBezTo>
                    <a:cubicBezTo>
                      <a:pt x="709" y="547"/>
                      <a:pt x="717" y="518"/>
                      <a:pt x="717" y="483"/>
                    </a:cubicBezTo>
                    <a:cubicBezTo>
                      <a:pt x="722" y="459"/>
                      <a:pt x="725" y="439"/>
                      <a:pt x="725" y="413"/>
                    </a:cubicBezTo>
                    <a:lnTo>
                      <a:pt x="727" y="365"/>
                    </a:lnTo>
                    <a:cubicBezTo>
                      <a:pt x="735" y="315"/>
                      <a:pt x="723" y="270"/>
                      <a:pt x="700" y="224"/>
                    </a:cubicBezTo>
                    <a:cubicBezTo>
                      <a:pt x="686" y="179"/>
                      <a:pt x="661" y="140"/>
                      <a:pt x="625" y="107"/>
                    </a:cubicBezTo>
                    <a:cubicBezTo>
                      <a:pt x="592" y="71"/>
                      <a:pt x="553" y="47"/>
                      <a:pt x="507" y="32"/>
                    </a:cubicBezTo>
                    <a:cubicBezTo>
                      <a:pt x="467" y="10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746725" y="2396250"/>
                <a:ext cx="201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040" extrusionOk="0">
                    <a:moveTo>
                      <a:pt x="432" y="1"/>
                    </a:moveTo>
                    <a:cubicBezTo>
                      <a:pt x="384" y="1"/>
                      <a:pt x="340" y="12"/>
                      <a:pt x="299" y="32"/>
                    </a:cubicBezTo>
                    <a:cubicBezTo>
                      <a:pt x="254" y="47"/>
                      <a:pt x="215" y="71"/>
                      <a:pt x="182" y="107"/>
                    </a:cubicBezTo>
                    <a:cubicBezTo>
                      <a:pt x="175" y="115"/>
                      <a:pt x="168" y="123"/>
                      <a:pt x="162" y="130"/>
                    </a:cubicBezTo>
                    <a:cubicBezTo>
                      <a:pt x="157" y="136"/>
                      <a:pt x="150" y="141"/>
                      <a:pt x="144" y="145"/>
                    </a:cubicBezTo>
                    <a:cubicBezTo>
                      <a:pt x="90" y="195"/>
                      <a:pt x="65" y="257"/>
                      <a:pt x="42" y="324"/>
                    </a:cubicBezTo>
                    <a:cubicBezTo>
                      <a:pt x="36" y="337"/>
                      <a:pt x="32" y="351"/>
                      <a:pt x="29" y="364"/>
                    </a:cubicBezTo>
                    <a:cubicBezTo>
                      <a:pt x="13" y="422"/>
                      <a:pt x="6" y="482"/>
                      <a:pt x="2" y="541"/>
                    </a:cubicBezTo>
                    <a:cubicBezTo>
                      <a:pt x="0" y="569"/>
                      <a:pt x="0" y="598"/>
                      <a:pt x="3" y="625"/>
                    </a:cubicBezTo>
                    <a:cubicBezTo>
                      <a:pt x="13" y="726"/>
                      <a:pt x="20" y="740"/>
                      <a:pt x="61" y="832"/>
                    </a:cubicBezTo>
                    <a:cubicBezTo>
                      <a:pt x="67" y="844"/>
                      <a:pt x="74" y="858"/>
                      <a:pt x="81" y="871"/>
                    </a:cubicBezTo>
                    <a:cubicBezTo>
                      <a:pt x="98" y="894"/>
                      <a:pt x="117" y="916"/>
                      <a:pt x="133" y="941"/>
                    </a:cubicBezTo>
                    <a:cubicBezTo>
                      <a:pt x="157" y="958"/>
                      <a:pt x="179" y="977"/>
                      <a:pt x="202" y="992"/>
                    </a:cubicBezTo>
                    <a:cubicBezTo>
                      <a:pt x="229" y="1003"/>
                      <a:pt x="255" y="1016"/>
                      <a:pt x="283" y="1027"/>
                    </a:cubicBezTo>
                    <a:cubicBezTo>
                      <a:pt x="308" y="1035"/>
                      <a:pt x="333" y="1039"/>
                      <a:pt x="358" y="1039"/>
                    </a:cubicBezTo>
                    <a:cubicBezTo>
                      <a:pt x="378" y="1039"/>
                      <a:pt x="398" y="1037"/>
                      <a:pt x="418" y="1031"/>
                    </a:cubicBezTo>
                    <a:cubicBezTo>
                      <a:pt x="449" y="1031"/>
                      <a:pt x="477" y="1024"/>
                      <a:pt x="503" y="1008"/>
                    </a:cubicBezTo>
                    <a:cubicBezTo>
                      <a:pt x="531" y="1001"/>
                      <a:pt x="557" y="987"/>
                      <a:pt x="577" y="965"/>
                    </a:cubicBezTo>
                    <a:cubicBezTo>
                      <a:pt x="601" y="951"/>
                      <a:pt x="622" y="929"/>
                      <a:pt x="637" y="905"/>
                    </a:cubicBezTo>
                    <a:cubicBezTo>
                      <a:pt x="669" y="871"/>
                      <a:pt x="688" y="834"/>
                      <a:pt x="699" y="789"/>
                    </a:cubicBezTo>
                    <a:cubicBezTo>
                      <a:pt x="705" y="769"/>
                      <a:pt x="714" y="750"/>
                      <a:pt x="720" y="733"/>
                    </a:cubicBezTo>
                    <a:cubicBezTo>
                      <a:pt x="727" y="713"/>
                      <a:pt x="727" y="691"/>
                      <a:pt x="731" y="671"/>
                    </a:cubicBezTo>
                    <a:cubicBezTo>
                      <a:pt x="741" y="634"/>
                      <a:pt x="753" y="598"/>
                      <a:pt x="767" y="561"/>
                    </a:cubicBezTo>
                    <a:cubicBezTo>
                      <a:pt x="780" y="531"/>
                      <a:pt x="789" y="497"/>
                      <a:pt x="795" y="465"/>
                    </a:cubicBezTo>
                    <a:lnTo>
                      <a:pt x="795" y="465"/>
                    </a:lnTo>
                    <a:cubicBezTo>
                      <a:pt x="794" y="465"/>
                      <a:pt x="793" y="465"/>
                      <a:pt x="792" y="465"/>
                    </a:cubicBezTo>
                    <a:cubicBezTo>
                      <a:pt x="789" y="465"/>
                      <a:pt x="789" y="462"/>
                      <a:pt x="792" y="462"/>
                    </a:cubicBezTo>
                    <a:cubicBezTo>
                      <a:pt x="795" y="430"/>
                      <a:pt x="800" y="397"/>
                      <a:pt x="803" y="365"/>
                    </a:cubicBezTo>
                    <a:cubicBezTo>
                      <a:pt x="806" y="315"/>
                      <a:pt x="795" y="267"/>
                      <a:pt x="773" y="224"/>
                    </a:cubicBezTo>
                    <a:cubicBezTo>
                      <a:pt x="764" y="194"/>
                      <a:pt x="747" y="167"/>
                      <a:pt x="727" y="143"/>
                    </a:cubicBezTo>
                    <a:cubicBezTo>
                      <a:pt x="701" y="105"/>
                      <a:pt x="666" y="73"/>
                      <a:pt x="623" y="50"/>
                    </a:cubicBezTo>
                    <a:cubicBezTo>
                      <a:pt x="594" y="37"/>
                      <a:pt x="565" y="25"/>
                      <a:pt x="537" y="14"/>
                    </a:cubicBezTo>
                    <a:cubicBezTo>
                      <a:pt x="505" y="11"/>
                      <a:pt x="472" y="5"/>
                      <a:pt x="440" y="1"/>
                    </a:cubicBezTo>
                    <a:cubicBezTo>
                      <a:pt x="437" y="1"/>
                      <a:pt x="434" y="1"/>
                      <a:pt x="4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635900" y="2253550"/>
                <a:ext cx="19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16" extrusionOk="0">
                    <a:moveTo>
                      <a:pt x="396" y="1"/>
                    </a:moveTo>
                    <a:cubicBezTo>
                      <a:pt x="392" y="1"/>
                      <a:pt x="386" y="2"/>
                      <a:pt x="383" y="2"/>
                    </a:cubicBezTo>
                    <a:lnTo>
                      <a:pt x="367" y="2"/>
                    </a:lnTo>
                    <a:cubicBezTo>
                      <a:pt x="353" y="5"/>
                      <a:pt x="328" y="8"/>
                      <a:pt x="321" y="8"/>
                    </a:cubicBezTo>
                    <a:cubicBezTo>
                      <a:pt x="317" y="8"/>
                      <a:pt x="291" y="12"/>
                      <a:pt x="276" y="14"/>
                    </a:cubicBezTo>
                    <a:lnTo>
                      <a:pt x="273" y="14"/>
                    </a:lnTo>
                    <a:cubicBezTo>
                      <a:pt x="243" y="21"/>
                      <a:pt x="214" y="35"/>
                      <a:pt x="188" y="48"/>
                    </a:cubicBezTo>
                    <a:cubicBezTo>
                      <a:pt x="185" y="50"/>
                      <a:pt x="184" y="50"/>
                      <a:pt x="183" y="51"/>
                    </a:cubicBezTo>
                    <a:cubicBezTo>
                      <a:pt x="158" y="68"/>
                      <a:pt x="132" y="86"/>
                      <a:pt x="110" y="107"/>
                    </a:cubicBezTo>
                    <a:lnTo>
                      <a:pt x="106" y="110"/>
                    </a:lnTo>
                    <a:cubicBezTo>
                      <a:pt x="97" y="122"/>
                      <a:pt x="85" y="139"/>
                      <a:pt x="80" y="145"/>
                    </a:cubicBezTo>
                    <a:cubicBezTo>
                      <a:pt x="74" y="151"/>
                      <a:pt x="61" y="168"/>
                      <a:pt x="53" y="179"/>
                    </a:cubicBezTo>
                    <a:cubicBezTo>
                      <a:pt x="51" y="182"/>
                      <a:pt x="48" y="185"/>
                      <a:pt x="47" y="188"/>
                    </a:cubicBezTo>
                    <a:cubicBezTo>
                      <a:pt x="24" y="226"/>
                      <a:pt x="11" y="266"/>
                      <a:pt x="10" y="309"/>
                    </a:cubicBezTo>
                    <a:cubicBezTo>
                      <a:pt x="1" y="352"/>
                      <a:pt x="2" y="396"/>
                      <a:pt x="15" y="439"/>
                    </a:cubicBezTo>
                    <a:cubicBezTo>
                      <a:pt x="25" y="481"/>
                      <a:pt x="44" y="518"/>
                      <a:pt x="73" y="548"/>
                    </a:cubicBezTo>
                    <a:cubicBezTo>
                      <a:pt x="96" y="585"/>
                      <a:pt x="126" y="612"/>
                      <a:pt x="162" y="632"/>
                    </a:cubicBezTo>
                    <a:cubicBezTo>
                      <a:pt x="188" y="642"/>
                      <a:pt x="214" y="654"/>
                      <a:pt x="240" y="664"/>
                    </a:cubicBezTo>
                    <a:cubicBezTo>
                      <a:pt x="257" y="670"/>
                      <a:pt x="276" y="670"/>
                      <a:pt x="294" y="671"/>
                    </a:cubicBezTo>
                    <a:cubicBezTo>
                      <a:pt x="296" y="671"/>
                      <a:pt x="298" y="672"/>
                      <a:pt x="299" y="672"/>
                    </a:cubicBezTo>
                    <a:cubicBezTo>
                      <a:pt x="321" y="687"/>
                      <a:pt x="344" y="700"/>
                      <a:pt x="371" y="706"/>
                    </a:cubicBezTo>
                    <a:cubicBezTo>
                      <a:pt x="397" y="708"/>
                      <a:pt x="423" y="713"/>
                      <a:pt x="449" y="716"/>
                    </a:cubicBezTo>
                    <a:cubicBezTo>
                      <a:pt x="501" y="716"/>
                      <a:pt x="552" y="704"/>
                      <a:pt x="596" y="677"/>
                    </a:cubicBezTo>
                    <a:cubicBezTo>
                      <a:pt x="599" y="677"/>
                      <a:pt x="654" y="632"/>
                      <a:pt x="657" y="629"/>
                    </a:cubicBezTo>
                    <a:lnTo>
                      <a:pt x="658" y="629"/>
                    </a:lnTo>
                    <a:lnTo>
                      <a:pt x="660" y="628"/>
                    </a:lnTo>
                    <a:lnTo>
                      <a:pt x="661" y="626"/>
                    </a:lnTo>
                    <a:cubicBezTo>
                      <a:pt x="671" y="616"/>
                      <a:pt x="701" y="576"/>
                      <a:pt x="709" y="564"/>
                    </a:cubicBezTo>
                    <a:cubicBezTo>
                      <a:pt x="710" y="561"/>
                      <a:pt x="712" y="560"/>
                      <a:pt x="714" y="556"/>
                    </a:cubicBezTo>
                    <a:lnTo>
                      <a:pt x="714" y="554"/>
                    </a:lnTo>
                    <a:cubicBezTo>
                      <a:pt x="719" y="544"/>
                      <a:pt x="740" y="491"/>
                      <a:pt x="745" y="481"/>
                    </a:cubicBezTo>
                    <a:cubicBezTo>
                      <a:pt x="745" y="479"/>
                      <a:pt x="745" y="479"/>
                      <a:pt x="746" y="476"/>
                    </a:cubicBezTo>
                    <a:cubicBezTo>
                      <a:pt x="746" y="475"/>
                      <a:pt x="748" y="474"/>
                      <a:pt x="748" y="472"/>
                    </a:cubicBezTo>
                    <a:cubicBezTo>
                      <a:pt x="758" y="440"/>
                      <a:pt x="759" y="400"/>
                      <a:pt x="761" y="376"/>
                    </a:cubicBezTo>
                    <a:cubicBezTo>
                      <a:pt x="763" y="368"/>
                      <a:pt x="763" y="361"/>
                      <a:pt x="761" y="352"/>
                    </a:cubicBezTo>
                    <a:cubicBezTo>
                      <a:pt x="765" y="328"/>
                      <a:pt x="761" y="295"/>
                      <a:pt x="756" y="263"/>
                    </a:cubicBezTo>
                    <a:cubicBezTo>
                      <a:pt x="753" y="249"/>
                      <a:pt x="749" y="243"/>
                      <a:pt x="737" y="220"/>
                    </a:cubicBezTo>
                    <a:cubicBezTo>
                      <a:pt x="732" y="204"/>
                      <a:pt x="727" y="192"/>
                      <a:pt x="720" y="178"/>
                    </a:cubicBezTo>
                    <a:cubicBezTo>
                      <a:pt x="699" y="138"/>
                      <a:pt x="667" y="106"/>
                      <a:pt x="631" y="80"/>
                    </a:cubicBezTo>
                    <a:cubicBezTo>
                      <a:pt x="585" y="44"/>
                      <a:pt x="609" y="58"/>
                      <a:pt x="554" y="35"/>
                    </a:cubicBezTo>
                    <a:cubicBezTo>
                      <a:pt x="540" y="30"/>
                      <a:pt x="526" y="21"/>
                      <a:pt x="511" y="17"/>
                    </a:cubicBezTo>
                    <a:cubicBezTo>
                      <a:pt x="492" y="12"/>
                      <a:pt x="471" y="12"/>
                      <a:pt x="454" y="8"/>
                    </a:cubicBezTo>
                    <a:cubicBezTo>
                      <a:pt x="436" y="7"/>
                      <a:pt x="413" y="1"/>
                      <a:pt x="3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890000" y="2244150"/>
                <a:ext cx="192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82" extrusionOk="0">
                    <a:moveTo>
                      <a:pt x="392" y="0"/>
                    </a:moveTo>
                    <a:cubicBezTo>
                      <a:pt x="389" y="0"/>
                      <a:pt x="386" y="0"/>
                      <a:pt x="382" y="1"/>
                    </a:cubicBezTo>
                    <a:cubicBezTo>
                      <a:pt x="351" y="3"/>
                      <a:pt x="316" y="9"/>
                      <a:pt x="283" y="13"/>
                    </a:cubicBezTo>
                    <a:cubicBezTo>
                      <a:pt x="253" y="25"/>
                      <a:pt x="224" y="38"/>
                      <a:pt x="194" y="51"/>
                    </a:cubicBezTo>
                    <a:cubicBezTo>
                      <a:pt x="150" y="74"/>
                      <a:pt x="114" y="107"/>
                      <a:pt x="88" y="146"/>
                    </a:cubicBezTo>
                    <a:cubicBezTo>
                      <a:pt x="57" y="182"/>
                      <a:pt x="34" y="225"/>
                      <a:pt x="22" y="274"/>
                    </a:cubicBezTo>
                    <a:lnTo>
                      <a:pt x="19" y="283"/>
                    </a:lnTo>
                    <a:cubicBezTo>
                      <a:pt x="12" y="302"/>
                      <a:pt x="15" y="308"/>
                      <a:pt x="9" y="339"/>
                    </a:cubicBezTo>
                    <a:cubicBezTo>
                      <a:pt x="0" y="406"/>
                      <a:pt x="0" y="377"/>
                      <a:pt x="9" y="444"/>
                    </a:cubicBezTo>
                    <a:cubicBezTo>
                      <a:pt x="9" y="478"/>
                      <a:pt x="19" y="511"/>
                      <a:pt x="35" y="540"/>
                    </a:cubicBezTo>
                    <a:cubicBezTo>
                      <a:pt x="44" y="571"/>
                      <a:pt x="60" y="599"/>
                      <a:pt x="84" y="622"/>
                    </a:cubicBezTo>
                    <a:cubicBezTo>
                      <a:pt x="100" y="651"/>
                      <a:pt x="123" y="672"/>
                      <a:pt x="152" y="691"/>
                    </a:cubicBezTo>
                    <a:cubicBezTo>
                      <a:pt x="165" y="701"/>
                      <a:pt x="178" y="713"/>
                      <a:pt x="192" y="721"/>
                    </a:cubicBezTo>
                    <a:cubicBezTo>
                      <a:pt x="194" y="723"/>
                      <a:pt x="195" y="723"/>
                      <a:pt x="196" y="724"/>
                    </a:cubicBezTo>
                    <a:cubicBezTo>
                      <a:pt x="204" y="728"/>
                      <a:pt x="209" y="734"/>
                      <a:pt x="217" y="737"/>
                    </a:cubicBezTo>
                    <a:cubicBezTo>
                      <a:pt x="269" y="767"/>
                      <a:pt x="323" y="782"/>
                      <a:pt x="384" y="782"/>
                    </a:cubicBezTo>
                    <a:cubicBezTo>
                      <a:pt x="444" y="782"/>
                      <a:pt x="499" y="767"/>
                      <a:pt x="552" y="737"/>
                    </a:cubicBezTo>
                    <a:cubicBezTo>
                      <a:pt x="560" y="734"/>
                      <a:pt x="564" y="728"/>
                      <a:pt x="571" y="724"/>
                    </a:cubicBezTo>
                    <a:cubicBezTo>
                      <a:pt x="573" y="723"/>
                      <a:pt x="576" y="723"/>
                      <a:pt x="577" y="721"/>
                    </a:cubicBezTo>
                    <a:lnTo>
                      <a:pt x="578" y="721"/>
                    </a:lnTo>
                    <a:cubicBezTo>
                      <a:pt x="604" y="701"/>
                      <a:pt x="629" y="682"/>
                      <a:pt x="656" y="662"/>
                    </a:cubicBezTo>
                    <a:lnTo>
                      <a:pt x="715" y="584"/>
                    </a:lnTo>
                    <a:cubicBezTo>
                      <a:pt x="728" y="554"/>
                      <a:pt x="741" y="522"/>
                      <a:pt x="753" y="493"/>
                    </a:cubicBezTo>
                    <a:cubicBezTo>
                      <a:pt x="757" y="460"/>
                      <a:pt x="763" y="427"/>
                      <a:pt x="767" y="393"/>
                    </a:cubicBezTo>
                    <a:lnTo>
                      <a:pt x="767" y="391"/>
                    </a:lnTo>
                    <a:cubicBezTo>
                      <a:pt x="763" y="336"/>
                      <a:pt x="759" y="319"/>
                      <a:pt x="747" y="287"/>
                    </a:cubicBezTo>
                    <a:cubicBezTo>
                      <a:pt x="744" y="283"/>
                      <a:pt x="743" y="280"/>
                      <a:pt x="743" y="276"/>
                    </a:cubicBezTo>
                    <a:cubicBezTo>
                      <a:pt x="730" y="246"/>
                      <a:pt x="717" y="217"/>
                      <a:pt x="705" y="186"/>
                    </a:cubicBezTo>
                    <a:cubicBezTo>
                      <a:pt x="682" y="143"/>
                      <a:pt x="649" y="107"/>
                      <a:pt x="610" y="81"/>
                    </a:cubicBezTo>
                    <a:cubicBezTo>
                      <a:pt x="586" y="58"/>
                      <a:pt x="560" y="42"/>
                      <a:pt x="527" y="34"/>
                    </a:cubicBezTo>
                    <a:cubicBezTo>
                      <a:pt x="485" y="11"/>
                      <a:pt x="440" y="0"/>
                      <a:pt x="3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523575" y="2275500"/>
                <a:ext cx="143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63" extrusionOk="0">
                    <a:moveTo>
                      <a:pt x="305" y="1"/>
                    </a:moveTo>
                    <a:cubicBezTo>
                      <a:pt x="281" y="1"/>
                      <a:pt x="256" y="6"/>
                      <a:pt x="233" y="9"/>
                    </a:cubicBezTo>
                    <a:cubicBezTo>
                      <a:pt x="226" y="12"/>
                      <a:pt x="219" y="12"/>
                      <a:pt x="213" y="15"/>
                    </a:cubicBezTo>
                    <a:cubicBezTo>
                      <a:pt x="194" y="22"/>
                      <a:pt x="171" y="31"/>
                      <a:pt x="154" y="41"/>
                    </a:cubicBezTo>
                    <a:cubicBezTo>
                      <a:pt x="151" y="41"/>
                      <a:pt x="149" y="42"/>
                      <a:pt x="148" y="42"/>
                    </a:cubicBezTo>
                    <a:cubicBezTo>
                      <a:pt x="136" y="48"/>
                      <a:pt x="125" y="58"/>
                      <a:pt x="115" y="65"/>
                    </a:cubicBezTo>
                    <a:cubicBezTo>
                      <a:pt x="106" y="73"/>
                      <a:pt x="93" y="81"/>
                      <a:pt x="85" y="91"/>
                    </a:cubicBezTo>
                    <a:cubicBezTo>
                      <a:pt x="77" y="99"/>
                      <a:pt x="67" y="114"/>
                      <a:pt x="63" y="117"/>
                    </a:cubicBezTo>
                    <a:cubicBezTo>
                      <a:pt x="57" y="125"/>
                      <a:pt x="47" y="136"/>
                      <a:pt x="41" y="146"/>
                    </a:cubicBezTo>
                    <a:cubicBezTo>
                      <a:pt x="41" y="149"/>
                      <a:pt x="40" y="150"/>
                      <a:pt x="40" y="150"/>
                    </a:cubicBezTo>
                    <a:cubicBezTo>
                      <a:pt x="35" y="158"/>
                      <a:pt x="26" y="182"/>
                      <a:pt x="26" y="182"/>
                    </a:cubicBezTo>
                    <a:cubicBezTo>
                      <a:pt x="26" y="182"/>
                      <a:pt x="27" y="182"/>
                      <a:pt x="27" y="181"/>
                    </a:cubicBezTo>
                    <a:lnTo>
                      <a:pt x="27" y="181"/>
                    </a:lnTo>
                    <a:cubicBezTo>
                      <a:pt x="27" y="182"/>
                      <a:pt x="18" y="202"/>
                      <a:pt x="14" y="211"/>
                    </a:cubicBezTo>
                    <a:cubicBezTo>
                      <a:pt x="11" y="224"/>
                      <a:pt x="8" y="240"/>
                      <a:pt x="7" y="253"/>
                    </a:cubicBezTo>
                    <a:cubicBezTo>
                      <a:pt x="5" y="269"/>
                      <a:pt x="1" y="283"/>
                      <a:pt x="1" y="300"/>
                    </a:cubicBezTo>
                    <a:lnTo>
                      <a:pt x="1" y="309"/>
                    </a:lnTo>
                    <a:cubicBezTo>
                      <a:pt x="4" y="332"/>
                      <a:pt x="7" y="358"/>
                      <a:pt x="13" y="383"/>
                    </a:cubicBezTo>
                    <a:cubicBezTo>
                      <a:pt x="18" y="413"/>
                      <a:pt x="36" y="447"/>
                      <a:pt x="49" y="475"/>
                    </a:cubicBezTo>
                    <a:cubicBezTo>
                      <a:pt x="54" y="488"/>
                      <a:pt x="62" y="499"/>
                      <a:pt x="67" y="511"/>
                    </a:cubicBezTo>
                    <a:cubicBezTo>
                      <a:pt x="70" y="517"/>
                      <a:pt x="73" y="521"/>
                      <a:pt x="77" y="528"/>
                    </a:cubicBezTo>
                    <a:cubicBezTo>
                      <a:pt x="106" y="574"/>
                      <a:pt x="112" y="577"/>
                      <a:pt x="145" y="603"/>
                    </a:cubicBezTo>
                    <a:cubicBezTo>
                      <a:pt x="162" y="619"/>
                      <a:pt x="181" y="629"/>
                      <a:pt x="204" y="636"/>
                    </a:cubicBezTo>
                    <a:cubicBezTo>
                      <a:pt x="214" y="642"/>
                      <a:pt x="226" y="646"/>
                      <a:pt x="236" y="649"/>
                    </a:cubicBezTo>
                    <a:cubicBezTo>
                      <a:pt x="240" y="651"/>
                      <a:pt x="242" y="651"/>
                      <a:pt x="245" y="654"/>
                    </a:cubicBezTo>
                    <a:cubicBezTo>
                      <a:pt x="267" y="659"/>
                      <a:pt x="290" y="662"/>
                      <a:pt x="312" y="662"/>
                    </a:cubicBezTo>
                    <a:cubicBezTo>
                      <a:pt x="335" y="662"/>
                      <a:pt x="357" y="659"/>
                      <a:pt x="379" y="654"/>
                    </a:cubicBezTo>
                    <a:cubicBezTo>
                      <a:pt x="410" y="646"/>
                      <a:pt x="439" y="629"/>
                      <a:pt x="465" y="607"/>
                    </a:cubicBezTo>
                    <a:cubicBezTo>
                      <a:pt x="491" y="590"/>
                      <a:pt x="514" y="567"/>
                      <a:pt x="530" y="538"/>
                    </a:cubicBezTo>
                    <a:cubicBezTo>
                      <a:pt x="553" y="498"/>
                      <a:pt x="563" y="456"/>
                      <a:pt x="563" y="410"/>
                    </a:cubicBezTo>
                    <a:lnTo>
                      <a:pt x="563" y="401"/>
                    </a:lnTo>
                    <a:cubicBezTo>
                      <a:pt x="560" y="384"/>
                      <a:pt x="557" y="365"/>
                      <a:pt x="553" y="345"/>
                    </a:cubicBezTo>
                    <a:cubicBezTo>
                      <a:pt x="565" y="318"/>
                      <a:pt x="572" y="290"/>
                      <a:pt x="572" y="261"/>
                    </a:cubicBezTo>
                    <a:cubicBezTo>
                      <a:pt x="572" y="218"/>
                      <a:pt x="560" y="179"/>
                      <a:pt x="539" y="142"/>
                    </a:cubicBezTo>
                    <a:cubicBezTo>
                      <a:pt x="518" y="109"/>
                      <a:pt x="490" y="80"/>
                      <a:pt x="458" y="60"/>
                    </a:cubicBezTo>
                    <a:cubicBezTo>
                      <a:pt x="456" y="58"/>
                      <a:pt x="454" y="55"/>
                      <a:pt x="451" y="52"/>
                    </a:cubicBezTo>
                    <a:cubicBezTo>
                      <a:pt x="420" y="29"/>
                      <a:pt x="435" y="38"/>
                      <a:pt x="399" y="22"/>
                    </a:cubicBezTo>
                    <a:cubicBezTo>
                      <a:pt x="389" y="19"/>
                      <a:pt x="380" y="15"/>
                      <a:pt x="370" y="9"/>
                    </a:cubicBezTo>
                    <a:cubicBezTo>
                      <a:pt x="348" y="6"/>
                      <a:pt x="328" y="5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540750" y="2351275"/>
                <a:ext cx="2037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16" extrusionOk="0">
                    <a:moveTo>
                      <a:pt x="436" y="0"/>
                    </a:moveTo>
                    <a:cubicBezTo>
                      <a:pt x="431" y="0"/>
                      <a:pt x="426" y="1"/>
                      <a:pt x="421" y="1"/>
                    </a:cubicBezTo>
                    <a:cubicBezTo>
                      <a:pt x="385" y="2"/>
                      <a:pt x="349" y="8"/>
                      <a:pt x="314" y="15"/>
                    </a:cubicBezTo>
                    <a:cubicBezTo>
                      <a:pt x="307" y="17"/>
                      <a:pt x="300" y="18"/>
                      <a:pt x="293" y="22"/>
                    </a:cubicBezTo>
                    <a:cubicBezTo>
                      <a:pt x="218" y="53"/>
                      <a:pt x="175" y="69"/>
                      <a:pt x="115" y="128"/>
                    </a:cubicBezTo>
                    <a:cubicBezTo>
                      <a:pt x="69" y="171"/>
                      <a:pt x="25" y="242"/>
                      <a:pt x="15" y="305"/>
                    </a:cubicBezTo>
                    <a:cubicBezTo>
                      <a:pt x="9" y="334"/>
                      <a:pt x="0" y="373"/>
                      <a:pt x="2" y="407"/>
                    </a:cubicBezTo>
                    <a:cubicBezTo>
                      <a:pt x="4" y="441"/>
                      <a:pt x="7" y="488"/>
                      <a:pt x="22" y="523"/>
                    </a:cubicBezTo>
                    <a:cubicBezTo>
                      <a:pt x="32" y="549"/>
                      <a:pt x="46" y="593"/>
                      <a:pt x="66" y="621"/>
                    </a:cubicBezTo>
                    <a:cubicBezTo>
                      <a:pt x="84" y="645"/>
                      <a:pt x="102" y="668"/>
                      <a:pt x="123" y="693"/>
                    </a:cubicBezTo>
                    <a:cubicBezTo>
                      <a:pt x="141" y="716"/>
                      <a:pt x="169" y="732"/>
                      <a:pt x="195" y="750"/>
                    </a:cubicBezTo>
                    <a:cubicBezTo>
                      <a:pt x="203" y="758"/>
                      <a:pt x="212" y="762"/>
                      <a:pt x="224" y="766"/>
                    </a:cubicBezTo>
                    <a:cubicBezTo>
                      <a:pt x="249" y="779"/>
                      <a:pt x="281" y="791"/>
                      <a:pt x="306" y="802"/>
                    </a:cubicBezTo>
                    <a:cubicBezTo>
                      <a:pt x="329" y="812"/>
                      <a:pt x="355" y="816"/>
                      <a:pt x="381" y="816"/>
                    </a:cubicBezTo>
                    <a:cubicBezTo>
                      <a:pt x="411" y="816"/>
                      <a:pt x="440" y="811"/>
                      <a:pt x="466" y="804"/>
                    </a:cubicBezTo>
                    <a:cubicBezTo>
                      <a:pt x="483" y="801"/>
                      <a:pt x="499" y="795"/>
                      <a:pt x="513" y="788"/>
                    </a:cubicBezTo>
                    <a:cubicBezTo>
                      <a:pt x="529" y="781"/>
                      <a:pt x="548" y="773"/>
                      <a:pt x="564" y="766"/>
                    </a:cubicBezTo>
                    <a:cubicBezTo>
                      <a:pt x="588" y="753"/>
                      <a:pt x="608" y="733"/>
                      <a:pt x="623" y="710"/>
                    </a:cubicBezTo>
                    <a:cubicBezTo>
                      <a:pt x="630" y="703"/>
                      <a:pt x="631" y="694"/>
                      <a:pt x="637" y="687"/>
                    </a:cubicBezTo>
                    <a:cubicBezTo>
                      <a:pt x="639" y="687"/>
                      <a:pt x="642" y="686"/>
                      <a:pt x="643" y="686"/>
                    </a:cubicBezTo>
                    <a:cubicBezTo>
                      <a:pt x="666" y="667"/>
                      <a:pt x="688" y="651"/>
                      <a:pt x="711" y="632"/>
                    </a:cubicBezTo>
                    <a:cubicBezTo>
                      <a:pt x="753" y="592"/>
                      <a:pt x="781" y="543"/>
                      <a:pt x="797" y="485"/>
                    </a:cubicBezTo>
                    <a:cubicBezTo>
                      <a:pt x="809" y="451"/>
                      <a:pt x="813" y="415"/>
                      <a:pt x="812" y="379"/>
                    </a:cubicBezTo>
                    <a:cubicBezTo>
                      <a:pt x="815" y="305"/>
                      <a:pt x="807" y="289"/>
                      <a:pt x="783" y="234"/>
                    </a:cubicBezTo>
                    <a:cubicBezTo>
                      <a:pt x="761" y="182"/>
                      <a:pt x="753" y="162"/>
                      <a:pt x="706" y="116"/>
                    </a:cubicBezTo>
                    <a:cubicBezTo>
                      <a:pt x="682" y="92"/>
                      <a:pt x="656" y="70"/>
                      <a:pt x="624" y="54"/>
                    </a:cubicBezTo>
                    <a:cubicBezTo>
                      <a:pt x="569" y="25"/>
                      <a:pt x="501" y="0"/>
                      <a:pt x="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564925" y="23081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4"/>
                    </a:moveTo>
                    <a:cubicBezTo>
                      <a:pt x="2" y="4"/>
                      <a:pt x="2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643775" y="221535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69" y="1"/>
                    </a:moveTo>
                    <a:cubicBezTo>
                      <a:pt x="267" y="1"/>
                      <a:pt x="264" y="1"/>
                      <a:pt x="261" y="1"/>
                    </a:cubicBezTo>
                    <a:cubicBezTo>
                      <a:pt x="239" y="5"/>
                      <a:pt x="215" y="7"/>
                      <a:pt x="193" y="11"/>
                    </a:cubicBezTo>
                    <a:cubicBezTo>
                      <a:pt x="153" y="22"/>
                      <a:pt x="114" y="43"/>
                      <a:pt x="84" y="76"/>
                    </a:cubicBezTo>
                    <a:cubicBezTo>
                      <a:pt x="48" y="115"/>
                      <a:pt x="48" y="116"/>
                      <a:pt x="32" y="157"/>
                    </a:cubicBezTo>
                    <a:cubicBezTo>
                      <a:pt x="23" y="178"/>
                      <a:pt x="20" y="177"/>
                      <a:pt x="19" y="188"/>
                    </a:cubicBezTo>
                    <a:lnTo>
                      <a:pt x="19" y="194"/>
                    </a:lnTo>
                    <a:lnTo>
                      <a:pt x="17" y="207"/>
                    </a:lnTo>
                    <a:cubicBezTo>
                      <a:pt x="15" y="216"/>
                      <a:pt x="15" y="223"/>
                      <a:pt x="13" y="231"/>
                    </a:cubicBezTo>
                    <a:cubicBezTo>
                      <a:pt x="0" y="278"/>
                      <a:pt x="0" y="322"/>
                      <a:pt x="13" y="368"/>
                    </a:cubicBezTo>
                    <a:cubicBezTo>
                      <a:pt x="26" y="412"/>
                      <a:pt x="48" y="451"/>
                      <a:pt x="79" y="482"/>
                    </a:cubicBezTo>
                    <a:cubicBezTo>
                      <a:pt x="98" y="495"/>
                      <a:pt x="114" y="510"/>
                      <a:pt x="133" y="523"/>
                    </a:cubicBezTo>
                    <a:cubicBezTo>
                      <a:pt x="172" y="546"/>
                      <a:pt x="215" y="556"/>
                      <a:pt x="262" y="556"/>
                    </a:cubicBezTo>
                    <a:cubicBezTo>
                      <a:pt x="268" y="556"/>
                      <a:pt x="273" y="556"/>
                      <a:pt x="278" y="556"/>
                    </a:cubicBezTo>
                    <a:cubicBezTo>
                      <a:pt x="308" y="556"/>
                      <a:pt x="335" y="549"/>
                      <a:pt x="361" y="534"/>
                    </a:cubicBezTo>
                    <a:cubicBezTo>
                      <a:pt x="394" y="524"/>
                      <a:pt x="421" y="505"/>
                      <a:pt x="444" y="482"/>
                    </a:cubicBezTo>
                    <a:cubicBezTo>
                      <a:pt x="476" y="451"/>
                      <a:pt x="499" y="412"/>
                      <a:pt x="510" y="368"/>
                    </a:cubicBezTo>
                    <a:cubicBezTo>
                      <a:pt x="521" y="321"/>
                      <a:pt x="521" y="275"/>
                      <a:pt x="508" y="230"/>
                    </a:cubicBezTo>
                    <a:cubicBezTo>
                      <a:pt x="506" y="221"/>
                      <a:pt x="506" y="214"/>
                      <a:pt x="503" y="206"/>
                    </a:cubicBezTo>
                    <a:cubicBezTo>
                      <a:pt x="503" y="201"/>
                      <a:pt x="502" y="198"/>
                      <a:pt x="502" y="194"/>
                    </a:cubicBezTo>
                    <a:cubicBezTo>
                      <a:pt x="502" y="193"/>
                      <a:pt x="502" y="191"/>
                      <a:pt x="500" y="187"/>
                    </a:cubicBezTo>
                    <a:lnTo>
                      <a:pt x="500" y="185"/>
                    </a:lnTo>
                    <a:cubicBezTo>
                      <a:pt x="493" y="152"/>
                      <a:pt x="477" y="123"/>
                      <a:pt x="456" y="100"/>
                    </a:cubicBezTo>
                    <a:cubicBezTo>
                      <a:pt x="450" y="92"/>
                      <a:pt x="443" y="83"/>
                      <a:pt x="435" y="76"/>
                    </a:cubicBezTo>
                    <a:cubicBezTo>
                      <a:pt x="412" y="51"/>
                      <a:pt x="386" y="34"/>
                      <a:pt x="356" y="22"/>
                    </a:cubicBezTo>
                    <a:cubicBezTo>
                      <a:pt x="330" y="8"/>
                      <a:pt x="300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47525" y="2305975"/>
                <a:ext cx="1490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65" extrusionOk="0">
                    <a:moveTo>
                      <a:pt x="319" y="1"/>
                    </a:moveTo>
                    <a:cubicBezTo>
                      <a:pt x="317" y="1"/>
                      <a:pt x="315" y="1"/>
                      <a:pt x="313" y="1"/>
                    </a:cubicBezTo>
                    <a:lnTo>
                      <a:pt x="303" y="1"/>
                    </a:lnTo>
                    <a:cubicBezTo>
                      <a:pt x="298" y="1"/>
                      <a:pt x="291" y="1"/>
                      <a:pt x="285" y="4"/>
                    </a:cubicBezTo>
                    <a:cubicBezTo>
                      <a:pt x="235" y="4"/>
                      <a:pt x="187" y="15"/>
                      <a:pt x="143" y="41"/>
                    </a:cubicBezTo>
                    <a:cubicBezTo>
                      <a:pt x="101" y="66"/>
                      <a:pt x="68" y="100"/>
                      <a:pt x="42" y="142"/>
                    </a:cubicBezTo>
                    <a:cubicBezTo>
                      <a:pt x="33" y="164"/>
                      <a:pt x="25" y="187"/>
                      <a:pt x="13" y="209"/>
                    </a:cubicBezTo>
                    <a:cubicBezTo>
                      <a:pt x="0" y="259"/>
                      <a:pt x="0" y="308"/>
                      <a:pt x="13" y="358"/>
                    </a:cubicBezTo>
                    <a:cubicBezTo>
                      <a:pt x="22" y="395"/>
                      <a:pt x="39" y="426"/>
                      <a:pt x="64" y="454"/>
                    </a:cubicBezTo>
                    <a:cubicBezTo>
                      <a:pt x="84" y="484"/>
                      <a:pt x="111" y="508"/>
                      <a:pt x="143" y="526"/>
                    </a:cubicBezTo>
                    <a:cubicBezTo>
                      <a:pt x="186" y="551"/>
                      <a:pt x="236" y="564"/>
                      <a:pt x="286" y="564"/>
                    </a:cubicBezTo>
                    <a:cubicBezTo>
                      <a:pt x="336" y="564"/>
                      <a:pt x="385" y="551"/>
                      <a:pt x="427" y="526"/>
                    </a:cubicBezTo>
                    <a:cubicBezTo>
                      <a:pt x="433" y="523"/>
                      <a:pt x="438" y="518"/>
                      <a:pt x="444" y="517"/>
                    </a:cubicBezTo>
                    <a:cubicBezTo>
                      <a:pt x="445" y="516"/>
                      <a:pt x="448" y="513"/>
                      <a:pt x="451" y="511"/>
                    </a:cubicBezTo>
                    <a:cubicBezTo>
                      <a:pt x="453" y="511"/>
                      <a:pt x="454" y="510"/>
                      <a:pt x="454" y="510"/>
                    </a:cubicBezTo>
                    <a:cubicBezTo>
                      <a:pt x="490" y="488"/>
                      <a:pt x="535" y="448"/>
                      <a:pt x="554" y="410"/>
                    </a:cubicBezTo>
                    <a:cubicBezTo>
                      <a:pt x="574" y="380"/>
                      <a:pt x="584" y="346"/>
                      <a:pt x="585" y="309"/>
                    </a:cubicBezTo>
                    <a:cubicBezTo>
                      <a:pt x="595" y="275"/>
                      <a:pt x="594" y="239"/>
                      <a:pt x="581" y="201"/>
                    </a:cubicBezTo>
                    <a:lnTo>
                      <a:pt x="554" y="136"/>
                    </a:lnTo>
                    <a:cubicBezTo>
                      <a:pt x="531" y="95"/>
                      <a:pt x="496" y="63"/>
                      <a:pt x="457" y="40"/>
                    </a:cubicBezTo>
                    <a:cubicBezTo>
                      <a:pt x="417" y="15"/>
                      <a:pt x="365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743475" y="2176350"/>
                <a:ext cx="17300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109" extrusionOk="0">
                    <a:moveTo>
                      <a:pt x="351" y="0"/>
                    </a:moveTo>
                    <a:cubicBezTo>
                      <a:pt x="326" y="0"/>
                      <a:pt x="301" y="3"/>
                      <a:pt x="276" y="10"/>
                    </a:cubicBezTo>
                    <a:cubicBezTo>
                      <a:pt x="230" y="23"/>
                      <a:pt x="188" y="47"/>
                      <a:pt x="153" y="82"/>
                    </a:cubicBezTo>
                    <a:cubicBezTo>
                      <a:pt x="47" y="166"/>
                      <a:pt x="15" y="298"/>
                      <a:pt x="3" y="426"/>
                    </a:cubicBezTo>
                    <a:cubicBezTo>
                      <a:pt x="1" y="478"/>
                      <a:pt x="8" y="535"/>
                      <a:pt x="18" y="585"/>
                    </a:cubicBezTo>
                    <a:cubicBezTo>
                      <a:pt x="32" y="657"/>
                      <a:pt x="68" y="736"/>
                      <a:pt x="123" y="785"/>
                    </a:cubicBezTo>
                    <a:cubicBezTo>
                      <a:pt x="139" y="844"/>
                      <a:pt x="158" y="902"/>
                      <a:pt x="181" y="960"/>
                    </a:cubicBezTo>
                    <a:cubicBezTo>
                      <a:pt x="211" y="1038"/>
                      <a:pt x="263" y="1094"/>
                      <a:pt x="352" y="1107"/>
                    </a:cubicBezTo>
                    <a:cubicBezTo>
                      <a:pt x="362" y="1108"/>
                      <a:pt x="372" y="1109"/>
                      <a:pt x="381" y="1109"/>
                    </a:cubicBezTo>
                    <a:cubicBezTo>
                      <a:pt x="454" y="1109"/>
                      <a:pt x="512" y="1070"/>
                      <a:pt x="557" y="1010"/>
                    </a:cubicBezTo>
                    <a:cubicBezTo>
                      <a:pt x="642" y="891"/>
                      <a:pt x="684" y="739"/>
                      <a:pt x="688" y="594"/>
                    </a:cubicBezTo>
                    <a:cubicBezTo>
                      <a:pt x="691" y="461"/>
                      <a:pt x="652" y="331"/>
                      <a:pt x="620" y="204"/>
                    </a:cubicBezTo>
                    <a:cubicBezTo>
                      <a:pt x="597" y="111"/>
                      <a:pt x="517" y="36"/>
                      <a:pt x="426" y="10"/>
                    </a:cubicBezTo>
                    <a:cubicBezTo>
                      <a:pt x="401" y="3"/>
                      <a:pt x="376" y="0"/>
                      <a:pt x="3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772150" y="2201950"/>
                <a:ext cx="1437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575" extrusionOk="0">
                    <a:moveTo>
                      <a:pt x="273" y="0"/>
                    </a:moveTo>
                    <a:cubicBezTo>
                      <a:pt x="251" y="0"/>
                      <a:pt x="229" y="4"/>
                      <a:pt x="209" y="11"/>
                    </a:cubicBezTo>
                    <a:cubicBezTo>
                      <a:pt x="160" y="24"/>
                      <a:pt x="118" y="50"/>
                      <a:pt x="85" y="83"/>
                    </a:cubicBezTo>
                    <a:cubicBezTo>
                      <a:pt x="50" y="119"/>
                      <a:pt x="24" y="161"/>
                      <a:pt x="12" y="208"/>
                    </a:cubicBezTo>
                    <a:cubicBezTo>
                      <a:pt x="8" y="233"/>
                      <a:pt x="2" y="260"/>
                      <a:pt x="1" y="285"/>
                    </a:cubicBezTo>
                    <a:lnTo>
                      <a:pt x="1" y="289"/>
                    </a:lnTo>
                    <a:cubicBezTo>
                      <a:pt x="2" y="301"/>
                      <a:pt x="5" y="318"/>
                      <a:pt x="6" y="325"/>
                    </a:cubicBezTo>
                    <a:lnTo>
                      <a:pt x="6" y="325"/>
                    </a:lnTo>
                    <a:cubicBezTo>
                      <a:pt x="7" y="331"/>
                      <a:pt x="9" y="355"/>
                      <a:pt x="12" y="364"/>
                    </a:cubicBezTo>
                    <a:cubicBezTo>
                      <a:pt x="12" y="367"/>
                      <a:pt x="12" y="367"/>
                      <a:pt x="14" y="368"/>
                    </a:cubicBezTo>
                    <a:cubicBezTo>
                      <a:pt x="20" y="385"/>
                      <a:pt x="30" y="420"/>
                      <a:pt x="46" y="440"/>
                    </a:cubicBezTo>
                    <a:cubicBezTo>
                      <a:pt x="85" y="492"/>
                      <a:pt x="92" y="504"/>
                      <a:pt x="145" y="540"/>
                    </a:cubicBezTo>
                    <a:cubicBezTo>
                      <a:pt x="165" y="548"/>
                      <a:pt x="185" y="556"/>
                      <a:pt x="204" y="564"/>
                    </a:cubicBezTo>
                    <a:cubicBezTo>
                      <a:pt x="223" y="571"/>
                      <a:pt x="243" y="574"/>
                      <a:pt x="262" y="574"/>
                    </a:cubicBezTo>
                    <a:cubicBezTo>
                      <a:pt x="276" y="574"/>
                      <a:pt x="290" y="572"/>
                      <a:pt x="304" y="569"/>
                    </a:cubicBezTo>
                    <a:cubicBezTo>
                      <a:pt x="324" y="569"/>
                      <a:pt x="340" y="561"/>
                      <a:pt x="358" y="554"/>
                    </a:cubicBezTo>
                    <a:cubicBezTo>
                      <a:pt x="360" y="554"/>
                      <a:pt x="360" y="554"/>
                      <a:pt x="361" y="551"/>
                    </a:cubicBezTo>
                    <a:cubicBezTo>
                      <a:pt x="362" y="551"/>
                      <a:pt x="363" y="551"/>
                      <a:pt x="364" y="551"/>
                    </a:cubicBezTo>
                    <a:cubicBezTo>
                      <a:pt x="365" y="551"/>
                      <a:pt x="366" y="551"/>
                      <a:pt x="367" y="550"/>
                    </a:cubicBezTo>
                    <a:cubicBezTo>
                      <a:pt x="369" y="550"/>
                      <a:pt x="369" y="548"/>
                      <a:pt x="370" y="548"/>
                    </a:cubicBezTo>
                    <a:cubicBezTo>
                      <a:pt x="390" y="543"/>
                      <a:pt x="410" y="535"/>
                      <a:pt x="428" y="525"/>
                    </a:cubicBezTo>
                    <a:cubicBezTo>
                      <a:pt x="430" y="525"/>
                      <a:pt x="430" y="522"/>
                      <a:pt x="432" y="522"/>
                    </a:cubicBezTo>
                    <a:cubicBezTo>
                      <a:pt x="456" y="512"/>
                      <a:pt x="478" y="499"/>
                      <a:pt x="505" y="472"/>
                    </a:cubicBezTo>
                    <a:cubicBezTo>
                      <a:pt x="547" y="429"/>
                      <a:pt x="575" y="361"/>
                      <a:pt x="575" y="296"/>
                    </a:cubicBezTo>
                    <a:cubicBezTo>
                      <a:pt x="575" y="269"/>
                      <a:pt x="570" y="244"/>
                      <a:pt x="563" y="223"/>
                    </a:cubicBezTo>
                    <a:lnTo>
                      <a:pt x="563" y="220"/>
                    </a:lnTo>
                    <a:cubicBezTo>
                      <a:pt x="563" y="218"/>
                      <a:pt x="563" y="215"/>
                      <a:pt x="562" y="213"/>
                    </a:cubicBezTo>
                    <a:cubicBezTo>
                      <a:pt x="553" y="194"/>
                      <a:pt x="546" y="174"/>
                      <a:pt x="536" y="153"/>
                    </a:cubicBezTo>
                    <a:lnTo>
                      <a:pt x="536" y="152"/>
                    </a:lnTo>
                    <a:cubicBezTo>
                      <a:pt x="536" y="151"/>
                      <a:pt x="534" y="151"/>
                      <a:pt x="534" y="148"/>
                    </a:cubicBezTo>
                    <a:cubicBezTo>
                      <a:pt x="521" y="130"/>
                      <a:pt x="507" y="114"/>
                      <a:pt x="495" y="96"/>
                    </a:cubicBezTo>
                    <a:lnTo>
                      <a:pt x="492" y="94"/>
                    </a:lnTo>
                    <a:lnTo>
                      <a:pt x="491" y="93"/>
                    </a:lnTo>
                    <a:lnTo>
                      <a:pt x="484" y="87"/>
                    </a:lnTo>
                    <a:lnTo>
                      <a:pt x="482" y="83"/>
                    </a:lnTo>
                    <a:cubicBezTo>
                      <a:pt x="456" y="57"/>
                      <a:pt x="426" y="37"/>
                      <a:pt x="392" y="25"/>
                    </a:cubicBezTo>
                    <a:cubicBezTo>
                      <a:pt x="370" y="14"/>
                      <a:pt x="347" y="6"/>
                      <a:pt x="320" y="6"/>
                    </a:cubicBezTo>
                    <a:cubicBezTo>
                      <a:pt x="304" y="2"/>
                      <a:pt x="288" y="0"/>
                      <a:pt x="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782075" y="2432300"/>
                <a:ext cx="1475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789" extrusionOk="0">
                    <a:moveTo>
                      <a:pt x="296" y="0"/>
                    </a:moveTo>
                    <a:cubicBezTo>
                      <a:pt x="248" y="0"/>
                      <a:pt x="205" y="13"/>
                      <a:pt x="166" y="35"/>
                    </a:cubicBezTo>
                    <a:cubicBezTo>
                      <a:pt x="104" y="64"/>
                      <a:pt x="52" y="140"/>
                      <a:pt x="39" y="206"/>
                    </a:cubicBezTo>
                    <a:lnTo>
                      <a:pt x="35" y="235"/>
                    </a:lnTo>
                    <a:cubicBezTo>
                      <a:pt x="25" y="280"/>
                      <a:pt x="18" y="325"/>
                      <a:pt x="13" y="372"/>
                    </a:cubicBezTo>
                    <a:cubicBezTo>
                      <a:pt x="10" y="394"/>
                      <a:pt x="9" y="417"/>
                      <a:pt x="8" y="438"/>
                    </a:cubicBezTo>
                    <a:cubicBezTo>
                      <a:pt x="6" y="448"/>
                      <a:pt x="6" y="460"/>
                      <a:pt x="3" y="473"/>
                    </a:cubicBezTo>
                    <a:cubicBezTo>
                      <a:pt x="0" y="509"/>
                      <a:pt x="9" y="545"/>
                      <a:pt x="21" y="578"/>
                    </a:cubicBezTo>
                    <a:lnTo>
                      <a:pt x="49" y="647"/>
                    </a:lnTo>
                    <a:cubicBezTo>
                      <a:pt x="67" y="681"/>
                      <a:pt x="93" y="706"/>
                      <a:pt x="123" y="727"/>
                    </a:cubicBezTo>
                    <a:cubicBezTo>
                      <a:pt x="140" y="745"/>
                      <a:pt x="162" y="757"/>
                      <a:pt x="186" y="763"/>
                    </a:cubicBezTo>
                    <a:cubicBezTo>
                      <a:pt x="219" y="781"/>
                      <a:pt x="255" y="789"/>
                      <a:pt x="296" y="789"/>
                    </a:cubicBezTo>
                    <a:lnTo>
                      <a:pt x="371" y="777"/>
                    </a:lnTo>
                    <a:cubicBezTo>
                      <a:pt x="395" y="768"/>
                      <a:pt x="417" y="757"/>
                      <a:pt x="440" y="748"/>
                    </a:cubicBezTo>
                    <a:cubicBezTo>
                      <a:pt x="472" y="731"/>
                      <a:pt x="499" y="705"/>
                      <a:pt x="519" y="675"/>
                    </a:cubicBezTo>
                    <a:cubicBezTo>
                      <a:pt x="544" y="647"/>
                      <a:pt x="561" y="616"/>
                      <a:pt x="570" y="577"/>
                    </a:cubicBezTo>
                    <a:cubicBezTo>
                      <a:pt x="580" y="544"/>
                      <a:pt x="590" y="508"/>
                      <a:pt x="586" y="472"/>
                    </a:cubicBezTo>
                    <a:cubicBezTo>
                      <a:pt x="588" y="467"/>
                      <a:pt x="588" y="457"/>
                      <a:pt x="586" y="446"/>
                    </a:cubicBezTo>
                    <a:cubicBezTo>
                      <a:pt x="584" y="423"/>
                      <a:pt x="583" y="399"/>
                      <a:pt x="578" y="375"/>
                    </a:cubicBezTo>
                    <a:cubicBezTo>
                      <a:pt x="573" y="330"/>
                      <a:pt x="565" y="286"/>
                      <a:pt x="557" y="241"/>
                    </a:cubicBezTo>
                    <a:lnTo>
                      <a:pt x="551" y="208"/>
                    </a:lnTo>
                    <a:cubicBezTo>
                      <a:pt x="551" y="205"/>
                      <a:pt x="550" y="201"/>
                      <a:pt x="550" y="199"/>
                    </a:cubicBezTo>
                    <a:cubicBezTo>
                      <a:pt x="541" y="177"/>
                      <a:pt x="532" y="157"/>
                      <a:pt x="522" y="136"/>
                    </a:cubicBezTo>
                    <a:cubicBezTo>
                      <a:pt x="511" y="113"/>
                      <a:pt x="486" y="85"/>
                      <a:pt x="462" y="64"/>
                    </a:cubicBezTo>
                    <a:cubicBezTo>
                      <a:pt x="453" y="55"/>
                      <a:pt x="441" y="48"/>
                      <a:pt x="433" y="42"/>
                    </a:cubicBezTo>
                    <a:cubicBezTo>
                      <a:pt x="431" y="41"/>
                      <a:pt x="427" y="39"/>
                      <a:pt x="426" y="36"/>
                    </a:cubicBezTo>
                    <a:cubicBezTo>
                      <a:pt x="405" y="26"/>
                      <a:pt x="385" y="15"/>
                      <a:pt x="364" y="9"/>
                    </a:cubicBezTo>
                    <a:cubicBezTo>
                      <a:pt x="341" y="6"/>
                      <a:pt x="319" y="5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691225" y="2473200"/>
                <a:ext cx="2360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475" y="0"/>
                    </a:moveTo>
                    <a:cubicBezTo>
                      <a:pt x="440" y="0"/>
                      <a:pt x="406" y="7"/>
                      <a:pt x="374" y="13"/>
                    </a:cubicBezTo>
                    <a:cubicBezTo>
                      <a:pt x="367" y="15"/>
                      <a:pt x="359" y="15"/>
                      <a:pt x="352" y="17"/>
                    </a:cubicBezTo>
                    <a:cubicBezTo>
                      <a:pt x="348" y="19"/>
                      <a:pt x="345" y="19"/>
                      <a:pt x="342" y="20"/>
                    </a:cubicBezTo>
                    <a:cubicBezTo>
                      <a:pt x="313" y="30"/>
                      <a:pt x="284" y="43"/>
                      <a:pt x="259" y="56"/>
                    </a:cubicBezTo>
                    <a:cubicBezTo>
                      <a:pt x="251" y="59"/>
                      <a:pt x="246" y="64"/>
                      <a:pt x="238" y="67"/>
                    </a:cubicBezTo>
                    <a:cubicBezTo>
                      <a:pt x="233" y="71"/>
                      <a:pt x="225" y="75"/>
                      <a:pt x="220" y="78"/>
                    </a:cubicBezTo>
                    <a:cubicBezTo>
                      <a:pt x="197" y="94"/>
                      <a:pt x="172" y="114"/>
                      <a:pt x="148" y="131"/>
                    </a:cubicBezTo>
                    <a:cubicBezTo>
                      <a:pt x="145" y="134"/>
                      <a:pt x="143" y="137"/>
                      <a:pt x="139" y="139"/>
                    </a:cubicBezTo>
                    <a:cubicBezTo>
                      <a:pt x="124" y="154"/>
                      <a:pt x="111" y="172"/>
                      <a:pt x="100" y="188"/>
                    </a:cubicBezTo>
                    <a:cubicBezTo>
                      <a:pt x="87" y="203"/>
                      <a:pt x="73" y="221"/>
                      <a:pt x="61" y="238"/>
                    </a:cubicBezTo>
                    <a:cubicBezTo>
                      <a:pt x="58" y="244"/>
                      <a:pt x="54" y="251"/>
                      <a:pt x="52" y="257"/>
                    </a:cubicBezTo>
                    <a:cubicBezTo>
                      <a:pt x="22" y="327"/>
                      <a:pt x="2" y="366"/>
                      <a:pt x="1" y="446"/>
                    </a:cubicBezTo>
                    <a:cubicBezTo>
                      <a:pt x="1" y="489"/>
                      <a:pt x="8" y="534"/>
                      <a:pt x="16" y="577"/>
                    </a:cubicBezTo>
                    <a:cubicBezTo>
                      <a:pt x="18" y="584"/>
                      <a:pt x="21" y="591"/>
                      <a:pt x="22" y="597"/>
                    </a:cubicBezTo>
                    <a:cubicBezTo>
                      <a:pt x="24" y="600"/>
                      <a:pt x="24" y="604"/>
                      <a:pt x="25" y="607"/>
                    </a:cubicBezTo>
                    <a:cubicBezTo>
                      <a:pt x="37" y="636"/>
                      <a:pt x="48" y="668"/>
                      <a:pt x="64" y="696"/>
                    </a:cubicBezTo>
                    <a:cubicBezTo>
                      <a:pt x="67" y="704"/>
                      <a:pt x="71" y="708"/>
                      <a:pt x="74" y="715"/>
                    </a:cubicBezTo>
                    <a:cubicBezTo>
                      <a:pt x="75" y="719"/>
                      <a:pt x="78" y="721"/>
                      <a:pt x="80" y="725"/>
                    </a:cubicBezTo>
                    <a:cubicBezTo>
                      <a:pt x="97" y="750"/>
                      <a:pt x="117" y="776"/>
                      <a:pt x="137" y="799"/>
                    </a:cubicBezTo>
                    <a:cubicBezTo>
                      <a:pt x="143" y="805"/>
                      <a:pt x="146" y="809"/>
                      <a:pt x="152" y="813"/>
                    </a:cubicBezTo>
                    <a:cubicBezTo>
                      <a:pt x="175" y="833"/>
                      <a:pt x="201" y="851"/>
                      <a:pt x="224" y="869"/>
                    </a:cubicBezTo>
                    <a:cubicBezTo>
                      <a:pt x="227" y="871"/>
                      <a:pt x="231" y="875"/>
                      <a:pt x="234" y="877"/>
                    </a:cubicBezTo>
                    <a:cubicBezTo>
                      <a:pt x="302" y="915"/>
                      <a:pt x="359" y="923"/>
                      <a:pt x="434" y="930"/>
                    </a:cubicBezTo>
                    <a:cubicBezTo>
                      <a:pt x="439" y="930"/>
                      <a:pt x="444" y="931"/>
                      <a:pt x="448" y="931"/>
                    </a:cubicBezTo>
                    <a:cubicBezTo>
                      <a:pt x="451" y="931"/>
                      <a:pt x="453" y="930"/>
                      <a:pt x="455" y="930"/>
                    </a:cubicBezTo>
                    <a:lnTo>
                      <a:pt x="465" y="930"/>
                    </a:lnTo>
                    <a:cubicBezTo>
                      <a:pt x="495" y="927"/>
                      <a:pt x="528" y="923"/>
                      <a:pt x="558" y="918"/>
                    </a:cubicBezTo>
                    <a:cubicBezTo>
                      <a:pt x="563" y="918"/>
                      <a:pt x="566" y="915"/>
                      <a:pt x="570" y="915"/>
                    </a:cubicBezTo>
                    <a:cubicBezTo>
                      <a:pt x="577" y="914"/>
                      <a:pt x="638" y="890"/>
                      <a:pt x="645" y="884"/>
                    </a:cubicBezTo>
                    <a:cubicBezTo>
                      <a:pt x="646" y="882"/>
                      <a:pt x="649" y="882"/>
                      <a:pt x="651" y="879"/>
                    </a:cubicBezTo>
                    <a:cubicBezTo>
                      <a:pt x="658" y="877"/>
                      <a:pt x="665" y="871"/>
                      <a:pt x="671" y="868"/>
                    </a:cubicBezTo>
                    <a:cubicBezTo>
                      <a:pt x="695" y="849"/>
                      <a:pt x="723" y="832"/>
                      <a:pt x="744" y="807"/>
                    </a:cubicBezTo>
                    <a:cubicBezTo>
                      <a:pt x="759" y="793"/>
                      <a:pt x="769" y="777"/>
                      <a:pt x="780" y="763"/>
                    </a:cubicBezTo>
                    <a:cubicBezTo>
                      <a:pt x="790" y="748"/>
                      <a:pt x="803" y="734"/>
                      <a:pt x="812" y="718"/>
                    </a:cubicBezTo>
                    <a:cubicBezTo>
                      <a:pt x="829" y="688"/>
                      <a:pt x="838" y="660"/>
                      <a:pt x="844" y="633"/>
                    </a:cubicBezTo>
                    <a:cubicBezTo>
                      <a:pt x="862" y="613"/>
                      <a:pt x="881" y="591"/>
                      <a:pt x="896" y="568"/>
                    </a:cubicBezTo>
                    <a:lnTo>
                      <a:pt x="926" y="496"/>
                    </a:lnTo>
                    <a:cubicBezTo>
                      <a:pt x="943" y="446"/>
                      <a:pt x="943" y="392"/>
                      <a:pt x="929" y="337"/>
                    </a:cubicBezTo>
                    <a:cubicBezTo>
                      <a:pt x="919" y="307"/>
                      <a:pt x="904" y="277"/>
                      <a:pt x="893" y="248"/>
                    </a:cubicBezTo>
                    <a:lnTo>
                      <a:pt x="881" y="226"/>
                    </a:lnTo>
                    <a:cubicBezTo>
                      <a:pt x="864" y="199"/>
                      <a:pt x="844" y="173"/>
                      <a:pt x="824" y="150"/>
                    </a:cubicBezTo>
                    <a:lnTo>
                      <a:pt x="808" y="134"/>
                    </a:lnTo>
                    <a:cubicBezTo>
                      <a:pt x="779" y="108"/>
                      <a:pt x="746" y="79"/>
                      <a:pt x="710" y="62"/>
                    </a:cubicBezTo>
                    <a:cubicBezTo>
                      <a:pt x="681" y="48"/>
                      <a:pt x="651" y="35"/>
                      <a:pt x="620" y="25"/>
                    </a:cubicBezTo>
                    <a:cubicBezTo>
                      <a:pt x="613" y="20"/>
                      <a:pt x="606" y="19"/>
                      <a:pt x="599" y="17"/>
                    </a:cubicBezTo>
                    <a:cubicBezTo>
                      <a:pt x="566" y="10"/>
                      <a:pt x="531" y="6"/>
                      <a:pt x="498" y="3"/>
                    </a:cubicBezTo>
                    <a:cubicBezTo>
                      <a:pt x="491" y="0"/>
                      <a:pt x="481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722925" y="250297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110" y="0"/>
                    </a:moveTo>
                    <a:cubicBezTo>
                      <a:pt x="101" y="0"/>
                      <a:pt x="92" y="2"/>
                      <a:pt x="83" y="4"/>
                    </a:cubicBezTo>
                    <a:cubicBezTo>
                      <a:pt x="69" y="8"/>
                      <a:pt x="57" y="13"/>
                      <a:pt x="46" y="24"/>
                    </a:cubicBezTo>
                    <a:cubicBezTo>
                      <a:pt x="33" y="32"/>
                      <a:pt x="24" y="42"/>
                      <a:pt x="17" y="55"/>
                    </a:cubicBezTo>
                    <a:cubicBezTo>
                      <a:pt x="14" y="63"/>
                      <a:pt x="10" y="73"/>
                      <a:pt x="7" y="81"/>
                    </a:cubicBezTo>
                    <a:cubicBezTo>
                      <a:pt x="1" y="99"/>
                      <a:pt x="1" y="118"/>
                      <a:pt x="7" y="138"/>
                    </a:cubicBezTo>
                    <a:cubicBezTo>
                      <a:pt x="10" y="147"/>
                      <a:pt x="14" y="155"/>
                      <a:pt x="17" y="163"/>
                    </a:cubicBezTo>
                    <a:cubicBezTo>
                      <a:pt x="25" y="179"/>
                      <a:pt x="40" y="192"/>
                      <a:pt x="57" y="203"/>
                    </a:cubicBezTo>
                    <a:lnTo>
                      <a:pt x="109" y="226"/>
                    </a:lnTo>
                    <a:cubicBezTo>
                      <a:pt x="115" y="228"/>
                      <a:pt x="118" y="229"/>
                      <a:pt x="123" y="232"/>
                    </a:cubicBezTo>
                    <a:cubicBezTo>
                      <a:pt x="136" y="236"/>
                      <a:pt x="148" y="243"/>
                      <a:pt x="160" y="248"/>
                    </a:cubicBezTo>
                    <a:cubicBezTo>
                      <a:pt x="168" y="251"/>
                      <a:pt x="177" y="252"/>
                      <a:pt x="187" y="252"/>
                    </a:cubicBezTo>
                    <a:cubicBezTo>
                      <a:pt x="196" y="252"/>
                      <a:pt x="206" y="251"/>
                      <a:pt x="216" y="248"/>
                    </a:cubicBezTo>
                    <a:cubicBezTo>
                      <a:pt x="224" y="243"/>
                      <a:pt x="232" y="241"/>
                      <a:pt x="240" y="236"/>
                    </a:cubicBezTo>
                    <a:cubicBezTo>
                      <a:pt x="242" y="236"/>
                      <a:pt x="242" y="235"/>
                      <a:pt x="245" y="235"/>
                    </a:cubicBezTo>
                    <a:cubicBezTo>
                      <a:pt x="246" y="235"/>
                      <a:pt x="246" y="233"/>
                      <a:pt x="247" y="233"/>
                    </a:cubicBezTo>
                    <a:cubicBezTo>
                      <a:pt x="262" y="222"/>
                      <a:pt x="271" y="215"/>
                      <a:pt x="281" y="200"/>
                    </a:cubicBezTo>
                    <a:cubicBezTo>
                      <a:pt x="289" y="186"/>
                      <a:pt x="292" y="168"/>
                      <a:pt x="292" y="153"/>
                    </a:cubicBezTo>
                    <a:cubicBezTo>
                      <a:pt x="292" y="121"/>
                      <a:pt x="283" y="95"/>
                      <a:pt x="263" y="75"/>
                    </a:cubicBezTo>
                    <a:cubicBezTo>
                      <a:pt x="252" y="62"/>
                      <a:pt x="234" y="53"/>
                      <a:pt x="219" y="44"/>
                    </a:cubicBezTo>
                    <a:cubicBezTo>
                      <a:pt x="203" y="34"/>
                      <a:pt x="187" y="24"/>
                      <a:pt x="168" y="16"/>
                    </a:cubicBezTo>
                    <a:cubicBezTo>
                      <a:pt x="155" y="8"/>
                      <a:pt x="144" y="3"/>
                      <a:pt x="126" y="3"/>
                    </a:cubicBezTo>
                    <a:cubicBezTo>
                      <a:pt x="121" y="1"/>
                      <a:pt x="116" y="0"/>
                      <a:pt x="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681600" y="2433650"/>
                <a:ext cx="166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3" extrusionOk="0">
                    <a:moveTo>
                      <a:pt x="323" y="1"/>
                    </a:moveTo>
                    <a:cubicBezTo>
                      <a:pt x="281" y="1"/>
                      <a:pt x="242" y="10"/>
                      <a:pt x="207" y="30"/>
                    </a:cubicBezTo>
                    <a:cubicBezTo>
                      <a:pt x="165" y="43"/>
                      <a:pt x="130" y="66"/>
                      <a:pt x="100" y="98"/>
                    </a:cubicBezTo>
                    <a:cubicBezTo>
                      <a:pt x="68" y="129"/>
                      <a:pt x="47" y="162"/>
                      <a:pt x="32" y="204"/>
                    </a:cubicBezTo>
                    <a:cubicBezTo>
                      <a:pt x="12" y="245"/>
                      <a:pt x="1" y="285"/>
                      <a:pt x="4" y="331"/>
                    </a:cubicBezTo>
                    <a:cubicBezTo>
                      <a:pt x="6" y="360"/>
                      <a:pt x="11" y="389"/>
                      <a:pt x="17" y="419"/>
                    </a:cubicBezTo>
                    <a:cubicBezTo>
                      <a:pt x="32" y="475"/>
                      <a:pt x="60" y="523"/>
                      <a:pt x="100" y="565"/>
                    </a:cubicBezTo>
                    <a:cubicBezTo>
                      <a:pt x="122" y="583"/>
                      <a:pt x="146" y="599"/>
                      <a:pt x="168" y="616"/>
                    </a:cubicBezTo>
                    <a:cubicBezTo>
                      <a:pt x="220" y="648"/>
                      <a:pt x="273" y="663"/>
                      <a:pt x="334" y="663"/>
                    </a:cubicBezTo>
                    <a:cubicBezTo>
                      <a:pt x="337" y="663"/>
                      <a:pt x="340" y="663"/>
                      <a:pt x="343" y="663"/>
                    </a:cubicBezTo>
                    <a:cubicBezTo>
                      <a:pt x="384" y="663"/>
                      <a:pt x="424" y="654"/>
                      <a:pt x="459" y="634"/>
                    </a:cubicBezTo>
                    <a:cubicBezTo>
                      <a:pt x="501" y="621"/>
                      <a:pt x="535" y="598"/>
                      <a:pt x="566" y="565"/>
                    </a:cubicBezTo>
                    <a:cubicBezTo>
                      <a:pt x="597" y="534"/>
                      <a:pt x="619" y="500"/>
                      <a:pt x="633" y="458"/>
                    </a:cubicBezTo>
                    <a:cubicBezTo>
                      <a:pt x="654" y="419"/>
                      <a:pt x="665" y="377"/>
                      <a:pt x="662" y="332"/>
                    </a:cubicBezTo>
                    <a:cubicBezTo>
                      <a:pt x="659" y="302"/>
                      <a:pt x="654" y="273"/>
                      <a:pt x="651" y="245"/>
                    </a:cubicBezTo>
                    <a:cubicBezTo>
                      <a:pt x="633" y="188"/>
                      <a:pt x="607" y="139"/>
                      <a:pt x="566" y="98"/>
                    </a:cubicBezTo>
                    <a:cubicBezTo>
                      <a:pt x="544" y="80"/>
                      <a:pt x="521" y="64"/>
                      <a:pt x="499" y="46"/>
                    </a:cubicBezTo>
                    <a:cubicBezTo>
                      <a:pt x="446" y="15"/>
                      <a:pt x="393" y="1"/>
                      <a:pt x="332" y="1"/>
                    </a:cubicBezTo>
                    <a:cubicBezTo>
                      <a:pt x="329" y="1"/>
                      <a:pt x="326" y="1"/>
                      <a:pt x="3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916225" y="2280475"/>
                <a:ext cx="1755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815" extrusionOk="0">
                    <a:moveTo>
                      <a:pt x="340" y="0"/>
                    </a:moveTo>
                    <a:cubicBezTo>
                      <a:pt x="325" y="0"/>
                      <a:pt x="305" y="3"/>
                      <a:pt x="292" y="5"/>
                    </a:cubicBezTo>
                    <a:cubicBezTo>
                      <a:pt x="279" y="8"/>
                      <a:pt x="260" y="9"/>
                      <a:pt x="246" y="12"/>
                    </a:cubicBezTo>
                    <a:cubicBezTo>
                      <a:pt x="221" y="24"/>
                      <a:pt x="198" y="32"/>
                      <a:pt x="175" y="44"/>
                    </a:cubicBezTo>
                    <a:cubicBezTo>
                      <a:pt x="155" y="60"/>
                      <a:pt x="135" y="74"/>
                      <a:pt x="116" y="90"/>
                    </a:cubicBezTo>
                    <a:cubicBezTo>
                      <a:pt x="99" y="110"/>
                      <a:pt x="84" y="130"/>
                      <a:pt x="69" y="149"/>
                    </a:cubicBezTo>
                    <a:cubicBezTo>
                      <a:pt x="47" y="184"/>
                      <a:pt x="34" y="220"/>
                      <a:pt x="32" y="260"/>
                    </a:cubicBezTo>
                    <a:lnTo>
                      <a:pt x="32" y="261"/>
                    </a:lnTo>
                    <a:cubicBezTo>
                      <a:pt x="12" y="303"/>
                      <a:pt x="1" y="346"/>
                      <a:pt x="1" y="393"/>
                    </a:cubicBezTo>
                    <a:cubicBezTo>
                      <a:pt x="2" y="434"/>
                      <a:pt x="4" y="473"/>
                      <a:pt x="8" y="515"/>
                    </a:cubicBezTo>
                    <a:cubicBezTo>
                      <a:pt x="11" y="542"/>
                      <a:pt x="15" y="570"/>
                      <a:pt x="18" y="594"/>
                    </a:cubicBezTo>
                    <a:cubicBezTo>
                      <a:pt x="30" y="617"/>
                      <a:pt x="38" y="643"/>
                      <a:pt x="48" y="666"/>
                    </a:cubicBezTo>
                    <a:cubicBezTo>
                      <a:pt x="66" y="687"/>
                      <a:pt x="80" y="708"/>
                      <a:pt x="96" y="728"/>
                    </a:cubicBezTo>
                    <a:cubicBezTo>
                      <a:pt x="123" y="757"/>
                      <a:pt x="155" y="779"/>
                      <a:pt x="192" y="789"/>
                    </a:cubicBezTo>
                    <a:cubicBezTo>
                      <a:pt x="217" y="803"/>
                      <a:pt x="242" y="809"/>
                      <a:pt x="269" y="809"/>
                    </a:cubicBezTo>
                    <a:cubicBezTo>
                      <a:pt x="283" y="813"/>
                      <a:pt x="296" y="815"/>
                      <a:pt x="309" y="815"/>
                    </a:cubicBezTo>
                    <a:cubicBezTo>
                      <a:pt x="322" y="815"/>
                      <a:pt x="335" y="813"/>
                      <a:pt x="348" y="809"/>
                    </a:cubicBezTo>
                    <a:cubicBezTo>
                      <a:pt x="376" y="809"/>
                      <a:pt x="400" y="802"/>
                      <a:pt x="423" y="789"/>
                    </a:cubicBezTo>
                    <a:cubicBezTo>
                      <a:pt x="462" y="776"/>
                      <a:pt x="494" y="757"/>
                      <a:pt x="521" y="728"/>
                    </a:cubicBezTo>
                    <a:cubicBezTo>
                      <a:pt x="541" y="708"/>
                      <a:pt x="560" y="688"/>
                      <a:pt x="577" y="666"/>
                    </a:cubicBezTo>
                    <a:cubicBezTo>
                      <a:pt x="596" y="643"/>
                      <a:pt x="616" y="617"/>
                      <a:pt x="635" y="591"/>
                    </a:cubicBezTo>
                    <a:cubicBezTo>
                      <a:pt x="638" y="586"/>
                      <a:pt x="642" y="580"/>
                      <a:pt x="645" y="573"/>
                    </a:cubicBezTo>
                    <a:cubicBezTo>
                      <a:pt x="660" y="544"/>
                      <a:pt x="672" y="514"/>
                      <a:pt x="683" y="485"/>
                    </a:cubicBezTo>
                    <a:cubicBezTo>
                      <a:pt x="690" y="466"/>
                      <a:pt x="690" y="444"/>
                      <a:pt x="694" y="426"/>
                    </a:cubicBezTo>
                    <a:cubicBezTo>
                      <a:pt x="696" y="408"/>
                      <a:pt x="701" y="387"/>
                      <a:pt x="700" y="368"/>
                    </a:cubicBezTo>
                    <a:cubicBezTo>
                      <a:pt x="700" y="351"/>
                      <a:pt x="696" y="332"/>
                      <a:pt x="694" y="319"/>
                    </a:cubicBezTo>
                    <a:cubicBezTo>
                      <a:pt x="693" y="305"/>
                      <a:pt x="690" y="286"/>
                      <a:pt x="687" y="270"/>
                    </a:cubicBezTo>
                    <a:lnTo>
                      <a:pt x="681" y="254"/>
                    </a:lnTo>
                    <a:cubicBezTo>
                      <a:pt x="657" y="185"/>
                      <a:pt x="657" y="182"/>
                      <a:pt x="618" y="135"/>
                    </a:cubicBezTo>
                    <a:cubicBezTo>
                      <a:pt x="589" y="98"/>
                      <a:pt x="573" y="74"/>
                      <a:pt x="527" y="51"/>
                    </a:cubicBezTo>
                    <a:cubicBezTo>
                      <a:pt x="512" y="44"/>
                      <a:pt x="498" y="38"/>
                      <a:pt x="484" y="32"/>
                    </a:cubicBezTo>
                    <a:cubicBezTo>
                      <a:pt x="466" y="25"/>
                      <a:pt x="451" y="16"/>
                      <a:pt x="433" y="12"/>
                    </a:cubicBezTo>
                    <a:cubicBezTo>
                      <a:pt x="401" y="5"/>
                      <a:pt x="371" y="0"/>
                      <a:pt x="3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928300" y="2244725"/>
                <a:ext cx="179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91" extrusionOk="0">
                    <a:moveTo>
                      <a:pt x="380" y="1"/>
                    </a:moveTo>
                    <a:cubicBezTo>
                      <a:pt x="354" y="5"/>
                      <a:pt x="326" y="8"/>
                      <a:pt x="298" y="12"/>
                    </a:cubicBezTo>
                    <a:cubicBezTo>
                      <a:pt x="246" y="27"/>
                      <a:pt x="200" y="54"/>
                      <a:pt x="161" y="91"/>
                    </a:cubicBezTo>
                    <a:cubicBezTo>
                      <a:pt x="148" y="104"/>
                      <a:pt x="133" y="116"/>
                      <a:pt x="123" y="129"/>
                    </a:cubicBezTo>
                    <a:cubicBezTo>
                      <a:pt x="103" y="152"/>
                      <a:pt x="84" y="176"/>
                      <a:pt x="67" y="201"/>
                    </a:cubicBezTo>
                    <a:cubicBezTo>
                      <a:pt x="63" y="205"/>
                      <a:pt x="61" y="208"/>
                      <a:pt x="60" y="212"/>
                    </a:cubicBezTo>
                    <a:cubicBezTo>
                      <a:pt x="58" y="215"/>
                      <a:pt x="54" y="220"/>
                      <a:pt x="53" y="223"/>
                    </a:cubicBezTo>
                    <a:cubicBezTo>
                      <a:pt x="51" y="224"/>
                      <a:pt x="51" y="225"/>
                      <a:pt x="51" y="228"/>
                    </a:cubicBezTo>
                    <a:cubicBezTo>
                      <a:pt x="40" y="253"/>
                      <a:pt x="27" y="280"/>
                      <a:pt x="17" y="308"/>
                    </a:cubicBezTo>
                    <a:cubicBezTo>
                      <a:pt x="15" y="310"/>
                      <a:pt x="15" y="315"/>
                      <a:pt x="12" y="318"/>
                    </a:cubicBezTo>
                    <a:cubicBezTo>
                      <a:pt x="12" y="321"/>
                      <a:pt x="11" y="322"/>
                      <a:pt x="11" y="323"/>
                    </a:cubicBezTo>
                    <a:lnTo>
                      <a:pt x="11" y="328"/>
                    </a:lnTo>
                    <a:cubicBezTo>
                      <a:pt x="8" y="351"/>
                      <a:pt x="2" y="388"/>
                      <a:pt x="1" y="411"/>
                    </a:cubicBezTo>
                    <a:lnTo>
                      <a:pt x="1" y="424"/>
                    </a:lnTo>
                    <a:lnTo>
                      <a:pt x="1" y="430"/>
                    </a:lnTo>
                    <a:cubicBezTo>
                      <a:pt x="2" y="445"/>
                      <a:pt x="5" y="465"/>
                      <a:pt x="5" y="473"/>
                    </a:cubicBezTo>
                    <a:cubicBezTo>
                      <a:pt x="8" y="485"/>
                      <a:pt x="9" y="504"/>
                      <a:pt x="11" y="518"/>
                    </a:cubicBezTo>
                    <a:cubicBezTo>
                      <a:pt x="11" y="521"/>
                      <a:pt x="12" y="524"/>
                      <a:pt x="12" y="527"/>
                    </a:cubicBezTo>
                    <a:lnTo>
                      <a:pt x="12" y="530"/>
                    </a:lnTo>
                    <a:cubicBezTo>
                      <a:pt x="15" y="537"/>
                      <a:pt x="41" y="597"/>
                      <a:pt x="45" y="605"/>
                    </a:cubicBezTo>
                    <a:cubicBezTo>
                      <a:pt x="45" y="606"/>
                      <a:pt x="47" y="606"/>
                      <a:pt x="47" y="607"/>
                    </a:cubicBezTo>
                    <a:cubicBezTo>
                      <a:pt x="47" y="610"/>
                      <a:pt x="48" y="610"/>
                      <a:pt x="48" y="612"/>
                    </a:cubicBezTo>
                    <a:lnTo>
                      <a:pt x="50" y="613"/>
                    </a:lnTo>
                    <a:cubicBezTo>
                      <a:pt x="54" y="620"/>
                      <a:pt x="96" y="671"/>
                      <a:pt x="99" y="677"/>
                    </a:cubicBezTo>
                    <a:lnTo>
                      <a:pt x="104" y="682"/>
                    </a:lnTo>
                    <a:cubicBezTo>
                      <a:pt x="106" y="684"/>
                      <a:pt x="106" y="684"/>
                      <a:pt x="107" y="684"/>
                    </a:cubicBezTo>
                    <a:cubicBezTo>
                      <a:pt x="117" y="691"/>
                      <a:pt x="164" y="727"/>
                      <a:pt x="171" y="733"/>
                    </a:cubicBezTo>
                    <a:lnTo>
                      <a:pt x="172" y="734"/>
                    </a:lnTo>
                    <a:cubicBezTo>
                      <a:pt x="175" y="736"/>
                      <a:pt x="178" y="737"/>
                      <a:pt x="179" y="737"/>
                    </a:cubicBezTo>
                    <a:cubicBezTo>
                      <a:pt x="179" y="737"/>
                      <a:pt x="182" y="737"/>
                      <a:pt x="182" y="740"/>
                    </a:cubicBezTo>
                    <a:cubicBezTo>
                      <a:pt x="201" y="749"/>
                      <a:pt x="237" y="763"/>
                      <a:pt x="257" y="772"/>
                    </a:cubicBezTo>
                    <a:cubicBezTo>
                      <a:pt x="259" y="772"/>
                      <a:pt x="259" y="773"/>
                      <a:pt x="262" y="773"/>
                    </a:cubicBezTo>
                    <a:cubicBezTo>
                      <a:pt x="263" y="773"/>
                      <a:pt x="266" y="776"/>
                      <a:pt x="269" y="776"/>
                    </a:cubicBezTo>
                    <a:cubicBezTo>
                      <a:pt x="272" y="778"/>
                      <a:pt x="276" y="779"/>
                      <a:pt x="279" y="779"/>
                    </a:cubicBezTo>
                    <a:cubicBezTo>
                      <a:pt x="283" y="780"/>
                      <a:pt x="353" y="791"/>
                      <a:pt x="364" y="791"/>
                    </a:cubicBezTo>
                    <a:cubicBezTo>
                      <a:pt x="365" y="791"/>
                      <a:pt x="365" y="791"/>
                      <a:pt x="365" y="790"/>
                    </a:cubicBezTo>
                    <a:lnTo>
                      <a:pt x="371" y="790"/>
                    </a:lnTo>
                    <a:cubicBezTo>
                      <a:pt x="393" y="788"/>
                      <a:pt x="435" y="783"/>
                      <a:pt x="456" y="779"/>
                    </a:cubicBezTo>
                    <a:cubicBezTo>
                      <a:pt x="459" y="779"/>
                      <a:pt x="463" y="778"/>
                      <a:pt x="466" y="778"/>
                    </a:cubicBezTo>
                    <a:cubicBezTo>
                      <a:pt x="468" y="778"/>
                      <a:pt x="468" y="778"/>
                      <a:pt x="471" y="776"/>
                    </a:cubicBezTo>
                    <a:cubicBezTo>
                      <a:pt x="488" y="770"/>
                      <a:pt x="530" y="750"/>
                      <a:pt x="547" y="743"/>
                    </a:cubicBezTo>
                    <a:cubicBezTo>
                      <a:pt x="550" y="743"/>
                      <a:pt x="551" y="741"/>
                      <a:pt x="553" y="741"/>
                    </a:cubicBezTo>
                    <a:cubicBezTo>
                      <a:pt x="576" y="727"/>
                      <a:pt x="597" y="711"/>
                      <a:pt x="618" y="691"/>
                    </a:cubicBezTo>
                    <a:cubicBezTo>
                      <a:pt x="662" y="646"/>
                      <a:pt x="665" y="635"/>
                      <a:pt x="684" y="589"/>
                    </a:cubicBezTo>
                    <a:cubicBezTo>
                      <a:pt x="698" y="563"/>
                      <a:pt x="706" y="538"/>
                      <a:pt x="706" y="509"/>
                    </a:cubicBezTo>
                    <a:cubicBezTo>
                      <a:pt x="716" y="495"/>
                      <a:pt x="717" y="481"/>
                      <a:pt x="716" y="466"/>
                    </a:cubicBezTo>
                    <a:cubicBezTo>
                      <a:pt x="714" y="452"/>
                      <a:pt x="711" y="437"/>
                      <a:pt x="710" y="424"/>
                    </a:cubicBezTo>
                    <a:cubicBezTo>
                      <a:pt x="704" y="385"/>
                      <a:pt x="703" y="367"/>
                      <a:pt x="688" y="336"/>
                    </a:cubicBezTo>
                    <a:cubicBezTo>
                      <a:pt x="688" y="328"/>
                      <a:pt x="690" y="318"/>
                      <a:pt x="690" y="309"/>
                    </a:cubicBezTo>
                    <a:cubicBezTo>
                      <a:pt x="693" y="266"/>
                      <a:pt x="682" y="227"/>
                      <a:pt x="664" y="191"/>
                    </a:cubicBezTo>
                    <a:cubicBezTo>
                      <a:pt x="651" y="152"/>
                      <a:pt x="629" y="119"/>
                      <a:pt x="600" y="91"/>
                    </a:cubicBezTo>
                    <a:cubicBezTo>
                      <a:pt x="579" y="76"/>
                      <a:pt x="558" y="58"/>
                      <a:pt x="537" y="42"/>
                    </a:cubicBezTo>
                    <a:cubicBezTo>
                      <a:pt x="488" y="14"/>
                      <a:pt x="436" y="1"/>
                      <a:pt x="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958575" y="25692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1172025" y="2238350"/>
                <a:ext cx="1497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742" extrusionOk="0">
                    <a:moveTo>
                      <a:pt x="267" y="1"/>
                    </a:moveTo>
                    <a:cubicBezTo>
                      <a:pt x="249" y="1"/>
                      <a:pt x="231" y="4"/>
                      <a:pt x="213" y="9"/>
                    </a:cubicBezTo>
                    <a:cubicBezTo>
                      <a:pt x="195" y="16"/>
                      <a:pt x="172" y="24"/>
                      <a:pt x="153" y="34"/>
                    </a:cubicBezTo>
                    <a:cubicBezTo>
                      <a:pt x="137" y="44"/>
                      <a:pt x="114" y="61"/>
                      <a:pt x="101" y="74"/>
                    </a:cubicBezTo>
                    <a:cubicBezTo>
                      <a:pt x="88" y="90"/>
                      <a:pt x="78" y="104"/>
                      <a:pt x="65" y="120"/>
                    </a:cubicBezTo>
                    <a:cubicBezTo>
                      <a:pt x="63" y="123"/>
                      <a:pt x="63" y="124"/>
                      <a:pt x="62" y="126"/>
                    </a:cubicBezTo>
                    <a:cubicBezTo>
                      <a:pt x="59" y="130"/>
                      <a:pt x="58" y="133"/>
                      <a:pt x="56" y="135"/>
                    </a:cubicBezTo>
                    <a:cubicBezTo>
                      <a:pt x="42" y="163"/>
                      <a:pt x="27" y="192"/>
                      <a:pt x="19" y="224"/>
                    </a:cubicBezTo>
                    <a:cubicBezTo>
                      <a:pt x="7" y="256"/>
                      <a:pt x="6" y="292"/>
                      <a:pt x="1" y="322"/>
                    </a:cubicBezTo>
                    <a:cubicBezTo>
                      <a:pt x="0" y="336"/>
                      <a:pt x="0" y="349"/>
                      <a:pt x="0" y="364"/>
                    </a:cubicBezTo>
                    <a:cubicBezTo>
                      <a:pt x="1" y="397"/>
                      <a:pt x="6" y="430"/>
                      <a:pt x="14" y="463"/>
                    </a:cubicBezTo>
                    <a:cubicBezTo>
                      <a:pt x="22" y="495"/>
                      <a:pt x="36" y="527"/>
                      <a:pt x="50" y="555"/>
                    </a:cubicBezTo>
                    <a:cubicBezTo>
                      <a:pt x="56" y="567"/>
                      <a:pt x="63" y="580"/>
                      <a:pt x="71" y="591"/>
                    </a:cubicBezTo>
                    <a:cubicBezTo>
                      <a:pt x="91" y="617"/>
                      <a:pt x="110" y="646"/>
                      <a:pt x="136" y="671"/>
                    </a:cubicBezTo>
                    <a:lnTo>
                      <a:pt x="185" y="708"/>
                    </a:lnTo>
                    <a:cubicBezTo>
                      <a:pt x="210" y="725"/>
                      <a:pt x="242" y="736"/>
                      <a:pt x="274" y="737"/>
                    </a:cubicBezTo>
                    <a:cubicBezTo>
                      <a:pt x="285" y="740"/>
                      <a:pt x="296" y="741"/>
                      <a:pt x="306" y="741"/>
                    </a:cubicBezTo>
                    <a:cubicBezTo>
                      <a:pt x="317" y="741"/>
                      <a:pt x="328" y="740"/>
                      <a:pt x="339" y="737"/>
                    </a:cubicBezTo>
                    <a:cubicBezTo>
                      <a:pt x="372" y="736"/>
                      <a:pt x="401" y="725"/>
                      <a:pt x="430" y="708"/>
                    </a:cubicBezTo>
                    <a:cubicBezTo>
                      <a:pt x="444" y="701"/>
                      <a:pt x="456" y="689"/>
                      <a:pt x="468" y="679"/>
                    </a:cubicBezTo>
                    <a:cubicBezTo>
                      <a:pt x="481" y="671"/>
                      <a:pt x="496" y="659"/>
                      <a:pt x="506" y="649"/>
                    </a:cubicBezTo>
                    <a:cubicBezTo>
                      <a:pt x="528" y="625"/>
                      <a:pt x="549" y="599"/>
                      <a:pt x="562" y="570"/>
                    </a:cubicBezTo>
                    <a:cubicBezTo>
                      <a:pt x="571" y="550"/>
                      <a:pt x="578" y="529"/>
                      <a:pt x="588" y="512"/>
                    </a:cubicBezTo>
                    <a:cubicBezTo>
                      <a:pt x="591" y="501"/>
                      <a:pt x="592" y="488"/>
                      <a:pt x="592" y="476"/>
                    </a:cubicBezTo>
                    <a:cubicBezTo>
                      <a:pt x="595" y="462"/>
                      <a:pt x="598" y="450"/>
                      <a:pt x="597" y="436"/>
                    </a:cubicBezTo>
                    <a:cubicBezTo>
                      <a:pt x="598" y="434"/>
                      <a:pt x="598" y="431"/>
                      <a:pt x="598" y="427"/>
                    </a:cubicBezTo>
                    <a:cubicBezTo>
                      <a:pt x="597" y="404"/>
                      <a:pt x="592" y="381"/>
                      <a:pt x="590" y="356"/>
                    </a:cubicBezTo>
                    <a:lnTo>
                      <a:pt x="584" y="341"/>
                    </a:lnTo>
                    <a:cubicBezTo>
                      <a:pt x="581" y="333"/>
                      <a:pt x="568" y="297"/>
                      <a:pt x="556" y="280"/>
                    </a:cubicBezTo>
                    <a:cubicBezTo>
                      <a:pt x="548" y="269"/>
                      <a:pt x="539" y="256"/>
                      <a:pt x="530" y="245"/>
                    </a:cubicBezTo>
                    <a:cubicBezTo>
                      <a:pt x="529" y="235"/>
                      <a:pt x="529" y="227"/>
                      <a:pt x="525" y="218"/>
                    </a:cubicBezTo>
                    <a:cubicBezTo>
                      <a:pt x="516" y="191"/>
                      <a:pt x="505" y="162"/>
                      <a:pt x="489" y="137"/>
                    </a:cubicBezTo>
                    <a:cubicBezTo>
                      <a:pt x="468" y="109"/>
                      <a:pt x="454" y="90"/>
                      <a:pt x="434" y="74"/>
                    </a:cubicBezTo>
                    <a:lnTo>
                      <a:pt x="430" y="67"/>
                    </a:lnTo>
                    <a:cubicBezTo>
                      <a:pt x="425" y="64"/>
                      <a:pt x="422" y="64"/>
                      <a:pt x="418" y="60"/>
                    </a:cubicBezTo>
                    <a:cubicBezTo>
                      <a:pt x="409" y="52"/>
                      <a:pt x="398" y="44"/>
                      <a:pt x="386" y="34"/>
                    </a:cubicBezTo>
                    <a:lnTo>
                      <a:pt x="386" y="34"/>
                    </a:lnTo>
                    <a:lnTo>
                      <a:pt x="398" y="47"/>
                    </a:lnTo>
                    <a:cubicBezTo>
                      <a:pt x="386" y="38"/>
                      <a:pt x="373" y="25"/>
                      <a:pt x="358" y="19"/>
                    </a:cubicBezTo>
                    <a:cubicBezTo>
                      <a:pt x="339" y="9"/>
                      <a:pt x="321" y="5"/>
                      <a:pt x="301" y="5"/>
                    </a:cubicBezTo>
                    <a:cubicBezTo>
                      <a:pt x="290" y="2"/>
                      <a:pt x="279" y="1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1204400" y="2196550"/>
                <a:ext cx="1927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28" extrusionOk="0">
                    <a:moveTo>
                      <a:pt x="51" y="601"/>
                    </a:moveTo>
                    <a:cubicBezTo>
                      <a:pt x="54" y="608"/>
                      <a:pt x="57" y="616"/>
                      <a:pt x="60" y="623"/>
                    </a:cubicBezTo>
                    <a:lnTo>
                      <a:pt x="60" y="623"/>
                    </a:lnTo>
                    <a:lnTo>
                      <a:pt x="51" y="601"/>
                    </a:lnTo>
                    <a:close/>
                    <a:moveTo>
                      <a:pt x="443" y="0"/>
                    </a:moveTo>
                    <a:cubicBezTo>
                      <a:pt x="393" y="0"/>
                      <a:pt x="347" y="13"/>
                      <a:pt x="304" y="38"/>
                    </a:cubicBezTo>
                    <a:cubicBezTo>
                      <a:pt x="291" y="45"/>
                      <a:pt x="281" y="57"/>
                      <a:pt x="269" y="65"/>
                    </a:cubicBezTo>
                    <a:cubicBezTo>
                      <a:pt x="260" y="65"/>
                      <a:pt x="252" y="63"/>
                      <a:pt x="244" y="63"/>
                    </a:cubicBezTo>
                    <a:cubicBezTo>
                      <a:pt x="240" y="63"/>
                      <a:pt x="236" y="64"/>
                      <a:pt x="232" y="65"/>
                    </a:cubicBezTo>
                    <a:cubicBezTo>
                      <a:pt x="197" y="67"/>
                      <a:pt x="165" y="78"/>
                      <a:pt x="133" y="96"/>
                    </a:cubicBezTo>
                    <a:cubicBezTo>
                      <a:pt x="116" y="110"/>
                      <a:pt x="100" y="123"/>
                      <a:pt x="82" y="137"/>
                    </a:cubicBezTo>
                    <a:cubicBezTo>
                      <a:pt x="50" y="169"/>
                      <a:pt x="28" y="208"/>
                      <a:pt x="15" y="253"/>
                    </a:cubicBezTo>
                    <a:cubicBezTo>
                      <a:pt x="8" y="292"/>
                      <a:pt x="1" y="333"/>
                      <a:pt x="1" y="375"/>
                    </a:cubicBezTo>
                    <a:cubicBezTo>
                      <a:pt x="1" y="417"/>
                      <a:pt x="8" y="457"/>
                      <a:pt x="15" y="498"/>
                    </a:cubicBezTo>
                    <a:cubicBezTo>
                      <a:pt x="23" y="550"/>
                      <a:pt x="47" y="598"/>
                      <a:pt x="70" y="647"/>
                    </a:cubicBezTo>
                    <a:lnTo>
                      <a:pt x="70" y="647"/>
                    </a:lnTo>
                    <a:cubicBezTo>
                      <a:pt x="76" y="662"/>
                      <a:pt x="82" y="677"/>
                      <a:pt x="89" y="691"/>
                    </a:cubicBezTo>
                    <a:cubicBezTo>
                      <a:pt x="115" y="731"/>
                      <a:pt x="146" y="764"/>
                      <a:pt x="188" y="789"/>
                    </a:cubicBezTo>
                    <a:cubicBezTo>
                      <a:pt x="232" y="815"/>
                      <a:pt x="276" y="828"/>
                      <a:pt x="327" y="828"/>
                    </a:cubicBezTo>
                    <a:cubicBezTo>
                      <a:pt x="357" y="828"/>
                      <a:pt x="390" y="821"/>
                      <a:pt x="420" y="816"/>
                    </a:cubicBezTo>
                    <a:cubicBezTo>
                      <a:pt x="428" y="815"/>
                      <a:pt x="435" y="813"/>
                      <a:pt x="443" y="810"/>
                    </a:cubicBezTo>
                    <a:cubicBezTo>
                      <a:pt x="479" y="800"/>
                      <a:pt x="518" y="786"/>
                      <a:pt x="550" y="764"/>
                    </a:cubicBezTo>
                    <a:cubicBezTo>
                      <a:pt x="615" y="721"/>
                      <a:pt x="673" y="665"/>
                      <a:pt x="707" y="594"/>
                    </a:cubicBezTo>
                    <a:cubicBezTo>
                      <a:pt x="724" y="558"/>
                      <a:pt x="742" y="521"/>
                      <a:pt x="752" y="483"/>
                    </a:cubicBezTo>
                    <a:cubicBezTo>
                      <a:pt x="771" y="405"/>
                      <a:pt x="763" y="355"/>
                      <a:pt x="750" y="281"/>
                    </a:cubicBezTo>
                    <a:cubicBezTo>
                      <a:pt x="745" y="245"/>
                      <a:pt x="726" y="196"/>
                      <a:pt x="709" y="169"/>
                    </a:cubicBezTo>
                    <a:cubicBezTo>
                      <a:pt x="675" y="114"/>
                      <a:pt x="637" y="74"/>
                      <a:pt x="585" y="38"/>
                    </a:cubicBezTo>
                    <a:cubicBezTo>
                      <a:pt x="541" y="13"/>
                      <a:pt x="49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1198600" y="2248325"/>
                <a:ext cx="18875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370" y="1"/>
                    </a:moveTo>
                    <a:cubicBezTo>
                      <a:pt x="331" y="1"/>
                      <a:pt x="297" y="9"/>
                      <a:pt x="265" y="27"/>
                    </a:cubicBezTo>
                    <a:cubicBezTo>
                      <a:pt x="229" y="40"/>
                      <a:pt x="197" y="58"/>
                      <a:pt x="169" y="87"/>
                    </a:cubicBezTo>
                    <a:cubicBezTo>
                      <a:pt x="119" y="143"/>
                      <a:pt x="76" y="220"/>
                      <a:pt x="83" y="296"/>
                    </a:cubicBezTo>
                    <a:cubicBezTo>
                      <a:pt x="87" y="332"/>
                      <a:pt x="84" y="371"/>
                      <a:pt x="97" y="407"/>
                    </a:cubicBezTo>
                    <a:cubicBezTo>
                      <a:pt x="99" y="412"/>
                      <a:pt x="102" y="419"/>
                      <a:pt x="103" y="426"/>
                    </a:cubicBezTo>
                    <a:cubicBezTo>
                      <a:pt x="92" y="437"/>
                      <a:pt x="76" y="446"/>
                      <a:pt x="67" y="459"/>
                    </a:cubicBezTo>
                    <a:cubicBezTo>
                      <a:pt x="40" y="488"/>
                      <a:pt x="22" y="523"/>
                      <a:pt x="12" y="561"/>
                    </a:cubicBezTo>
                    <a:lnTo>
                      <a:pt x="2" y="642"/>
                    </a:lnTo>
                    <a:cubicBezTo>
                      <a:pt x="1" y="684"/>
                      <a:pt x="9" y="724"/>
                      <a:pt x="27" y="760"/>
                    </a:cubicBezTo>
                    <a:cubicBezTo>
                      <a:pt x="34" y="785"/>
                      <a:pt x="47" y="808"/>
                      <a:pt x="67" y="827"/>
                    </a:cubicBezTo>
                    <a:cubicBezTo>
                      <a:pt x="89" y="858"/>
                      <a:pt x="118" y="886"/>
                      <a:pt x="152" y="905"/>
                    </a:cubicBezTo>
                    <a:cubicBezTo>
                      <a:pt x="199" y="930"/>
                      <a:pt x="254" y="946"/>
                      <a:pt x="308" y="946"/>
                    </a:cubicBezTo>
                    <a:cubicBezTo>
                      <a:pt x="334" y="946"/>
                      <a:pt x="359" y="942"/>
                      <a:pt x="384" y="935"/>
                    </a:cubicBezTo>
                    <a:cubicBezTo>
                      <a:pt x="426" y="922"/>
                      <a:pt x="471" y="906"/>
                      <a:pt x="507" y="880"/>
                    </a:cubicBezTo>
                    <a:cubicBezTo>
                      <a:pt x="538" y="857"/>
                      <a:pt x="579" y="830"/>
                      <a:pt x="606" y="798"/>
                    </a:cubicBezTo>
                    <a:cubicBezTo>
                      <a:pt x="632" y="765"/>
                      <a:pt x="664" y="732"/>
                      <a:pt x="681" y="691"/>
                    </a:cubicBezTo>
                    <a:cubicBezTo>
                      <a:pt x="701" y="652"/>
                      <a:pt x="722" y="609"/>
                      <a:pt x="732" y="566"/>
                    </a:cubicBezTo>
                    <a:cubicBezTo>
                      <a:pt x="743" y="520"/>
                      <a:pt x="750" y="474"/>
                      <a:pt x="752" y="429"/>
                    </a:cubicBezTo>
                    <a:cubicBezTo>
                      <a:pt x="755" y="383"/>
                      <a:pt x="745" y="335"/>
                      <a:pt x="737" y="292"/>
                    </a:cubicBezTo>
                    <a:cubicBezTo>
                      <a:pt x="727" y="224"/>
                      <a:pt x="674" y="158"/>
                      <a:pt x="631" y="112"/>
                    </a:cubicBezTo>
                    <a:lnTo>
                      <a:pt x="621" y="100"/>
                    </a:lnTo>
                    <a:cubicBezTo>
                      <a:pt x="600" y="83"/>
                      <a:pt x="574" y="63"/>
                      <a:pt x="551" y="47"/>
                    </a:cubicBezTo>
                    <a:cubicBezTo>
                      <a:pt x="495" y="11"/>
                      <a:pt x="443" y="8"/>
                      <a:pt x="378" y="1"/>
                    </a:cubicBezTo>
                    <a:cubicBezTo>
                      <a:pt x="375" y="1"/>
                      <a:pt x="373" y="1"/>
                      <a:pt x="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1063400" y="2447300"/>
                <a:ext cx="169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3" extrusionOk="0">
                    <a:moveTo>
                      <a:pt x="291" y="1"/>
                    </a:moveTo>
                    <a:cubicBezTo>
                      <a:pt x="261" y="1"/>
                      <a:pt x="232" y="8"/>
                      <a:pt x="205" y="21"/>
                    </a:cubicBezTo>
                    <a:cubicBezTo>
                      <a:pt x="184" y="27"/>
                      <a:pt x="163" y="40"/>
                      <a:pt x="148" y="56"/>
                    </a:cubicBezTo>
                    <a:cubicBezTo>
                      <a:pt x="127" y="68"/>
                      <a:pt x="113" y="83"/>
                      <a:pt x="100" y="104"/>
                    </a:cubicBezTo>
                    <a:cubicBezTo>
                      <a:pt x="84" y="119"/>
                      <a:pt x="74" y="140"/>
                      <a:pt x="67" y="161"/>
                    </a:cubicBezTo>
                    <a:cubicBezTo>
                      <a:pt x="50" y="192"/>
                      <a:pt x="42" y="226"/>
                      <a:pt x="45" y="262"/>
                    </a:cubicBezTo>
                    <a:cubicBezTo>
                      <a:pt x="45" y="287"/>
                      <a:pt x="50" y="310"/>
                      <a:pt x="54" y="334"/>
                    </a:cubicBezTo>
                    <a:cubicBezTo>
                      <a:pt x="35" y="359"/>
                      <a:pt x="19" y="388"/>
                      <a:pt x="11" y="418"/>
                    </a:cubicBezTo>
                    <a:cubicBezTo>
                      <a:pt x="6" y="442"/>
                      <a:pt x="3" y="467"/>
                      <a:pt x="1" y="490"/>
                    </a:cubicBezTo>
                    <a:cubicBezTo>
                      <a:pt x="1" y="539"/>
                      <a:pt x="14" y="584"/>
                      <a:pt x="37" y="627"/>
                    </a:cubicBezTo>
                    <a:cubicBezTo>
                      <a:pt x="45" y="638"/>
                      <a:pt x="55" y="651"/>
                      <a:pt x="63" y="660"/>
                    </a:cubicBezTo>
                    <a:cubicBezTo>
                      <a:pt x="70" y="669"/>
                      <a:pt x="78" y="683"/>
                      <a:pt x="88" y="692"/>
                    </a:cubicBezTo>
                    <a:cubicBezTo>
                      <a:pt x="107" y="712"/>
                      <a:pt x="129" y="731"/>
                      <a:pt x="155" y="742"/>
                    </a:cubicBezTo>
                    <a:cubicBezTo>
                      <a:pt x="156" y="742"/>
                      <a:pt x="156" y="745"/>
                      <a:pt x="158" y="745"/>
                    </a:cubicBezTo>
                    <a:cubicBezTo>
                      <a:pt x="169" y="751"/>
                      <a:pt x="212" y="768"/>
                      <a:pt x="223" y="771"/>
                    </a:cubicBezTo>
                    <a:cubicBezTo>
                      <a:pt x="225" y="771"/>
                      <a:pt x="228" y="774"/>
                      <a:pt x="230" y="774"/>
                    </a:cubicBezTo>
                    <a:lnTo>
                      <a:pt x="234" y="774"/>
                    </a:lnTo>
                    <a:cubicBezTo>
                      <a:pt x="251" y="777"/>
                      <a:pt x="290" y="783"/>
                      <a:pt x="308" y="783"/>
                    </a:cubicBezTo>
                    <a:lnTo>
                      <a:pt x="316" y="783"/>
                    </a:lnTo>
                    <a:cubicBezTo>
                      <a:pt x="331" y="783"/>
                      <a:pt x="348" y="778"/>
                      <a:pt x="358" y="777"/>
                    </a:cubicBezTo>
                    <a:cubicBezTo>
                      <a:pt x="371" y="775"/>
                      <a:pt x="387" y="774"/>
                      <a:pt x="400" y="771"/>
                    </a:cubicBezTo>
                    <a:cubicBezTo>
                      <a:pt x="403" y="771"/>
                      <a:pt x="406" y="770"/>
                      <a:pt x="408" y="770"/>
                    </a:cubicBezTo>
                    <a:cubicBezTo>
                      <a:pt x="432" y="762"/>
                      <a:pt x="456" y="749"/>
                      <a:pt x="479" y="741"/>
                    </a:cubicBezTo>
                    <a:cubicBezTo>
                      <a:pt x="485" y="739"/>
                      <a:pt x="489" y="735"/>
                      <a:pt x="494" y="733"/>
                    </a:cubicBezTo>
                    <a:cubicBezTo>
                      <a:pt x="496" y="732"/>
                      <a:pt x="499" y="731"/>
                      <a:pt x="502" y="728"/>
                    </a:cubicBezTo>
                    <a:cubicBezTo>
                      <a:pt x="522" y="713"/>
                      <a:pt x="544" y="697"/>
                      <a:pt x="561" y="682"/>
                    </a:cubicBezTo>
                    <a:cubicBezTo>
                      <a:pt x="566" y="677"/>
                      <a:pt x="571" y="674"/>
                      <a:pt x="574" y="669"/>
                    </a:cubicBezTo>
                    <a:cubicBezTo>
                      <a:pt x="590" y="648"/>
                      <a:pt x="607" y="630"/>
                      <a:pt x="622" y="610"/>
                    </a:cubicBezTo>
                    <a:cubicBezTo>
                      <a:pt x="623" y="605"/>
                      <a:pt x="625" y="604"/>
                      <a:pt x="626" y="601"/>
                    </a:cubicBezTo>
                    <a:cubicBezTo>
                      <a:pt x="659" y="543"/>
                      <a:pt x="668" y="501"/>
                      <a:pt x="674" y="437"/>
                    </a:cubicBezTo>
                    <a:cubicBezTo>
                      <a:pt x="677" y="431"/>
                      <a:pt x="677" y="424"/>
                      <a:pt x="677" y="416"/>
                    </a:cubicBezTo>
                    <a:cubicBezTo>
                      <a:pt x="675" y="390"/>
                      <a:pt x="672" y="363"/>
                      <a:pt x="667" y="336"/>
                    </a:cubicBezTo>
                    <a:cubicBezTo>
                      <a:pt x="667" y="333"/>
                      <a:pt x="665" y="327"/>
                      <a:pt x="662" y="323"/>
                    </a:cubicBezTo>
                    <a:cubicBezTo>
                      <a:pt x="654" y="294"/>
                      <a:pt x="641" y="268"/>
                      <a:pt x="629" y="241"/>
                    </a:cubicBezTo>
                    <a:cubicBezTo>
                      <a:pt x="625" y="232"/>
                      <a:pt x="619" y="225"/>
                      <a:pt x="615" y="217"/>
                    </a:cubicBezTo>
                    <a:cubicBezTo>
                      <a:pt x="596" y="192"/>
                      <a:pt x="576" y="167"/>
                      <a:pt x="557" y="143"/>
                    </a:cubicBezTo>
                    <a:cubicBezTo>
                      <a:pt x="550" y="135"/>
                      <a:pt x="543" y="127"/>
                      <a:pt x="535" y="119"/>
                    </a:cubicBezTo>
                    <a:cubicBezTo>
                      <a:pt x="521" y="105"/>
                      <a:pt x="504" y="91"/>
                      <a:pt x="489" y="78"/>
                    </a:cubicBezTo>
                    <a:lnTo>
                      <a:pt x="437" y="37"/>
                    </a:lnTo>
                    <a:cubicBezTo>
                      <a:pt x="416" y="27"/>
                      <a:pt x="396" y="19"/>
                      <a:pt x="374" y="10"/>
                    </a:cubicBezTo>
                    <a:lnTo>
                      <a:pt x="306" y="1"/>
                    </a:lnTo>
                    <a:cubicBezTo>
                      <a:pt x="301" y="1"/>
                      <a:pt x="296" y="1"/>
                      <a:pt x="2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1066225" y="2382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3"/>
                    </a:moveTo>
                    <a:cubicBezTo>
                      <a:pt x="1" y="3"/>
                      <a:pt x="1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1067875" y="2368100"/>
                <a:ext cx="113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626" extrusionOk="0">
                    <a:moveTo>
                      <a:pt x="212" y="1"/>
                    </a:moveTo>
                    <a:cubicBezTo>
                      <a:pt x="196" y="1"/>
                      <a:pt x="180" y="3"/>
                      <a:pt x="163" y="8"/>
                    </a:cubicBezTo>
                    <a:cubicBezTo>
                      <a:pt x="110" y="24"/>
                      <a:pt x="61" y="57"/>
                      <a:pt x="33" y="108"/>
                    </a:cubicBezTo>
                    <a:cubicBezTo>
                      <a:pt x="26" y="125"/>
                      <a:pt x="19" y="142"/>
                      <a:pt x="12" y="160"/>
                    </a:cubicBezTo>
                    <a:cubicBezTo>
                      <a:pt x="0" y="197"/>
                      <a:pt x="0" y="237"/>
                      <a:pt x="12" y="275"/>
                    </a:cubicBezTo>
                    <a:cubicBezTo>
                      <a:pt x="36" y="337"/>
                      <a:pt x="62" y="399"/>
                      <a:pt x="88" y="461"/>
                    </a:cubicBezTo>
                    <a:cubicBezTo>
                      <a:pt x="94" y="471"/>
                      <a:pt x="101" y="481"/>
                      <a:pt x="107" y="491"/>
                    </a:cubicBezTo>
                    <a:cubicBezTo>
                      <a:pt x="121" y="513"/>
                      <a:pt x="134" y="536"/>
                      <a:pt x="152" y="555"/>
                    </a:cubicBezTo>
                    <a:cubicBezTo>
                      <a:pt x="173" y="576"/>
                      <a:pt x="205" y="596"/>
                      <a:pt x="231" y="608"/>
                    </a:cubicBezTo>
                    <a:cubicBezTo>
                      <a:pt x="245" y="618"/>
                      <a:pt x="260" y="622"/>
                      <a:pt x="279" y="622"/>
                    </a:cubicBezTo>
                    <a:cubicBezTo>
                      <a:pt x="286" y="624"/>
                      <a:pt x="293" y="625"/>
                      <a:pt x="301" y="625"/>
                    </a:cubicBezTo>
                    <a:cubicBezTo>
                      <a:pt x="309" y="625"/>
                      <a:pt x="318" y="624"/>
                      <a:pt x="326" y="621"/>
                    </a:cubicBezTo>
                    <a:cubicBezTo>
                      <a:pt x="336" y="618"/>
                      <a:pt x="346" y="612"/>
                      <a:pt x="355" y="608"/>
                    </a:cubicBezTo>
                    <a:cubicBezTo>
                      <a:pt x="374" y="598"/>
                      <a:pt x="389" y="583"/>
                      <a:pt x="401" y="563"/>
                    </a:cubicBezTo>
                    <a:cubicBezTo>
                      <a:pt x="405" y="556"/>
                      <a:pt x="411" y="549"/>
                      <a:pt x="417" y="540"/>
                    </a:cubicBezTo>
                    <a:cubicBezTo>
                      <a:pt x="426" y="520"/>
                      <a:pt x="439" y="497"/>
                      <a:pt x="444" y="477"/>
                    </a:cubicBezTo>
                    <a:cubicBezTo>
                      <a:pt x="451" y="452"/>
                      <a:pt x="451" y="423"/>
                      <a:pt x="451" y="397"/>
                    </a:cubicBezTo>
                    <a:cubicBezTo>
                      <a:pt x="451" y="384"/>
                      <a:pt x="453" y="374"/>
                      <a:pt x="453" y="361"/>
                    </a:cubicBezTo>
                    <a:cubicBezTo>
                      <a:pt x="451" y="295"/>
                      <a:pt x="440" y="226"/>
                      <a:pt x="431" y="160"/>
                    </a:cubicBezTo>
                    <a:cubicBezTo>
                      <a:pt x="424" y="131"/>
                      <a:pt x="411" y="108"/>
                      <a:pt x="392" y="86"/>
                    </a:cubicBezTo>
                    <a:cubicBezTo>
                      <a:pt x="378" y="63"/>
                      <a:pt x="356" y="44"/>
                      <a:pt x="330" y="30"/>
                    </a:cubicBezTo>
                    <a:cubicBezTo>
                      <a:pt x="304" y="14"/>
                      <a:pt x="279" y="5"/>
                      <a:pt x="250" y="5"/>
                    </a:cubicBezTo>
                    <a:cubicBezTo>
                      <a:pt x="237" y="2"/>
                      <a:pt x="225" y="1"/>
                      <a:pt x="2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1127475" y="2315600"/>
                <a:ext cx="15725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900" extrusionOk="0">
                    <a:moveTo>
                      <a:pt x="326" y="1"/>
                    </a:moveTo>
                    <a:cubicBezTo>
                      <a:pt x="283" y="1"/>
                      <a:pt x="244" y="11"/>
                      <a:pt x="205" y="33"/>
                    </a:cubicBezTo>
                    <a:cubicBezTo>
                      <a:pt x="169" y="54"/>
                      <a:pt x="140" y="83"/>
                      <a:pt x="119" y="119"/>
                    </a:cubicBezTo>
                    <a:cubicBezTo>
                      <a:pt x="103" y="141"/>
                      <a:pt x="87" y="164"/>
                      <a:pt x="73" y="190"/>
                    </a:cubicBezTo>
                    <a:cubicBezTo>
                      <a:pt x="65" y="203"/>
                      <a:pt x="60" y="214"/>
                      <a:pt x="52" y="227"/>
                    </a:cubicBezTo>
                    <a:cubicBezTo>
                      <a:pt x="41" y="256"/>
                      <a:pt x="26" y="285"/>
                      <a:pt x="19" y="315"/>
                    </a:cubicBezTo>
                    <a:cubicBezTo>
                      <a:pt x="0" y="393"/>
                      <a:pt x="0" y="477"/>
                      <a:pt x="26" y="550"/>
                    </a:cubicBezTo>
                    <a:cubicBezTo>
                      <a:pt x="19" y="652"/>
                      <a:pt x="52" y="758"/>
                      <a:pt x="129" y="837"/>
                    </a:cubicBezTo>
                    <a:cubicBezTo>
                      <a:pt x="162" y="872"/>
                      <a:pt x="221" y="899"/>
                      <a:pt x="271" y="899"/>
                    </a:cubicBezTo>
                    <a:cubicBezTo>
                      <a:pt x="275" y="899"/>
                      <a:pt x="278" y="899"/>
                      <a:pt x="282" y="899"/>
                    </a:cubicBezTo>
                    <a:cubicBezTo>
                      <a:pt x="302" y="897"/>
                      <a:pt x="319" y="895"/>
                      <a:pt x="339" y="892"/>
                    </a:cubicBezTo>
                    <a:cubicBezTo>
                      <a:pt x="375" y="882"/>
                      <a:pt x="408" y="863"/>
                      <a:pt x="434" y="837"/>
                    </a:cubicBezTo>
                    <a:cubicBezTo>
                      <a:pt x="475" y="804"/>
                      <a:pt x="506" y="762"/>
                      <a:pt x="532" y="717"/>
                    </a:cubicBezTo>
                    <a:cubicBezTo>
                      <a:pt x="534" y="716"/>
                      <a:pt x="535" y="716"/>
                      <a:pt x="538" y="714"/>
                    </a:cubicBezTo>
                    <a:cubicBezTo>
                      <a:pt x="576" y="681"/>
                      <a:pt x="596" y="639"/>
                      <a:pt x="613" y="593"/>
                    </a:cubicBezTo>
                    <a:cubicBezTo>
                      <a:pt x="629" y="557"/>
                      <a:pt x="626" y="520"/>
                      <a:pt x="614" y="481"/>
                    </a:cubicBezTo>
                    <a:cubicBezTo>
                      <a:pt x="622" y="416"/>
                      <a:pt x="622" y="358"/>
                      <a:pt x="607" y="291"/>
                    </a:cubicBezTo>
                    <a:cubicBezTo>
                      <a:pt x="600" y="250"/>
                      <a:pt x="583" y="217"/>
                      <a:pt x="568" y="178"/>
                    </a:cubicBezTo>
                    <a:cubicBezTo>
                      <a:pt x="560" y="157"/>
                      <a:pt x="548" y="138"/>
                      <a:pt x="534" y="119"/>
                    </a:cubicBezTo>
                    <a:cubicBezTo>
                      <a:pt x="512" y="83"/>
                      <a:pt x="483" y="54"/>
                      <a:pt x="447" y="33"/>
                    </a:cubicBezTo>
                    <a:cubicBezTo>
                      <a:pt x="410" y="11"/>
                      <a:pt x="369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1123150" y="2375725"/>
                <a:ext cx="1310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51" extrusionOk="0">
                    <a:moveTo>
                      <a:pt x="207" y="0"/>
                    </a:moveTo>
                    <a:cubicBezTo>
                      <a:pt x="171" y="0"/>
                      <a:pt x="135" y="10"/>
                      <a:pt x="103" y="28"/>
                    </a:cubicBezTo>
                    <a:cubicBezTo>
                      <a:pt x="80" y="41"/>
                      <a:pt x="60" y="58"/>
                      <a:pt x="45" y="79"/>
                    </a:cubicBezTo>
                    <a:cubicBezTo>
                      <a:pt x="28" y="100"/>
                      <a:pt x="15" y="123"/>
                      <a:pt x="9" y="150"/>
                    </a:cubicBezTo>
                    <a:cubicBezTo>
                      <a:pt x="0" y="186"/>
                      <a:pt x="0" y="222"/>
                      <a:pt x="9" y="258"/>
                    </a:cubicBezTo>
                    <a:cubicBezTo>
                      <a:pt x="12" y="267"/>
                      <a:pt x="13" y="277"/>
                      <a:pt x="16" y="286"/>
                    </a:cubicBezTo>
                    <a:lnTo>
                      <a:pt x="34" y="323"/>
                    </a:lnTo>
                    <a:cubicBezTo>
                      <a:pt x="29" y="330"/>
                      <a:pt x="28" y="336"/>
                      <a:pt x="28" y="336"/>
                    </a:cubicBezTo>
                    <a:lnTo>
                      <a:pt x="28" y="337"/>
                    </a:lnTo>
                    <a:lnTo>
                      <a:pt x="28" y="339"/>
                    </a:lnTo>
                    <a:cubicBezTo>
                      <a:pt x="26" y="343"/>
                      <a:pt x="19" y="397"/>
                      <a:pt x="19" y="401"/>
                    </a:cubicBezTo>
                    <a:cubicBezTo>
                      <a:pt x="19" y="412"/>
                      <a:pt x="21" y="422"/>
                      <a:pt x="22" y="437"/>
                    </a:cubicBezTo>
                    <a:cubicBezTo>
                      <a:pt x="22" y="444"/>
                      <a:pt x="24" y="460"/>
                      <a:pt x="28" y="470"/>
                    </a:cubicBezTo>
                    <a:cubicBezTo>
                      <a:pt x="28" y="473"/>
                      <a:pt x="28" y="473"/>
                      <a:pt x="29" y="473"/>
                    </a:cubicBezTo>
                    <a:cubicBezTo>
                      <a:pt x="31" y="479"/>
                      <a:pt x="51" y="523"/>
                      <a:pt x="52" y="528"/>
                    </a:cubicBezTo>
                    <a:cubicBezTo>
                      <a:pt x="61" y="543"/>
                      <a:pt x="94" y="580"/>
                      <a:pt x="93" y="580"/>
                    </a:cubicBezTo>
                    <a:cubicBezTo>
                      <a:pt x="93" y="580"/>
                      <a:pt x="92" y="579"/>
                      <a:pt x="91" y="578"/>
                    </a:cubicBezTo>
                    <a:lnTo>
                      <a:pt x="91" y="578"/>
                    </a:lnTo>
                    <a:lnTo>
                      <a:pt x="93" y="581"/>
                    </a:lnTo>
                    <a:cubicBezTo>
                      <a:pt x="98" y="587"/>
                      <a:pt x="135" y="613"/>
                      <a:pt x="139" y="617"/>
                    </a:cubicBezTo>
                    <a:cubicBezTo>
                      <a:pt x="139" y="617"/>
                      <a:pt x="142" y="617"/>
                      <a:pt x="142" y="619"/>
                    </a:cubicBezTo>
                    <a:cubicBezTo>
                      <a:pt x="145" y="620"/>
                      <a:pt x="194" y="640"/>
                      <a:pt x="196" y="642"/>
                    </a:cubicBezTo>
                    <a:cubicBezTo>
                      <a:pt x="201" y="643"/>
                      <a:pt x="253" y="650"/>
                      <a:pt x="258" y="650"/>
                    </a:cubicBezTo>
                    <a:lnTo>
                      <a:pt x="261" y="650"/>
                    </a:lnTo>
                    <a:cubicBezTo>
                      <a:pt x="283" y="650"/>
                      <a:pt x="307" y="647"/>
                      <a:pt x="329" y="642"/>
                    </a:cubicBezTo>
                    <a:cubicBezTo>
                      <a:pt x="336" y="640"/>
                      <a:pt x="362" y="628"/>
                      <a:pt x="363" y="628"/>
                    </a:cubicBezTo>
                    <a:lnTo>
                      <a:pt x="363" y="628"/>
                    </a:lnTo>
                    <a:cubicBezTo>
                      <a:pt x="363" y="628"/>
                      <a:pt x="362" y="629"/>
                      <a:pt x="359" y="630"/>
                    </a:cubicBezTo>
                    <a:cubicBezTo>
                      <a:pt x="372" y="624"/>
                      <a:pt x="381" y="623"/>
                      <a:pt x="390" y="614"/>
                    </a:cubicBezTo>
                    <a:cubicBezTo>
                      <a:pt x="397" y="610"/>
                      <a:pt x="430" y="584"/>
                      <a:pt x="437" y="578"/>
                    </a:cubicBezTo>
                    <a:lnTo>
                      <a:pt x="440" y="575"/>
                    </a:lnTo>
                    <a:cubicBezTo>
                      <a:pt x="447" y="568"/>
                      <a:pt x="456" y="554"/>
                      <a:pt x="460" y="548"/>
                    </a:cubicBezTo>
                    <a:cubicBezTo>
                      <a:pt x="460" y="548"/>
                      <a:pt x="460" y="548"/>
                      <a:pt x="460" y="548"/>
                    </a:cubicBezTo>
                    <a:cubicBezTo>
                      <a:pt x="462" y="548"/>
                      <a:pt x="475" y="530"/>
                      <a:pt x="480" y="523"/>
                    </a:cubicBezTo>
                    <a:cubicBezTo>
                      <a:pt x="482" y="522"/>
                      <a:pt x="483" y="518"/>
                      <a:pt x="483" y="516"/>
                    </a:cubicBezTo>
                    <a:cubicBezTo>
                      <a:pt x="492" y="496"/>
                      <a:pt x="504" y="474"/>
                      <a:pt x="509" y="454"/>
                    </a:cubicBezTo>
                    <a:cubicBezTo>
                      <a:pt x="511" y="451"/>
                      <a:pt x="511" y="447"/>
                      <a:pt x="511" y="444"/>
                    </a:cubicBezTo>
                    <a:cubicBezTo>
                      <a:pt x="514" y="422"/>
                      <a:pt x="518" y="398"/>
                      <a:pt x="519" y="378"/>
                    </a:cubicBezTo>
                    <a:cubicBezTo>
                      <a:pt x="524" y="373"/>
                      <a:pt x="524" y="366"/>
                      <a:pt x="521" y="358"/>
                    </a:cubicBezTo>
                    <a:cubicBezTo>
                      <a:pt x="519" y="330"/>
                      <a:pt x="516" y="306"/>
                      <a:pt x="511" y="278"/>
                    </a:cubicBezTo>
                    <a:cubicBezTo>
                      <a:pt x="509" y="270"/>
                      <a:pt x="506" y="262"/>
                      <a:pt x="505" y="252"/>
                    </a:cubicBezTo>
                    <a:cubicBezTo>
                      <a:pt x="504" y="245"/>
                      <a:pt x="502" y="238"/>
                      <a:pt x="498" y="234"/>
                    </a:cubicBezTo>
                    <a:cubicBezTo>
                      <a:pt x="489" y="208"/>
                      <a:pt x="478" y="182"/>
                      <a:pt x="466" y="159"/>
                    </a:cubicBezTo>
                    <a:cubicBezTo>
                      <a:pt x="462" y="152"/>
                      <a:pt x="456" y="143"/>
                      <a:pt x="452" y="136"/>
                    </a:cubicBezTo>
                    <a:cubicBezTo>
                      <a:pt x="446" y="128"/>
                      <a:pt x="423" y="94"/>
                      <a:pt x="413" y="87"/>
                    </a:cubicBezTo>
                    <a:lnTo>
                      <a:pt x="408" y="82"/>
                    </a:lnTo>
                    <a:cubicBezTo>
                      <a:pt x="390" y="66"/>
                      <a:pt x="372" y="53"/>
                      <a:pt x="354" y="41"/>
                    </a:cubicBezTo>
                    <a:cubicBezTo>
                      <a:pt x="351" y="38"/>
                      <a:pt x="346" y="35"/>
                      <a:pt x="345" y="33"/>
                    </a:cubicBezTo>
                    <a:cubicBezTo>
                      <a:pt x="344" y="33"/>
                      <a:pt x="341" y="30"/>
                      <a:pt x="339" y="30"/>
                    </a:cubicBezTo>
                    <a:cubicBezTo>
                      <a:pt x="322" y="23"/>
                      <a:pt x="303" y="16"/>
                      <a:pt x="287" y="10"/>
                    </a:cubicBezTo>
                    <a:lnTo>
                      <a:pt x="283" y="10"/>
                    </a:lnTo>
                    <a:cubicBezTo>
                      <a:pt x="258" y="4"/>
                      <a:pt x="233" y="0"/>
                      <a:pt x="2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1173825" y="2349325"/>
                <a:ext cx="13925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65" extrusionOk="0">
                    <a:moveTo>
                      <a:pt x="289" y="1"/>
                    </a:moveTo>
                    <a:cubicBezTo>
                      <a:pt x="286" y="1"/>
                      <a:pt x="283" y="1"/>
                      <a:pt x="280" y="1"/>
                    </a:cubicBezTo>
                    <a:lnTo>
                      <a:pt x="206" y="10"/>
                    </a:lnTo>
                    <a:cubicBezTo>
                      <a:pt x="159" y="23"/>
                      <a:pt x="120" y="46"/>
                      <a:pt x="85" y="80"/>
                    </a:cubicBezTo>
                    <a:cubicBezTo>
                      <a:pt x="71" y="98"/>
                      <a:pt x="56" y="118"/>
                      <a:pt x="42" y="137"/>
                    </a:cubicBezTo>
                    <a:cubicBezTo>
                      <a:pt x="16" y="180"/>
                      <a:pt x="4" y="224"/>
                      <a:pt x="4" y="275"/>
                    </a:cubicBezTo>
                    <a:cubicBezTo>
                      <a:pt x="4" y="281"/>
                      <a:pt x="3" y="284"/>
                      <a:pt x="3" y="289"/>
                    </a:cubicBezTo>
                    <a:cubicBezTo>
                      <a:pt x="0" y="327"/>
                      <a:pt x="10" y="363"/>
                      <a:pt x="26" y="396"/>
                    </a:cubicBezTo>
                    <a:cubicBezTo>
                      <a:pt x="36" y="429"/>
                      <a:pt x="56" y="458"/>
                      <a:pt x="84" y="484"/>
                    </a:cubicBezTo>
                    <a:cubicBezTo>
                      <a:pt x="108" y="511"/>
                      <a:pt x="137" y="530"/>
                      <a:pt x="172" y="542"/>
                    </a:cubicBezTo>
                    <a:cubicBezTo>
                      <a:pt x="202" y="557"/>
                      <a:pt x="235" y="565"/>
                      <a:pt x="269" y="565"/>
                    </a:cubicBezTo>
                    <a:cubicBezTo>
                      <a:pt x="272" y="565"/>
                      <a:pt x="275" y="565"/>
                      <a:pt x="278" y="565"/>
                    </a:cubicBezTo>
                    <a:cubicBezTo>
                      <a:pt x="303" y="562"/>
                      <a:pt x="327" y="557"/>
                      <a:pt x="352" y="556"/>
                    </a:cubicBezTo>
                    <a:cubicBezTo>
                      <a:pt x="399" y="543"/>
                      <a:pt x="440" y="520"/>
                      <a:pt x="474" y="485"/>
                    </a:cubicBezTo>
                    <a:cubicBezTo>
                      <a:pt x="489" y="468"/>
                      <a:pt x="503" y="448"/>
                      <a:pt x="518" y="429"/>
                    </a:cubicBezTo>
                    <a:cubicBezTo>
                      <a:pt x="544" y="386"/>
                      <a:pt x="555" y="340"/>
                      <a:pt x="555" y="291"/>
                    </a:cubicBezTo>
                    <a:cubicBezTo>
                      <a:pt x="556" y="285"/>
                      <a:pt x="556" y="282"/>
                      <a:pt x="555" y="276"/>
                    </a:cubicBezTo>
                    <a:cubicBezTo>
                      <a:pt x="556" y="239"/>
                      <a:pt x="548" y="203"/>
                      <a:pt x="532" y="170"/>
                    </a:cubicBezTo>
                    <a:cubicBezTo>
                      <a:pt x="520" y="137"/>
                      <a:pt x="502" y="108"/>
                      <a:pt x="474" y="82"/>
                    </a:cubicBezTo>
                    <a:cubicBezTo>
                      <a:pt x="448" y="54"/>
                      <a:pt x="421" y="37"/>
                      <a:pt x="386" y="24"/>
                    </a:cubicBezTo>
                    <a:cubicBezTo>
                      <a:pt x="356" y="8"/>
                      <a:pt x="323" y="1"/>
                      <a:pt x="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1045625" y="2165350"/>
                <a:ext cx="115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664" extrusionOk="0">
                    <a:moveTo>
                      <a:pt x="223" y="1"/>
                    </a:moveTo>
                    <a:cubicBezTo>
                      <a:pt x="208" y="1"/>
                      <a:pt x="192" y="3"/>
                      <a:pt x="177" y="7"/>
                    </a:cubicBezTo>
                    <a:cubicBezTo>
                      <a:pt x="132" y="22"/>
                      <a:pt x="96" y="48"/>
                      <a:pt x="69" y="90"/>
                    </a:cubicBezTo>
                    <a:cubicBezTo>
                      <a:pt x="61" y="102"/>
                      <a:pt x="54" y="115"/>
                      <a:pt x="47" y="128"/>
                    </a:cubicBezTo>
                    <a:cubicBezTo>
                      <a:pt x="37" y="154"/>
                      <a:pt x="24" y="180"/>
                      <a:pt x="17" y="206"/>
                    </a:cubicBezTo>
                    <a:cubicBezTo>
                      <a:pt x="10" y="235"/>
                      <a:pt x="5" y="264"/>
                      <a:pt x="2" y="293"/>
                    </a:cubicBezTo>
                    <a:cubicBezTo>
                      <a:pt x="1" y="307"/>
                      <a:pt x="1" y="322"/>
                      <a:pt x="1" y="339"/>
                    </a:cubicBezTo>
                    <a:cubicBezTo>
                      <a:pt x="2" y="382"/>
                      <a:pt x="8" y="425"/>
                      <a:pt x="20" y="466"/>
                    </a:cubicBezTo>
                    <a:cubicBezTo>
                      <a:pt x="38" y="523"/>
                      <a:pt x="67" y="565"/>
                      <a:pt x="105" y="613"/>
                    </a:cubicBezTo>
                    <a:cubicBezTo>
                      <a:pt x="130" y="642"/>
                      <a:pt x="182" y="663"/>
                      <a:pt x="222" y="663"/>
                    </a:cubicBezTo>
                    <a:cubicBezTo>
                      <a:pt x="223" y="663"/>
                      <a:pt x="225" y="663"/>
                      <a:pt x="226" y="663"/>
                    </a:cubicBezTo>
                    <a:cubicBezTo>
                      <a:pt x="269" y="660"/>
                      <a:pt x="315" y="646"/>
                      <a:pt x="347" y="613"/>
                    </a:cubicBezTo>
                    <a:cubicBezTo>
                      <a:pt x="383" y="573"/>
                      <a:pt x="406" y="532"/>
                      <a:pt x="424" y="484"/>
                    </a:cubicBezTo>
                    <a:lnTo>
                      <a:pt x="424" y="484"/>
                    </a:lnTo>
                    <a:cubicBezTo>
                      <a:pt x="435" y="460"/>
                      <a:pt x="445" y="435"/>
                      <a:pt x="449" y="408"/>
                    </a:cubicBezTo>
                    <a:cubicBezTo>
                      <a:pt x="456" y="373"/>
                      <a:pt x="462" y="336"/>
                      <a:pt x="458" y="300"/>
                    </a:cubicBezTo>
                    <a:cubicBezTo>
                      <a:pt x="458" y="267"/>
                      <a:pt x="455" y="232"/>
                      <a:pt x="442" y="198"/>
                    </a:cubicBezTo>
                    <a:cubicBezTo>
                      <a:pt x="439" y="188"/>
                      <a:pt x="435" y="176"/>
                      <a:pt x="432" y="163"/>
                    </a:cubicBezTo>
                    <a:cubicBezTo>
                      <a:pt x="425" y="146"/>
                      <a:pt x="418" y="128"/>
                      <a:pt x="410" y="113"/>
                    </a:cubicBezTo>
                    <a:cubicBezTo>
                      <a:pt x="403" y="97"/>
                      <a:pt x="389" y="82"/>
                      <a:pt x="376" y="66"/>
                    </a:cubicBezTo>
                    <a:cubicBezTo>
                      <a:pt x="367" y="56"/>
                      <a:pt x="353" y="53"/>
                      <a:pt x="341" y="46"/>
                    </a:cubicBezTo>
                    <a:cubicBezTo>
                      <a:pt x="332" y="39"/>
                      <a:pt x="325" y="29"/>
                      <a:pt x="315" y="25"/>
                    </a:cubicBezTo>
                    <a:cubicBezTo>
                      <a:pt x="288" y="10"/>
                      <a:pt x="256" y="1"/>
                      <a:pt x="2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1061125" y="2194775"/>
                <a:ext cx="12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54" extrusionOk="0">
                    <a:moveTo>
                      <a:pt x="260" y="1"/>
                    </a:moveTo>
                    <a:cubicBezTo>
                      <a:pt x="257" y="1"/>
                      <a:pt x="254" y="1"/>
                      <a:pt x="252" y="1"/>
                    </a:cubicBezTo>
                    <a:lnTo>
                      <a:pt x="184" y="9"/>
                    </a:lnTo>
                    <a:cubicBezTo>
                      <a:pt x="143" y="22"/>
                      <a:pt x="105" y="43"/>
                      <a:pt x="74" y="74"/>
                    </a:cubicBezTo>
                    <a:cubicBezTo>
                      <a:pt x="61" y="92"/>
                      <a:pt x="50" y="109"/>
                      <a:pt x="35" y="125"/>
                    </a:cubicBezTo>
                    <a:cubicBezTo>
                      <a:pt x="11" y="165"/>
                      <a:pt x="1" y="207"/>
                      <a:pt x="1" y="252"/>
                    </a:cubicBezTo>
                    <a:cubicBezTo>
                      <a:pt x="2" y="283"/>
                      <a:pt x="2" y="315"/>
                      <a:pt x="2" y="347"/>
                    </a:cubicBezTo>
                    <a:lnTo>
                      <a:pt x="2" y="370"/>
                    </a:lnTo>
                    <a:cubicBezTo>
                      <a:pt x="7" y="391"/>
                      <a:pt x="8" y="413"/>
                      <a:pt x="11" y="435"/>
                    </a:cubicBezTo>
                    <a:cubicBezTo>
                      <a:pt x="11" y="438"/>
                      <a:pt x="11" y="439"/>
                      <a:pt x="12" y="442"/>
                    </a:cubicBezTo>
                    <a:cubicBezTo>
                      <a:pt x="12" y="446"/>
                      <a:pt x="15" y="449"/>
                      <a:pt x="17" y="453"/>
                    </a:cubicBezTo>
                    <a:cubicBezTo>
                      <a:pt x="18" y="461"/>
                      <a:pt x="22" y="469"/>
                      <a:pt x="24" y="476"/>
                    </a:cubicBezTo>
                    <a:cubicBezTo>
                      <a:pt x="31" y="498"/>
                      <a:pt x="37" y="520"/>
                      <a:pt x="50" y="538"/>
                    </a:cubicBezTo>
                    <a:lnTo>
                      <a:pt x="86" y="585"/>
                    </a:lnTo>
                    <a:lnTo>
                      <a:pt x="133" y="622"/>
                    </a:lnTo>
                    <a:cubicBezTo>
                      <a:pt x="169" y="642"/>
                      <a:pt x="208" y="654"/>
                      <a:pt x="249" y="654"/>
                    </a:cubicBezTo>
                    <a:cubicBezTo>
                      <a:pt x="290" y="654"/>
                      <a:pt x="328" y="642"/>
                      <a:pt x="364" y="622"/>
                    </a:cubicBezTo>
                    <a:cubicBezTo>
                      <a:pt x="397" y="599"/>
                      <a:pt x="429" y="576"/>
                      <a:pt x="449" y="538"/>
                    </a:cubicBezTo>
                    <a:cubicBezTo>
                      <a:pt x="456" y="520"/>
                      <a:pt x="465" y="500"/>
                      <a:pt x="472" y="482"/>
                    </a:cubicBezTo>
                    <a:lnTo>
                      <a:pt x="475" y="478"/>
                    </a:lnTo>
                    <a:cubicBezTo>
                      <a:pt x="476" y="471"/>
                      <a:pt x="479" y="462"/>
                      <a:pt x="482" y="455"/>
                    </a:cubicBezTo>
                    <a:cubicBezTo>
                      <a:pt x="487" y="438"/>
                      <a:pt x="489" y="423"/>
                      <a:pt x="491" y="403"/>
                    </a:cubicBezTo>
                    <a:cubicBezTo>
                      <a:pt x="492" y="383"/>
                      <a:pt x="494" y="367"/>
                      <a:pt x="497" y="347"/>
                    </a:cubicBezTo>
                    <a:cubicBezTo>
                      <a:pt x="497" y="315"/>
                      <a:pt x="498" y="283"/>
                      <a:pt x="498" y="252"/>
                    </a:cubicBezTo>
                    <a:cubicBezTo>
                      <a:pt x="501" y="218"/>
                      <a:pt x="494" y="187"/>
                      <a:pt x="479" y="156"/>
                    </a:cubicBezTo>
                    <a:cubicBezTo>
                      <a:pt x="469" y="125"/>
                      <a:pt x="453" y="99"/>
                      <a:pt x="427" y="74"/>
                    </a:cubicBezTo>
                    <a:cubicBezTo>
                      <a:pt x="404" y="50"/>
                      <a:pt x="378" y="32"/>
                      <a:pt x="347" y="22"/>
                    </a:cubicBezTo>
                    <a:cubicBezTo>
                      <a:pt x="319" y="8"/>
                      <a:pt x="290" y="1"/>
                      <a:pt x="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573525" y="2244650"/>
                <a:ext cx="1700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00" extrusionOk="0">
                    <a:moveTo>
                      <a:pt x="358" y="1"/>
                    </a:moveTo>
                    <a:cubicBezTo>
                      <a:pt x="335" y="1"/>
                      <a:pt x="312" y="4"/>
                      <a:pt x="291" y="9"/>
                    </a:cubicBezTo>
                    <a:cubicBezTo>
                      <a:pt x="276" y="14"/>
                      <a:pt x="263" y="18"/>
                      <a:pt x="249" y="24"/>
                    </a:cubicBezTo>
                    <a:cubicBezTo>
                      <a:pt x="236" y="30"/>
                      <a:pt x="221" y="35"/>
                      <a:pt x="210" y="43"/>
                    </a:cubicBezTo>
                    <a:cubicBezTo>
                      <a:pt x="207" y="44"/>
                      <a:pt x="204" y="45"/>
                      <a:pt x="203" y="47"/>
                    </a:cubicBezTo>
                    <a:cubicBezTo>
                      <a:pt x="190" y="53"/>
                      <a:pt x="175" y="57"/>
                      <a:pt x="162" y="64"/>
                    </a:cubicBezTo>
                    <a:cubicBezTo>
                      <a:pt x="149" y="71"/>
                      <a:pt x="139" y="80"/>
                      <a:pt x="128" y="89"/>
                    </a:cubicBezTo>
                    <a:cubicBezTo>
                      <a:pt x="118" y="97"/>
                      <a:pt x="105" y="104"/>
                      <a:pt x="96" y="116"/>
                    </a:cubicBezTo>
                    <a:cubicBezTo>
                      <a:pt x="82" y="132"/>
                      <a:pt x="67" y="151"/>
                      <a:pt x="54" y="168"/>
                    </a:cubicBezTo>
                    <a:cubicBezTo>
                      <a:pt x="51" y="174"/>
                      <a:pt x="47" y="179"/>
                      <a:pt x="45" y="184"/>
                    </a:cubicBezTo>
                    <a:cubicBezTo>
                      <a:pt x="33" y="210"/>
                      <a:pt x="20" y="237"/>
                      <a:pt x="12" y="266"/>
                    </a:cubicBezTo>
                    <a:cubicBezTo>
                      <a:pt x="8" y="289"/>
                      <a:pt x="5" y="313"/>
                      <a:pt x="2" y="338"/>
                    </a:cubicBezTo>
                    <a:cubicBezTo>
                      <a:pt x="2" y="342"/>
                      <a:pt x="1" y="350"/>
                      <a:pt x="1" y="355"/>
                    </a:cubicBezTo>
                    <a:cubicBezTo>
                      <a:pt x="1" y="386"/>
                      <a:pt x="5" y="417"/>
                      <a:pt x="11" y="446"/>
                    </a:cubicBezTo>
                    <a:cubicBezTo>
                      <a:pt x="17" y="475"/>
                      <a:pt x="31" y="504"/>
                      <a:pt x="44" y="530"/>
                    </a:cubicBezTo>
                    <a:cubicBezTo>
                      <a:pt x="56" y="556"/>
                      <a:pt x="76" y="580"/>
                      <a:pt x="94" y="602"/>
                    </a:cubicBezTo>
                    <a:cubicBezTo>
                      <a:pt x="97" y="608"/>
                      <a:pt x="103" y="612"/>
                      <a:pt x="109" y="616"/>
                    </a:cubicBezTo>
                    <a:cubicBezTo>
                      <a:pt x="125" y="629"/>
                      <a:pt x="141" y="644"/>
                      <a:pt x="159" y="657"/>
                    </a:cubicBezTo>
                    <a:cubicBezTo>
                      <a:pt x="161" y="658"/>
                      <a:pt x="164" y="659"/>
                      <a:pt x="168" y="662"/>
                    </a:cubicBezTo>
                    <a:cubicBezTo>
                      <a:pt x="213" y="687"/>
                      <a:pt x="262" y="698"/>
                      <a:pt x="314" y="700"/>
                    </a:cubicBezTo>
                    <a:cubicBezTo>
                      <a:pt x="316" y="700"/>
                      <a:pt x="319" y="700"/>
                      <a:pt x="321" y="700"/>
                    </a:cubicBezTo>
                    <a:cubicBezTo>
                      <a:pt x="348" y="700"/>
                      <a:pt x="374" y="693"/>
                      <a:pt x="399" y="681"/>
                    </a:cubicBezTo>
                    <a:cubicBezTo>
                      <a:pt x="426" y="672"/>
                      <a:pt x="449" y="658"/>
                      <a:pt x="469" y="636"/>
                    </a:cubicBezTo>
                    <a:cubicBezTo>
                      <a:pt x="479" y="622"/>
                      <a:pt x="492" y="608"/>
                      <a:pt x="502" y="592"/>
                    </a:cubicBezTo>
                    <a:cubicBezTo>
                      <a:pt x="513" y="576"/>
                      <a:pt x="520" y="559"/>
                      <a:pt x="523" y="543"/>
                    </a:cubicBezTo>
                    <a:cubicBezTo>
                      <a:pt x="531" y="540"/>
                      <a:pt x="541" y="537"/>
                      <a:pt x="550" y="533"/>
                    </a:cubicBezTo>
                    <a:cubicBezTo>
                      <a:pt x="566" y="522"/>
                      <a:pt x="580" y="511"/>
                      <a:pt x="593" y="499"/>
                    </a:cubicBezTo>
                    <a:lnTo>
                      <a:pt x="603" y="489"/>
                    </a:lnTo>
                    <a:cubicBezTo>
                      <a:pt x="629" y="462"/>
                      <a:pt x="639" y="442"/>
                      <a:pt x="654" y="410"/>
                    </a:cubicBezTo>
                    <a:cubicBezTo>
                      <a:pt x="668" y="375"/>
                      <a:pt x="673" y="352"/>
                      <a:pt x="675" y="313"/>
                    </a:cubicBezTo>
                    <a:lnTo>
                      <a:pt x="675" y="298"/>
                    </a:lnTo>
                    <a:cubicBezTo>
                      <a:pt x="680" y="280"/>
                      <a:pt x="678" y="259"/>
                      <a:pt x="673" y="239"/>
                    </a:cubicBezTo>
                    <a:lnTo>
                      <a:pt x="667" y="223"/>
                    </a:lnTo>
                    <a:cubicBezTo>
                      <a:pt x="660" y="203"/>
                      <a:pt x="652" y="182"/>
                      <a:pt x="642" y="165"/>
                    </a:cubicBezTo>
                    <a:cubicBezTo>
                      <a:pt x="629" y="141"/>
                      <a:pt x="611" y="119"/>
                      <a:pt x="593" y="100"/>
                    </a:cubicBezTo>
                    <a:cubicBezTo>
                      <a:pt x="589" y="96"/>
                      <a:pt x="586" y="90"/>
                      <a:pt x="580" y="87"/>
                    </a:cubicBezTo>
                    <a:cubicBezTo>
                      <a:pt x="564" y="73"/>
                      <a:pt x="546" y="58"/>
                      <a:pt x="528" y="47"/>
                    </a:cubicBezTo>
                    <a:cubicBezTo>
                      <a:pt x="523" y="44"/>
                      <a:pt x="515" y="43"/>
                      <a:pt x="510" y="38"/>
                    </a:cubicBezTo>
                    <a:cubicBezTo>
                      <a:pt x="491" y="30"/>
                      <a:pt x="469" y="18"/>
                      <a:pt x="448" y="14"/>
                    </a:cubicBezTo>
                    <a:cubicBezTo>
                      <a:pt x="426" y="8"/>
                      <a:pt x="400" y="6"/>
                      <a:pt x="378" y="2"/>
                    </a:cubicBezTo>
                    <a:cubicBezTo>
                      <a:pt x="371" y="2"/>
                      <a:pt x="365" y="1"/>
                      <a:pt x="3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539475" y="2416300"/>
                <a:ext cx="1527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858" extrusionOk="0">
                    <a:moveTo>
                      <a:pt x="333" y="1"/>
                    </a:moveTo>
                    <a:cubicBezTo>
                      <a:pt x="314" y="1"/>
                      <a:pt x="295" y="4"/>
                      <a:pt x="277" y="10"/>
                    </a:cubicBezTo>
                    <a:cubicBezTo>
                      <a:pt x="275" y="12"/>
                      <a:pt x="270" y="13"/>
                      <a:pt x="264" y="16"/>
                    </a:cubicBezTo>
                    <a:cubicBezTo>
                      <a:pt x="210" y="26"/>
                      <a:pt x="159" y="59"/>
                      <a:pt x="116" y="98"/>
                    </a:cubicBezTo>
                    <a:cubicBezTo>
                      <a:pt x="73" y="139"/>
                      <a:pt x="48" y="199"/>
                      <a:pt x="29" y="254"/>
                    </a:cubicBezTo>
                    <a:cubicBezTo>
                      <a:pt x="22" y="271"/>
                      <a:pt x="18" y="290"/>
                      <a:pt x="15" y="307"/>
                    </a:cubicBezTo>
                    <a:cubicBezTo>
                      <a:pt x="8" y="348"/>
                      <a:pt x="1" y="391"/>
                      <a:pt x="1" y="431"/>
                    </a:cubicBezTo>
                    <a:cubicBezTo>
                      <a:pt x="1" y="473"/>
                      <a:pt x="8" y="516"/>
                      <a:pt x="15" y="557"/>
                    </a:cubicBezTo>
                    <a:cubicBezTo>
                      <a:pt x="22" y="597"/>
                      <a:pt x="41" y="637"/>
                      <a:pt x="63" y="673"/>
                    </a:cubicBezTo>
                    <a:cubicBezTo>
                      <a:pt x="84" y="708"/>
                      <a:pt x="110" y="741"/>
                      <a:pt x="139" y="770"/>
                    </a:cubicBezTo>
                    <a:cubicBezTo>
                      <a:pt x="174" y="809"/>
                      <a:pt x="221" y="835"/>
                      <a:pt x="270" y="848"/>
                    </a:cubicBezTo>
                    <a:cubicBezTo>
                      <a:pt x="296" y="855"/>
                      <a:pt x="317" y="857"/>
                      <a:pt x="337" y="857"/>
                    </a:cubicBezTo>
                    <a:cubicBezTo>
                      <a:pt x="364" y="857"/>
                      <a:pt x="389" y="853"/>
                      <a:pt x="423" y="848"/>
                    </a:cubicBezTo>
                    <a:cubicBezTo>
                      <a:pt x="466" y="835"/>
                      <a:pt x="502" y="813"/>
                      <a:pt x="535" y="783"/>
                    </a:cubicBezTo>
                    <a:cubicBezTo>
                      <a:pt x="566" y="753"/>
                      <a:pt x="587" y="715"/>
                      <a:pt x="600" y="672"/>
                    </a:cubicBezTo>
                    <a:cubicBezTo>
                      <a:pt x="603" y="645"/>
                      <a:pt x="609" y="617"/>
                      <a:pt x="610" y="590"/>
                    </a:cubicBezTo>
                    <a:cubicBezTo>
                      <a:pt x="610" y="578"/>
                      <a:pt x="609" y="572"/>
                      <a:pt x="606" y="551"/>
                    </a:cubicBezTo>
                    <a:cubicBezTo>
                      <a:pt x="606" y="525"/>
                      <a:pt x="600" y="503"/>
                      <a:pt x="587" y="482"/>
                    </a:cubicBezTo>
                    <a:cubicBezTo>
                      <a:pt x="586" y="477"/>
                      <a:pt x="582" y="472"/>
                      <a:pt x="580" y="466"/>
                    </a:cubicBezTo>
                    <a:cubicBezTo>
                      <a:pt x="600" y="417"/>
                      <a:pt x="606" y="363"/>
                      <a:pt x="589" y="313"/>
                    </a:cubicBezTo>
                    <a:cubicBezTo>
                      <a:pt x="577" y="273"/>
                      <a:pt x="556" y="237"/>
                      <a:pt x="537" y="201"/>
                    </a:cubicBezTo>
                    <a:cubicBezTo>
                      <a:pt x="535" y="150"/>
                      <a:pt x="514" y="98"/>
                      <a:pt x="478" y="62"/>
                    </a:cubicBezTo>
                    <a:cubicBezTo>
                      <a:pt x="441" y="26"/>
                      <a:pt x="387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1015075" y="2273300"/>
                <a:ext cx="14775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771" extrusionOk="0">
                    <a:moveTo>
                      <a:pt x="551" y="238"/>
                    </a:moveTo>
                    <a:lnTo>
                      <a:pt x="551" y="238"/>
                    </a:lnTo>
                    <a:cubicBezTo>
                      <a:pt x="553" y="244"/>
                      <a:pt x="556" y="250"/>
                      <a:pt x="558" y="256"/>
                    </a:cubicBezTo>
                    <a:cubicBezTo>
                      <a:pt x="556" y="250"/>
                      <a:pt x="553" y="244"/>
                      <a:pt x="551" y="238"/>
                    </a:cubicBezTo>
                    <a:close/>
                    <a:moveTo>
                      <a:pt x="233" y="0"/>
                    </a:moveTo>
                    <a:cubicBezTo>
                      <a:pt x="189" y="0"/>
                      <a:pt x="146" y="16"/>
                      <a:pt x="116" y="50"/>
                    </a:cubicBezTo>
                    <a:cubicBezTo>
                      <a:pt x="80" y="87"/>
                      <a:pt x="55" y="130"/>
                      <a:pt x="37" y="179"/>
                    </a:cubicBezTo>
                    <a:cubicBezTo>
                      <a:pt x="28" y="197"/>
                      <a:pt x="15" y="211"/>
                      <a:pt x="12" y="231"/>
                    </a:cubicBezTo>
                    <a:cubicBezTo>
                      <a:pt x="1" y="273"/>
                      <a:pt x="2" y="313"/>
                      <a:pt x="12" y="355"/>
                    </a:cubicBezTo>
                    <a:cubicBezTo>
                      <a:pt x="14" y="381"/>
                      <a:pt x="14" y="407"/>
                      <a:pt x="19" y="435"/>
                    </a:cubicBezTo>
                    <a:cubicBezTo>
                      <a:pt x="19" y="439"/>
                      <a:pt x="21" y="442"/>
                      <a:pt x="22" y="446"/>
                    </a:cubicBezTo>
                    <a:cubicBezTo>
                      <a:pt x="22" y="447"/>
                      <a:pt x="22" y="447"/>
                      <a:pt x="21" y="449"/>
                    </a:cubicBezTo>
                    <a:cubicBezTo>
                      <a:pt x="11" y="540"/>
                      <a:pt x="48" y="629"/>
                      <a:pt x="109" y="694"/>
                    </a:cubicBezTo>
                    <a:cubicBezTo>
                      <a:pt x="132" y="720"/>
                      <a:pt x="174" y="731"/>
                      <a:pt x="213" y="731"/>
                    </a:cubicBezTo>
                    <a:cubicBezTo>
                      <a:pt x="215" y="736"/>
                      <a:pt x="220" y="739"/>
                      <a:pt x="224" y="743"/>
                    </a:cubicBezTo>
                    <a:cubicBezTo>
                      <a:pt x="241" y="750"/>
                      <a:pt x="257" y="756"/>
                      <a:pt x="273" y="763"/>
                    </a:cubicBezTo>
                    <a:cubicBezTo>
                      <a:pt x="288" y="768"/>
                      <a:pt x="303" y="770"/>
                      <a:pt x="318" y="770"/>
                    </a:cubicBezTo>
                    <a:cubicBezTo>
                      <a:pt x="330" y="770"/>
                      <a:pt x="341" y="769"/>
                      <a:pt x="352" y="766"/>
                    </a:cubicBezTo>
                    <a:cubicBezTo>
                      <a:pt x="397" y="760"/>
                      <a:pt x="432" y="740"/>
                      <a:pt x="468" y="710"/>
                    </a:cubicBezTo>
                    <a:cubicBezTo>
                      <a:pt x="483" y="695"/>
                      <a:pt x="496" y="681"/>
                      <a:pt x="509" y="664"/>
                    </a:cubicBezTo>
                    <a:cubicBezTo>
                      <a:pt x="522" y="648"/>
                      <a:pt x="534" y="631"/>
                      <a:pt x="544" y="613"/>
                    </a:cubicBezTo>
                    <a:cubicBezTo>
                      <a:pt x="561" y="577"/>
                      <a:pt x="577" y="540"/>
                      <a:pt x="583" y="499"/>
                    </a:cubicBezTo>
                    <a:cubicBezTo>
                      <a:pt x="590" y="435"/>
                      <a:pt x="590" y="390"/>
                      <a:pt x="580" y="325"/>
                    </a:cubicBezTo>
                    <a:cubicBezTo>
                      <a:pt x="574" y="287"/>
                      <a:pt x="559" y="254"/>
                      <a:pt x="543" y="219"/>
                    </a:cubicBezTo>
                    <a:lnTo>
                      <a:pt x="543" y="219"/>
                    </a:lnTo>
                    <a:cubicBezTo>
                      <a:pt x="537" y="203"/>
                      <a:pt x="531" y="187"/>
                      <a:pt x="522" y="172"/>
                    </a:cubicBezTo>
                    <a:cubicBezTo>
                      <a:pt x="508" y="146"/>
                      <a:pt x="488" y="123"/>
                      <a:pt x="469" y="100"/>
                    </a:cubicBezTo>
                    <a:cubicBezTo>
                      <a:pt x="429" y="51"/>
                      <a:pt x="367" y="24"/>
                      <a:pt x="303" y="18"/>
                    </a:cubicBezTo>
                    <a:cubicBezTo>
                      <a:pt x="289" y="11"/>
                      <a:pt x="276" y="4"/>
                      <a:pt x="259" y="2"/>
                    </a:cubicBezTo>
                    <a:cubicBezTo>
                      <a:pt x="250" y="1"/>
                      <a:pt x="242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1046425" y="2273925"/>
                <a:ext cx="1715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02" extrusionOk="0">
                    <a:moveTo>
                      <a:pt x="337" y="0"/>
                    </a:moveTo>
                    <a:cubicBezTo>
                      <a:pt x="283" y="0"/>
                      <a:pt x="237" y="13"/>
                      <a:pt x="192" y="40"/>
                    </a:cubicBezTo>
                    <a:cubicBezTo>
                      <a:pt x="138" y="78"/>
                      <a:pt x="91" y="115"/>
                      <a:pt x="58" y="177"/>
                    </a:cubicBezTo>
                    <a:cubicBezTo>
                      <a:pt x="31" y="228"/>
                      <a:pt x="21" y="264"/>
                      <a:pt x="14" y="307"/>
                    </a:cubicBezTo>
                    <a:cubicBezTo>
                      <a:pt x="14" y="301"/>
                      <a:pt x="15" y="294"/>
                      <a:pt x="15" y="288"/>
                    </a:cubicBezTo>
                    <a:lnTo>
                      <a:pt x="15" y="288"/>
                    </a:lnTo>
                    <a:cubicBezTo>
                      <a:pt x="12" y="306"/>
                      <a:pt x="9" y="323"/>
                      <a:pt x="8" y="339"/>
                    </a:cubicBezTo>
                    <a:cubicBezTo>
                      <a:pt x="6" y="356"/>
                      <a:pt x="2" y="373"/>
                      <a:pt x="1" y="392"/>
                    </a:cubicBezTo>
                    <a:lnTo>
                      <a:pt x="1" y="407"/>
                    </a:lnTo>
                    <a:cubicBezTo>
                      <a:pt x="2" y="435"/>
                      <a:pt x="8" y="467"/>
                      <a:pt x="14" y="496"/>
                    </a:cubicBezTo>
                    <a:cubicBezTo>
                      <a:pt x="14" y="500"/>
                      <a:pt x="15" y="505"/>
                      <a:pt x="17" y="509"/>
                    </a:cubicBezTo>
                    <a:cubicBezTo>
                      <a:pt x="21" y="522"/>
                      <a:pt x="27" y="533"/>
                      <a:pt x="34" y="546"/>
                    </a:cubicBezTo>
                    <a:lnTo>
                      <a:pt x="50" y="584"/>
                    </a:lnTo>
                    <a:cubicBezTo>
                      <a:pt x="51" y="587"/>
                      <a:pt x="51" y="588"/>
                      <a:pt x="53" y="590"/>
                    </a:cubicBezTo>
                    <a:cubicBezTo>
                      <a:pt x="66" y="610"/>
                      <a:pt x="94" y="652"/>
                      <a:pt x="120" y="669"/>
                    </a:cubicBezTo>
                    <a:cubicBezTo>
                      <a:pt x="138" y="689"/>
                      <a:pt x="159" y="704"/>
                      <a:pt x="182" y="717"/>
                    </a:cubicBezTo>
                    <a:lnTo>
                      <a:pt x="185" y="718"/>
                    </a:lnTo>
                    <a:cubicBezTo>
                      <a:pt x="237" y="773"/>
                      <a:pt x="313" y="802"/>
                      <a:pt x="390" y="802"/>
                    </a:cubicBezTo>
                    <a:cubicBezTo>
                      <a:pt x="416" y="802"/>
                      <a:pt x="442" y="798"/>
                      <a:pt x="468" y="791"/>
                    </a:cubicBezTo>
                    <a:cubicBezTo>
                      <a:pt x="517" y="777"/>
                      <a:pt x="560" y="754"/>
                      <a:pt x="596" y="718"/>
                    </a:cubicBezTo>
                    <a:cubicBezTo>
                      <a:pt x="632" y="682"/>
                      <a:pt x="657" y="639"/>
                      <a:pt x="669" y="590"/>
                    </a:cubicBezTo>
                    <a:cubicBezTo>
                      <a:pt x="671" y="581"/>
                      <a:pt x="672" y="574"/>
                      <a:pt x="675" y="565"/>
                    </a:cubicBezTo>
                    <a:lnTo>
                      <a:pt x="685" y="483"/>
                    </a:lnTo>
                    <a:cubicBezTo>
                      <a:pt x="684" y="477"/>
                      <a:pt x="683" y="470"/>
                      <a:pt x="682" y="462"/>
                    </a:cubicBezTo>
                    <a:lnTo>
                      <a:pt x="682" y="462"/>
                    </a:lnTo>
                    <a:cubicBezTo>
                      <a:pt x="678" y="442"/>
                      <a:pt x="678" y="422"/>
                      <a:pt x="678" y="401"/>
                    </a:cubicBezTo>
                    <a:cubicBezTo>
                      <a:pt x="678" y="363"/>
                      <a:pt x="671" y="327"/>
                      <a:pt x="664" y="291"/>
                    </a:cubicBezTo>
                    <a:cubicBezTo>
                      <a:pt x="661" y="264"/>
                      <a:pt x="655" y="238"/>
                      <a:pt x="642" y="215"/>
                    </a:cubicBezTo>
                    <a:cubicBezTo>
                      <a:pt x="639" y="202"/>
                      <a:pt x="632" y="192"/>
                      <a:pt x="626" y="180"/>
                    </a:cubicBezTo>
                    <a:cubicBezTo>
                      <a:pt x="597" y="118"/>
                      <a:pt x="546" y="69"/>
                      <a:pt x="482" y="42"/>
                    </a:cubicBezTo>
                    <a:cubicBezTo>
                      <a:pt x="460" y="29"/>
                      <a:pt x="437" y="19"/>
                      <a:pt x="411" y="12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1032450" y="2239650"/>
                <a:ext cx="114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84" extrusionOk="0">
                    <a:moveTo>
                      <a:pt x="207" y="0"/>
                    </a:moveTo>
                    <a:cubicBezTo>
                      <a:pt x="198" y="0"/>
                      <a:pt x="189" y="2"/>
                      <a:pt x="178" y="3"/>
                    </a:cubicBezTo>
                    <a:cubicBezTo>
                      <a:pt x="152" y="6"/>
                      <a:pt x="126" y="13"/>
                      <a:pt x="103" y="29"/>
                    </a:cubicBezTo>
                    <a:cubicBezTo>
                      <a:pt x="88" y="39"/>
                      <a:pt x="75" y="51"/>
                      <a:pt x="61" y="62"/>
                    </a:cubicBezTo>
                    <a:cubicBezTo>
                      <a:pt x="51" y="77"/>
                      <a:pt x="39" y="88"/>
                      <a:pt x="29" y="103"/>
                    </a:cubicBezTo>
                    <a:cubicBezTo>
                      <a:pt x="23" y="110"/>
                      <a:pt x="19" y="120"/>
                      <a:pt x="18" y="129"/>
                    </a:cubicBezTo>
                    <a:cubicBezTo>
                      <a:pt x="5" y="153"/>
                      <a:pt x="0" y="179"/>
                      <a:pt x="0" y="208"/>
                    </a:cubicBezTo>
                    <a:cubicBezTo>
                      <a:pt x="2" y="225"/>
                      <a:pt x="5" y="244"/>
                      <a:pt x="8" y="264"/>
                    </a:cubicBezTo>
                    <a:lnTo>
                      <a:pt x="8" y="266"/>
                    </a:lnTo>
                    <a:cubicBezTo>
                      <a:pt x="8" y="267"/>
                      <a:pt x="8" y="268"/>
                      <a:pt x="9" y="268"/>
                    </a:cubicBezTo>
                    <a:cubicBezTo>
                      <a:pt x="10" y="274"/>
                      <a:pt x="12" y="280"/>
                      <a:pt x="15" y="287"/>
                    </a:cubicBezTo>
                    <a:cubicBezTo>
                      <a:pt x="18" y="300"/>
                      <a:pt x="22" y="312"/>
                      <a:pt x="23" y="323"/>
                    </a:cubicBezTo>
                    <a:cubicBezTo>
                      <a:pt x="34" y="361"/>
                      <a:pt x="52" y="394"/>
                      <a:pt x="80" y="420"/>
                    </a:cubicBezTo>
                    <a:cubicBezTo>
                      <a:pt x="106" y="447"/>
                      <a:pt x="139" y="467"/>
                      <a:pt x="176" y="476"/>
                    </a:cubicBezTo>
                    <a:cubicBezTo>
                      <a:pt x="196" y="477"/>
                      <a:pt x="217" y="482"/>
                      <a:pt x="234" y="483"/>
                    </a:cubicBezTo>
                    <a:cubicBezTo>
                      <a:pt x="274" y="483"/>
                      <a:pt x="312" y="473"/>
                      <a:pt x="346" y="453"/>
                    </a:cubicBezTo>
                    <a:cubicBezTo>
                      <a:pt x="371" y="439"/>
                      <a:pt x="392" y="420"/>
                      <a:pt x="407" y="397"/>
                    </a:cubicBezTo>
                    <a:cubicBezTo>
                      <a:pt x="427" y="375"/>
                      <a:pt x="440" y="351"/>
                      <a:pt x="447" y="322"/>
                    </a:cubicBezTo>
                    <a:cubicBezTo>
                      <a:pt x="457" y="286"/>
                      <a:pt x="457" y="245"/>
                      <a:pt x="447" y="208"/>
                    </a:cubicBezTo>
                    <a:cubicBezTo>
                      <a:pt x="436" y="170"/>
                      <a:pt x="418" y="137"/>
                      <a:pt x="391" y="110"/>
                    </a:cubicBezTo>
                    <a:cubicBezTo>
                      <a:pt x="384" y="101"/>
                      <a:pt x="377" y="91"/>
                      <a:pt x="369" y="81"/>
                    </a:cubicBezTo>
                    <a:cubicBezTo>
                      <a:pt x="365" y="75"/>
                      <a:pt x="362" y="72"/>
                      <a:pt x="358" y="67"/>
                    </a:cubicBezTo>
                    <a:cubicBezTo>
                      <a:pt x="346" y="51"/>
                      <a:pt x="339" y="42"/>
                      <a:pt x="312" y="29"/>
                    </a:cubicBezTo>
                    <a:lnTo>
                      <a:pt x="263" y="8"/>
                    </a:lnTo>
                    <a:cubicBezTo>
                      <a:pt x="245" y="6"/>
                      <a:pt x="227" y="2"/>
                      <a:pt x="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1192150" y="2303675"/>
                <a:ext cx="153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631" extrusionOk="0">
                    <a:moveTo>
                      <a:pt x="311" y="1"/>
                    </a:moveTo>
                    <a:cubicBezTo>
                      <a:pt x="288" y="5"/>
                      <a:pt x="263" y="9"/>
                      <a:pt x="239" y="11"/>
                    </a:cubicBezTo>
                    <a:lnTo>
                      <a:pt x="174" y="37"/>
                    </a:lnTo>
                    <a:cubicBezTo>
                      <a:pt x="172" y="40"/>
                      <a:pt x="169" y="40"/>
                      <a:pt x="167" y="41"/>
                    </a:cubicBezTo>
                    <a:cubicBezTo>
                      <a:pt x="165" y="43"/>
                      <a:pt x="161" y="43"/>
                      <a:pt x="159" y="44"/>
                    </a:cubicBezTo>
                    <a:cubicBezTo>
                      <a:pt x="141" y="58"/>
                      <a:pt x="122" y="73"/>
                      <a:pt x="103" y="87"/>
                    </a:cubicBezTo>
                    <a:lnTo>
                      <a:pt x="102" y="90"/>
                    </a:lnTo>
                    <a:cubicBezTo>
                      <a:pt x="102" y="92"/>
                      <a:pt x="100" y="92"/>
                      <a:pt x="100" y="93"/>
                    </a:cubicBezTo>
                    <a:cubicBezTo>
                      <a:pt x="83" y="113"/>
                      <a:pt x="67" y="133"/>
                      <a:pt x="53" y="155"/>
                    </a:cubicBezTo>
                    <a:cubicBezTo>
                      <a:pt x="51" y="156"/>
                      <a:pt x="50" y="159"/>
                      <a:pt x="47" y="162"/>
                    </a:cubicBezTo>
                    <a:cubicBezTo>
                      <a:pt x="33" y="187"/>
                      <a:pt x="21" y="214"/>
                      <a:pt x="14" y="241"/>
                    </a:cubicBezTo>
                    <a:cubicBezTo>
                      <a:pt x="7" y="270"/>
                      <a:pt x="4" y="299"/>
                      <a:pt x="1" y="328"/>
                    </a:cubicBezTo>
                    <a:lnTo>
                      <a:pt x="1" y="344"/>
                    </a:lnTo>
                    <a:cubicBezTo>
                      <a:pt x="2" y="370"/>
                      <a:pt x="7" y="397"/>
                      <a:pt x="11" y="423"/>
                    </a:cubicBezTo>
                    <a:lnTo>
                      <a:pt x="11" y="426"/>
                    </a:lnTo>
                    <a:cubicBezTo>
                      <a:pt x="18" y="450"/>
                      <a:pt x="28" y="472"/>
                      <a:pt x="40" y="494"/>
                    </a:cubicBezTo>
                    <a:cubicBezTo>
                      <a:pt x="54" y="511"/>
                      <a:pt x="69" y="531"/>
                      <a:pt x="83" y="548"/>
                    </a:cubicBezTo>
                    <a:cubicBezTo>
                      <a:pt x="93" y="556"/>
                      <a:pt x="102" y="566"/>
                      <a:pt x="112" y="570"/>
                    </a:cubicBezTo>
                    <a:cubicBezTo>
                      <a:pt x="139" y="595"/>
                      <a:pt x="169" y="610"/>
                      <a:pt x="205" y="619"/>
                    </a:cubicBezTo>
                    <a:lnTo>
                      <a:pt x="208" y="619"/>
                    </a:lnTo>
                    <a:cubicBezTo>
                      <a:pt x="210" y="619"/>
                      <a:pt x="211" y="621"/>
                      <a:pt x="213" y="621"/>
                    </a:cubicBezTo>
                    <a:lnTo>
                      <a:pt x="283" y="631"/>
                    </a:lnTo>
                    <a:cubicBezTo>
                      <a:pt x="286" y="631"/>
                      <a:pt x="289" y="631"/>
                      <a:pt x="292" y="631"/>
                    </a:cubicBezTo>
                    <a:cubicBezTo>
                      <a:pt x="325" y="631"/>
                      <a:pt x="356" y="623"/>
                      <a:pt x="384" y="606"/>
                    </a:cubicBezTo>
                    <a:cubicBezTo>
                      <a:pt x="406" y="602"/>
                      <a:pt x="426" y="589"/>
                      <a:pt x="442" y="573"/>
                    </a:cubicBezTo>
                    <a:cubicBezTo>
                      <a:pt x="471" y="554"/>
                      <a:pt x="492" y="530"/>
                      <a:pt x="508" y="501"/>
                    </a:cubicBezTo>
                    <a:lnTo>
                      <a:pt x="508" y="501"/>
                    </a:lnTo>
                    <a:lnTo>
                      <a:pt x="499" y="512"/>
                    </a:lnTo>
                    <a:lnTo>
                      <a:pt x="499" y="512"/>
                    </a:lnTo>
                    <a:cubicBezTo>
                      <a:pt x="503" y="507"/>
                      <a:pt x="506" y="503"/>
                      <a:pt x="508" y="498"/>
                    </a:cubicBezTo>
                    <a:lnTo>
                      <a:pt x="511" y="497"/>
                    </a:lnTo>
                    <a:cubicBezTo>
                      <a:pt x="511" y="495"/>
                      <a:pt x="512" y="495"/>
                      <a:pt x="514" y="494"/>
                    </a:cubicBezTo>
                    <a:lnTo>
                      <a:pt x="514" y="494"/>
                    </a:lnTo>
                    <a:lnTo>
                      <a:pt x="512" y="497"/>
                    </a:lnTo>
                    <a:cubicBezTo>
                      <a:pt x="514" y="495"/>
                      <a:pt x="515" y="491"/>
                      <a:pt x="518" y="489"/>
                    </a:cubicBezTo>
                    <a:cubicBezTo>
                      <a:pt x="536" y="462"/>
                      <a:pt x="544" y="432"/>
                      <a:pt x="549" y="401"/>
                    </a:cubicBezTo>
                    <a:cubicBezTo>
                      <a:pt x="554" y="396"/>
                      <a:pt x="559" y="393"/>
                      <a:pt x="564" y="386"/>
                    </a:cubicBezTo>
                    <a:cubicBezTo>
                      <a:pt x="586" y="361"/>
                      <a:pt x="599" y="337"/>
                      <a:pt x="606" y="306"/>
                    </a:cubicBezTo>
                    <a:cubicBezTo>
                      <a:pt x="609" y="285"/>
                      <a:pt x="612" y="265"/>
                      <a:pt x="615" y="243"/>
                    </a:cubicBezTo>
                    <a:cubicBezTo>
                      <a:pt x="615" y="227"/>
                      <a:pt x="612" y="207"/>
                      <a:pt x="608" y="185"/>
                    </a:cubicBezTo>
                    <a:cubicBezTo>
                      <a:pt x="600" y="155"/>
                      <a:pt x="586" y="128"/>
                      <a:pt x="566" y="106"/>
                    </a:cubicBezTo>
                    <a:cubicBezTo>
                      <a:pt x="550" y="81"/>
                      <a:pt x="528" y="61"/>
                      <a:pt x="500" y="45"/>
                    </a:cubicBezTo>
                    <a:cubicBezTo>
                      <a:pt x="481" y="35"/>
                      <a:pt x="458" y="27"/>
                      <a:pt x="439" y="19"/>
                    </a:cubicBezTo>
                    <a:cubicBezTo>
                      <a:pt x="436" y="19"/>
                      <a:pt x="435" y="18"/>
                      <a:pt x="432" y="18"/>
                    </a:cubicBezTo>
                    <a:cubicBezTo>
                      <a:pt x="419" y="14"/>
                      <a:pt x="404" y="14"/>
                      <a:pt x="393" y="12"/>
                    </a:cubicBezTo>
                    <a:cubicBezTo>
                      <a:pt x="386" y="11"/>
                      <a:pt x="378" y="11"/>
                      <a:pt x="370" y="9"/>
                    </a:cubicBezTo>
                    <a:cubicBezTo>
                      <a:pt x="350" y="4"/>
                      <a:pt x="332" y="1"/>
                      <a:pt x="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781000" y="2504875"/>
                <a:ext cx="1402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82" extrusionOk="0">
                    <a:moveTo>
                      <a:pt x="273" y="1"/>
                    </a:moveTo>
                    <a:cubicBezTo>
                      <a:pt x="251" y="1"/>
                      <a:pt x="230" y="4"/>
                      <a:pt x="209" y="10"/>
                    </a:cubicBezTo>
                    <a:lnTo>
                      <a:pt x="206" y="10"/>
                    </a:lnTo>
                    <a:cubicBezTo>
                      <a:pt x="186" y="16"/>
                      <a:pt x="167" y="22"/>
                      <a:pt x="150" y="32"/>
                    </a:cubicBezTo>
                    <a:cubicBezTo>
                      <a:pt x="114" y="54"/>
                      <a:pt x="91" y="82"/>
                      <a:pt x="66" y="117"/>
                    </a:cubicBezTo>
                    <a:cubicBezTo>
                      <a:pt x="62" y="124"/>
                      <a:pt x="58" y="131"/>
                      <a:pt x="55" y="139"/>
                    </a:cubicBezTo>
                    <a:cubicBezTo>
                      <a:pt x="38" y="169"/>
                      <a:pt x="23" y="203"/>
                      <a:pt x="15" y="238"/>
                    </a:cubicBezTo>
                    <a:cubicBezTo>
                      <a:pt x="7" y="274"/>
                      <a:pt x="0" y="312"/>
                      <a:pt x="2" y="348"/>
                    </a:cubicBezTo>
                    <a:cubicBezTo>
                      <a:pt x="4" y="376"/>
                      <a:pt x="7" y="404"/>
                      <a:pt x="13" y="433"/>
                    </a:cubicBezTo>
                    <a:cubicBezTo>
                      <a:pt x="16" y="461"/>
                      <a:pt x="30" y="486"/>
                      <a:pt x="43" y="512"/>
                    </a:cubicBezTo>
                    <a:cubicBezTo>
                      <a:pt x="48" y="519"/>
                      <a:pt x="51" y="526"/>
                      <a:pt x="56" y="534"/>
                    </a:cubicBezTo>
                    <a:cubicBezTo>
                      <a:pt x="84" y="575"/>
                      <a:pt x="91" y="580"/>
                      <a:pt x="123" y="606"/>
                    </a:cubicBezTo>
                    <a:cubicBezTo>
                      <a:pt x="128" y="608"/>
                      <a:pt x="131" y="613"/>
                      <a:pt x="136" y="614"/>
                    </a:cubicBezTo>
                    <a:cubicBezTo>
                      <a:pt x="144" y="655"/>
                      <a:pt x="159" y="692"/>
                      <a:pt x="187" y="721"/>
                    </a:cubicBezTo>
                    <a:cubicBezTo>
                      <a:pt x="222" y="755"/>
                      <a:pt x="277" y="782"/>
                      <a:pt x="328" y="782"/>
                    </a:cubicBezTo>
                    <a:cubicBezTo>
                      <a:pt x="331" y="782"/>
                      <a:pt x="333" y="782"/>
                      <a:pt x="336" y="781"/>
                    </a:cubicBezTo>
                    <a:cubicBezTo>
                      <a:pt x="389" y="780"/>
                      <a:pt x="446" y="763"/>
                      <a:pt x="483" y="721"/>
                    </a:cubicBezTo>
                    <a:lnTo>
                      <a:pt x="516" y="678"/>
                    </a:lnTo>
                    <a:cubicBezTo>
                      <a:pt x="535" y="645"/>
                      <a:pt x="545" y="608"/>
                      <a:pt x="545" y="571"/>
                    </a:cubicBezTo>
                    <a:cubicBezTo>
                      <a:pt x="548" y="528"/>
                      <a:pt x="552" y="485"/>
                      <a:pt x="555" y="443"/>
                    </a:cubicBezTo>
                    <a:cubicBezTo>
                      <a:pt x="561" y="417"/>
                      <a:pt x="552" y="384"/>
                      <a:pt x="538" y="353"/>
                    </a:cubicBezTo>
                    <a:cubicBezTo>
                      <a:pt x="533" y="330"/>
                      <a:pt x="532" y="307"/>
                      <a:pt x="525" y="283"/>
                    </a:cubicBezTo>
                    <a:cubicBezTo>
                      <a:pt x="516" y="254"/>
                      <a:pt x="503" y="225"/>
                      <a:pt x="491" y="197"/>
                    </a:cubicBezTo>
                    <a:lnTo>
                      <a:pt x="491" y="197"/>
                    </a:lnTo>
                    <a:lnTo>
                      <a:pt x="479" y="159"/>
                    </a:lnTo>
                    <a:cubicBezTo>
                      <a:pt x="469" y="123"/>
                      <a:pt x="450" y="90"/>
                      <a:pt x="424" y="64"/>
                    </a:cubicBezTo>
                    <a:cubicBezTo>
                      <a:pt x="396" y="36"/>
                      <a:pt x="366" y="18"/>
                      <a:pt x="327" y="7"/>
                    </a:cubicBezTo>
                    <a:cubicBezTo>
                      <a:pt x="309" y="3"/>
                      <a:pt x="291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808125" y="2475525"/>
                <a:ext cx="121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91" extrusionOk="0">
                    <a:moveTo>
                      <a:pt x="477" y="337"/>
                    </a:moveTo>
                    <a:cubicBezTo>
                      <a:pt x="476" y="341"/>
                      <a:pt x="475" y="344"/>
                      <a:pt x="475" y="347"/>
                    </a:cubicBezTo>
                    <a:cubicBezTo>
                      <a:pt x="475" y="344"/>
                      <a:pt x="476" y="341"/>
                      <a:pt x="477" y="337"/>
                    </a:cubicBezTo>
                    <a:close/>
                    <a:moveTo>
                      <a:pt x="240" y="1"/>
                    </a:moveTo>
                    <a:cubicBezTo>
                      <a:pt x="230" y="1"/>
                      <a:pt x="221" y="2"/>
                      <a:pt x="211" y="5"/>
                    </a:cubicBezTo>
                    <a:cubicBezTo>
                      <a:pt x="192" y="5"/>
                      <a:pt x="175" y="10"/>
                      <a:pt x="159" y="20"/>
                    </a:cubicBezTo>
                    <a:cubicBezTo>
                      <a:pt x="140" y="25"/>
                      <a:pt x="126" y="34"/>
                      <a:pt x="113" y="46"/>
                    </a:cubicBezTo>
                    <a:cubicBezTo>
                      <a:pt x="94" y="59"/>
                      <a:pt x="81" y="77"/>
                      <a:pt x="68" y="95"/>
                    </a:cubicBezTo>
                    <a:cubicBezTo>
                      <a:pt x="65" y="100"/>
                      <a:pt x="58" y="102"/>
                      <a:pt x="54" y="109"/>
                    </a:cubicBezTo>
                    <a:cubicBezTo>
                      <a:pt x="39" y="123"/>
                      <a:pt x="29" y="142"/>
                      <a:pt x="24" y="162"/>
                    </a:cubicBezTo>
                    <a:cubicBezTo>
                      <a:pt x="9" y="190"/>
                      <a:pt x="2" y="221"/>
                      <a:pt x="3" y="253"/>
                    </a:cubicBezTo>
                    <a:cubicBezTo>
                      <a:pt x="0" y="306"/>
                      <a:pt x="11" y="358"/>
                      <a:pt x="38" y="404"/>
                    </a:cubicBezTo>
                    <a:cubicBezTo>
                      <a:pt x="39" y="417"/>
                      <a:pt x="41" y="430"/>
                      <a:pt x="44" y="441"/>
                    </a:cubicBezTo>
                    <a:lnTo>
                      <a:pt x="62" y="490"/>
                    </a:lnTo>
                    <a:cubicBezTo>
                      <a:pt x="74" y="504"/>
                      <a:pt x="84" y="517"/>
                      <a:pt x="96" y="531"/>
                    </a:cubicBezTo>
                    <a:cubicBezTo>
                      <a:pt x="113" y="550"/>
                      <a:pt x="135" y="566"/>
                      <a:pt x="160" y="573"/>
                    </a:cubicBezTo>
                    <a:cubicBezTo>
                      <a:pt x="176" y="582"/>
                      <a:pt x="192" y="588"/>
                      <a:pt x="211" y="588"/>
                    </a:cubicBezTo>
                    <a:cubicBezTo>
                      <a:pt x="220" y="590"/>
                      <a:pt x="229" y="591"/>
                      <a:pt x="238" y="591"/>
                    </a:cubicBezTo>
                    <a:cubicBezTo>
                      <a:pt x="247" y="591"/>
                      <a:pt x="256" y="590"/>
                      <a:pt x="264" y="588"/>
                    </a:cubicBezTo>
                    <a:cubicBezTo>
                      <a:pt x="283" y="588"/>
                      <a:pt x="300" y="582"/>
                      <a:pt x="315" y="573"/>
                    </a:cubicBezTo>
                    <a:cubicBezTo>
                      <a:pt x="341" y="563"/>
                      <a:pt x="362" y="552"/>
                      <a:pt x="380" y="531"/>
                    </a:cubicBezTo>
                    <a:cubicBezTo>
                      <a:pt x="394" y="513"/>
                      <a:pt x="410" y="494"/>
                      <a:pt x="423" y="474"/>
                    </a:cubicBezTo>
                    <a:cubicBezTo>
                      <a:pt x="424" y="469"/>
                      <a:pt x="424" y="468"/>
                      <a:pt x="427" y="465"/>
                    </a:cubicBezTo>
                    <a:cubicBezTo>
                      <a:pt x="434" y="455"/>
                      <a:pt x="444" y="451"/>
                      <a:pt x="450" y="439"/>
                    </a:cubicBezTo>
                    <a:cubicBezTo>
                      <a:pt x="473" y="402"/>
                      <a:pt x="480" y="364"/>
                      <a:pt x="482" y="321"/>
                    </a:cubicBezTo>
                    <a:lnTo>
                      <a:pt x="482" y="309"/>
                    </a:lnTo>
                    <a:lnTo>
                      <a:pt x="482" y="309"/>
                    </a:lnTo>
                    <a:cubicBezTo>
                      <a:pt x="483" y="304"/>
                      <a:pt x="484" y="298"/>
                      <a:pt x="484" y="292"/>
                    </a:cubicBezTo>
                    <a:lnTo>
                      <a:pt x="484" y="292"/>
                    </a:lnTo>
                    <a:cubicBezTo>
                      <a:pt x="485" y="289"/>
                      <a:pt x="485" y="287"/>
                      <a:pt x="485" y="285"/>
                    </a:cubicBezTo>
                    <a:lnTo>
                      <a:pt x="485" y="285"/>
                    </a:lnTo>
                    <a:cubicBezTo>
                      <a:pt x="485" y="285"/>
                      <a:pt x="485" y="286"/>
                      <a:pt x="485" y="286"/>
                    </a:cubicBezTo>
                    <a:lnTo>
                      <a:pt x="485" y="286"/>
                    </a:lnTo>
                    <a:cubicBezTo>
                      <a:pt x="485" y="283"/>
                      <a:pt x="485" y="280"/>
                      <a:pt x="485" y="278"/>
                    </a:cubicBezTo>
                    <a:cubicBezTo>
                      <a:pt x="485" y="236"/>
                      <a:pt x="480" y="230"/>
                      <a:pt x="472" y="207"/>
                    </a:cubicBezTo>
                    <a:cubicBezTo>
                      <a:pt x="470" y="201"/>
                      <a:pt x="468" y="195"/>
                      <a:pt x="466" y="188"/>
                    </a:cubicBezTo>
                    <a:cubicBezTo>
                      <a:pt x="456" y="149"/>
                      <a:pt x="436" y="113"/>
                      <a:pt x="406" y="84"/>
                    </a:cubicBezTo>
                    <a:cubicBezTo>
                      <a:pt x="401" y="80"/>
                      <a:pt x="398" y="79"/>
                      <a:pt x="395" y="77"/>
                    </a:cubicBezTo>
                    <a:cubicBezTo>
                      <a:pt x="393" y="72"/>
                      <a:pt x="388" y="69"/>
                      <a:pt x="385" y="63"/>
                    </a:cubicBezTo>
                    <a:cubicBezTo>
                      <a:pt x="371" y="51"/>
                      <a:pt x="357" y="41"/>
                      <a:pt x="344" y="30"/>
                    </a:cubicBezTo>
                    <a:cubicBezTo>
                      <a:pt x="320" y="15"/>
                      <a:pt x="296" y="7"/>
                      <a:pt x="267" y="5"/>
                    </a:cubicBezTo>
                    <a:cubicBezTo>
                      <a:pt x="258" y="2"/>
                      <a:pt x="249" y="1"/>
                      <a:pt x="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782250" y="2380225"/>
                <a:ext cx="118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603" extrusionOk="0">
                    <a:moveTo>
                      <a:pt x="202" y="0"/>
                    </a:moveTo>
                    <a:cubicBezTo>
                      <a:pt x="166" y="0"/>
                      <a:pt x="135" y="10"/>
                      <a:pt x="103" y="28"/>
                    </a:cubicBezTo>
                    <a:cubicBezTo>
                      <a:pt x="63" y="55"/>
                      <a:pt x="24" y="94"/>
                      <a:pt x="14" y="144"/>
                    </a:cubicBezTo>
                    <a:cubicBezTo>
                      <a:pt x="8" y="170"/>
                      <a:pt x="5" y="198"/>
                      <a:pt x="2" y="224"/>
                    </a:cubicBezTo>
                    <a:cubicBezTo>
                      <a:pt x="1" y="234"/>
                      <a:pt x="1" y="244"/>
                      <a:pt x="1" y="253"/>
                    </a:cubicBezTo>
                    <a:cubicBezTo>
                      <a:pt x="1" y="271"/>
                      <a:pt x="5" y="289"/>
                      <a:pt x="6" y="309"/>
                    </a:cubicBezTo>
                    <a:cubicBezTo>
                      <a:pt x="8" y="328"/>
                      <a:pt x="12" y="345"/>
                      <a:pt x="15" y="364"/>
                    </a:cubicBezTo>
                    <a:cubicBezTo>
                      <a:pt x="16" y="372"/>
                      <a:pt x="21" y="381"/>
                      <a:pt x="24" y="390"/>
                    </a:cubicBezTo>
                    <a:cubicBezTo>
                      <a:pt x="34" y="414"/>
                      <a:pt x="42" y="439"/>
                      <a:pt x="55" y="462"/>
                    </a:cubicBezTo>
                    <a:cubicBezTo>
                      <a:pt x="57" y="467"/>
                      <a:pt x="60" y="472"/>
                      <a:pt x="63" y="475"/>
                    </a:cubicBezTo>
                    <a:cubicBezTo>
                      <a:pt x="64" y="476"/>
                      <a:pt x="64" y="479"/>
                      <a:pt x="65" y="480"/>
                    </a:cubicBezTo>
                    <a:cubicBezTo>
                      <a:pt x="73" y="493"/>
                      <a:pt x="88" y="512"/>
                      <a:pt x="99" y="522"/>
                    </a:cubicBezTo>
                    <a:cubicBezTo>
                      <a:pt x="105" y="529"/>
                      <a:pt x="113" y="535"/>
                      <a:pt x="120" y="542"/>
                    </a:cubicBezTo>
                    <a:lnTo>
                      <a:pt x="120" y="542"/>
                    </a:lnTo>
                    <a:cubicBezTo>
                      <a:pt x="133" y="556"/>
                      <a:pt x="147" y="568"/>
                      <a:pt x="163" y="577"/>
                    </a:cubicBezTo>
                    <a:cubicBezTo>
                      <a:pt x="185" y="591"/>
                      <a:pt x="208" y="599"/>
                      <a:pt x="233" y="599"/>
                    </a:cubicBezTo>
                    <a:cubicBezTo>
                      <a:pt x="243" y="601"/>
                      <a:pt x="254" y="602"/>
                      <a:pt x="265" y="602"/>
                    </a:cubicBezTo>
                    <a:cubicBezTo>
                      <a:pt x="279" y="602"/>
                      <a:pt x="294" y="600"/>
                      <a:pt x="309" y="596"/>
                    </a:cubicBezTo>
                    <a:cubicBezTo>
                      <a:pt x="341" y="587"/>
                      <a:pt x="368" y="570"/>
                      <a:pt x="391" y="547"/>
                    </a:cubicBezTo>
                    <a:cubicBezTo>
                      <a:pt x="401" y="538"/>
                      <a:pt x="408" y="529"/>
                      <a:pt x="416" y="519"/>
                    </a:cubicBezTo>
                    <a:cubicBezTo>
                      <a:pt x="423" y="511"/>
                      <a:pt x="432" y="502"/>
                      <a:pt x="437" y="490"/>
                    </a:cubicBezTo>
                    <a:cubicBezTo>
                      <a:pt x="449" y="469"/>
                      <a:pt x="459" y="447"/>
                      <a:pt x="463" y="424"/>
                    </a:cubicBezTo>
                    <a:cubicBezTo>
                      <a:pt x="469" y="401"/>
                      <a:pt x="473" y="374"/>
                      <a:pt x="473" y="349"/>
                    </a:cubicBezTo>
                    <a:cubicBezTo>
                      <a:pt x="471" y="339"/>
                      <a:pt x="469" y="327"/>
                      <a:pt x="467" y="315"/>
                    </a:cubicBezTo>
                    <a:lnTo>
                      <a:pt x="467" y="315"/>
                    </a:lnTo>
                    <a:cubicBezTo>
                      <a:pt x="465" y="297"/>
                      <a:pt x="462" y="277"/>
                      <a:pt x="456" y="260"/>
                    </a:cubicBezTo>
                    <a:cubicBezTo>
                      <a:pt x="456" y="257"/>
                      <a:pt x="455" y="254"/>
                      <a:pt x="453" y="251"/>
                    </a:cubicBezTo>
                    <a:cubicBezTo>
                      <a:pt x="453" y="250"/>
                      <a:pt x="452" y="248"/>
                      <a:pt x="452" y="248"/>
                    </a:cubicBezTo>
                    <a:cubicBezTo>
                      <a:pt x="445" y="231"/>
                      <a:pt x="437" y="215"/>
                      <a:pt x="432" y="199"/>
                    </a:cubicBezTo>
                    <a:cubicBezTo>
                      <a:pt x="427" y="191"/>
                      <a:pt x="420" y="183"/>
                      <a:pt x="416" y="176"/>
                    </a:cubicBezTo>
                    <a:cubicBezTo>
                      <a:pt x="408" y="163"/>
                      <a:pt x="397" y="156"/>
                      <a:pt x="387" y="147"/>
                    </a:cubicBezTo>
                    <a:cubicBezTo>
                      <a:pt x="383" y="130"/>
                      <a:pt x="381" y="114"/>
                      <a:pt x="372" y="100"/>
                    </a:cubicBezTo>
                    <a:cubicBezTo>
                      <a:pt x="359" y="77"/>
                      <a:pt x="344" y="58"/>
                      <a:pt x="322" y="44"/>
                    </a:cubicBezTo>
                    <a:cubicBezTo>
                      <a:pt x="302" y="26"/>
                      <a:pt x="280" y="15"/>
                      <a:pt x="254" y="8"/>
                    </a:cubicBezTo>
                    <a:cubicBezTo>
                      <a:pt x="237" y="6"/>
                      <a:pt x="221" y="3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581750" y="2383375"/>
                <a:ext cx="136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839" extrusionOk="0">
                    <a:moveTo>
                      <a:pt x="248" y="1"/>
                    </a:moveTo>
                    <a:cubicBezTo>
                      <a:pt x="217" y="1"/>
                      <a:pt x="188" y="8"/>
                      <a:pt x="159" y="23"/>
                    </a:cubicBezTo>
                    <a:cubicBezTo>
                      <a:pt x="137" y="29"/>
                      <a:pt x="120" y="39"/>
                      <a:pt x="104" y="55"/>
                    </a:cubicBezTo>
                    <a:cubicBezTo>
                      <a:pt x="84" y="66"/>
                      <a:pt x="70" y="82"/>
                      <a:pt x="58" y="101"/>
                    </a:cubicBezTo>
                    <a:cubicBezTo>
                      <a:pt x="42" y="116"/>
                      <a:pt x="32" y="134"/>
                      <a:pt x="26" y="155"/>
                    </a:cubicBezTo>
                    <a:cubicBezTo>
                      <a:pt x="11" y="186"/>
                      <a:pt x="3" y="219"/>
                      <a:pt x="5" y="253"/>
                    </a:cubicBezTo>
                    <a:cubicBezTo>
                      <a:pt x="0" y="304"/>
                      <a:pt x="5" y="350"/>
                      <a:pt x="22" y="398"/>
                    </a:cubicBezTo>
                    <a:cubicBezTo>
                      <a:pt x="32" y="416"/>
                      <a:pt x="39" y="436"/>
                      <a:pt x="48" y="457"/>
                    </a:cubicBezTo>
                    <a:cubicBezTo>
                      <a:pt x="64" y="485"/>
                      <a:pt x="85" y="509"/>
                      <a:pt x="113" y="527"/>
                    </a:cubicBezTo>
                    <a:lnTo>
                      <a:pt x="123" y="533"/>
                    </a:lnTo>
                    <a:cubicBezTo>
                      <a:pt x="127" y="566"/>
                      <a:pt x="133" y="601"/>
                      <a:pt x="142" y="635"/>
                    </a:cubicBezTo>
                    <a:cubicBezTo>
                      <a:pt x="152" y="674"/>
                      <a:pt x="171" y="713"/>
                      <a:pt x="186" y="751"/>
                    </a:cubicBezTo>
                    <a:cubicBezTo>
                      <a:pt x="212" y="804"/>
                      <a:pt x="280" y="839"/>
                      <a:pt x="339" y="839"/>
                    </a:cubicBezTo>
                    <a:cubicBezTo>
                      <a:pt x="395" y="839"/>
                      <a:pt x="467" y="807"/>
                      <a:pt x="493" y="751"/>
                    </a:cubicBezTo>
                    <a:cubicBezTo>
                      <a:pt x="509" y="713"/>
                      <a:pt x="525" y="674"/>
                      <a:pt x="534" y="635"/>
                    </a:cubicBezTo>
                    <a:cubicBezTo>
                      <a:pt x="544" y="594"/>
                      <a:pt x="547" y="550"/>
                      <a:pt x="547" y="509"/>
                    </a:cubicBezTo>
                    <a:cubicBezTo>
                      <a:pt x="545" y="464"/>
                      <a:pt x="538" y="415"/>
                      <a:pt x="529" y="367"/>
                    </a:cubicBezTo>
                    <a:cubicBezTo>
                      <a:pt x="541" y="325"/>
                      <a:pt x="541" y="281"/>
                      <a:pt x="529" y="239"/>
                    </a:cubicBezTo>
                    <a:cubicBezTo>
                      <a:pt x="518" y="209"/>
                      <a:pt x="509" y="177"/>
                      <a:pt x="493" y="153"/>
                    </a:cubicBezTo>
                    <a:cubicBezTo>
                      <a:pt x="476" y="125"/>
                      <a:pt x="453" y="101"/>
                      <a:pt x="436" y="75"/>
                    </a:cubicBezTo>
                    <a:cubicBezTo>
                      <a:pt x="418" y="62"/>
                      <a:pt x="401" y="47"/>
                      <a:pt x="385" y="36"/>
                    </a:cubicBezTo>
                    <a:lnTo>
                      <a:pt x="323" y="10"/>
                    </a:lnTo>
                    <a:cubicBezTo>
                      <a:pt x="302" y="7"/>
                      <a:pt x="279" y="4"/>
                      <a:pt x="257" y="1"/>
                    </a:cubicBezTo>
                    <a:cubicBezTo>
                      <a:pt x="254" y="1"/>
                      <a:pt x="251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588775" y="2338300"/>
                <a:ext cx="215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" extrusionOk="0">
                    <a:moveTo>
                      <a:pt x="64" y="1"/>
                    </a:moveTo>
                    <a:cubicBezTo>
                      <a:pt x="58" y="1"/>
                      <a:pt x="54" y="2"/>
                      <a:pt x="50" y="8"/>
                    </a:cubicBezTo>
                    <a:lnTo>
                      <a:pt x="6" y="56"/>
                    </a:lnTo>
                    <a:cubicBezTo>
                      <a:pt x="3" y="60"/>
                      <a:pt x="1" y="63"/>
                      <a:pt x="1" y="69"/>
                    </a:cubicBezTo>
                    <a:cubicBezTo>
                      <a:pt x="1" y="72"/>
                      <a:pt x="3" y="77"/>
                      <a:pt x="6" y="82"/>
                    </a:cubicBezTo>
                    <a:cubicBezTo>
                      <a:pt x="10" y="85"/>
                      <a:pt x="15" y="87"/>
                      <a:pt x="19" y="87"/>
                    </a:cubicBezTo>
                    <a:cubicBezTo>
                      <a:pt x="24" y="87"/>
                      <a:pt x="29" y="85"/>
                      <a:pt x="32" y="82"/>
                    </a:cubicBezTo>
                    <a:lnTo>
                      <a:pt x="80" y="38"/>
                    </a:lnTo>
                    <a:cubicBezTo>
                      <a:pt x="84" y="34"/>
                      <a:pt x="86" y="27"/>
                      <a:pt x="86" y="24"/>
                    </a:cubicBezTo>
                    <a:cubicBezTo>
                      <a:pt x="84" y="18"/>
                      <a:pt x="83" y="11"/>
                      <a:pt x="78" y="8"/>
                    </a:cubicBezTo>
                    <a:cubicBezTo>
                      <a:pt x="74" y="4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rgbClr val="FFE8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73825" y="2206125"/>
                <a:ext cx="154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712" extrusionOk="0">
                    <a:moveTo>
                      <a:pt x="316" y="1"/>
                    </a:moveTo>
                    <a:cubicBezTo>
                      <a:pt x="313" y="1"/>
                      <a:pt x="310" y="1"/>
                      <a:pt x="307" y="1"/>
                    </a:cubicBezTo>
                    <a:lnTo>
                      <a:pt x="225" y="12"/>
                    </a:lnTo>
                    <a:cubicBezTo>
                      <a:pt x="173" y="27"/>
                      <a:pt x="129" y="53"/>
                      <a:pt x="91" y="92"/>
                    </a:cubicBezTo>
                    <a:cubicBezTo>
                      <a:pt x="75" y="110"/>
                      <a:pt x="58" y="132"/>
                      <a:pt x="42" y="152"/>
                    </a:cubicBezTo>
                    <a:cubicBezTo>
                      <a:pt x="15" y="200"/>
                      <a:pt x="0" y="252"/>
                      <a:pt x="0" y="308"/>
                    </a:cubicBezTo>
                    <a:cubicBezTo>
                      <a:pt x="3" y="337"/>
                      <a:pt x="6" y="366"/>
                      <a:pt x="9" y="394"/>
                    </a:cubicBezTo>
                    <a:cubicBezTo>
                      <a:pt x="13" y="417"/>
                      <a:pt x="15" y="433"/>
                      <a:pt x="21" y="453"/>
                    </a:cubicBezTo>
                    <a:cubicBezTo>
                      <a:pt x="22" y="461"/>
                      <a:pt x="26" y="466"/>
                      <a:pt x="29" y="474"/>
                    </a:cubicBezTo>
                    <a:cubicBezTo>
                      <a:pt x="34" y="497"/>
                      <a:pt x="39" y="518"/>
                      <a:pt x="49" y="540"/>
                    </a:cubicBezTo>
                    <a:cubicBezTo>
                      <a:pt x="61" y="575"/>
                      <a:pt x="80" y="605"/>
                      <a:pt x="107" y="629"/>
                    </a:cubicBezTo>
                    <a:cubicBezTo>
                      <a:pt x="126" y="644"/>
                      <a:pt x="145" y="658"/>
                      <a:pt x="163" y="673"/>
                    </a:cubicBezTo>
                    <a:cubicBezTo>
                      <a:pt x="195" y="693"/>
                      <a:pt x="230" y="704"/>
                      <a:pt x="267" y="706"/>
                    </a:cubicBezTo>
                    <a:cubicBezTo>
                      <a:pt x="280" y="709"/>
                      <a:pt x="292" y="711"/>
                      <a:pt x="305" y="711"/>
                    </a:cubicBezTo>
                    <a:cubicBezTo>
                      <a:pt x="317" y="711"/>
                      <a:pt x="329" y="709"/>
                      <a:pt x="342" y="706"/>
                    </a:cubicBezTo>
                    <a:cubicBezTo>
                      <a:pt x="379" y="704"/>
                      <a:pt x="414" y="693"/>
                      <a:pt x="446" y="673"/>
                    </a:cubicBezTo>
                    <a:cubicBezTo>
                      <a:pt x="465" y="658"/>
                      <a:pt x="483" y="644"/>
                      <a:pt x="502" y="629"/>
                    </a:cubicBezTo>
                    <a:cubicBezTo>
                      <a:pt x="537" y="596"/>
                      <a:pt x="561" y="554"/>
                      <a:pt x="574" y="507"/>
                    </a:cubicBezTo>
                    <a:cubicBezTo>
                      <a:pt x="574" y="504"/>
                      <a:pt x="574" y="500"/>
                      <a:pt x="576" y="498"/>
                    </a:cubicBezTo>
                    <a:cubicBezTo>
                      <a:pt x="580" y="488"/>
                      <a:pt x="584" y="476"/>
                      <a:pt x="590" y="459"/>
                    </a:cubicBezTo>
                    <a:cubicBezTo>
                      <a:pt x="591" y="452"/>
                      <a:pt x="596" y="442"/>
                      <a:pt x="597" y="435"/>
                    </a:cubicBezTo>
                    <a:cubicBezTo>
                      <a:pt x="604" y="409"/>
                      <a:pt x="606" y="368"/>
                      <a:pt x="610" y="337"/>
                    </a:cubicBezTo>
                    <a:cubicBezTo>
                      <a:pt x="612" y="327"/>
                      <a:pt x="612" y="318"/>
                      <a:pt x="613" y="309"/>
                    </a:cubicBezTo>
                    <a:cubicBezTo>
                      <a:pt x="616" y="266"/>
                      <a:pt x="606" y="226"/>
                      <a:pt x="586" y="190"/>
                    </a:cubicBezTo>
                    <a:cubicBezTo>
                      <a:pt x="574" y="152"/>
                      <a:pt x="552" y="120"/>
                      <a:pt x="524" y="92"/>
                    </a:cubicBezTo>
                    <a:cubicBezTo>
                      <a:pt x="496" y="60"/>
                      <a:pt x="462" y="41"/>
                      <a:pt x="424" y="28"/>
                    </a:cubicBezTo>
                    <a:cubicBezTo>
                      <a:pt x="391" y="9"/>
                      <a:pt x="353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99325" y="2222700"/>
                <a:ext cx="16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845" extrusionOk="0">
                    <a:moveTo>
                      <a:pt x="411" y="1"/>
                    </a:moveTo>
                    <a:cubicBezTo>
                      <a:pt x="408" y="1"/>
                      <a:pt x="405" y="1"/>
                      <a:pt x="402" y="1"/>
                    </a:cubicBezTo>
                    <a:cubicBezTo>
                      <a:pt x="373" y="5"/>
                      <a:pt x="343" y="7"/>
                      <a:pt x="314" y="14"/>
                    </a:cubicBezTo>
                    <a:cubicBezTo>
                      <a:pt x="296" y="20"/>
                      <a:pt x="281" y="25"/>
                      <a:pt x="263" y="33"/>
                    </a:cubicBezTo>
                    <a:cubicBezTo>
                      <a:pt x="247" y="41"/>
                      <a:pt x="230" y="46"/>
                      <a:pt x="213" y="57"/>
                    </a:cubicBezTo>
                    <a:cubicBezTo>
                      <a:pt x="188" y="72"/>
                      <a:pt x="159" y="96"/>
                      <a:pt x="141" y="110"/>
                    </a:cubicBezTo>
                    <a:cubicBezTo>
                      <a:pt x="82" y="159"/>
                      <a:pt x="46" y="236"/>
                      <a:pt x="23" y="308"/>
                    </a:cubicBezTo>
                    <a:cubicBezTo>
                      <a:pt x="10" y="345"/>
                      <a:pt x="7" y="389"/>
                      <a:pt x="2" y="428"/>
                    </a:cubicBezTo>
                    <a:cubicBezTo>
                      <a:pt x="1" y="442"/>
                      <a:pt x="1" y="458"/>
                      <a:pt x="2" y="475"/>
                    </a:cubicBezTo>
                    <a:cubicBezTo>
                      <a:pt x="7" y="505"/>
                      <a:pt x="7" y="536"/>
                      <a:pt x="15" y="564"/>
                    </a:cubicBezTo>
                    <a:cubicBezTo>
                      <a:pt x="23" y="593"/>
                      <a:pt x="37" y="619"/>
                      <a:pt x="50" y="645"/>
                    </a:cubicBezTo>
                    <a:cubicBezTo>
                      <a:pt x="53" y="651"/>
                      <a:pt x="54" y="658"/>
                      <a:pt x="59" y="664"/>
                    </a:cubicBezTo>
                    <a:cubicBezTo>
                      <a:pt x="89" y="714"/>
                      <a:pt x="138" y="778"/>
                      <a:pt x="191" y="802"/>
                    </a:cubicBezTo>
                    <a:cubicBezTo>
                      <a:pt x="214" y="814"/>
                      <a:pt x="239" y="822"/>
                      <a:pt x="263" y="833"/>
                    </a:cubicBezTo>
                    <a:cubicBezTo>
                      <a:pt x="291" y="837"/>
                      <a:pt x="317" y="840"/>
                      <a:pt x="343" y="844"/>
                    </a:cubicBezTo>
                    <a:cubicBezTo>
                      <a:pt x="370" y="840"/>
                      <a:pt x="394" y="837"/>
                      <a:pt x="422" y="833"/>
                    </a:cubicBezTo>
                    <a:cubicBezTo>
                      <a:pt x="462" y="824"/>
                      <a:pt x="494" y="807"/>
                      <a:pt x="523" y="779"/>
                    </a:cubicBezTo>
                    <a:cubicBezTo>
                      <a:pt x="544" y="766"/>
                      <a:pt x="563" y="749"/>
                      <a:pt x="577" y="724"/>
                    </a:cubicBezTo>
                    <a:cubicBezTo>
                      <a:pt x="595" y="707"/>
                      <a:pt x="608" y="684"/>
                      <a:pt x="615" y="658"/>
                    </a:cubicBezTo>
                    <a:cubicBezTo>
                      <a:pt x="628" y="635"/>
                      <a:pt x="635" y="609"/>
                      <a:pt x="635" y="583"/>
                    </a:cubicBezTo>
                    <a:cubicBezTo>
                      <a:pt x="644" y="543"/>
                      <a:pt x="642" y="504"/>
                      <a:pt x="629" y="464"/>
                    </a:cubicBezTo>
                    <a:cubicBezTo>
                      <a:pt x="628" y="455"/>
                      <a:pt x="621" y="438"/>
                      <a:pt x="612" y="419"/>
                    </a:cubicBezTo>
                    <a:cubicBezTo>
                      <a:pt x="609" y="413"/>
                      <a:pt x="608" y="409"/>
                      <a:pt x="608" y="404"/>
                    </a:cubicBezTo>
                    <a:cubicBezTo>
                      <a:pt x="614" y="402"/>
                      <a:pt x="619" y="394"/>
                      <a:pt x="624" y="387"/>
                    </a:cubicBezTo>
                    <a:cubicBezTo>
                      <a:pt x="634" y="367"/>
                      <a:pt x="642" y="345"/>
                      <a:pt x="650" y="325"/>
                    </a:cubicBezTo>
                    <a:lnTo>
                      <a:pt x="658" y="257"/>
                    </a:lnTo>
                    <a:cubicBezTo>
                      <a:pt x="660" y="221"/>
                      <a:pt x="652" y="188"/>
                      <a:pt x="637" y="158"/>
                    </a:cubicBezTo>
                    <a:cubicBezTo>
                      <a:pt x="631" y="136"/>
                      <a:pt x="621" y="116"/>
                      <a:pt x="605" y="102"/>
                    </a:cubicBezTo>
                    <a:cubicBezTo>
                      <a:pt x="593" y="82"/>
                      <a:pt x="577" y="67"/>
                      <a:pt x="557" y="56"/>
                    </a:cubicBezTo>
                    <a:cubicBezTo>
                      <a:pt x="541" y="38"/>
                      <a:pt x="523" y="28"/>
                      <a:pt x="501" y="23"/>
                    </a:cubicBezTo>
                    <a:cubicBezTo>
                      <a:pt x="473" y="8"/>
                      <a:pt x="443" y="1"/>
                      <a:pt x="4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503800" y="2183925"/>
                <a:ext cx="13350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611" extrusionOk="0">
                    <a:moveTo>
                      <a:pt x="264" y="1"/>
                    </a:moveTo>
                    <a:cubicBezTo>
                      <a:pt x="241" y="4"/>
                      <a:pt x="218" y="8"/>
                      <a:pt x="195" y="10"/>
                    </a:cubicBezTo>
                    <a:cubicBezTo>
                      <a:pt x="149" y="23"/>
                      <a:pt x="110" y="46"/>
                      <a:pt x="77" y="79"/>
                    </a:cubicBezTo>
                    <a:cubicBezTo>
                      <a:pt x="63" y="96"/>
                      <a:pt x="51" y="115"/>
                      <a:pt x="37" y="132"/>
                    </a:cubicBezTo>
                    <a:cubicBezTo>
                      <a:pt x="12" y="174"/>
                      <a:pt x="1" y="219"/>
                      <a:pt x="1" y="268"/>
                    </a:cubicBezTo>
                    <a:cubicBezTo>
                      <a:pt x="1" y="282"/>
                      <a:pt x="1" y="296"/>
                      <a:pt x="2" y="312"/>
                    </a:cubicBezTo>
                    <a:lnTo>
                      <a:pt x="2" y="334"/>
                    </a:lnTo>
                    <a:cubicBezTo>
                      <a:pt x="2" y="348"/>
                      <a:pt x="4" y="357"/>
                      <a:pt x="8" y="373"/>
                    </a:cubicBezTo>
                    <a:cubicBezTo>
                      <a:pt x="9" y="387"/>
                      <a:pt x="9" y="400"/>
                      <a:pt x="12" y="413"/>
                    </a:cubicBezTo>
                    <a:cubicBezTo>
                      <a:pt x="17" y="426"/>
                      <a:pt x="22" y="435"/>
                      <a:pt x="27" y="449"/>
                    </a:cubicBezTo>
                    <a:cubicBezTo>
                      <a:pt x="38" y="481"/>
                      <a:pt x="55" y="510"/>
                      <a:pt x="81" y="534"/>
                    </a:cubicBezTo>
                    <a:cubicBezTo>
                      <a:pt x="99" y="549"/>
                      <a:pt x="117" y="563"/>
                      <a:pt x="135" y="575"/>
                    </a:cubicBezTo>
                    <a:cubicBezTo>
                      <a:pt x="176" y="599"/>
                      <a:pt x="220" y="611"/>
                      <a:pt x="266" y="611"/>
                    </a:cubicBezTo>
                    <a:cubicBezTo>
                      <a:pt x="313" y="611"/>
                      <a:pt x="357" y="599"/>
                      <a:pt x="398" y="575"/>
                    </a:cubicBezTo>
                    <a:cubicBezTo>
                      <a:pt x="416" y="563"/>
                      <a:pt x="435" y="549"/>
                      <a:pt x="452" y="534"/>
                    </a:cubicBezTo>
                    <a:lnTo>
                      <a:pt x="494" y="481"/>
                    </a:lnTo>
                    <a:cubicBezTo>
                      <a:pt x="507" y="464"/>
                      <a:pt x="514" y="438"/>
                      <a:pt x="521" y="415"/>
                    </a:cubicBezTo>
                    <a:cubicBezTo>
                      <a:pt x="530" y="390"/>
                      <a:pt x="531" y="363"/>
                      <a:pt x="531" y="335"/>
                    </a:cubicBezTo>
                    <a:lnTo>
                      <a:pt x="531" y="312"/>
                    </a:lnTo>
                    <a:cubicBezTo>
                      <a:pt x="531" y="298"/>
                      <a:pt x="531" y="283"/>
                      <a:pt x="533" y="268"/>
                    </a:cubicBezTo>
                    <a:cubicBezTo>
                      <a:pt x="534" y="233"/>
                      <a:pt x="527" y="198"/>
                      <a:pt x="509" y="167"/>
                    </a:cubicBezTo>
                    <a:cubicBezTo>
                      <a:pt x="499" y="134"/>
                      <a:pt x="481" y="105"/>
                      <a:pt x="455" y="80"/>
                    </a:cubicBezTo>
                    <a:cubicBezTo>
                      <a:pt x="430" y="54"/>
                      <a:pt x="401" y="34"/>
                      <a:pt x="368" y="24"/>
                    </a:cubicBezTo>
                    <a:cubicBezTo>
                      <a:pt x="335" y="8"/>
                      <a:pt x="300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673600" y="2141150"/>
                <a:ext cx="136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69" extrusionOk="0">
                    <a:moveTo>
                      <a:pt x="491" y="407"/>
                    </a:moveTo>
                    <a:cubicBezTo>
                      <a:pt x="491" y="408"/>
                      <a:pt x="491" y="408"/>
                      <a:pt x="491" y="409"/>
                    </a:cubicBezTo>
                    <a:lnTo>
                      <a:pt x="491" y="409"/>
                    </a:lnTo>
                    <a:cubicBezTo>
                      <a:pt x="491" y="409"/>
                      <a:pt x="491" y="409"/>
                      <a:pt x="491" y="409"/>
                    </a:cubicBezTo>
                    <a:lnTo>
                      <a:pt x="491" y="407"/>
                    </a:lnTo>
                    <a:close/>
                    <a:moveTo>
                      <a:pt x="319" y="1"/>
                    </a:moveTo>
                    <a:cubicBezTo>
                      <a:pt x="300" y="1"/>
                      <a:pt x="280" y="4"/>
                      <a:pt x="262" y="10"/>
                    </a:cubicBezTo>
                    <a:cubicBezTo>
                      <a:pt x="256" y="11"/>
                      <a:pt x="249" y="11"/>
                      <a:pt x="244" y="12"/>
                    </a:cubicBezTo>
                    <a:cubicBezTo>
                      <a:pt x="220" y="20"/>
                      <a:pt x="197" y="31"/>
                      <a:pt x="175" y="41"/>
                    </a:cubicBezTo>
                    <a:cubicBezTo>
                      <a:pt x="165" y="47"/>
                      <a:pt x="155" y="56"/>
                      <a:pt x="145" y="63"/>
                    </a:cubicBezTo>
                    <a:cubicBezTo>
                      <a:pt x="136" y="70"/>
                      <a:pt x="125" y="77"/>
                      <a:pt x="116" y="86"/>
                    </a:cubicBezTo>
                    <a:cubicBezTo>
                      <a:pt x="110" y="90"/>
                      <a:pt x="107" y="96"/>
                      <a:pt x="103" y="100"/>
                    </a:cubicBezTo>
                    <a:cubicBezTo>
                      <a:pt x="83" y="125"/>
                      <a:pt x="61" y="149"/>
                      <a:pt x="47" y="177"/>
                    </a:cubicBezTo>
                    <a:cubicBezTo>
                      <a:pt x="37" y="200"/>
                      <a:pt x="25" y="223"/>
                      <a:pt x="17" y="247"/>
                    </a:cubicBezTo>
                    <a:cubicBezTo>
                      <a:pt x="15" y="252"/>
                      <a:pt x="14" y="259"/>
                      <a:pt x="11" y="265"/>
                    </a:cubicBezTo>
                    <a:cubicBezTo>
                      <a:pt x="11" y="266"/>
                      <a:pt x="11" y="269"/>
                      <a:pt x="9" y="269"/>
                    </a:cubicBezTo>
                    <a:cubicBezTo>
                      <a:pt x="8" y="279"/>
                      <a:pt x="1" y="327"/>
                      <a:pt x="1" y="335"/>
                    </a:cubicBezTo>
                    <a:lnTo>
                      <a:pt x="1" y="345"/>
                    </a:lnTo>
                    <a:cubicBezTo>
                      <a:pt x="1" y="363"/>
                      <a:pt x="4" y="380"/>
                      <a:pt x="6" y="396"/>
                    </a:cubicBezTo>
                    <a:cubicBezTo>
                      <a:pt x="8" y="410"/>
                      <a:pt x="9" y="430"/>
                      <a:pt x="14" y="445"/>
                    </a:cubicBezTo>
                    <a:cubicBezTo>
                      <a:pt x="14" y="446"/>
                      <a:pt x="14" y="448"/>
                      <a:pt x="15" y="448"/>
                    </a:cubicBezTo>
                    <a:cubicBezTo>
                      <a:pt x="18" y="458"/>
                      <a:pt x="35" y="500"/>
                      <a:pt x="40" y="508"/>
                    </a:cubicBezTo>
                    <a:cubicBezTo>
                      <a:pt x="42" y="511"/>
                      <a:pt x="44" y="516"/>
                      <a:pt x="45" y="517"/>
                    </a:cubicBezTo>
                    <a:cubicBezTo>
                      <a:pt x="50" y="523"/>
                      <a:pt x="51" y="526"/>
                      <a:pt x="54" y="531"/>
                    </a:cubicBezTo>
                    <a:cubicBezTo>
                      <a:pt x="68" y="552"/>
                      <a:pt x="83" y="573"/>
                      <a:pt x="102" y="590"/>
                    </a:cubicBezTo>
                    <a:cubicBezTo>
                      <a:pt x="104" y="595"/>
                      <a:pt x="145" y="625"/>
                      <a:pt x="148" y="627"/>
                    </a:cubicBezTo>
                    <a:cubicBezTo>
                      <a:pt x="151" y="627"/>
                      <a:pt x="151" y="629"/>
                      <a:pt x="152" y="629"/>
                    </a:cubicBezTo>
                    <a:cubicBezTo>
                      <a:pt x="153" y="631"/>
                      <a:pt x="155" y="631"/>
                      <a:pt x="159" y="632"/>
                    </a:cubicBezTo>
                    <a:cubicBezTo>
                      <a:pt x="181" y="644"/>
                      <a:pt x="202" y="652"/>
                      <a:pt x="224" y="660"/>
                    </a:cubicBezTo>
                    <a:cubicBezTo>
                      <a:pt x="227" y="661"/>
                      <a:pt x="230" y="661"/>
                      <a:pt x="233" y="661"/>
                    </a:cubicBezTo>
                    <a:lnTo>
                      <a:pt x="237" y="661"/>
                    </a:lnTo>
                    <a:cubicBezTo>
                      <a:pt x="246" y="663"/>
                      <a:pt x="283" y="668"/>
                      <a:pt x="295" y="668"/>
                    </a:cubicBezTo>
                    <a:cubicBezTo>
                      <a:pt x="298" y="668"/>
                      <a:pt x="345" y="663"/>
                      <a:pt x="349" y="661"/>
                    </a:cubicBezTo>
                    <a:cubicBezTo>
                      <a:pt x="355" y="660"/>
                      <a:pt x="396" y="644"/>
                      <a:pt x="398" y="639"/>
                    </a:cubicBezTo>
                    <a:cubicBezTo>
                      <a:pt x="413" y="631"/>
                      <a:pt x="429" y="619"/>
                      <a:pt x="440" y="608"/>
                    </a:cubicBezTo>
                    <a:cubicBezTo>
                      <a:pt x="450" y="596"/>
                      <a:pt x="463" y="582"/>
                      <a:pt x="471" y="569"/>
                    </a:cubicBezTo>
                    <a:lnTo>
                      <a:pt x="471" y="567"/>
                    </a:lnTo>
                    <a:cubicBezTo>
                      <a:pt x="478" y="553"/>
                      <a:pt x="476" y="582"/>
                      <a:pt x="491" y="518"/>
                    </a:cubicBezTo>
                    <a:cubicBezTo>
                      <a:pt x="497" y="492"/>
                      <a:pt x="498" y="467"/>
                      <a:pt x="495" y="439"/>
                    </a:cubicBezTo>
                    <a:lnTo>
                      <a:pt x="495" y="432"/>
                    </a:lnTo>
                    <a:cubicBezTo>
                      <a:pt x="495" y="427"/>
                      <a:pt x="494" y="421"/>
                      <a:pt x="492" y="415"/>
                    </a:cubicBezTo>
                    <a:lnTo>
                      <a:pt x="492" y="415"/>
                    </a:lnTo>
                    <a:lnTo>
                      <a:pt x="492" y="403"/>
                    </a:lnTo>
                    <a:cubicBezTo>
                      <a:pt x="504" y="384"/>
                      <a:pt x="512" y="364"/>
                      <a:pt x="520" y="343"/>
                    </a:cubicBezTo>
                    <a:cubicBezTo>
                      <a:pt x="520" y="341"/>
                      <a:pt x="521" y="338"/>
                      <a:pt x="521" y="337"/>
                    </a:cubicBezTo>
                    <a:cubicBezTo>
                      <a:pt x="524" y="334"/>
                      <a:pt x="524" y="331"/>
                      <a:pt x="525" y="328"/>
                    </a:cubicBezTo>
                    <a:lnTo>
                      <a:pt x="525" y="328"/>
                    </a:lnTo>
                    <a:cubicBezTo>
                      <a:pt x="525" y="330"/>
                      <a:pt x="524" y="331"/>
                      <a:pt x="524" y="334"/>
                    </a:cubicBezTo>
                    <a:cubicBezTo>
                      <a:pt x="527" y="322"/>
                      <a:pt x="531" y="314"/>
                      <a:pt x="533" y="302"/>
                    </a:cubicBezTo>
                    <a:cubicBezTo>
                      <a:pt x="540" y="281"/>
                      <a:pt x="547" y="252"/>
                      <a:pt x="543" y="223"/>
                    </a:cubicBezTo>
                    <a:cubicBezTo>
                      <a:pt x="543" y="184"/>
                      <a:pt x="533" y="147"/>
                      <a:pt x="512" y="112"/>
                    </a:cubicBezTo>
                    <a:cubicBezTo>
                      <a:pt x="498" y="86"/>
                      <a:pt x="481" y="64"/>
                      <a:pt x="455" y="49"/>
                    </a:cubicBezTo>
                    <a:cubicBezTo>
                      <a:pt x="433" y="28"/>
                      <a:pt x="407" y="17"/>
                      <a:pt x="378" y="10"/>
                    </a:cubicBezTo>
                    <a:cubicBezTo>
                      <a:pt x="359" y="4"/>
                      <a:pt x="339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709600" y="2227875"/>
                <a:ext cx="142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0" extrusionOk="0">
                    <a:moveTo>
                      <a:pt x="240" y="0"/>
                    </a:moveTo>
                    <a:cubicBezTo>
                      <a:pt x="219" y="0"/>
                      <a:pt x="197" y="3"/>
                      <a:pt x="176" y="9"/>
                    </a:cubicBezTo>
                    <a:cubicBezTo>
                      <a:pt x="138" y="19"/>
                      <a:pt x="102" y="40"/>
                      <a:pt x="73" y="69"/>
                    </a:cubicBezTo>
                    <a:cubicBezTo>
                      <a:pt x="44" y="98"/>
                      <a:pt x="22" y="134"/>
                      <a:pt x="11" y="174"/>
                    </a:cubicBezTo>
                    <a:cubicBezTo>
                      <a:pt x="11" y="177"/>
                      <a:pt x="9" y="180"/>
                      <a:pt x="9" y="183"/>
                    </a:cubicBezTo>
                    <a:cubicBezTo>
                      <a:pt x="6" y="206"/>
                      <a:pt x="2" y="231"/>
                      <a:pt x="1" y="254"/>
                    </a:cubicBezTo>
                    <a:lnTo>
                      <a:pt x="1" y="271"/>
                    </a:lnTo>
                    <a:cubicBezTo>
                      <a:pt x="2" y="298"/>
                      <a:pt x="6" y="326"/>
                      <a:pt x="11" y="350"/>
                    </a:cubicBezTo>
                    <a:cubicBezTo>
                      <a:pt x="12" y="357"/>
                      <a:pt x="15" y="363"/>
                      <a:pt x="16" y="369"/>
                    </a:cubicBezTo>
                    <a:cubicBezTo>
                      <a:pt x="24" y="391"/>
                      <a:pt x="32" y="414"/>
                      <a:pt x="44" y="432"/>
                    </a:cubicBezTo>
                    <a:cubicBezTo>
                      <a:pt x="54" y="450"/>
                      <a:pt x="61" y="464"/>
                      <a:pt x="81" y="483"/>
                    </a:cubicBezTo>
                    <a:lnTo>
                      <a:pt x="130" y="520"/>
                    </a:lnTo>
                    <a:cubicBezTo>
                      <a:pt x="139" y="523"/>
                      <a:pt x="149" y="529"/>
                      <a:pt x="159" y="533"/>
                    </a:cubicBezTo>
                    <a:cubicBezTo>
                      <a:pt x="171" y="538"/>
                      <a:pt x="185" y="545"/>
                      <a:pt x="198" y="549"/>
                    </a:cubicBezTo>
                    <a:cubicBezTo>
                      <a:pt x="220" y="555"/>
                      <a:pt x="250" y="558"/>
                      <a:pt x="269" y="559"/>
                    </a:cubicBezTo>
                    <a:lnTo>
                      <a:pt x="283" y="559"/>
                    </a:lnTo>
                    <a:cubicBezTo>
                      <a:pt x="300" y="559"/>
                      <a:pt x="319" y="556"/>
                      <a:pt x="336" y="552"/>
                    </a:cubicBezTo>
                    <a:cubicBezTo>
                      <a:pt x="365" y="552"/>
                      <a:pt x="394" y="546"/>
                      <a:pt x="420" y="533"/>
                    </a:cubicBezTo>
                    <a:cubicBezTo>
                      <a:pt x="449" y="523"/>
                      <a:pt x="476" y="507"/>
                      <a:pt x="498" y="484"/>
                    </a:cubicBezTo>
                    <a:lnTo>
                      <a:pt x="535" y="435"/>
                    </a:lnTo>
                    <a:cubicBezTo>
                      <a:pt x="557" y="398"/>
                      <a:pt x="567" y="357"/>
                      <a:pt x="567" y="314"/>
                    </a:cubicBezTo>
                    <a:cubicBezTo>
                      <a:pt x="561" y="295"/>
                      <a:pt x="558" y="274"/>
                      <a:pt x="556" y="254"/>
                    </a:cubicBezTo>
                    <a:cubicBezTo>
                      <a:pt x="544" y="213"/>
                      <a:pt x="522" y="177"/>
                      <a:pt x="494" y="148"/>
                    </a:cubicBezTo>
                    <a:cubicBezTo>
                      <a:pt x="465" y="123"/>
                      <a:pt x="436" y="97"/>
                      <a:pt x="407" y="69"/>
                    </a:cubicBezTo>
                    <a:cubicBezTo>
                      <a:pt x="378" y="40"/>
                      <a:pt x="342" y="19"/>
                      <a:pt x="303" y="9"/>
                    </a:cubicBezTo>
                    <a:cubicBezTo>
                      <a:pt x="282" y="3"/>
                      <a:pt x="261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694150" y="2343800"/>
                <a:ext cx="174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788" extrusionOk="0">
                    <a:moveTo>
                      <a:pt x="381" y="0"/>
                    </a:moveTo>
                    <a:cubicBezTo>
                      <a:pt x="325" y="0"/>
                      <a:pt x="273" y="14"/>
                      <a:pt x="224" y="43"/>
                    </a:cubicBezTo>
                    <a:cubicBezTo>
                      <a:pt x="202" y="59"/>
                      <a:pt x="182" y="76"/>
                      <a:pt x="160" y="92"/>
                    </a:cubicBezTo>
                    <a:cubicBezTo>
                      <a:pt x="123" y="120"/>
                      <a:pt x="93" y="150"/>
                      <a:pt x="69" y="189"/>
                    </a:cubicBezTo>
                    <a:cubicBezTo>
                      <a:pt x="65" y="195"/>
                      <a:pt x="64" y="200"/>
                      <a:pt x="59" y="203"/>
                    </a:cubicBezTo>
                    <a:cubicBezTo>
                      <a:pt x="46" y="231"/>
                      <a:pt x="36" y="260"/>
                      <a:pt x="26" y="287"/>
                    </a:cubicBezTo>
                    <a:cubicBezTo>
                      <a:pt x="23" y="290"/>
                      <a:pt x="23" y="293"/>
                      <a:pt x="22" y="296"/>
                    </a:cubicBezTo>
                    <a:lnTo>
                      <a:pt x="16" y="311"/>
                    </a:lnTo>
                    <a:cubicBezTo>
                      <a:pt x="16" y="316"/>
                      <a:pt x="15" y="317"/>
                      <a:pt x="15" y="321"/>
                    </a:cubicBezTo>
                    <a:cubicBezTo>
                      <a:pt x="9" y="352"/>
                      <a:pt x="6" y="383"/>
                      <a:pt x="2" y="415"/>
                    </a:cubicBezTo>
                    <a:cubicBezTo>
                      <a:pt x="2" y="420"/>
                      <a:pt x="0" y="427"/>
                      <a:pt x="0" y="432"/>
                    </a:cubicBezTo>
                    <a:cubicBezTo>
                      <a:pt x="0" y="463"/>
                      <a:pt x="6" y="510"/>
                      <a:pt x="13" y="528"/>
                    </a:cubicBezTo>
                    <a:cubicBezTo>
                      <a:pt x="23" y="555"/>
                      <a:pt x="36" y="582"/>
                      <a:pt x="46" y="610"/>
                    </a:cubicBezTo>
                    <a:lnTo>
                      <a:pt x="101" y="679"/>
                    </a:lnTo>
                    <a:lnTo>
                      <a:pt x="169" y="732"/>
                    </a:lnTo>
                    <a:cubicBezTo>
                      <a:pt x="172" y="732"/>
                      <a:pt x="172" y="734"/>
                      <a:pt x="173" y="734"/>
                    </a:cubicBezTo>
                    <a:cubicBezTo>
                      <a:pt x="175" y="735"/>
                      <a:pt x="178" y="735"/>
                      <a:pt x="179" y="737"/>
                    </a:cubicBezTo>
                    <a:cubicBezTo>
                      <a:pt x="182" y="740"/>
                      <a:pt x="188" y="742"/>
                      <a:pt x="191" y="744"/>
                    </a:cubicBezTo>
                    <a:lnTo>
                      <a:pt x="193" y="744"/>
                    </a:lnTo>
                    <a:cubicBezTo>
                      <a:pt x="215" y="758"/>
                      <a:pt x="237" y="770"/>
                      <a:pt x="261" y="776"/>
                    </a:cubicBezTo>
                    <a:lnTo>
                      <a:pt x="338" y="786"/>
                    </a:lnTo>
                    <a:lnTo>
                      <a:pt x="339" y="786"/>
                    </a:lnTo>
                    <a:cubicBezTo>
                      <a:pt x="342" y="786"/>
                      <a:pt x="346" y="787"/>
                      <a:pt x="349" y="787"/>
                    </a:cubicBezTo>
                    <a:cubicBezTo>
                      <a:pt x="354" y="787"/>
                      <a:pt x="359" y="788"/>
                      <a:pt x="364" y="788"/>
                    </a:cubicBezTo>
                    <a:cubicBezTo>
                      <a:pt x="401" y="788"/>
                      <a:pt x="437" y="778"/>
                      <a:pt x="470" y="761"/>
                    </a:cubicBezTo>
                    <a:cubicBezTo>
                      <a:pt x="511" y="748"/>
                      <a:pt x="542" y="727"/>
                      <a:pt x="571" y="696"/>
                    </a:cubicBezTo>
                    <a:cubicBezTo>
                      <a:pt x="611" y="656"/>
                      <a:pt x="636" y="611"/>
                      <a:pt x="652" y="556"/>
                    </a:cubicBezTo>
                    <a:cubicBezTo>
                      <a:pt x="655" y="552"/>
                      <a:pt x="656" y="548"/>
                      <a:pt x="658" y="542"/>
                    </a:cubicBezTo>
                    <a:lnTo>
                      <a:pt x="663" y="532"/>
                    </a:lnTo>
                    <a:cubicBezTo>
                      <a:pt x="666" y="516"/>
                      <a:pt x="669" y="502"/>
                      <a:pt x="671" y="484"/>
                    </a:cubicBezTo>
                    <a:cubicBezTo>
                      <a:pt x="673" y="463"/>
                      <a:pt x="676" y="447"/>
                      <a:pt x="676" y="427"/>
                    </a:cubicBezTo>
                    <a:cubicBezTo>
                      <a:pt x="679" y="417"/>
                      <a:pt x="681" y="405"/>
                      <a:pt x="684" y="395"/>
                    </a:cubicBezTo>
                    <a:cubicBezTo>
                      <a:pt x="694" y="352"/>
                      <a:pt x="696" y="310"/>
                      <a:pt x="685" y="268"/>
                    </a:cubicBezTo>
                    <a:cubicBezTo>
                      <a:pt x="684" y="228"/>
                      <a:pt x="671" y="189"/>
                      <a:pt x="649" y="153"/>
                    </a:cubicBezTo>
                    <a:cubicBezTo>
                      <a:pt x="629" y="117"/>
                      <a:pt x="603" y="88"/>
                      <a:pt x="570" y="66"/>
                    </a:cubicBezTo>
                    <a:cubicBezTo>
                      <a:pt x="539" y="40"/>
                      <a:pt x="505" y="20"/>
                      <a:pt x="463" y="12"/>
                    </a:cubicBezTo>
                    <a:cubicBezTo>
                      <a:pt x="436" y="7"/>
                      <a:pt x="408" y="4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731475" y="2312825"/>
                <a:ext cx="110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27" extrusionOk="0">
                    <a:moveTo>
                      <a:pt x="238" y="1"/>
                    </a:moveTo>
                    <a:cubicBezTo>
                      <a:pt x="226" y="1"/>
                      <a:pt x="213" y="2"/>
                      <a:pt x="201" y="5"/>
                    </a:cubicBezTo>
                    <a:cubicBezTo>
                      <a:pt x="172" y="7"/>
                      <a:pt x="148" y="14"/>
                      <a:pt x="123" y="30"/>
                    </a:cubicBezTo>
                    <a:cubicBezTo>
                      <a:pt x="109" y="40"/>
                      <a:pt x="100" y="54"/>
                      <a:pt x="87" y="66"/>
                    </a:cubicBezTo>
                    <a:cubicBezTo>
                      <a:pt x="78" y="73"/>
                      <a:pt x="70" y="80"/>
                      <a:pt x="61" y="86"/>
                    </a:cubicBezTo>
                    <a:cubicBezTo>
                      <a:pt x="55" y="92"/>
                      <a:pt x="54" y="97"/>
                      <a:pt x="50" y="102"/>
                    </a:cubicBezTo>
                    <a:lnTo>
                      <a:pt x="48" y="105"/>
                    </a:lnTo>
                    <a:cubicBezTo>
                      <a:pt x="48" y="105"/>
                      <a:pt x="48" y="106"/>
                      <a:pt x="47" y="108"/>
                    </a:cubicBezTo>
                    <a:cubicBezTo>
                      <a:pt x="35" y="121"/>
                      <a:pt x="25" y="133"/>
                      <a:pt x="19" y="149"/>
                    </a:cubicBezTo>
                    <a:cubicBezTo>
                      <a:pt x="11" y="164"/>
                      <a:pt x="6" y="181"/>
                      <a:pt x="6" y="198"/>
                    </a:cubicBezTo>
                    <a:cubicBezTo>
                      <a:pt x="1" y="216"/>
                      <a:pt x="1" y="232"/>
                      <a:pt x="6" y="250"/>
                    </a:cubicBezTo>
                    <a:cubicBezTo>
                      <a:pt x="6" y="268"/>
                      <a:pt x="11" y="285"/>
                      <a:pt x="19" y="299"/>
                    </a:cubicBezTo>
                    <a:cubicBezTo>
                      <a:pt x="27" y="322"/>
                      <a:pt x="41" y="344"/>
                      <a:pt x="58" y="361"/>
                    </a:cubicBezTo>
                    <a:cubicBezTo>
                      <a:pt x="61" y="364"/>
                      <a:pt x="61" y="364"/>
                      <a:pt x="63" y="364"/>
                    </a:cubicBezTo>
                    <a:cubicBezTo>
                      <a:pt x="62" y="364"/>
                      <a:pt x="62" y="363"/>
                      <a:pt x="62" y="363"/>
                    </a:cubicBezTo>
                    <a:lnTo>
                      <a:pt x="62" y="363"/>
                    </a:lnTo>
                    <a:cubicBezTo>
                      <a:pt x="63" y="363"/>
                      <a:pt x="93" y="389"/>
                      <a:pt x="106" y="396"/>
                    </a:cubicBezTo>
                    <a:cubicBezTo>
                      <a:pt x="106" y="396"/>
                      <a:pt x="107" y="396"/>
                      <a:pt x="107" y="397"/>
                    </a:cubicBezTo>
                    <a:cubicBezTo>
                      <a:pt x="112" y="400"/>
                      <a:pt x="150" y="416"/>
                      <a:pt x="156" y="417"/>
                    </a:cubicBezTo>
                    <a:cubicBezTo>
                      <a:pt x="158" y="417"/>
                      <a:pt x="159" y="419"/>
                      <a:pt x="159" y="419"/>
                    </a:cubicBezTo>
                    <a:cubicBezTo>
                      <a:pt x="169" y="420"/>
                      <a:pt x="184" y="423"/>
                      <a:pt x="188" y="423"/>
                    </a:cubicBezTo>
                    <a:cubicBezTo>
                      <a:pt x="194" y="423"/>
                      <a:pt x="208" y="426"/>
                      <a:pt x="217" y="426"/>
                    </a:cubicBezTo>
                    <a:lnTo>
                      <a:pt x="220" y="426"/>
                    </a:lnTo>
                    <a:cubicBezTo>
                      <a:pt x="221" y="426"/>
                      <a:pt x="272" y="419"/>
                      <a:pt x="273" y="419"/>
                    </a:cubicBezTo>
                    <a:cubicBezTo>
                      <a:pt x="274" y="419"/>
                      <a:pt x="274" y="419"/>
                      <a:pt x="277" y="417"/>
                    </a:cubicBezTo>
                    <a:cubicBezTo>
                      <a:pt x="277" y="417"/>
                      <a:pt x="325" y="397"/>
                      <a:pt x="325" y="396"/>
                    </a:cubicBezTo>
                    <a:cubicBezTo>
                      <a:pt x="328" y="394"/>
                      <a:pt x="365" y="366"/>
                      <a:pt x="367" y="363"/>
                    </a:cubicBezTo>
                    <a:lnTo>
                      <a:pt x="368" y="361"/>
                    </a:lnTo>
                    <a:cubicBezTo>
                      <a:pt x="371" y="360"/>
                      <a:pt x="400" y="322"/>
                      <a:pt x="401" y="319"/>
                    </a:cubicBezTo>
                    <a:lnTo>
                      <a:pt x="401" y="318"/>
                    </a:lnTo>
                    <a:cubicBezTo>
                      <a:pt x="403" y="315"/>
                      <a:pt x="421" y="272"/>
                      <a:pt x="423" y="268"/>
                    </a:cubicBezTo>
                    <a:lnTo>
                      <a:pt x="423" y="266"/>
                    </a:lnTo>
                    <a:cubicBezTo>
                      <a:pt x="440" y="229"/>
                      <a:pt x="440" y="191"/>
                      <a:pt x="432" y="155"/>
                    </a:cubicBezTo>
                    <a:cubicBezTo>
                      <a:pt x="421" y="119"/>
                      <a:pt x="403" y="87"/>
                      <a:pt x="378" y="63"/>
                    </a:cubicBezTo>
                    <a:cubicBezTo>
                      <a:pt x="351" y="37"/>
                      <a:pt x="321" y="20"/>
                      <a:pt x="286" y="8"/>
                    </a:cubicBezTo>
                    <a:cubicBezTo>
                      <a:pt x="270" y="3"/>
                      <a:pt x="254" y="1"/>
                      <a:pt x="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822225" y="2274475"/>
                <a:ext cx="144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763" extrusionOk="0">
                    <a:moveTo>
                      <a:pt x="312" y="0"/>
                    </a:moveTo>
                    <a:cubicBezTo>
                      <a:pt x="289" y="0"/>
                      <a:pt x="267" y="3"/>
                      <a:pt x="244" y="10"/>
                    </a:cubicBezTo>
                    <a:cubicBezTo>
                      <a:pt x="236" y="13"/>
                      <a:pt x="231" y="14"/>
                      <a:pt x="224" y="18"/>
                    </a:cubicBezTo>
                    <a:cubicBezTo>
                      <a:pt x="196" y="24"/>
                      <a:pt x="169" y="33"/>
                      <a:pt x="144" y="47"/>
                    </a:cubicBezTo>
                    <a:cubicBezTo>
                      <a:pt x="124" y="62"/>
                      <a:pt x="101" y="78"/>
                      <a:pt x="82" y="96"/>
                    </a:cubicBezTo>
                    <a:cubicBezTo>
                      <a:pt x="75" y="105"/>
                      <a:pt x="68" y="115"/>
                      <a:pt x="61" y="124"/>
                    </a:cubicBezTo>
                    <a:cubicBezTo>
                      <a:pt x="53" y="134"/>
                      <a:pt x="46" y="144"/>
                      <a:pt x="39" y="153"/>
                    </a:cubicBezTo>
                    <a:cubicBezTo>
                      <a:pt x="32" y="164"/>
                      <a:pt x="29" y="177"/>
                      <a:pt x="23" y="189"/>
                    </a:cubicBezTo>
                    <a:cubicBezTo>
                      <a:pt x="16" y="200"/>
                      <a:pt x="10" y="210"/>
                      <a:pt x="9" y="223"/>
                    </a:cubicBezTo>
                    <a:cubicBezTo>
                      <a:pt x="4" y="248"/>
                      <a:pt x="2" y="271"/>
                      <a:pt x="0" y="294"/>
                    </a:cubicBezTo>
                    <a:lnTo>
                      <a:pt x="0" y="301"/>
                    </a:lnTo>
                    <a:cubicBezTo>
                      <a:pt x="2" y="323"/>
                      <a:pt x="3" y="357"/>
                      <a:pt x="12" y="382"/>
                    </a:cubicBezTo>
                    <a:cubicBezTo>
                      <a:pt x="12" y="386"/>
                      <a:pt x="10" y="388"/>
                      <a:pt x="10" y="392"/>
                    </a:cubicBezTo>
                    <a:cubicBezTo>
                      <a:pt x="10" y="415"/>
                      <a:pt x="15" y="437"/>
                      <a:pt x="17" y="460"/>
                    </a:cubicBezTo>
                    <a:cubicBezTo>
                      <a:pt x="22" y="486"/>
                      <a:pt x="23" y="504"/>
                      <a:pt x="32" y="529"/>
                    </a:cubicBezTo>
                    <a:cubicBezTo>
                      <a:pt x="43" y="559"/>
                      <a:pt x="56" y="589"/>
                      <a:pt x="72" y="618"/>
                    </a:cubicBezTo>
                    <a:cubicBezTo>
                      <a:pt x="95" y="661"/>
                      <a:pt x="108" y="667"/>
                      <a:pt x="140" y="692"/>
                    </a:cubicBezTo>
                    <a:cubicBezTo>
                      <a:pt x="159" y="706"/>
                      <a:pt x="159" y="709"/>
                      <a:pt x="173" y="716"/>
                    </a:cubicBezTo>
                    <a:cubicBezTo>
                      <a:pt x="175" y="716"/>
                      <a:pt x="176" y="718"/>
                      <a:pt x="177" y="718"/>
                    </a:cubicBezTo>
                    <a:cubicBezTo>
                      <a:pt x="183" y="720"/>
                      <a:pt x="189" y="725"/>
                      <a:pt x="195" y="731"/>
                    </a:cubicBezTo>
                    <a:cubicBezTo>
                      <a:pt x="213" y="738"/>
                      <a:pt x="232" y="746"/>
                      <a:pt x="252" y="754"/>
                    </a:cubicBezTo>
                    <a:cubicBezTo>
                      <a:pt x="274" y="757"/>
                      <a:pt x="294" y="759"/>
                      <a:pt x="316" y="762"/>
                    </a:cubicBezTo>
                    <a:cubicBezTo>
                      <a:pt x="318" y="762"/>
                      <a:pt x="321" y="762"/>
                      <a:pt x="324" y="762"/>
                    </a:cubicBezTo>
                    <a:cubicBezTo>
                      <a:pt x="353" y="762"/>
                      <a:pt x="380" y="755"/>
                      <a:pt x="407" y="742"/>
                    </a:cubicBezTo>
                    <a:cubicBezTo>
                      <a:pt x="427" y="738"/>
                      <a:pt x="445" y="726"/>
                      <a:pt x="460" y="712"/>
                    </a:cubicBezTo>
                    <a:cubicBezTo>
                      <a:pt x="477" y="702"/>
                      <a:pt x="492" y="687"/>
                      <a:pt x="503" y="669"/>
                    </a:cubicBezTo>
                    <a:cubicBezTo>
                      <a:pt x="518" y="654"/>
                      <a:pt x="528" y="637"/>
                      <a:pt x="533" y="617"/>
                    </a:cubicBezTo>
                    <a:cubicBezTo>
                      <a:pt x="548" y="588"/>
                      <a:pt x="555" y="558"/>
                      <a:pt x="554" y="524"/>
                    </a:cubicBezTo>
                    <a:cubicBezTo>
                      <a:pt x="554" y="496"/>
                      <a:pt x="549" y="468"/>
                      <a:pt x="548" y="439"/>
                    </a:cubicBezTo>
                    <a:cubicBezTo>
                      <a:pt x="548" y="424"/>
                      <a:pt x="544" y="408"/>
                      <a:pt x="542" y="392"/>
                    </a:cubicBezTo>
                    <a:cubicBezTo>
                      <a:pt x="561" y="363"/>
                      <a:pt x="571" y="330"/>
                      <a:pt x="572" y="295"/>
                    </a:cubicBezTo>
                    <a:cubicBezTo>
                      <a:pt x="578" y="262"/>
                      <a:pt x="577" y="228"/>
                      <a:pt x="565" y="191"/>
                    </a:cubicBezTo>
                    <a:cubicBezTo>
                      <a:pt x="558" y="157"/>
                      <a:pt x="542" y="128"/>
                      <a:pt x="519" y="104"/>
                    </a:cubicBezTo>
                    <a:cubicBezTo>
                      <a:pt x="500" y="75"/>
                      <a:pt x="476" y="52"/>
                      <a:pt x="445" y="36"/>
                    </a:cubicBezTo>
                    <a:cubicBezTo>
                      <a:pt x="424" y="27"/>
                      <a:pt x="404" y="18"/>
                      <a:pt x="382" y="10"/>
                    </a:cubicBezTo>
                    <a:cubicBezTo>
                      <a:pt x="358" y="3"/>
                      <a:pt x="335" y="0"/>
                      <a:pt x="3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829925" y="2213875"/>
                <a:ext cx="129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59" extrusionOk="0">
                    <a:moveTo>
                      <a:pt x="283" y="1"/>
                    </a:moveTo>
                    <a:cubicBezTo>
                      <a:pt x="270" y="2"/>
                      <a:pt x="256" y="2"/>
                      <a:pt x="243" y="5"/>
                    </a:cubicBezTo>
                    <a:cubicBezTo>
                      <a:pt x="240" y="5"/>
                      <a:pt x="238" y="5"/>
                      <a:pt x="234" y="6"/>
                    </a:cubicBezTo>
                    <a:cubicBezTo>
                      <a:pt x="224" y="8"/>
                      <a:pt x="212" y="8"/>
                      <a:pt x="202" y="9"/>
                    </a:cubicBezTo>
                    <a:cubicBezTo>
                      <a:pt x="171" y="12"/>
                      <a:pt x="145" y="21"/>
                      <a:pt x="119" y="37"/>
                    </a:cubicBezTo>
                    <a:cubicBezTo>
                      <a:pt x="101" y="48"/>
                      <a:pt x="87" y="63"/>
                      <a:pt x="73" y="73"/>
                    </a:cubicBezTo>
                    <a:cubicBezTo>
                      <a:pt x="54" y="87"/>
                      <a:pt x="47" y="99"/>
                      <a:pt x="29" y="123"/>
                    </a:cubicBezTo>
                    <a:cubicBezTo>
                      <a:pt x="9" y="156"/>
                      <a:pt x="1" y="192"/>
                      <a:pt x="1" y="230"/>
                    </a:cubicBezTo>
                    <a:cubicBezTo>
                      <a:pt x="1" y="267"/>
                      <a:pt x="9" y="303"/>
                      <a:pt x="29" y="337"/>
                    </a:cubicBezTo>
                    <a:cubicBezTo>
                      <a:pt x="34" y="344"/>
                      <a:pt x="39" y="351"/>
                      <a:pt x="47" y="358"/>
                    </a:cubicBezTo>
                    <a:cubicBezTo>
                      <a:pt x="51" y="367"/>
                      <a:pt x="58" y="374"/>
                      <a:pt x="65" y="380"/>
                    </a:cubicBezTo>
                    <a:lnTo>
                      <a:pt x="67" y="381"/>
                    </a:lnTo>
                    <a:cubicBezTo>
                      <a:pt x="68" y="383"/>
                      <a:pt x="70" y="384"/>
                      <a:pt x="73" y="384"/>
                    </a:cubicBezTo>
                    <a:cubicBezTo>
                      <a:pt x="80" y="390"/>
                      <a:pt x="88" y="397"/>
                      <a:pt x="96" y="403"/>
                    </a:cubicBezTo>
                    <a:cubicBezTo>
                      <a:pt x="103" y="410"/>
                      <a:pt x="112" y="414"/>
                      <a:pt x="119" y="420"/>
                    </a:cubicBezTo>
                    <a:cubicBezTo>
                      <a:pt x="137" y="427"/>
                      <a:pt x="155" y="435"/>
                      <a:pt x="174" y="445"/>
                    </a:cubicBezTo>
                    <a:cubicBezTo>
                      <a:pt x="192" y="448"/>
                      <a:pt x="212" y="449"/>
                      <a:pt x="234" y="453"/>
                    </a:cubicBezTo>
                    <a:cubicBezTo>
                      <a:pt x="238" y="453"/>
                      <a:pt x="241" y="453"/>
                      <a:pt x="246" y="455"/>
                    </a:cubicBezTo>
                    <a:cubicBezTo>
                      <a:pt x="257" y="456"/>
                      <a:pt x="272" y="456"/>
                      <a:pt x="285" y="458"/>
                    </a:cubicBezTo>
                    <a:cubicBezTo>
                      <a:pt x="289" y="458"/>
                      <a:pt x="294" y="458"/>
                      <a:pt x="299" y="458"/>
                    </a:cubicBezTo>
                    <a:cubicBezTo>
                      <a:pt x="326" y="458"/>
                      <a:pt x="350" y="451"/>
                      <a:pt x="372" y="439"/>
                    </a:cubicBezTo>
                    <a:cubicBezTo>
                      <a:pt x="401" y="430"/>
                      <a:pt x="427" y="413"/>
                      <a:pt x="447" y="391"/>
                    </a:cubicBezTo>
                    <a:cubicBezTo>
                      <a:pt x="469" y="370"/>
                      <a:pt x="485" y="347"/>
                      <a:pt x="494" y="318"/>
                    </a:cubicBezTo>
                    <a:cubicBezTo>
                      <a:pt x="508" y="290"/>
                      <a:pt x="515" y="260"/>
                      <a:pt x="514" y="230"/>
                    </a:cubicBezTo>
                    <a:cubicBezTo>
                      <a:pt x="509" y="210"/>
                      <a:pt x="507" y="188"/>
                      <a:pt x="505" y="168"/>
                    </a:cubicBezTo>
                    <a:cubicBezTo>
                      <a:pt x="494" y="129"/>
                      <a:pt x="473" y="96"/>
                      <a:pt x="445" y="67"/>
                    </a:cubicBezTo>
                    <a:cubicBezTo>
                      <a:pt x="429" y="56"/>
                      <a:pt x="414" y="44"/>
                      <a:pt x="398" y="31"/>
                    </a:cubicBezTo>
                    <a:cubicBezTo>
                      <a:pt x="362" y="9"/>
                      <a:pt x="325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877575" y="2426975"/>
                <a:ext cx="1272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542" extrusionOk="0">
                    <a:moveTo>
                      <a:pt x="232" y="0"/>
                    </a:moveTo>
                    <a:cubicBezTo>
                      <a:pt x="220" y="0"/>
                      <a:pt x="209" y="1"/>
                      <a:pt x="196" y="4"/>
                    </a:cubicBezTo>
                    <a:cubicBezTo>
                      <a:pt x="166" y="7"/>
                      <a:pt x="139" y="16"/>
                      <a:pt x="113" y="32"/>
                    </a:cubicBezTo>
                    <a:lnTo>
                      <a:pt x="66" y="68"/>
                    </a:lnTo>
                    <a:cubicBezTo>
                      <a:pt x="38" y="96"/>
                      <a:pt x="20" y="130"/>
                      <a:pt x="9" y="168"/>
                    </a:cubicBezTo>
                    <a:cubicBezTo>
                      <a:pt x="7" y="189"/>
                      <a:pt x="4" y="209"/>
                      <a:pt x="0" y="228"/>
                    </a:cubicBezTo>
                    <a:cubicBezTo>
                      <a:pt x="0" y="242"/>
                      <a:pt x="4" y="255"/>
                      <a:pt x="6" y="268"/>
                    </a:cubicBezTo>
                    <a:lnTo>
                      <a:pt x="6" y="274"/>
                    </a:lnTo>
                    <a:lnTo>
                      <a:pt x="6" y="275"/>
                    </a:lnTo>
                    <a:cubicBezTo>
                      <a:pt x="7" y="300"/>
                      <a:pt x="9" y="327"/>
                      <a:pt x="15" y="349"/>
                    </a:cubicBezTo>
                    <a:lnTo>
                      <a:pt x="15" y="350"/>
                    </a:lnTo>
                    <a:cubicBezTo>
                      <a:pt x="22" y="383"/>
                      <a:pt x="38" y="412"/>
                      <a:pt x="59" y="435"/>
                    </a:cubicBezTo>
                    <a:cubicBezTo>
                      <a:pt x="72" y="451"/>
                      <a:pt x="72" y="455"/>
                      <a:pt x="81" y="463"/>
                    </a:cubicBezTo>
                    <a:cubicBezTo>
                      <a:pt x="85" y="464"/>
                      <a:pt x="87" y="465"/>
                      <a:pt x="91" y="470"/>
                    </a:cubicBezTo>
                    <a:lnTo>
                      <a:pt x="139" y="507"/>
                    </a:lnTo>
                    <a:cubicBezTo>
                      <a:pt x="159" y="516"/>
                      <a:pt x="179" y="523"/>
                      <a:pt x="196" y="533"/>
                    </a:cubicBezTo>
                    <a:lnTo>
                      <a:pt x="261" y="542"/>
                    </a:lnTo>
                    <a:cubicBezTo>
                      <a:pt x="264" y="542"/>
                      <a:pt x="267" y="542"/>
                      <a:pt x="270" y="542"/>
                    </a:cubicBezTo>
                    <a:cubicBezTo>
                      <a:pt x="301" y="542"/>
                      <a:pt x="328" y="535"/>
                      <a:pt x="355" y="520"/>
                    </a:cubicBezTo>
                    <a:cubicBezTo>
                      <a:pt x="375" y="514"/>
                      <a:pt x="394" y="504"/>
                      <a:pt x="409" y="490"/>
                    </a:cubicBezTo>
                    <a:cubicBezTo>
                      <a:pt x="427" y="478"/>
                      <a:pt x="441" y="464"/>
                      <a:pt x="453" y="447"/>
                    </a:cubicBezTo>
                    <a:cubicBezTo>
                      <a:pt x="467" y="432"/>
                      <a:pt x="477" y="414"/>
                      <a:pt x="483" y="392"/>
                    </a:cubicBezTo>
                    <a:cubicBezTo>
                      <a:pt x="497" y="363"/>
                      <a:pt x="505" y="333"/>
                      <a:pt x="505" y="298"/>
                    </a:cubicBezTo>
                    <a:cubicBezTo>
                      <a:pt x="506" y="295"/>
                      <a:pt x="506" y="292"/>
                      <a:pt x="506" y="290"/>
                    </a:cubicBezTo>
                    <a:lnTo>
                      <a:pt x="506" y="285"/>
                    </a:lnTo>
                    <a:cubicBezTo>
                      <a:pt x="509" y="252"/>
                      <a:pt x="502" y="219"/>
                      <a:pt x="484" y="190"/>
                    </a:cubicBezTo>
                    <a:cubicBezTo>
                      <a:pt x="483" y="180"/>
                      <a:pt x="477" y="168"/>
                      <a:pt x="470" y="160"/>
                    </a:cubicBezTo>
                    <a:cubicBezTo>
                      <a:pt x="459" y="144"/>
                      <a:pt x="446" y="125"/>
                      <a:pt x="431" y="109"/>
                    </a:cubicBezTo>
                    <a:lnTo>
                      <a:pt x="430" y="108"/>
                    </a:lnTo>
                    <a:lnTo>
                      <a:pt x="425" y="104"/>
                    </a:lnTo>
                    <a:cubicBezTo>
                      <a:pt x="411" y="91"/>
                      <a:pt x="395" y="79"/>
                      <a:pt x="381" y="68"/>
                    </a:cubicBezTo>
                    <a:cubicBezTo>
                      <a:pt x="375" y="62"/>
                      <a:pt x="372" y="55"/>
                      <a:pt x="365" y="50"/>
                    </a:cubicBezTo>
                    <a:cubicBezTo>
                      <a:pt x="343" y="30"/>
                      <a:pt x="317" y="16"/>
                      <a:pt x="287" y="9"/>
                    </a:cubicBezTo>
                    <a:cubicBezTo>
                      <a:pt x="269" y="3"/>
                      <a:pt x="251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959475" y="2341000"/>
                <a:ext cx="1275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07" extrusionOk="0">
                    <a:moveTo>
                      <a:pt x="251" y="0"/>
                    </a:moveTo>
                    <a:cubicBezTo>
                      <a:pt x="237" y="0"/>
                      <a:pt x="224" y="2"/>
                      <a:pt x="210" y="5"/>
                    </a:cubicBezTo>
                    <a:cubicBezTo>
                      <a:pt x="188" y="5"/>
                      <a:pt x="168" y="11"/>
                      <a:pt x="148" y="23"/>
                    </a:cubicBezTo>
                    <a:cubicBezTo>
                      <a:pt x="119" y="31"/>
                      <a:pt x="91" y="49"/>
                      <a:pt x="70" y="73"/>
                    </a:cubicBezTo>
                    <a:lnTo>
                      <a:pt x="32" y="121"/>
                    </a:lnTo>
                    <a:cubicBezTo>
                      <a:pt x="11" y="160"/>
                      <a:pt x="0" y="199"/>
                      <a:pt x="0" y="242"/>
                    </a:cubicBezTo>
                    <a:cubicBezTo>
                      <a:pt x="2" y="258"/>
                      <a:pt x="3" y="276"/>
                      <a:pt x="5" y="292"/>
                    </a:cubicBezTo>
                    <a:cubicBezTo>
                      <a:pt x="3" y="301"/>
                      <a:pt x="3" y="311"/>
                      <a:pt x="2" y="320"/>
                    </a:cubicBezTo>
                    <a:cubicBezTo>
                      <a:pt x="2" y="364"/>
                      <a:pt x="12" y="408"/>
                      <a:pt x="37" y="445"/>
                    </a:cubicBezTo>
                    <a:cubicBezTo>
                      <a:pt x="48" y="465"/>
                      <a:pt x="61" y="484"/>
                      <a:pt x="74" y="501"/>
                    </a:cubicBezTo>
                    <a:cubicBezTo>
                      <a:pt x="87" y="517"/>
                      <a:pt x="90" y="524"/>
                      <a:pt x="104" y="536"/>
                    </a:cubicBezTo>
                    <a:cubicBezTo>
                      <a:pt x="123" y="550"/>
                      <a:pt x="139" y="568"/>
                      <a:pt x="160" y="578"/>
                    </a:cubicBezTo>
                    <a:cubicBezTo>
                      <a:pt x="176" y="585"/>
                      <a:pt x="195" y="592"/>
                      <a:pt x="211" y="599"/>
                    </a:cubicBezTo>
                    <a:cubicBezTo>
                      <a:pt x="227" y="604"/>
                      <a:pt x="243" y="607"/>
                      <a:pt x="259" y="607"/>
                    </a:cubicBezTo>
                    <a:cubicBezTo>
                      <a:pt x="271" y="607"/>
                      <a:pt x="283" y="605"/>
                      <a:pt x="296" y="602"/>
                    </a:cubicBezTo>
                    <a:cubicBezTo>
                      <a:pt x="315" y="602"/>
                      <a:pt x="332" y="596"/>
                      <a:pt x="349" y="588"/>
                    </a:cubicBezTo>
                    <a:cubicBezTo>
                      <a:pt x="377" y="579"/>
                      <a:pt x="398" y="565"/>
                      <a:pt x="419" y="544"/>
                    </a:cubicBezTo>
                    <a:cubicBezTo>
                      <a:pt x="426" y="537"/>
                      <a:pt x="430" y="530"/>
                      <a:pt x="436" y="521"/>
                    </a:cubicBezTo>
                    <a:cubicBezTo>
                      <a:pt x="443" y="514"/>
                      <a:pt x="449" y="504"/>
                      <a:pt x="455" y="497"/>
                    </a:cubicBezTo>
                    <a:cubicBezTo>
                      <a:pt x="456" y="495"/>
                      <a:pt x="457" y="493"/>
                      <a:pt x="459" y="490"/>
                    </a:cubicBezTo>
                    <a:cubicBezTo>
                      <a:pt x="472" y="468"/>
                      <a:pt x="482" y="449"/>
                      <a:pt x="491" y="423"/>
                    </a:cubicBezTo>
                    <a:cubicBezTo>
                      <a:pt x="493" y="410"/>
                      <a:pt x="495" y="399"/>
                      <a:pt x="499" y="386"/>
                    </a:cubicBezTo>
                    <a:cubicBezTo>
                      <a:pt x="508" y="350"/>
                      <a:pt x="509" y="315"/>
                      <a:pt x="501" y="284"/>
                    </a:cubicBezTo>
                    <a:cubicBezTo>
                      <a:pt x="499" y="258"/>
                      <a:pt x="492" y="233"/>
                      <a:pt x="480" y="210"/>
                    </a:cubicBezTo>
                    <a:cubicBezTo>
                      <a:pt x="479" y="199"/>
                      <a:pt x="476" y="186"/>
                      <a:pt x="472" y="175"/>
                    </a:cubicBezTo>
                    <a:cubicBezTo>
                      <a:pt x="465" y="145"/>
                      <a:pt x="450" y="118"/>
                      <a:pt x="429" y="95"/>
                    </a:cubicBezTo>
                    <a:cubicBezTo>
                      <a:pt x="413" y="69"/>
                      <a:pt x="390" y="47"/>
                      <a:pt x="362" y="33"/>
                    </a:cubicBezTo>
                    <a:cubicBezTo>
                      <a:pt x="342" y="26"/>
                      <a:pt x="325" y="17"/>
                      <a:pt x="305" y="10"/>
                    </a:cubicBezTo>
                    <a:cubicBezTo>
                      <a:pt x="286" y="3"/>
                      <a:pt x="269" y="0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989025" y="2412475"/>
                <a:ext cx="132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7" extrusionOk="0">
                    <a:moveTo>
                      <a:pt x="263" y="0"/>
                    </a:moveTo>
                    <a:cubicBezTo>
                      <a:pt x="240" y="5"/>
                      <a:pt x="217" y="6"/>
                      <a:pt x="192" y="10"/>
                    </a:cubicBezTo>
                    <a:cubicBezTo>
                      <a:pt x="147" y="22"/>
                      <a:pt x="110" y="44"/>
                      <a:pt x="77" y="77"/>
                    </a:cubicBezTo>
                    <a:cubicBezTo>
                      <a:pt x="62" y="94"/>
                      <a:pt x="51" y="113"/>
                      <a:pt x="37" y="129"/>
                    </a:cubicBezTo>
                    <a:cubicBezTo>
                      <a:pt x="12" y="170"/>
                      <a:pt x="0" y="214"/>
                      <a:pt x="0" y="263"/>
                    </a:cubicBezTo>
                    <a:lnTo>
                      <a:pt x="0" y="264"/>
                    </a:lnTo>
                    <a:cubicBezTo>
                      <a:pt x="3" y="287"/>
                      <a:pt x="5" y="310"/>
                      <a:pt x="9" y="335"/>
                    </a:cubicBezTo>
                    <a:cubicBezTo>
                      <a:pt x="11" y="342"/>
                      <a:pt x="16" y="346"/>
                      <a:pt x="19" y="354"/>
                    </a:cubicBezTo>
                    <a:cubicBezTo>
                      <a:pt x="21" y="358"/>
                      <a:pt x="21" y="361"/>
                      <a:pt x="24" y="364"/>
                    </a:cubicBezTo>
                    <a:cubicBezTo>
                      <a:pt x="32" y="382"/>
                      <a:pt x="39" y="403"/>
                      <a:pt x="48" y="423"/>
                    </a:cubicBezTo>
                    <a:cubicBezTo>
                      <a:pt x="65" y="452"/>
                      <a:pt x="84" y="475"/>
                      <a:pt x="111" y="493"/>
                    </a:cubicBezTo>
                    <a:cubicBezTo>
                      <a:pt x="127" y="509"/>
                      <a:pt x="146" y="518"/>
                      <a:pt x="166" y="525"/>
                    </a:cubicBezTo>
                    <a:cubicBezTo>
                      <a:pt x="193" y="540"/>
                      <a:pt x="222" y="547"/>
                      <a:pt x="253" y="547"/>
                    </a:cubicBezTo>
                    <a:cubicBezTo>
                      <a:pt x="256" y="547"/>
                      <a:pt x="258" y="547"/>
                      <a:pt x="261" y="547"/>
                    </a:cubicBezTo>
                    <a:cubicBezTo>
                      <a:pt x="283" y="544"/>
                      <a:pt x="305" y="541"/>
                      <a:pt x="328" y="538"/>
                    </a:cubicBezTo>
                    <a:cubicBezTo>
                      <a:pt x="348" y="529"/>
                      <a:pt x="368" y="522"/>
                      <a:pt x="387" y="512"/>
                    </a:cubicBezTo>
                    <a:cubicBezTo>
                      <a:pt x="416" y="496"/>
                      <a:pt x="440" y="476"/>
                      <a:pt x="457" y="450"/>
                    </a:cubicBezTo>
                    <a:cubicBezTo>
                      <a:pt x="470" y="436"/>
                      <a:pt x="476" y="417"/>
                      <a:pt x="485" y="400"/>
                    </a:cubicBezTo>
                    <a:cubicBezTo>
                      <a:pt x="492" y="388"/>
                      <a:pt x="499" y="379"/>
                      <a:pt x="502" y="367"/>
                    </a:cubicBezTo>
                    <a:cubicBezTo>
                      <a:pt x="519" y="336"/>
                      <a:pt x="527" y="302"/>
                      <a:pt x="527" y="266"/>
                    </a:cubicBezTo>
                    <a:lnTo>
                      <a:pt x="527" y="264"/>
                    </a:lnTo>
                    <a:cubicBezTo>
                      <a:pt x="528" y="228"/>
                      <a:pt x="519" y="194"/>
                      <a:pt x="502" y="163"/>
                    </a:cubicBezTo>
                    <a:cubicBezTo>
                      <a:pt x="492" y="130"/>
                      <a:pt x="473" y="101"/>
                      <a:pt x="449" y="78"/>
                    </a:cubicBezTo>
                    <a:cubicBezTo>
                      <a:pt x="426" y="54"/>
                      <a:pt x="397" y="35"/>
                      <a:pt x="364" y="25"/>
                    </a:cubicBezTo>
                    <a:cubicBezTo>
                      <a:pt x="333" y="8"/>
                      <a:pt x="29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963150" y="2490075"/>
                <a:ext cx="11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31" extrusionOk="0">
                    <a:moveTo>
                      <a:pt x="227" y="0"/>
                    </a:moveTo>
                    <a:cubicBezTo>
                      <a:pt x="191" y="0"/>
                      <a:pt x="155" y="8"/>
                      <a:pt x="124" y="27"/>
                    </a:cubicBezTo>
                    <a:cubicBezTo>
                      <a:pt x="81" y="56"/>
                      <a:pt x="42" y="96"/>
                      <a:pt x="31" y="150"/>
                    </a:cubicBezTo>
                    <a:cubicBezTo>
                      <a:pt x="8" y="266"/>
                      <a:pt x="1" y="385"/>
                      <a:pt x="21" y="503"/>
                    </a:cubicBezTo>
                    <a:cubicBezTo>
                      <a:pt x="16" y="539"/>
                      <a:pt x="21" y="575"/>
                      <a:pt x="28" y="607"/>
                    </a:cubicBezTo>
                    <a:cubicBezTo>
                      <a:pt x="35" y="637"/>
                      <a:pt x="45" y="671"/>
                      <a:pt x="63" y="699"/>
                    </a:cubicBezTo>
                    <a:cubicBezTo>
                      <a:pt x="105" y="772"/>
                      <a:pt x="187" y="831"/>
                      <a:pt x="274" y="831"/>
                    </a:cubicBezTo>
                    <a:cubicBezTo>
                      <a:pt x="290" y="831"/>
                      <a:pt x="306" y="829"/>
                      <a:pt x="322" y="824"/>
                    </a:cubicBezTo>
                    <a:cubicBezTo>
                      <a:pt x="423" y="795"/>
                      <a:pt x="473" y="686"/>
                      <a:pt x="470" y="589"/>
                    </a:cubicBezTo>
                    <a:cubicBezTo>
                      <a:pt x="470" y="539"/>
                      <a:pt x="456" y="484"/>
                      <a:pt x="432" y="438"/>
                    </a:cubicBezTo>
                    <a:cubicBezTo>
                      <a:pt x="423" y="367"/>
                      <a:pt x="423" y="298"/>
                      <a:pt x="432" y="229"/>
                    </a:cubicBezTo>
                    <a:lnTo>
                      <a:pt x="432" y="229"/>
                    </a:lnTo>
                    <a:cubicBezTo>
                      <a:pt x="430" y="236"/>
                      <a:pt x="430" y="245"/>
                      <a:pt x="427" y="252"/>
                    </a:cubicBezTo>
                    <a:cubicBezTo>
                      <a:pt x="437" y="197"/>
                      <a:pt x="434" y="150"/>
                      <a:pt x="406" y="101"/>
                    </a:cubicBezTo>
                    <a:cubicBezTo>
                      <a:pt x="381" y="57"/>
                      <a:pt x="332" y="17"/>
                      <a:pt x="283" y="7"/>
                    </a:cubicBezTo>
                    <a:cubicBezTo>
                      <a:pt x="265" y="2"/>
                      <a:pt x="246" y="0"/>
                      <a:pt x="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142600" y="2424725"/>
                <a:ext cx="116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55" extrusionOk="0">
                    <a:moveTo>
                      <a:pt x="233" y="0"/>
                    </a:moveTo>
                    <a:cubicBezTo>
                      <a:pt x="194" y="0"/>
                      <a:pt x="157" y="12"/>
                      <a:pt x="120" y="32"/>
                    </a:cubicBezTo>
                    <a:cubicBezTo>
                      <a:pt x="86" y="51"/>
                      <a:pt x="60" y="78"/>
                      <a:pt x="40" y="111"/>
                    </a:cubicBezTo>
                    <a:cubicBezTo>
                      <a:pt x="38" y="114"/>
                      <a:pt x="37" y="120"/>
                      <a:pt x="35" y="123"/>
                    </a:cubicBezTo>
                    <a:cubicBezTo>
                      <a:pt x="27" y="142"/>
                      <a:pt x="18" y="160"/>
                      <a:pt x="9" y="181"/>
                    </a:cubicBezTo>
                    <a:cubicBezTo>
                      <a:pt x="7" y="201"/>
                      <a:pt x="4" y="222"/>
                      <a:pt x="1" y="243"/>
                    </a:cubicBezTo>
                    <a:lnTo>
                      <a:pt x="1" y="251"/>
                    </a:lnTo>
                    <a:cubicBezTo>
                      <a:pt x="1" y="261"/>
                      <a:pt x="2" y="274"/>
                      <a:pt x="2" y="286"/>
                    </a:cubicBezTo>
                    <a:cubicBezTo>
                      <a:pt x="4" y="316"/>
                      <a:pt x="9" y="345"/>
                      <a:pt x="15" y="375"/>
                    </a:cubicBezTo>
                    <a:cubicBezTo>
                      <a:pt x="15" y="377"/>
                      <a:pt x="17" y="381"/>
                      <a:pt x="17" y="382"/>
                    </a:cubicBezTo>
                    <a:cubicBezTo>
                      <a:pt x="17" y="384"/>
                      <a:pt x="17" y="384"/>
                      <a:pt x="18" y="387"/>
                    </a:cubicBezTo>
                    <a:cubicBezTo>
                      <a:pt x="25" y="416"/>
                      <a:pt x="38" y="440"/>
                      <a:pt x="58" y="462"/>
                    </a:cubicBezTo>
                    <a:cubicBezTo>
                      <a:pt x="69" y="475"/>
                      <a:pt x="74" y="482"/>
                      <a:pt x="83" y="492"/>
                    </a:cubicBezTo>
                    <a:cubicBezTo>
                      <a:pt x="103" y="512"/>
                      <a:pt x="125" y="527"/>
                      <a:pt x="151" y="535"/>
                    </a:cubicBezTo>
                    <a:cubicBezTo>
                      <a:pt x="173" y="547"/>
                      <a:pt x="198" y="554"/>
                      <a:pt x="224" y="554"/>
                    </a:cubicBezTo>
                    <a:cubicBezTo>
                      <a:pt x="227" y="554"/>
                      <a:pt x="229" y="554"/>
                      <a:pt x="231" y="554"/>
                    </a:cubicBezTo>
                    <a:cubicBezTo>
                      <a:pt x="249" y="553"/>
                      <a:pt x="269" y="548"/>
                      <a:pt x="288" y="547"/>
                    </a:cubicBezTo>
                    <a:cubicBezTo>
                      <a:pt x="324" y="535"/>
                      <a:pt x="354" y="519"/>
                      <a:pt x="378" y="492"/>
                    </a:cubicBezTo>
                    <a:cubicBezTo>
                      <a:pt x="412" y="462"/>
                      <a:pt x="436" y="423"/>
                      <a:pt x="448" y="377"/>
                    </a:cubicBezTo>
                    <a:cubicBezTo>
                      <a:pt x="455" y="346"/>
                      <a:pt x="458" y="318"/>
                      <a:pt x="461" y="287"/>
                    </a:cubicBezTo>
                    <a:cubicBezTo>
                      <a:pt x="461" y="276"/>
                      <a:pt x="462" y="266"/>
                      <a:pt x="462" y="254"/>
                    </a:cubicBezTo>
                    <a:lnTo>
                      <a:pt x="462" y="246"/>
                    </a:lnTo>
                    <a:cubicBezTo>
                      <a:pt x="466" y="195"/>
                      <a:pt x="453" y="169"/>
                      <a:pt x="433" y="126"/>
                    </a:cubicBezTo>
                    <a:cubicBezTo>
                      <a:pt x="432" y="120"/>
                      <a:pt x="430" y="116"/>
                      <a:pt x="426" y="111"/>
                    </a:cubicBezTo>
                    <a:cubicBezTo>
                      <a:pt x="406" y="77"/>
                      <a:pt x="380" y="51"/>
                      <a:pt x="347" y="32"/>
                    </a:cubicBezTo>
                    <a:cubicBezTo>
                      <a:pt x="312" y="12"/>
                      <a:pt x="27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913450" y="2196100"/>
                <a:ext cx="109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61" extrusionOk="0">
                    <a:moveTo>
                      <a:pt x="208" y="1"/>
                    </a:moveTo>
                    <a:cubicBezTo>
                      <a:pt x="192" y="1"/>
                      <a:pt x="176" y="3"/>
                      <a:pt x="159" y="8"/>
                    </a:cubicBezTo>
                    <a:cubicBezTo>
                      <a:pt x="131" y="16"/>
                      <a:pt x="107" y="28"/>
                      <a:pt x="86" y="47"/>
                    </a:cubicBezTo>
                    <a:cubicBezTo>
                      <a:pt x="63" y="62"/>
                      <a:pt x="44" y="83"/>
                      <a:pt x="30" y="108"/>
                    </a:cubicBezTo>
                    <a:cubicBezTo>
                      <a:pt x="11" y="142"/>
                      <a:pt x="1" y="178"/>
                      <a:pt x="1" y="217"/>
                    </a:cubicBezTo>
                    <a:lnTo>
                      <a:pt x="1" y="220"/>
                    </a:lnTo>
                    <a:lnTo>
                      <a:pt x="8" y="278"/>
                    </a:lnTo>
                    <a:cubicBezTo>
                      <a:pt x="15" y="307"/>
                      <a:pt x="28" y="330"/>
                      <a:pt x="47" y="351"/>
                    </a:cubicBezTo>
                    <a:cubicBezTo>
                      <a:pt x="51" y="360"/>
                      <a:pt x="58" y="364"/>
                      <a:pt x="66" y="372"/>
                    </a:cubicBezTo>
                    <a:cubicBezTo>
                      <a:pt x="69" y="373"/>
                      <a:pt x="69" y="376"/>
                      <a:pt x="70" y="379"/>
                    </a:cubicBezTo>
                    <a:cubicBezTo>
                      <a:pt x="80" y="398"/>
                      <a:pt x="94" y="412"/>
                      <a:pt x="113" y="425"/>
                    </a:cubicBezTo>
                    <a:cubicBezTo>
                      <a:pt x="123" y="436"/>
                      <a:pt x="135" y="444"/>
                      <a:pt x="149" y="447"/>
                    </a:cubicBezTo>
                    <a:cubicBezTo>
                      <a:pt x="169" y="458"/>
                      <a:pt x="191" y="461"/>
                      <a:pt x="213" y="461"/>
                    </a:cubicBezTo>
                    <a:lnTo>
                      <a:pt x="256" y="455"/>
                    </a:lnTo>
                    <a:cubicBezTo>
                      <a:pt x="267" y="451"/>
                      <a:pt x="282" y="445"/>
                      <a:pt x="295" y="439"/>
                    </a:cubicBezTo>
                    <a:cubicBezTo>
                      <a:pt x="315" y="429"/>
                      <a:pt x="329" y="415"/>
                      <a:pt x="342" y="396"/>
                    </a:cubicBezTo>
                    <a:cubicBezTo>
                      <a:pt x="342" y="396"/>
                      <a:pt x="342" y="395"/>
                      <a:pt x="344" y="395"/>
                    </a:cubicBezTo>
                    <a:cubicBezTo>
                      <a:pt x="353" y="387"/>
                      <a:pt x="361" y="382"/>
                      <a:pt x="368" y="374"/>
                    </a:cubicBezTo>
                    <a:cubicBezTo>
                      <a:pt x="396" y="347"/>
                      <a:pt x="414" y="315"/>
                      <a:pt x="425" y="279"/>
                    </a:cubicBezTo>
                    <a:lnTo>
                      <a:pt x="425" y="278"/>
                    </a:lnTo>
                    <a:cubicBezTo>
                      <a:pt x="438" y="236"/>
                      <a:pt x="438" y="199"/>
                      <a:pt x="426" y="161"/>
                    </a:cubicBezTo>
                    <a:cubicBezTo>
                      <a:pt x="419" y="142"/>
                      <a:pt x="412" y="127"/>
                      <a:pt x="404" y="108"/>
                    </a:cubicBezTo>
                    <a:cubicBezTo>
                      <a:pt x="386" y="76"/>
                      <a:pt x="360" y="50"/>
                      <a:pt x="328" y="31"/>
                    </a:cubicBezTo>
                    <a:cubicBezTo>
                      <a:pt x="302" y="14"/>
                      <a:pt x="275" y="5"/>
                      <a:pt x="246" y="5"/>
                    </a:cubicBezTo>
                    <a:cubicBezTo>
                      <a:pt x="233" y="2"/>
                      <a:pt x="221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397900" y="1826500"/>
                <a:ext cx="307025" cy="31875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2750" extrusionOk="0">
                    <a:moveTo>
                      <a:pt x="12014" y="0"/>
                    </a:moveTo>
                    <a:cubicBezTo>
                      <a:pt x="11987" y="0"/>
                      <a:pt x="11958" y="6"/>
                      <a:pt x="11930" y="19"/>
                    </a:cubicBezTo>
                    <a:cubicBezTo>
                      <a:pt x="11418" y="250"/>
                      <a:pt x="10983" y="610"/>
                      <a:pt x="10540" y="953"/>
                    </a:cubicBezTo>
                    <a:cubicBezTo>
                      <a:pt x="10093" y="1304"/>
                      <a:pt x="9652" y="1662"/>
                      <a:pt x="9218" y="2027"/>
                    </a:cubicBezTo>
                    <a:cubicBezTo>
                      <a:pt x="8349" y="2761"/>
                      <a:pt x="7512" y="3530"/>
                      <a:pt x="6704" y="4328"/>
                    </a:cubicBezTo>
                    <a:cubicBezTo>
                      <a:pt x="5120" y="5896"/>
                      <a:pt x="3630" y="7565"/>
                      <a:pt x="2278" y="9334"/>
                    </a:cubicBezTo>
                    <a:cubicBezTo>
                      <a:pt x="1495" y="10357"/>
                      <a:pt x="763" y="11414"/>
                      <a:pt x="80" y="12505"/>
                    </a:cubicBezTo>
                    <a:cubicBezTo>
                      <a:pt x="0" y="12631"/>
                      <a:pt x="114" y="12749"/>
                      <a:pt x="229" y="12749"/>
                    </a:cubicBezTo>
                    <a:cubicBezTo>
                      <a:pt x="280" y="12749"/>
                      <a:pt x="330" y="12726"/>
                      <a:pt x="365" y="12672"/>
                    </a:cubicBezTo>
                    <a:cubicBezTo>
                      <a:pt x="2792" y="8888"/>
                      <a:pt x="5727" y="5499"/>
                      <a:pt x="9198" y="2638"/>
                    </a:cubicBezTo>
                    <a:cubicBezTo>
                      <a:pt x="9690" y="2233"/>
                      <a:pt x="10191" y="1838"/>
                      <a:pt x="10700" y="1455"/>
                    </a:cubicBezTo>
                    <a:cubicBezTo>
                      <a:pt x="11193" y="1086"/>
                      <a:pt x="11723" y="750"/>
                      <a:pt x="12150" y="303"/>
                    </a:cubicBezTo>
                    <a:cubicBezTo>
                      <a:pt x="12280" y="174"/>
                      <a:pt x="12165" y="0"/>
                      <a:pt x="1201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749200" y="1383975"/>
                <a:ext cx="159100" cy="459700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18388" extrusionOk="0">
                    <a:moveTo>
                      <a:pt x="6164" y="1"/>
                    </a:moveTo>
                    <a:cubicBezTo>
                      <a:pt x="6098" y="1"/>
                      <a:pt x="6033" y="35"/>
                      <a:pt x="6006" y="113"/>
                    </a:cubicBezTo>
                    <a:cubicBezTo>
                      <a:pt x="4377" y="4799"/>
                      <a:pt x="2676" y="9461"/>
                      <a:pt x="1170" y="14186"/>
                    </a:cubicBezTo>
                    <a:cubicBezTo>
                      <a:pt x="959" y="14849"/>
                      <a:pt x="747" y="15512"/>
                      <a:pt x="538" y="16178"/>
                    </a:cubicBezTo>
                    <a:cubicBezTo>
                      <a:pt x="328" y="16845"/>
                      <a:pt x="97" y="17498"/>
                      <a:pt x="15" y="18197"/>
                    </a:cubicBezTo>
                    <a:cubicBezTo>
                      <a:pt x="0" y="18317"/>
                      <a:pt x="107" y="18388"/>
                      <a:pt x="213" y="18388"/>
                    </a:cubicBezTo>
                    <a:cubicBezTo>
                      <a:pt x="279" y="18388"/>
                      <a:pt x="345" y="18359"/>
                      <a:pt x="378" y="18297"/>
                    </a:cubicBezTo>
                    <a:cubicBezTo>
                      <a:pt x="667" y="17750"/>
                      <a:pt x="832" y="17167"/>
                      <a:pt x="1017" y="16581"/>
                    </a:cubicBezTo>
                    <a:cubicBezTo>
                      <a:pt x="1204" y="15983"/>
                      <a:pt x="1393" y="15387"/>
                      <a:pt x="1583" y="14790"/>
                    </a:cubicBezTo>
                    <a:cubicBezTo>
                      <a:pt x="1958" y="13614"/>
                      <a:pt x="2336" y="12437"/>
                      <a:pt x="2714" y="11260"/>
                    </a:cubicBezTo>
                    <a:cubicBezTo>
                      <a:pt x="3093" y="10085"/>
                      <a:pt x="3434" y="8900"/>
                      <a:pt x="3800" y="7720"/>
                    </a:cubicBezTo>
                    <a:cubicBezTo>
                      <a:pt x="4166" y="6539"/>
                      <a:pt x="4574" y="5374"/>
                      <a:pt x="4956" y="4201"/>
                    </a:cubicBezTo>
                    <a:cubicBezTo>
                      <a:pt x="5393" y="2861"/>
                      <a:pt x="5854" y="1530"/>
                      <a:pt x="6321" y="201"/>
                    </a:cubicBezTo>
                    <a:cubicBezTo>
                      <a:pt x="6363" y="80"/>
                      <a:pt x="6264" y="1"/>
                      <a:pt x="616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783875" y="1833775"/>
                <a:ext cx="200475" cy="339400"/>
              </a:xfrm>
              <a:custGeom>
                <a:avLst/>
                <a:gdLst/>
                <a:ahLst/>
                <a:cxnLst/>
                <a:rect l="l" t="t" r="r" b="b"/>
                <a:pathLst>
                  <a:path w="8019" h="13576" extrusionOk="0">
                    <a:moveTo>
                      <a:pt x="244" y="1"/>
                    </a:moveTo>
                    <a:cubicBezTo>
                      <a:pt x="91" y="1"/>
                      <a:pt x="1" y="221"/>
                      <a:pt x="116" y="336"/>
                    </a:cubicBezTo>
                    <a:cubicBezTo>
                      <a:pt x="456" y="671"/>
                      <a:pt x="917" y="886"/>
                      <a:pt x="1295" y="1180"/>
                    </a:cubicBezTo>
                    <a:cubicBezTo>
                      <a:pt x="1652" y="1459"/>
                      <a:pt x="1995" y="1759"/>
                      <a:pt x="2315" y="2082"/>
                    </a:cubicBezTo>
                    <a:cubicBezTo>
                      <a:pt x="2997" y="2767"/>
                      <a:pt x="3546" y="3535"/>
                      <a:pt x="4072" y="4342"/>
                    </a:cubicBezTo>
                    <a:cubicBezTo>
                      <a:pt x="5220" y="6101"/>
                      <a:pt x="6080" y="8019"/>
                      <a:pt x="6752" y="10007"/>
                    </a:cubicBezTo>
                    <a:cubicBezTo>
                      <a:pt x="7147" y="11173"/>
                      <a:pt x="7510" y="12349"/>
                      <a:pt x="7868" y="13527"/>
                    </a:cubicBezTo>
                    <a:cubicBezTo>
                      <a:pt x="7877" y="13561"/>
                      <a:pt x="7904" y="13576"/>
                      <a:pt x="7932" y="13576"/>
                    </a:cubicBezTo>
                    <a:cubicBezTo>
                      <a:pt x="7975" y="13576"/>
                      <a:pt x="8019" y="13541"/>
                      <a:pt x="8005" y="13488"/>
                    </a:cubicBezTo>
                    <a:cubicBezTo>
                      <a:pt x="7408" y="11329"/>
                      <a:pt x="6808" y="9164"/>
                      <a:pt x="5923" y="7103"/>
                    </a:cubicBezTo>
                    <a:cubicBezTo>
                      <a:pt x="5521" y="6166"/>
                      <a:pt x="5079" y="5236"/>
                      <a:pt x="4532" y="4371"/>
                    </a:cubicBezTo>
                    <a:cubicBezTo>
                      <a:pt x="4022" y="3564"/>
                      <a:pt x="3409" y="2820"/>
                      <a:pt x="2769" y="2111"/>
                    </a:cubicBezTo>
                    <a:cubicBezTo>
                      <a:pt x="2409" y="1712"/>
                      <a:pt x="2026" y="1330"/>
                      <a:pt x="1622" y="972"/>
                    </a:cubicBezTo>
                    <a:cubicBezTo>
                      <a:pt x="1231" y="626"/>
                      <a:pt x="800" y="197"/>
                      <a:pt x="305" y="12"/>
                    </a:cubicBezTo>
                    <a:cubicBezTo>
                      <a:pt x="283" y="4"/>
                      <a:pt x="263" y="1"/>
                      <a:pt x="2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432050" y="1575275"/>
                <a:ext cx="286825" cy="247725"/>
              </a:xfrm>
              <a:custGeom>
                <a:avLst/>
                <a:gdLst/>
                <a:ahLst/>
                <a:cxnLst/>
                <a:rect l="l" t="t" r="r" b="b"/>
                <a:pathLst>
                  <a:path w="11473" h="9909" extrusionOk="0">
                    <a:moveTo>
                      <a:pt x="149" y="0"/>
                    </a:moveTo>
                    <a:cubicBezTo>
                      <a:pt x="59" y="0"/>
                      <a:pt x="0" y="146"/>
                      <a:pt x="94" y="215"/>
                    </a:cubicBezTo>
                    <a:cubicBezTo>
                      <a:pt x="1661" y="1372"/>
                      <a:pt x="3080" y="2711"/>
                      <a:pt x="4436" y="4099"/>
                    </a:cubicBezTo>
                    <a:cubicBezTo>
                      <a:pt x="5779" y="5476"/>
                      <a:pt x="7133" y="6855"/>
                      <a:pt x="8622" y="8079"/>
                    </a:cubicBezTo>
                    <a:cubicBezTo>
                      <a:pt x="9023" y="8408"/>
                      <a:pt x="9433" y="8729"/>
                      <a:pt x="9851" y="9036"/>
                    </a:cubicBezTo>
                    <a:cubicBezTo>
                      <a:pt x="10078" y="9202"/>
                      <a:pt x="10306" y="9365"/>
                      <a:pt x="10539" y="9522"/>
                    </a:cubicBezTo>
                    <a:cubicBezTo>
                      <a:pt x="10755" y="9669"/>
                      <a:pt x="10969" y="9852"/>
                      <a:pt x="11231" y="9905"/>
                    </a:cubicBezTo>
                    <a:cubicBezTo>
                      <a:pt x="11240" y="9907"/>
                      <a:pt x="11249" y="9908"/>
                      <a:pt x="11258" y="9908"/>
                    </a:cubicBezTo>
                    <a:cubicBezTo>
                      <a:pt x="11362" y="9908"/>
                      <a:pt x="11472" y="9791"/>
                      <a:pt x="11397" y="9688"/>
                    </a:cubicBezTo>
                    <a:cubicBezTo>
                      <a:pt x="11268" y="9513"/>
                      <a:pt x="11104" y="9415"/>
                      <a:pt x="10928" y="9293"/>
                    </a:cubicBezTo>
                    <a:cubicBezTo>
                      <a:pt x="10721" y="9150"/>
                      <a:pt x="10519" y="9003"/>
                      <a:pt x="10317" y="8853"/>
                    </a:cubicBezTo>
                    <a:cubicBezTo>
                      <a:pt x="9919" y="8556"/>
                      <a:pt x="9531" y="8243"/>
                      <a:pt x="9151" y="7923"/>
                    </a:cubicBezTo>
                    <a:cubicBezTo>
                      <a:pt x="8417" y="7304"/>
                      <a:pt x="7704" y="6659"/>
                      <a:pt x="7009" y="5998"/>
                    </a:cubicBezTo>
                    <a:cubicBezTo>
                      <a:pt x="5596" y="4660"/>
                      <a:pt x="4158" y="3354"/>
                      <a:pt x="2725" y="2037"/>
                    </a:cubicBezTo>
                    <a:cubicBezTo>
                      <a:pt x="1932" y="1309"/>
                      <a:pt x="1086" y="644"/>
                      <a:pt x="208" y="21"/>
                    </a:cubicBezTo>
                    <a:cubicBezTo>
                      <a:pt x="188" y="7"/>
                      <a:pt x="168" y="0"/>
                      <a:pt x="14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927550" y="1528375"/>
                <a:ext cx="210050" cy="27810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24" extrusionOk="0">
                    <a:moveTo>
                      <a:pt x="8283" y="0"/>
                    </a:moveTo>
                    <a:cubicBezTo>
                      <a:pt x="8267" y="0"/>
                      <a:pt x="8249" y="6"/>
                      <a:pt x="8234" y="18"/>
                    </a:cubicBezTo>
                    <a:cubicBezTo>
                      <a:pt x="6853" y="1115"/>
                      <a:pt x="5632" y="2349"/>
                      <a:pt x="4575" y="3761"/>
                    </a:cubicBezTo>
                    <a:cubicBezTo>
                      <a:pt x="3455" y="5262"/>
                      <a:pt x="2413" y="6824"/>
                      <a:pt x="1358" y="8372"/>
                    </a:cubicBezTo>
                    <a:cubicBezTo>
                      <a:pt x="802" y="9187"/>
                      <a:pt x="222" y="10000"/>
                      <a:pt x="18" y="10981"/>
                    </a:cubicBezTo>
                    <a:cubicBezTo>
                      <a:pt x="1" y="11061"/>
                      <a:pt x="66" y="11124"/>
                      <a:pt x="132" y="11124"/>
                    </a:cubicBezTo>
                    <a:cubicBezTo>
                      <a:pt x="166" y="11124"/>
                      <a:pt x="200" y="11107"/>
                      <a:pt x="222" y="11068"/>
                    </a:cubicBezTo>
                    <a:cubicBezTo>
                      <a:pt x="1112" y="9520"/>
                      <a:pt x="2128" y="8057"/>
                      <a:pt x="3104" y="6565"/>
                    </a:cubicBezTo>
                    <a:cubicBezTo>
                      <a:pt x="4093" y="5054"/>
                      <a:pt x="5066" y="3535"/>
                      <a:pt x="6252" y="2166"/>
                    </a:cubicBezTo>
                    <a:cubicBezTo>
                      <a:pt x="6892" y="1426"/>
                      <a:pt x="7587" y="744"/>
                      <a:pt x="8343" y="126"/>
                    </a:cubicBezTo>
                    <a:cubicBezTo>
                      <a:pt x="8402" y="76"/>
                      <a:pt x="8346" y="0"/>
                      <a:pt x="828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979100" y="1730275"/>
                <a:ext cx="301775" cy="148050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5922" extrusionOk="0">
                    <a:moveTo>
                      <a:pt x="11934" y="1"/>
                    </a:moveTo>
                    <a:cubicBezTo>
                      <a:pt x="11925" y="1"/>
                      <a:pt x="11915" y="2"/>
                      <a:pt x="11904" y="5"/>
                    </a:cubicBezTo>
                    <a:cubicBezTo>
                      <a:pt x="8560" y="944"/>
                      <a:pt x="5355" y="2314"/>
                      <a:pt x="2377" y="4105"/>
                    </a:cubicBezTo>
                    <a:cubicBezTo>
                      <a:pt x="1961" y="4355"/>
                      <a:pt x="1553" y="4618"/>
                      <a:pt x="1150" y="4887"/>
                    </a:cubicBezTo>
                    <a:cubicBezTo>
                      <a:pt x="955" y="5017"/>
                      <a:pt x="761" y="5150"/>
                      <a:pt x="568" y="5284"/>
                    </a:cubicBezTo>
                    <a:cubicBezTo>
                      <a:pt x="383" y="5413"/>
                      <a:pt x="163" y="5527"/>
                      <a:pt x="53" y="5731"/>
                    </a:cubicBezTo>
                    <a:cubicBezTo>
                      <a:pt x="0" y="5828"/>
                      <a:pt x="75" y="5922"/>
                      <a:pt x="172" y="5922"/>
                    </a:cubicBezTo>
                    <a:cubicBezTo>
                      <a:pt x="181" y="5922"/>
                      <a:pt x="190" y="5921"/>
                      <a:pt x="199" y="5919"/>
                    </a:cubicBezTo>
                    <a:cubicBezTo>
                      <a:pt x="386" y="5889"/>
                      <a:pt x="529" y="5767"/>
                      <a:pt x="681" y="5663"/>
                    </a:cubicBezTo>
                    <a:cubicBezTo>
                      <a:pt x="862" y="5537"/>
                      <a:pt x="1043" y="5415"/>
                      <a:pt x="1226" y="5294"/>
                    </a:cubicBezTo>
                    <a:cubicBezTo>
                      <a:pt x="1591" y="5053"/>
                      <a:pt x="1961" y="4821"/>
                      <a:pt x="2332" y="4586"/>
                    </a:cubicBezTo>
                    <a:cubicBezTo>
                      <a:pt x="3047" y="4138"/>
                      <a:pt x="3775" y="3711"/>
                      <a:pt x="4520" y="3309"/>
                    </a:cubicBezTo>
                    <a:cubicBezTo>
                      <a:pt x="6033" y="2489"/>
                      <a:pt x="7602" y="1765"/>
                      <a:pt x="9207" y="1141"/>
                    </a:cubicBezTo>
                    <a:cubicBezTo>
                      <a:pt x="10111" y="789"/>
                      <a:pt x="11031" y="477"/>
                      <a:pt x="11959" y="195"/>
                    </a:cubicBezTo>
                    <a:cubicBezTo>
                      <a:pt x="12070" y="162"/>
                      <a:pt x="12037" y="1"/>
                      <a:pt x="11934" y="1"/>
                    </a:cubicBezTo>
                    <a:close/>
                  </a:path>
                </a:pathLst>
              </a:custGeom>
              <a:solidFill>
                <a:srgbClr val="BEE6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25425" y="1933950"/>
                <a:ext cx="236575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7514" extrusionOk="0">
                    <a:moveTo>
                      <a:pt x="221" y="1"/>
                    </a:moveTo>
                    <a:cubicBezTo>
                      <a:pt x="95" y="1"/>
                      <a:pt x="0" y="174"/>
                      <a:pt x="139" y="243"/>
                    </a:cubicBezTo>
                    <a:cubicBezTo>
                      <a:pt x="819" y="576"/>
                      <a:pt x="1546" y="811"/>
                      <a:pt x="2236" y="1135"/>
                    </a:cubicBezTo>
                    <a:cubicBezTo>
                      <a:pt x="2915" y="1454"/>
                      <a:pt x="3571" y="1821"/>
                      <a:pt x="4198" y="2232"/>
                    </a:cubicBezTo>
                    <a:cubicBezTo>
                      <a:pt x="5488" y="3077"/>
                      <a:pt x="6655" y="4103"/>
                      <a:pt x="7640" y="5289"/>
                    </a:cubicBezTo>
                    <a:cubicBezTo>
                      <a:pt x="8196" y="5964"/>
                      <a:pt x="8694" y="6685"/>
                      <a:pt x="9129" y="7441"/>
                    </a:cubicBezTo>
                    <a:cubicBezTo>
                      <a:pt x="9159" y="7492"/>
                      <a:pt x="9205" y="7514"/>
                      <a:pt x="9251" y="7514"/>
                    </a:cubicBezTo>
                    <a:cubicBezTo>
                      <a:pt x="9356" y="7514"/>
                      <a:pt x="9462" y="7404"/>
                      <a:pt x="9394" y="7286"/>
                    </a:cubicBezTo>
                    <a:cubicBezTo>
                      <a:pt x="7837" y="4603"/>
                      <a:pt x="5486" y="2360"/>
                      <a:pt x="2729" y="941"/>
                    </a:cubicBezTo>
                    <a:cubicBezTo>
                      <a:pt x="1945" y="537"/>
                      <a:pt x="1115" y="133"/>
                      <a:pt x="241" y="2"/>
                    </a:cubicBezTo>
                    <a:cubicBezTo>
                      <a:pt x="234" y="1"/>
                      <a:pt x="227" y="1"/>
                      <a:pt x="22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230175" y="1755675"/>
                <a:ext cx="226800" cy="161550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6462" extrusionOk="0">
                    <a:moveTo>
                      <a:pt x="8886" y="0"/>
                    </a:moveTo>
                    <a:cubicBezTo>
                      <a:pt x="8857" y="0"/>
                      <a:pt x="8828" y="10"/>
                      <a:pt x="8802" y="34"/>
                    </a:cubicBezTo>
                    <a:cubicBezTo>
                      <a:pt x="7461" y="1261"/>
                      <a:pt x="6037" y="2379"/>
                      <a:pt x="4545" y="3416"/>
                    </a:cubicBezTo>
                    <a:cubicBezTo>
                      <a:pt x="3820" y="3917"/>
                      <a:pt x="3084" y="4405"/>
                      <a:pt x="2330" y="4864"/>
                    </a:cubicBezTo>
                    <a:cubicBezTo>
                      <a:pt x="1577" y="5326"/>
                      <a:pt x="770" y="5751"/>
                      <a:pt x="71" y="6293"/>
                    </a:cubicBezTo>
                    <a:cubicBezTo>
                      <a:pt x="1" y="6349"/>
                      <a:pt x="63" y="6461"/>
                      <a:pt x="141" y="6461"/>
                    </a:cubicBezTo>
                    <a:cubicBezTo>
                      <a:pt x="149" y="6461"/>
                      <a:pt x="158" y="6460"/>
                      <a:pt x="166" y="6457"/>
                    </a:cubicBezTo>
                    <a:cubicBezTo>
                      <a:pt x="1001" y="6179"/>
                      <a:pt x="1795" y="5683"/>
                      <a:pt x="2537" y="5220"/>
                    </a:cubicBezTo>
                    <a:cubicBezTo>
                      <a:pt x="3311" y="4736"/>
                      <a:pt x="4074" y="4229"/>
                      <a:pt x="4811" y="3690"/>
                    </a:cubicBezTo>
                    <a:cubicBezTo>
                      <a:pt x="6271" y="2620"/>
                      <a:pt x="7660" y="1450"/>
                      <a:pt x="8979" y="214"/>
                    </a:cubicBezTo>
                    <a:cubicBezTo>
                      <a:pt x="9071" y="126"/>
                      <a:pt x="8985" y="0"/>
                      <a:pt x="888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5"/>
          <p:cNvGrpSpPr/>
          <p:nvPr/>
        </p:nvGrpSpPr>
        <p:grpSpPr>
          <a:xfrm>
            <a:off x="1107343" y="3031730"/>
            <a:ext cx="1203271" cy="1705040"/>
            <a:chOff x="3606325" y="3008113"/>
            <a:chExt cx="1155325" cy="1637100"/>
          </a:xfrm>
        </p:grpSpPr>
        <p:sp>
          <p:nvSpPr>
            <p:cNvPr id="52" name="Google Shape;52;p15"/>
            <p:cNvSpPr/>
            <p:nvPr/>
          </p:nvSpPr>
          <p:spPr>
            <a:xfrm>
              <a:off x="3702975" y="32600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" name="Google Shape;221;p15"/>
            <p:cNvGrpSpPr/>
            <p:nvPr/>
          </p:nvGrpSpPr>
          <p:grpSpPr>
            <a:xfrm>
              <a:off x="3606325" y="3008113"/>
              <a:ext cx="1155325" cy="1637100"/>
              <a:chOff x="2693975" y="1177150"/>
              <a:chExt cx="1155325" cy="1637100"/>
            </a:xfrm>
          </p:grpSpPr>
          <p:sp>
            <p:nvSpPr>
              <p:cNvPr id="222" name="Google Shape;222;p15"/>
              <p:cNvSpPr/>
              <p:nvPr/>
            </p:nvSpPr>
            <p:spPr>
              <a:xfrm>
                <a:off x="2874600" y="2239575"/>
                <a:ext cx="70162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28065" h="3629" extrusionOk="0">
                    <a:moveTo>
                      <a:pt x="14032" y="0"/>
                    </a:moveTo>
                    <a:cubicBezTo>
                      <a:pt x="6282" y="0"/>
                      <a:pt x="0" y="812"/>
                      <a:pt x="0" y="1814"/>
                    </a:cubicBezTo>
                    <a:cubicBezTo>
                      <a:pt x="0" y="2816"/>
                      <a:pt x="6280" y="3629"/>
                      <a:pt x="14032" y="3629"/>
                    </a:cubicBezTo>
                    <a:cubicBezTo>
                      <a:pt x="21782" y="3629"/>
                      <a:pt x="28065" y="2816"/>
                      <a:pt x="28065" y="1814"/>
                    </a:cubicBezTo>
                    <a:cubicBezTo>
                      <a:pt x="28065" y="812"/>
                      <a:pt x="21782" y="0"/>
                      <a:pt x="1403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2886350" y="2264450"/>
                <a:ext cx="6843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373" h="4704" extrusionOk="0">
                    <a:moveTo>
                      <a:pt x="8429" y="0"/>
                    </a:moveTo>
                    <a:cubicBezTo>
                      <a:pt x="8040" y="0"/>
                      <a:pt x="7651" y="63"/>
                      <a:pt x="7282" y="190"/>
                    </a:cubicBezTo>
                    <a:cubicBezTo>
                      <a:pt x="6703" y="392"/>
                      <a:pt x="6169" y="747"/>
                      <a:pt x="5560" y="826"/>
                    </a:cubicBezTo>
                    <a:cubicBezTo>
                      <a:pt x="5465" y="838"/>
                      <a:pt x="5371" y="844"/>
                      <a:pt x="5277" y="844"/>
                    </a:cubicBezTo>
                    <a:cubicBezTo>
                      <a:pt x="4608" y="844"/>
                      <a:pt x="3952" y="561"/>
                      <a:pt x="3285" y="440"/>
                    </a:cubicBezTo>
                    <a:cubicBezTo>
                      <a:pt x="3045" y="396"/>
                      <a:pt x="2802" y="375"/>
                      <a:pt x="2558" y="375"/>
                    </a:cubicBezTo>
                    <a:cubicBezTo>
                      <a:pt x="1644" y="375"/>
                      <a:pt x="729" y="675"/>
                      <a:pt x="0" y="1230"/>
                    </a:cubicBezTo>
                    <a:cubicBezTo>
                      <a:pt x="174" y="2216"/>
                      <a:pt x="974" y="2956"/>
                      <a:pt x="1845" y="3455"/>
                    </a:cubicBezTo>
                    <a:cubicBezTo>
                      <a:pt x="3756" y="4552"/>
                      <a:pt x="6003" y="4703"/>
                      <a:pt x="8237" y="4703"/>
                    </a:cubicBezTo>
                    <a:cubicBezTo>
                      <a:pt x="8833" y="4703"/>
                      <a:pt x="9427" y="4692"/>
                      <a:pt x="10014" y="4686"/>
                    </a:cubicBezTo>
                    <a:cubicBezTo>
                      <a:pt x="10395" y="4682"/>
                      <a:pt x="10777" y="4680"/>
                      <a:pt x="11159" y="4680"/>
                    </a:cubicBezTo>
                    <a:cubicBezTo>
                      <a:pt x="12511" y="4680"/>
                      <a:pt x="13867" y="4701"/>
                      <a:pt x="15221" y="4701"/>
                    </a:cubicBezTo>
                    <a:cubicBezTo>
                      <a:pt x="18256" y="4701"/>
                      <a:pt x="21281" y="4599"/>
                      <a:pt x="24233" y="3937"/>
                    </a:cubicBezTo>
                    <a:cubicBezTo>
                      <a:pt x="25163" y="3728"/>
                      <a:pt x="26127" y="3438"/>
                      <a:pt x="26785" y="2749"/>
                    </a:cubicBezTo>
                    <a:cubicBezTo>
                      <a:pt x="27126" y="2393"/>
                      <a:pt x="27373" y="1881"/>
                      <a:pt x="27227" y="1408"/>
                    </a:cubicBezTo>
                    <a:cubicBezTo>
                      <a:pt x="27059" y="872"/>
                      <a:pt x="26475" y="634"/>
                      <a:pt x="25891" y="634"/>
                    </a:cubicBezTo>
                    <a:cubicBezTo>
                      <a:pt x="25702" y="634"/>
                      <a:pt x="25514" y="659"/>
                      <a:pt x="25339" y="706"/>
                    </a:cubicBezTo>
                    <a:cubicBezTo>
                      <a:pt x="25105" y="768"/>
                      <a:pt x="24878" y="859"/>
                      <a:pt x="24635" y="872"/>
                    </a:cubicBezTo>
                    <a:cubicBezTo>
                      <a:pt x="24618" y="873"/>
                      <a:pt x="24601" y="873"/>
                      <a:pt x="24584" y="873"/>
                    </a:cubicBezTo>
                    <a:cubicBezTo>
                      <a:pt x="24401" y="873"/>
                      <a:pt x="24221" y="833"/>
                      <a:pt x="24042" y="803"/>
                    </a:cubicBezTo>
                    <a:cubicBezTo>
                      <a:pt x="23764" y="756"/>
                      <a:pt x="23482" y="733"/>
                      <a:pt x="23200" y="733"/>
                    </a:cubicBezTo>
                    <a:cubicBezTo>
                      <a:pt x="22660" y="733"/>
                      <a:pt x="22120" y="818"/>
                      <a:pt x="21607" y="986"/>
                    </a:cubicBezTo>
                    <a:cubicBezTo>
                      <a:pt x="21360" y="1068"/>
                      <a:pt x="21108" y="1169"/>
                      <a:pt x="20851" y="1169"/>
                    </a:cubicBezTo>
                    <a:cubicBezTo>
                      <a:pt x="20804" y="1169"/>
                      <a:pt x="20757" y="1165"/>
                      <a:pt x="20709" y="1158"/>
                    </a:cubicBezTo>
                    <a:cubicBezTo>
                      <a:pt x="20489" y="1121"/>
                      <a:pt x="20291" y="996"/>
                      <a:pt x="20094" y="889"/>
                    </a:cubicBezTo>
                    <a:cubicBezTo>
                      <a:pt x="19504" y="572"/>
                      <a:pt x="18834" y="412"/>
                      <a:pt x="18165" y="412"/>
                    </a:cubicBezTo>
                    <a:cubicBezTo>
                      <a:pt x="17614" y="412"/>
                      <a:pt x="17063" y="521"/>
                      <a:pt x="16556" y="739"/>
                    </a:cubicBezTo>
                    <a:cubicBezTo>
                      <a:pt x="16356" y="826"/>
                      <a:pt x="16154" y="931"/>
                      <a:pt x="15936" y="936"/>
                    </a:cubicBezTo>
                    <a:cubicBezTo>
                      <a:pt x="15931" y="936"/>
                      <a:pt x="15926" y="936"/>
                      <a:pt x="15921" y="936"/>
                    </a:cubicBezTo>
                    <a:cubicBezTo>
                      <a:pt x="15667" y="936"/>
                      <a:pt x="15434" y="802"/>
                      <a:pt x="15206" y="693"/>
                    </a:cubicBezTo>
                    <a:cubicBezTo>
                      <a:pt x="14632" y="419"/>
                      <a:pt x="13996" y="281"/>
                      <a:pt x="13360" y="281"/>
                    </a:cubicBezTo>
                    <a:cubicBezTo>
                      <a:pt x="12819" y="281"/>
                      <a:pt x="12278" y="381"/>
                      <a:pt x="11775" y="581"/>
                    </a:cubicBezTo>
                    <a:cubicBezTo>
                      <a:pt x="11521" y="680"/>
                      <a:pt x="11260" y="809"/>
                      <a:pt x="10995" y="809"/>
                    </a:cubicBezTo>
                    <a:cubicBezTo>
                      <a:pt x="10948" y="809"/>
                      <a:pt x="10901" y="805"/>
                      <a:pt x="10854" y="796"/>
                    </a:cubicBezTo>
                    <a:cubicBezTo>
                      <a:pt x="10644" y="757"/>
                      <a:pt x="10463" y="624"/>
                      <a:pt x="10280" y="513"/>
                    </a:cubicBezTo>
                    <a:cubicBezTo>
                      <a:pt x="9726" y="174"/>
                      <a:pt x="9077" y="0"/>
                      <a:pt x="8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2879350" y="2283925"/>
                <a:ext cx="696800" cy="530325"/>
              </a:xfrm>
              <a:custGeom>
                <a:avLst/>
                <a:gdLst/>
                <a:ahLst/>
                <a:cxnLst/>
                <a:rect l="l" t="t" r="r" b="b"/>
                <a:pathLst>
                  <a:path w="27872" h="21213" extrusionOk="0">
                    <a:moveTo>
                      <a:pt x="0" y="1"/>
                    </a:moveTo>
                    <a:cubicBezTo>
                      <a:pt x="733" y="4869"/>
                      <a:pt x="1694" y="17455"/>
                      <a:pt x="4189" y="19611"/>
                    </a:cubicBezTo>
                    <a:cubicBezTo>
                      <a:pt x="5281" y="20555"/>
                      <a:pt x="9763" y="21212"/>
                      <a:pt x="14191" y="21212"/>
                    </a:cubicBezTo>
                    <a:cubicBezTo>
                      <a:pt x="18208" y="21212"/>
                      <a:pt x="22181" y="20671"/>
                      <a:pt x="23540" y="19312"/>
                    </a:cubicBezTo>
                    <a:cubicBezTo>
                      <a:pt x="24038" y="18814"/>
                      <a:pt x="24469" y="17357"/>
                      <a:pt x="24714" y="16700"/>
                    </a:cubicBezTo>
                    <a:cubicBezTo>
                      <a:pt x="26690" y="11377"/>
                      <a:pt x="27702" y="2913"/>
                      <a:pt x="27872" y="41"/>
                    </a:cubicBezTo>
                    <a:lnTo>
                      <a:pt x="27872" y="41"/>
                    </a:lnTo>
                    <a:cubicBezTo>
                      <a:pt x="26458" y="1003"/>
                      <a:pt x="24802" y="1204"/>
                      <a:pt x="23098" y="1343"/>
                    </a:cubicBezTo>
                    <a:cubicBezTo>
                      <a:pt x="20411" y="1561"/>
                      <a:pt x="17715" y="1671"/>
                      <a:pt x="15019" y="1671"/>
                    </a:cubicBezTo>
                    <a:cubicBezTo>
                      <a:pt x="11154" y="1671"/>
                      <a:pt x="7289" y="1446"/>
                      <a:pt x="3450" y="997"/>
                    </a:cubicBezTo>
                    <a:cubicBezTo>
                      <a:pt x="2145" y="844"/>
                      <a:pt x="829" y="662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3263625" y="1545200"/>
                <a:ext cx="376500" cy="396500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5860" extrusionOk="0">
                    <a:moveTo>
                      <a:pt x="14995" y="1"/>
                    </a:moveTo>
                    <a:cubicBezTo>
                      <a:pt x="13082" y="2558"/>
                      <a:pt x="9761" y="3525"/>
                      <a:pt x="7048" y="5210"/>
                    </a:cubicBezTo>
                    <a:cubicBezTo>
                      <a:pt x="4427" y="6836"/>
                      <a:pt x="2293" y="9229"/>
                      <a:pt x="974" y="12016"/>
                    </a:cubicBezTo>
                    <a:cubicBezTo>
                      <a:pt x="419" y="13188"/>
                      <a:pt x="1" y="14503"/>
                      <a:pt x="278" y="15768"/>
                    </a:cubicBezTo>
                    <a:cubicBezTo>
                      <a:pt x="783" y="15833"/>
                      <a:pt x="1273" y="15859"/>
                      <a:pt x="1751" y="15859"/>
                    </a:cubicBezTo>
                    <a:cubicBezTo>
                      <a:pt x="2840" y="15859"/>
                      <a:pt x="3867" y="15721"/>
                      <a:pt x="4873" y="15572"/>
                    </a:cubicBezTo>
                    <a:cubicBezTo>
                      <a:pt x="6595" y="15320"/>
                      <a:pt x="8350" y="15030"/>
                      <a:pt x="9890" y="14219"/>
                    </a:cubicBezTo>
                    <a:cubicBezTo>
                      <a:pt x="12061" y="13073"/>
                      <a:pt x="13617" y="10944"/>
                      <a:pt x="14399" y="8616"/>
                    </a:cubicBezTo>
                    <a:cubicBezTo>
                      <a:pt x="14796" y="7433"/>
                      <a:pt x="15009" y="6190"/>
                      <a:pt x="15031" y="4943"/>
                    </a:cubicBezTo>
                    <a:cubicBezTo>
                      <a:pt x="15059" y="3294"/>
                      <a:pt x="14757" y="1632"/>
                      <a:pt x="149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2693975" y="1836500"/>
                <a:ext cx="485900" cy="569950"/>
              </a:xfrm>
              <a:custGeom>
                <a:avLst/>
                <a:gdLst/>
                <a:ahLst/>
                <a:cxnLst/>
                <a:rect l="l" t="t" r="r" b="b"/>
                <a:pathLst>
                  <a:path w="19436" h="22798" extrusionOk="0">
                    <a:moveTo>
                      <a:pt x="11808" y="1"/>
                    </a:moveTo>
                    <a:cubicBezTo>
                      <a:pt x="10849" y="1"/>
                      <a:pt x="9758" y="104"/>
                      <a:pt x="8534" y="357"/>
                    </a:cubicBezTo>
                    <a:cubicBezTo>
                      <a:pt x="7003" y="674"/>
                      <a:pt x="5627" y="1523"/>
                      <a:pt x="4394" y="2489"/>
                    </a:cubicBezTo>
                    <a:cubicBezTo>
                      <a:pt x="2617" y="3880"/>
                      <a:pt x="1072" y="5680"/>
                      <a:pt x="432" y="7844"/>
                    </a:cubicBezTo>
                    <a:cubicBezTo>
                      <a:pt x="30" y="9206"/>
                      <a:pt x="1" y="10648"/>
                      <a:pt x="63" y="12067"/>
                    </a:cubicBezTo>
                    <a:cubicBezTo>
                      <a:pt x="169" y="14511"/>
                      <a:pt x="533" y="16942"/>
                      <a:pt x="1150" y="19310"/>
                    </a:cubicBezTo>
                    <a:cubicBezTo>
                      <a:pt x="1459" y="20505"/>
                      <a:pt x="1836" y="21689"/>
                      <a:pt x="2383" y="22797"/>
                    </a:cubicBezTo>
                    <a:cubicBezTo>
                      <a:pt x="2752" y="21677"/>
                      <a:pt x="3653" y="20797"/>
                      <a:pt x="4667" y="20195"/>
                    </a:cubicBezTo>
                    <a:cubicBezTo>
                      <a:pt x="5679" y="19592"/>
                      <a:pt x="6814" y="19230"/>
                      <a:pt x="7926" y="18838"/>
                    </a:cubicBezTo>
                    <a:cubicBezTo>
                      <a:pt x="10363" y="17983"/>
                      <a:pt x="12791" y="16941"/>
                      <a:pt x="14747" y="15253"/>
                    </a:cubicBezTo>
                    <a:cubicBezTo>
                      <a:pt x="17779" y="12637"/>
                      <a:pt x="19435" y="8395"/>
                      <a:pt x="18623" y="4474"/>
                    </a:cubicBezTo>
                    <a:cubicBezTo>
                      <a:pt x="18376" y="3282"/>
                      <a:pt x="17714" y="2204"/>
                      <a:pt x="16814" y="1388"/>
                    </a:cubicBezTo>
                    <a:cubicBezTo>
                      <a:pt x="16206" y="837"/>
                      <a:pt x="14545" y="1"/>
                      <a:pt x="118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2766350" y="1868000"/>
                <a:ext cx="405950" cy="466250"/>
              </a:xfrm>
              <a:custGeom>
                <a:avLst/>
                <a:gdLst/>
                <a:ahLst/>
                <a:cxnLst/>
                <a:rect l="l" t="t" r="r" b="b"/>
                <a:pathLst>
                  <a:path w="16238" h="18650" extrusionOk="0">
                    <a:moveTo>
                      <a:pt x="13402" y="0"/>
                    </a:moveTo>
                    <a:cubicBezTo>
                      <a:pt x="13095" y="0"/>
                      <a:pt x="12790" y="37"/>
                      <a:pt x="12492" y="93"/>
                    </a:cubicBezTo>
                    <a:cubicBezTo>
                      <a:pt x="12264" y="149"/>
                      <a:pt x="12033" y="194"/>
                      <a:pt x="11815" y="278"/>
                    </a:cubicBezTo>
                    <a:lnTo>
                      <a:pt x="11484" y="389"/>
                    </a:lnTo>
                    <a:cubicBezTo>
                      <a:pt x="11377" y="432"/>
                      <a:pt x="11272" y="481"/>
                      <a:pt x="11165" y="526"/>
                    </a:cubicBezTo>
                    <a:lnTo>
                      <a:pt x="10847" y="665"/>
                    </a:lnTo>
                    <a:lnTo>
                      <a:pt x="10540" y="824"/>
                    </a:lnTo>
                    <a:cubicBezTo>
                      <a:pt x="10337" y="932"/>
                      <a:pt x="10128" y="1029"/>
                      <a:pt x="9933" y="1151"/>
                    </a:cubicBezTo>
                    <a:cubicBezTo>
                      <a:pt x="9734" y="1271"/>
                      <a:pt x="9535" y="1383"/>
                      <a:pt x="9341" y="1506"/>
                    </a:cubicBezTo>
                    <a:lnTo>
                      <a:pt x="8770" y="1895"/>
                    </a:lnTo>
                    <a:cubicBezTo>
                      <a:pt x="8673" y="1958"/>
                      <a:pt x="8582" y="2029"/>
                      <a:pt x="8492" y="2101"/>
                    </a:cubicBezTo>
                    <a:lnTo>
                      <a:pt x="8219" y="2313"/>
                    </a:lnTo>
                    <a:lnTo>
                      <a:pt x="7947" y="2526"/>
                    </a:lnTo>
                    <a:cubicBezTo>
                      <a:pt x="7857" y="2597"/>
                      <a:pt x="7775" y="2678"/>
                      <a:pt x="7689" y="2753"/>
                    </a:cubicBezTo>
                    <a:lnTo>
                      <a:pt x="7174" y="3214"/>
                    </a:lnTo>
                    <a:lnTo>
                      <a:pt x="6694" y="3710"/>
                    </a:lnTo>
                    <a:cubicBezTo>
                      <a:pt x="5420" y="5040"/>
                      <a:pt x="4402" y="6591"/>
                      <a:pt x="3559" y="8214"/>
                    </a:cubicBezTo>
                    <a:cubicBezTo>
                      <a:pt x="1877" y="11478"/>
                      <a:pt x="836" y="15009"/>
                      <a:pt x="9" y="18556"/>
                    </a:cubicBezTo>
                    <a:cubicBezTo>
                      <a:pt x="0" y="18594"/>
                      <a:pt x="23" y="18633"/>
                      <a:pt x="59" y="18647"/>
                    </a:cubicBezTo>
                    <a:cubicBezTo>
                      <a:pt x="65" y="18649"/>
                      <a:pt x="71" y="18650"/>
                      <a:pt x="77" y="18650"/>
                    </a:cubicBezTo>
                    <a:cubicBezTo>
                      <a:pt x="109" y="18650"/>
                      <a:pt x="139" y="18628"/>
                      <a:pt x="147" y="18594"/>
                    </a:cubicBezTo>
                    <a:lnTo>
                      <a:pt x="147" y="18592"/>
                    </a:lnTo>
                    <a:cubicBezTo>
                      <a:pt x="600" y="16831"/>
                      <a:pt x="1061" y="15068"/>
                      <a:pt x="1674" y="13354"/>
                    </a:cubicBezTo>
                    <a:cubicBezTo>
                      <a:pt x="2270" y="11638"/>
                      <a:pt x="2936" y="9942"/>
                      <a:pt x="3794" y="8342"/>
                    </a:cubicBezTo>
                    <a:cubicBezTo>
                      <a:pt x="4007" y="7942"/>
                      <a:pt x="4241" y="7553"/>
                      <a:pt x="4463" y="7159"/>
                    </a:cubicBezTo>
                    <a:cubicBezTo>
                      <a:pt x="4695" y="6770"/>
                      <a:pt x="4951" y="6397"/>
                      <a:pt x="5194" y="6015"/>
                    </a:cubicBezTo>
                    <a:cubicBezTo>
                      <a:pt x="5323" y="5829"/>
                      <a:pt x="5463" y="5650"/>
                      <a:pt x="5596" y="5468"/>
                    </a:cubicBezTo>
                    <a:cubicBezTo>
                      <a:pt x="5734" y="5288"/>
                      <a:pt x="5861" y="5099"/>
                      <a:pt x="6007" y="4928"/>
                    </a:cubicBezTo>
                    <a:lnTo>
                      <a:pt x="6445" y="4410"/>
                    </a:lnTo>
                    <a:cubicBezTo>
                      <a:pt x="6518" y="4324"/>
                      <a:pt x="6590" y="4236"/>
                      <a:pt x="6667" y="4154"/>
                    </a:cubicBezTo>
                    <a:lnTo>
                      <a:pt x="6902" y="3910"/>
                    </a:lnTo>
                    <a:lnTo>
                      <a:pt x="7374" y="3426"/>
                    </a:lnTo>
                    <a:lnTo>
                      <a:pt x="7879" y="2975"/>
                    </a:lnTo>
                    <a:cubicBezTo>
                      <a:pt x="7964" y="2903"/>
                      <a:pt x="8045" y="2822"/>
                      <a:pt x="8133" y="2753"/>
                    </a:cubicBezTo>
                    <a:lnTo>
                      <a:pt x="8399" y="2547"/>
                    </a:lnTo>
                    <a:lnTo>
                      <a:pt x="8666" y="2339"/>
                    </a:lnTo>
                    <a:cubicBezTo>
                      <a:pt x="8755" y="2268"/>
                      <a:pt x="8843" y="2201"/>
                      <a:pt x="8938" y="2139"/>
                    </a:cubicBezTo>
                    <a:lnTo>
                      <a:pt x="9499" y="1761"/>
                    </a:lnTo>
                    <a:cubicBezTo>
                      <a:pt x="9689" y="1640"/>
                      <a:pt x="9888" y="1530"/>
                      <a:pt x="10081" y="1415"/>
                    </a:cubicBezTo>
                    <a:cubicBezTo>
                      <a:pt x="10272" y="1295"/>
                      <a:pt x="10478" y="1200"/>
                      <a:pt x="10677" y="1095"/>
                    </a:cubicBezTo>
                    <a:lnTo>
                      <a:pt x="10978" y="941"/>
                    </a:lnTo>
                    <a:lnTo>
                      <a:pt x="11286" y="805"/>
                    </a:lnTo>
                    <a:cubicBezTo>
                      <a:pt x="11389" y="761"/>
                      <a:pt x="11491" y="713"/>
                      <a:pt x="11595" y="673"/>
                    </a:cubicBezTo>
                    <a:lnTo>
                      <a:pt x="11909" y="565"/>
                    </a:lnTo>
                    <a:cubicBezTo>
                      <a:pt x="12118" y="482"/>
                      <a:pt x="12337" y="443"/>
                      <a:pt x="12551" y="387"/>
                    </a:cubicBezTo>
                    <a:cubicBezTo>
                      <a:pt x="12836" y="334"/>
                      <a:pt x="13125" y="298"/>
                      <a:pt x="13413" y="298"/>
                    </a:cubicBezTo>
                    <a:cubicBezTo>
                      <a:pt x="13562" y="298"/>
                      <a:pt x="13711" y="308"/>
                      <a:pt x="13858" y="330"/>
                    </a:cubicBezTo>
                    <a:cubicBezTo>
                      <a:pt x="14288" y="389"/>
                      <a:pt x="14697" y="559"/>
                      <a:pt x="15030" y="827"/>
                    </a:cubicBezTo>
                    <a:cubicBezTo>
                      <a:pt x="15200" y="955"/>
                      <a:pt x="15344" y="1120"/>
                      <a:pt x="15461" y="1292"/>
                    </a:cubicBezTo>
                    <a:cubicBezTo>
                      <a:pt x="15520" y="1379"/>
                      <a:pt x="15570" y="1473"/>
                      <a:pt x="15605" y="1563"/>
                    </a:cubicBezTo>
                    <a:cubicBezTo>
                      <a:pt x="15614" y="1588"/>
                      <a:pt x="15624" y="1607"/>
                      <a:pt x="15631" y="1634"/>
                    </a:cubicBezTo>
                    <a:lnTo>
                      <a:pt x="15648" y="1715"/>
                    </a:lnTo>
                    <a:lnTo>
                      <a:pt x="15684" y="1878"/>
                    </a:lnTo>
                    <a:cubicBezTo>
                      <a:pt x="15890" y="2744"/>
                      <a:pt x="15941" y="3654"/>
                      <a:pt x="15944" y="4559"/>
                    </a:cubicBezTo>
                    <a:cubicBezTo>
                      <a:pt x="15957" y="5011"/>
                      <a:pt x="15931" y="5465"/>
                      <a:pt x="15924" y="5919"/>
                    </a:cubicBezTo>
                    <a:cubicBezTo>
                      <a:pt x="15905" y="6373"/>
                      <a:pt x="15885" y="6828"/>
                      <a:pt x="15856" y="7282"/>
                    </a:cubicBezTo>
                    <a:cubicBezTo>
                      <a:pt x="15739" y="9095"/>
                      <a:pt x="15555" y="10908"/>
                      <a:pt x="15403" y="12726"/>
                    </a:cubicBezTo>
                    <a:cubicBezTo>
                      <a:pt x="15258" y="14543"/>
                      <a:pt x="15129" y="16370"/>
                      <a:pt x="15196" y="18197"/>
                    </a:cubicBezTo>
                    <a:cubicBezTo>
                      <a:pt x="15199" y="18238"/>
                      <a:pt x="15230" y="18268"/>
                      <a:pt x="15271" y="18268"/>
                    </a:cubicBezTo>
                    <a:cubicBezTo>
                      <a:pt x="15311" y="18268"/>
                      <a:pt x="15343" y="18234"/>
                      <a:pt x="15343" y="18195"/>
                    </a:cubicBezTo>
                    <a:lnTo>
                      <a:pt x="15343" y="18193"/>
                    </a:lnTo>
                    <a:cubicBezTo>
                      <a:pt x="15302" y="16374"/>
                      <a:pt x="15454" y="14558"/>
                      <a:pt x="15625" y="12746"/>
                    </a:cubicBezTo>
                    <a:cubicBezTo>
                      <a:pt x="15794" y="10933"/>
                      <a:pt x="15991" y="9121"/>
                      <a:pt x="16122" y="7299"/>
                    </a:cubicBezTo>
                    <a:cubicBezTo>
                      <a:pt x="16154" y="6845"/>
                      <a:pt x="16179" y="6388"/>
                      <a:pt x="16202" y="5931"/>
                    </a:cubicBezTo>
                    <a:cubicBezTo>
                      <a:pt x="16215" y="5474"/>
                      <a:pt x="16238" y="5019"/>
                      <a:pt x="16226" y="4559"/>
                    </a:cubicBezTo>
                    <a:cubicBezTo>
                      <a:pt x="16226" y="3643"/>
                      <a:pt x="16180" y="2719"/>
                      <a:pt x="15967" y="1811"/>
                    </a:cubicBezTo>
                    <a:lnTo>
                      <a:pt x="15929" y="1640"/>
                    </a:lnTo>
                    <a:cubicBezTo>
                      <a:pt x="15918" y="1584"/>
                      <a:pt x="15903" y="1526"/>
                      <a:pt x="15879" y="1463"/>
                    </a:cubicBezTo>
                    <a:cubicBezTo>
                      <a:pt x="15834" y="1340"/>
                      <a:pt x="15774" y="1235"/>
                      <a:pt x="15706" y="1131"/>
                    </a:cubicBezTo>
                    <a:cubicBezTo>
                      <a:pt x="15569" y="929"/>
                      <a:pt x="15406" y="746"/>
                      <a:pt x="15214" y="598"/>
                    </a:cubicBezTo>
                    <a:cubicBezTo>
                      <a:pt x="14837" y="294"/>
                      <a:pt x="14374" y="105"/>
                      <a:pt x="13903" y="36"/>
                    </a:cubicBezTo>
                    <a:cubicBezTo>
                      <a:pt x="13736" y="11"/>
                      <a:pt x="13569" y="0"/>
                      <a:pt x="13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3465750" y="1985375"/>
                <a:ext cx="383550" cy="219925"/>
              </a:xfrm>
              <a:custGeom>
                <a:avLst/>
                <a:gdLst/>
                <a:ahLst/>
                <a:cxnLst/>
                <a:rect l="l" t="t" r="r" b="b"/>
                <a:pathLst>
                  <a:path w="15342" h="8797" extrusionOk="0">
                    <a:moveTo>
                      <a:pt x="3452" y="0"/>
                    </a:moveTo>
                    <a:cubicBezTo>
                      <a:pt x="2951" y="0"/>
                      <a:pt x="2451" y="45"/>
                      <a:pt x="1958" y="138"/>
                    </a:cubicBezTo>
                    <a:cubicBezTo>
                      <a:pt x="1263" y="267"/>
                      <a:pt x="551" y="507"/>
                      <a:pt x="1" y="1161"/>
                    </a:cubicBezTo>
                    <a:cubicBezTo>
                      <a:pt x="240" y="2058"/>
                      <a:pt x="877" y="2788"/>
                      <a:pt x="1516" y="3462"/>
                    </a:cubicBezTo>
                    <a:cubicBezTo>
                      <a:pt x="3248" y="5292"/>
                      <a:pt x="5183" y="7009"/>
                      <a:pt x="7501" y="7996"/>
                    </a:cubicBezTo>
                    <a:cubicBezTo>
                      <a:pt x="8695" y="8504"/>
                      <a:pt x="10009" y="8796"/>
                      <a:pt x="11305" y="8796"/>
                    </a:cubicBezTo>
                    <a:cubicBezTo>
                      <a:pt x="12529" y="8796"/>
                      <a:pt x="13736" y="8537"/>
                      <a:pt x="14813" y="7953"/>
                    </a:cubicBezTo>
                    <a:cubicBezTo>
                      <a:pt x="15064" y="7818"/>
                      <a:pt x="15342" y="7554"/>
                      <a:pt x="15218" y="7297"/>
                    </a:cubicBezTo>
                    <a:cubicBezTo>
                      <a:pt x="15167" y="7193"/>
                      <a:pt x="15061" y="7130"/>
                      <a:pt x="14960" y="7071"/>
                    </a:cubicBezTo>
                    <a:cubicBezTo>
                      <a:pt x="13915" y="6463"/>
                      <a:pt x="12890" y="5807"/>
                      <a:pt x="11982" y="5010"/>
                    </a:cubicBezTo>
                    <a:cubicBezTo>
                      <a:pt x="10744" y="3921"/>
                      <a:pt x="9733" y="2577"/>
                      <a:pt x="8401" y="1602"/>
                    </a:cubicBezTo>
                    <a:cubicBezTo>
                      <a:pt x="6979" y="560"/>
                      <a:pt x="5215" y="0"/>
                      <a:pt x="34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2986850" y="1177150"/>
                <a:ext cx="449775" cy="669525"/>
              </a:xfrm>
              <a:custGeom>
                <a:avLst/>
                <a:gdLst/>
                <a:ahLst/>
                <a:cxnLst/>
                <a:rect l="l" t="t" r="r" b="b"/>
                <a:pathLst>
                  <a:path w="17991" h="26781" extrusionOk="0">
                    <a:moveTo>
                      <a:pt x="11476" y="0"/>
                    </a:moveTo>
                    <a:cubicBezTo>
                      <a:pt x="11298" y="0"/>
                      <a:pt x="7396" y="2987"/>
                      <a:pt x="2552" y="8470"/>
                    </a:cubicBezTo>
                    <a:cubicBezTo>
                      <a:pt x="156" y="11178"/>
                      <a:pt x="0" y="15396"/>
                      <a:pt x="1064" y="18851"/>
                    </a:cubicBezTo>
                    <a:cubicBezTo>
                      <a:pt x="2129" y="22305"/>
                      <a:pt x="4737" y="25229"/>
                      <a:pt x="8002" y="26780"/>
                    </a:cubicBezTo>
                    <a:cubicBezTo>
                      <a:pt x="8435" y="26761"/>
                      <a:pt x="15044" y="25900"/>
                      <a:pt x="16980" y="16899"/>
                    </a:cubicBezTo>
                    <a:cubicBezTo>
                      <a:pt x="17675" y="13659"/>
                      <a:pt x="17991" y="8363"/>
                      <a:pt x="13922" y="2768"/>
                    </a:cubicBezTo>
                    <a:cubicBezTo>
                      <a:pt x="13077" y="1607"/>
                      <a:pt x="11715" y="19"/>
                      <a:pt x="11477" y="0"/>
                    </a:cubicBezTo>
                    <a:cubicBezTo>
                      <a:pt x="11476" y="0"/>
                      <a:pt x="11476" y="0"/>
                      <a:pt x="1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3174475" y="1217425"/>
                <a:ext cx="100075" cy="1099300"/>
              </a:xfrm>
              <a:custGeom>
                <a:avLst/>
                <a:gdLst/>
                <a:ahLst/>
                <a:cxnLst/>
                <a:rect l="l" t="t" r="r" b="b"/>
                <a:pathLst>
                  <a:path w="4003" h="43972" extrusionOk="0">
                    <a:moveTo>
                      <a:pt x="3922" y="1"/>
                    </a:moveTo>
                    <a:cubicBezTo>
                      <a:pt x="3889" y="1"/>
                      <a:pt x="3860" y="21"/>
                      <a:pt x="3849" y="52"/>
                    </a:cubicBezTo>
                    <a:cubicBezTo>
                      <a:pt x="3306" y="1807"/>
                      <a:pt x="2659" y="3535"/>
                      <a:pt x="2197" y="5327"/>
                    </a:cubicBezTo>
                    <a:cubicBezTo>
                      <a:pt x="1968" y="6222"/>
                      <a:pt x="1781" y="7128"/>
                      <a:pt x="1628" y="8038"/>
                    </a:cubicBezTo>
                    <a:cubicBezTo>
                      <a:pt x="1477" y="8949"/>
                      <a:pt x="1361" y="9864"/>
                      <a:pt x="1259" y="10782"/>
                    </a:cubicBezTo>
                    <a:cubicBezTo>
                      <a:pt x="1059" y="12614"/>
                      <a:pt x="920" y="14454"/>
                      <a:pt x="815" y="16293"/>
                    </a:cubicBezTo>
                    <a:cubicBezTo>
                      <a:pt x="708" y="18135"/>
                      <a:pt x="662" y="19976"/>
                      <a:pt x="603" y="21816"/>
                    </a:cubicBezTo>
                    <a:lnTo>
                      <a:pt x="280" y="32855"/>
                    </a:lnTo>
                    <a:lnTo>
                      <a:pt x="132" y="38376"/>
                    </a:lnTo>
                    <a:lnTo>
                      <a:pt x="1" y="43896"/>
                    </a:lnTo>
                    <a:cubicBezTo>
                      <a:pt x="1" y="43937"/>
                      <a:pt x="31" y="43968"/>
                      <a:pt x="71" y="43971"/>
                    </a:cubicBezTo>
                    <a:cubicBezTo>
                      <a:pt x="72" y="43971"/>
                      <a:pt x="73" y="43971"/>
                      <a:pt x="74" y="43971"/>
                    </a:cubicBezTo>
                    <a:cubicBezTo>
                      <a:pt x="112" y="43971"/>
                      <a:pt x="145" y="43939"/>
                      <a:pt x="146" y="43900"/>
                    </a:cubicBezTo>
                    <a:lnTo>
                      <a:pt x="355" y="38381"/>
                    </a:lnTo>
                    <a:lnTo>
                      <a:pt x="548" y="32862"/>
                    </a:lnTo>
                    <a:lnTo>
                      <a:pt x="909" y="21824"/>
                    </a:lnTo>
                    <a:cubicBezTo>
                      <a:pt x="966" y="19982"/>
                      <a:pt x="1007" y="18144"/>
                      <a:pt x="1109" y="16307"/>
                    </a:cubicBezTo>
                    <a:cubicBezTo>
                      <a:pt x="1204" y="14471"/>
                      <a:pt x="1348" y="12638"/>
                      <a:pt x="1529" y="10808"/>
                    </a:cubicBezTo>
                    <a:cubicBezTo>
                      <a:pt x="1622" y="9896"/>
                      <a:pt x="1732" y="8984"/>
                      <a:pt x="1875" y="8077"/>
                    </a:cubicBezTo>
                    <a:cubicBezTo>
                      <a:pt x="2019" y="7173"/>
                      <a:pt x="2197" y="6272"/>
                      <a:pt x="2417" y="5381"/>
                    </a:cubicBezTo>
                    <a:cubicBezTo>
                      <a:pt x="2852" y="3600"/>
                      <a:pt x="3472" y="1863"/>
                      <a:pt x="3992" y="96"/>
                    </a:cubicBezTo>
                    <a:cubicBezTo>
                      <a:pt x="4002" y="55"/>
                      <a:pt x="3980" y="16"/>
                      <a:pt x="3942" y="3"/>
                    </a:cubicBezTo>
                    <a:cubicBezTo>
                      <a:pt x="3935" y="2"/>
                      <a:pt x="3928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3191175" y="1995575"/>
                <a:ext cx="631300" cy="334175"/>
              </a:xfrm>
              <a:custGeom>
                <a:avLst/>
                <a:gdLst/>
                <a:ahLst/>
                <a:cxnLst/>
                <a:rect l="l" t="t" r="r" b="b"/>
                <a:pathLst>
                  <a:path w="25252" h="13367" extrusionOk="0">
                    <a:moveTo>
                      <a:pt x="8098" y="1"/>
                    </a:moveTo>
                    <a:cubicBezTo>
                      <a:pt x="7915" y="1"/>
                      <a:pt x="7732" y="6"/>
                      <a:pt x="7550" y="14"/>
                    </a:cubicBezTo>
                    <a:cubicBezTo>
                      <a:pt x="7168" y="40"/>
                      <a:pt x="6786" y="84"/>
                      <a:pt x="6410" y="159"/>
                    </a:cubicBezTo>
                    <a:cubicBezTo>
                      <a:pt x="5659" y="315"/>
                      <a:pt x="4924" y="579"/>
                      <a:pt x="4264" y="976"/>
                    </a:cubicBezTo>
                    <a:cubicBezTo>
                      <a:pt x="3598" y="1366"/>
                      <a:pt x="3016" y="1880"/>
                      <a:pt x="2515" y="2461"/>
                    </a:cubicBezTo>
                    <a:cubicBezTo>
                      <a:pt x="2014" y="3041"/>
                      <a:pt x="1607" y="3695"/>
                      <a:pt x="1271" y="4380"/>
                    </a:cubicBezTo>
                    <a:cubicBezTo>
                      <a:pt x="607" y="5756"/>
                      <a:pt x="275" y="7267"/>
                      <a:pt x="138" y="8770"/>
                    </a:cubicBezTo>
                    <a:cubicBezTo>
                      <a:pt x="0" y="10281"/>
                      <a:pt x="40" y="11790"/>
                      <a:pt x="79" y="13295"/>
                    </a:cubicBezTo>
                    <a:cubicBezTo>
                      <a:pt x="79" y="13335"/>
                      <a:pt x="111" y="13365"/>
                      <a:pt x="153" y="13367"/>
                    </a:cubicBezTo>
                    <a:cubicBezTo>
                      <a:pt x="192" y="13367"/>
                      <a:pt x="225" y="13332"/>
                      <a:pt x="225" y="13293"/>
                    </a:cubicBezTo>
                    <a:cubicBezTo>
                      <a:pt x="212" y="11789"/>
                      <a:pt x="199" y="10282"/>
                      <a:pt x="362" y="8795"/>
                    </a:cubicBezTo>
                    <a:cubicBezTo>
                      <a:pt x="513" y="7307"/>
                      <a:pt x="853" y="5833"/>
                      <a:pt x="1515" y="4499"/>
                    </a:cubicBezTo>
                    <a:cubicBezTo>
                      <a:pt x="1848" y="3838"/>
                      <a:pt x="2246" y="3205"/>
                      <a:pt x="2732" y="2647"/>
                    </a:cubicBezTo>
                    <a:cubicBezTo>
                      <a:pt x="3214" y="2089"/>
                      <a:pt x="3777" y="1598"/>
                      <a:pt x="4412" y="1229"/>
                    </a:cubicBezTo>
                    <a:cubicBezTo>
                      <a:pt x="5495" y="585"/>
                      <a:pt x="6763" y="305"/>
                      <a:pt x="8027" y="305"/>
                    </a:cubicBezTo>
                    <a:cubicBezTo>
                      <a:pt x="8243" y="305"/>
                      <a:pt x="8459" y="313"/>
                      <a:pt x="8675" y="329"/>
                    </a:cubicBezTo>
                    <a:cubicBezTo>
                      <a:pt x="10156" y="429"/>
                      <a:pt x="11596" y="890"/>
                      <a:pt x="12944" y="1527"/>
                    </a:cubicBezTo>
                    <a:cubicBezTo>
                      <a:pt x="14293" y="2166"/>
                      <a:pt x="15570" y="2967"/>
                      <a:pt x="16829" y="3780"/>
                    </a:cubicBezTo>
                    <a:cubicBezTo>
                      <a:pt x="17450" y="4199"/>
                      <a:pt x="18070" y="4636"/>
                      <a:pt x="18714" y="5030"/>
                    </a:cubicBezTo>
                    <a:cubicBezTo>
                      <a:pt x="19360" y="5426"/>
                      <a:pt x="20030" y="5785"/>
                      <a:pt x="20732" y="6075"/>
                    </a:cubicBezTo>
                    <a:cubicBezTo>
                      <a:pt x="21436" y="6362"/>
                      <a:pt x="22165" y="6586"/>
                      <a:pt x="22914" y="6716"/>
                    </a:cubicBezTo>
                    <a:cubicBezTo>
                      <a:pt x="23513" y="6819"/>
                      <a:pt x="24121" y="6864"/>
                      <a:pt x="24728" y="6864"/>
                    </a:cubicBezTo>
                    <a:cubicBezTo>
                      <a:pt x="24880" y="6864"/>
                      <a:pt x="25031" y="6861"/>
                      <a:pt x="25182" y="6856"/>
                    </a:cubicBezTo>
                    <a:cubicBezTo>
                      <a:pt x="25221" y="6853"/>
                      <a:pt x="25251" y="6821"/>
                      <a:pt x="25251" y="6781"/>
                    </a:cubicBezTo>
                    <a:cubicBezTo>
                      <a:pt x="25251" y="6739"/>
                      <a:pt x="25218" y="6709"/>
                      <a:pt x="25178" y="6709"/>
                    </a:cubicBezTo>
                    <a:lnTo>
                      <a:pt x="25176" y="6709"/>
                    </a:lnTo>
                    <a:cubicBezTo>
                      <a:pt x="25086" y="6711"/>
                      <a:pt x="24995" y="6712"/>
                      <a:pt x="24905" y="6712"/>
                    </a:cubicBezTo>
                    <a:cubicBezTo>
                      <a:pt x="24248" y="6712"/>
                      <a:pt x="23594" y="6656"/>
                      <a:pt x="22949" y="6535"/>
                    </a:cubicBezTo>
                    <a:cubicBezTo>
                      <a:pt x="22215" y="6395"/>
                      <a:pt x="21503" y="6161"/>
                      <a:pt x="20819" y="5869"/>
                    </a:cubicBezTo>
                    <a:cubicBezTo>
                      <a:pt x="20134" y="5575"/>
                      <a:pt x="19477" y="5217"/>
                      <a:pt x="18844" y="4819"/>
                    </a:cubicBezTo>
                    <a:cubicBezTo>
                      <a:pt x="18210" y="4423"/>
                      <a:pt x="17601" y="3985"/>
                      <a:pt x="16980" y="3557"/>
                    </a:cubicBezTo>
                    <a:cubicBezTo>
                      <a:pt x="15722" y="2721"/>
                      <a:pt x="14440" y="1919"/>
                      <a:pt x="13070" y="1263"/>
                    </a:cubicBezTo>
                    <a:cubicBezTo>
                      <a:pt x="11704" y="610"/>
                      <a:pt x="10228" y="129"/>
                      <a:pt x="8699" y="24"/>
                    </a:cubicBezTo>
                    <a:cubicBezTo>
                      <a:pt x="8499" y="7"/>
                      <a:pt x="8299" y="1"/>
                      <a:pt x="8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3208150" y="1632600"/>
                <a:ext cx="386525" cy="469600"/>
              </a:xfrm>
              <a:custGeom>
                <a:avLst/>
                <a:gdLst/>
                <a:ahLst/>
                <a:cxnLst/>
                <a:rect l="l" t="t" r="r" b="b"/>
                <a:pathLst>
                  <a:path w="15461" h="18784" extrusionOk="0">
                    <a:moveTo>
                      <a:pt x="15383" y="1"/>
                    </a:moveTo>
                    <a:cubicBezTo>
                      <a:pt x="15347" y="1"/>
                      <a:pt x="15316" y="31"/>
                      <a:pt x="15314" y="66"/>
                    </a:cubicBezTo>
                    <a:cubicBezTo>
                      <a:pt x="15206" y="1109"/>
                      <a:pt x="14806" y="2100"/>
                      <a:pt x="14240" y="2972"/>
                    </a:cubicBezTo>
                    <a:cubicBezTo>
                      <a:pt x="13672" y="3849"/>
                      <a:pt x="12945" y="4614"/>
                      <a:pt x="12131" y="5270"/>
                    </a:cubicBezTo>
                    <a:cubicBezTo>
                      <a:pt x="11315" y="5924"/>
                      <a:pt x="10429" y="6492"/>
                      <a:pt x="9516" y="7018"/>
                    </a:cubicBezTo>
                    <a:cubicBezTo>
                      <a:pt x="8605" y="7546"/>
                      <a:pt x="7670" y="8038"/>
                      <a:pt x="6752" y="8568"/>
                    </a:cubicBezTo>
                    <a:cubicBezTo>
                      <a:pt x="5836" y="9098"/>
                      <a:pt x="4935" y="9674"/>
                      <a:pt x="4104" y="10348"/>
                    </a:cubicBezTo>
                    <a:cubicBezTo>
                      <a:pt x="3690" y="10684"/>
                      <a:pt x="3301" y="11052"/>
                      <a:pt x="2932" y="11441"/>
                    </a:cubicBezTo>
                    <a:cubicBezTo>
                      <a:pt x="2569" y="11836"/>
                      <a:pt x="2236" y="12255"/>
                      <a:pt x="1932" y="12695"/>
                    </a:cubicBezTo>
                    <a:cubicBezTo>
                      <a:pt x="1635" y="13140"/>
                      <a:pt x="1365" y="13603"/>
                      <a:pt x="1126" y="14081"/>
                    </a:cubicBezTo>
                    <a:cubicBezTo>
                      <a:pt x="894" y="14561"/>
                      <a:pt x="693" y="15057"/>
                      <a:pt x="525" y="15563"/>
                    </a:cubicBezTo>
                    <a:cubicBezTo>
                      <a:pt x="366" y="16073"/>
                      <a:pt x="239" y="16592"/>
                      <a:pt x="147" y="17117"/>
                    </a:cubicBezTo>
                    <a:cubicBezTo>
                      <a:pt x="65" y="17643"/>
                      <a:pt x="16" y="18175"/>
                      <a:pt x="1" y="18705"/>
                    </a:cubicBezTo>
                    <a:cubicBezTo>
                      <a:pt x="0" y="18746"/>
                      <a:pt x="30" y="18778"/>
                      <a:pt x="71" y="18783"/>
                    </a:cubicBezTo>
                    <a:cubicBezTo>
                      <a:pt x="72" y="18783"/>
                      <a:pt x="72" y="18783"/>
                      <a:pt x="73" y="18783"/>
                    </a:cubicBezTo>
                    <a:cubicBezTo>
                      <a:pt x="111" y="18783"/>
                      <a:pt x="144" y="18754"/>
                      <a:pt x="146" y="18716"/>
                    </a:cubicBezTo>
                    <a:lnTo>
                      <a:pt x="146" y="18713"/>
                    </a:lnTo>
                    <a:cubicBezTo>
                      <a:pt x="173" y="18189"/>
                      <a:pt x="234" y="17668"/>
                      <a:pt x="330" y="17153"/>
                    </a:cubicBezTo>
                    <a:cubicBezTo>
                      <a:pt x="432" y="16640"/>
                      <a:pt x="569" y="16133"/>
                      <a:pt x="737" y="15638"/>
                    </a:cubicBezTo>
                    <a:cubicBezTo>
                      <a:pt x="910" y="15142"/>
                      <a:pt x="1113" y="14661"/>
                      <a:pt x="1346" y="14192"/>
                    </a:cubicBezTo>
                    <a:cubicBezTo>
                      <a:pt x="1586" y="13728"/>
                      <a:pt x="1854" y="13279"/>
                      <a:pt x="2151" y="12850"/>
                    </a:cubicBezTo>
                    <a:cubicBezTo>
                      <a:pt x="2453" y="12425"/>
                      <a:pt x="2783" y="12020"/>
                      <a:pt x="3137" y="11635"/>
                    </a:cubicBezTo>
                    <a:cubicBezTo>
                      <a:pt x="3497" y="11259"/>
                      <a:pt x="3879" y="10903"/>
                      <a:pt x="4287" y="10574"/>
                    </a:cubicBezTo>
                    <a:cubicBezTo>
                      <a:pt x="5101" y="9917"/>
                      <a:pt x="5992" y="9358"/>
                      <a:pt x="6903" y="8830"/>
                    </a:cubicBezTo>
                    <a:cubicBezTo>
                      <a:pt x="8716" y="7771"/>
                      <a:pt x="10648" y="6843"/>
                      <a:pt x="12298" y="5476"/>
                    </a:cubicBezTo>
                    <a:cubicBezTo>
                      <a:pt x="13120" y="4794"/>
                      <a:pt x="13859" y="4002"/>
                      <a:pt x="14427" y="3092"/>
                    </a:cubicBezTo>
                    <a:cubicBezTo>
                      <a:pt x="14989" y="2182"/>
                      <a:pt x="15374" y="1149"/>
                      <a:pt x="15458" y="79"/>
                    </a:cubicBezTo>
                    <a:cubicBezTo>
                      <a:pt x="15461" y="42"/>
                      <a:pt x="15432" y="6"/>
                      <a:pt x="15393" y="2"/>
                    </a:cubicBezTo>
                    <a:cubicBezTo>
                      <a:pt x="15390" y="1"/>
                      <a:pt x="15387" y="1"/>
                      <a:pt x="15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3248625" y="1307450"/>
                <a:ext cx="978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1625" extrusionOk="0">
                    <a:moveTo>
                      <a:pt x="3826" y="1"/>
                    </a:moveTo>
                    <a:cubicBezTo>
                      <a:pt x="3819" y="1"/>
                      <a:pt x="3811" y="2"/>
                      <a:pt x="3802" y="5"/>
                    </a:cubicBezTo>
                    <a:cubicBezTo>
                      <a:pt x="3198" y="186"/>
                      <a:pt x="2694" y="617"/>
                      <a:pt x="2124" y="877"/>
                    </a:cubicBezTo>
                    <a:cubicBezTo>
                      <a:pt x="1503" y="1161"/>
                      <a:pt x="803" y="1236"/>
                      <a:pt x="141" y="1388"/>
                    </a:cubicBezTo>
                    <a:cubicBezTo>
                      <a:pt x="0" y="1420"/>
                      <a:pt x="46" y="1624"/>
                      <a:pt x="175" y="1624"/>
                    </a:cubicBezTo>
                    <a:cubicBezTo>
                      <a:pt x="185" y="1624"/>
                      <a:pt x="195" y="1623"/>
                      <a:pt x="206" y="1620"/>
                    </a:cubicBezTo>
                    <a:cubicBezTo>
                      <a:pt x="870" y="1460"/>
                      <a:pt x="1551" y="1365"/>
                      <a:pt x="2185" y="1099"/>
                    </a:cubicBezTo>
                    <a:cubicBezTo>
                      <a:pt x="2767" y="854"/>
                      <a:pt x="3347" y="509"/>
                      <a:pt x="3857" y="134"/>
                    </a:cubicBezTo>
                    <a:cubicBezTo>
                      <a:pt x="3911" y="95"/>
                      <a:pt x="3891" y="1"/>
                      <a:pt x="3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3248300" y="1341125"/>
                <a:ext cx="9357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1593" extrusionOk="0">
                    <a:moveTo>
                      <a:pt x="3663" y="0"/>
                    </a:moveTo>
                    <a:cubicBezTo>
                      <a:pt x="3654" y="0"/>
                      <a:pt x="3645" y="2"/>
                      <a:pt x="3635" y="7"/>
                    </a:cubicBezTo>
                    <a:cubicBezTo>
                      <a:pt x="3376" y="125"/>
                      <a:pt x="3155" y="315"/>
                      <a:pt x="2898" y="441"/>
                    </a:cubicBezTo>
                    <a:cubicBezTo>
                      <a:pt x="2623" y="575"/>
                      <a:pt x="2349" y="720"/>
                      <a:pt x="2054" y="805"/>
                    </a:cubicBezTo>
                    <a:cubicBezTo>
                      <a:pt x="1761" y="887"/>
                      <a:pt x="1464" y="951"/>
                      <a:pt x="1170" y="1021"/>
                    </a:cubicBezTo>
                    <a:cubicBezTo>
                      <a:pt x="850" y="1098"/>
                      <a:pt x="530" y="1179"/>
                      <a:pt x="209" y="1246"/>
                    </a:cubicBezTo>
                    <a:cubicBezTo>
                      <a:pt x="0" y="1289"/>
                      <a:pt x="68" y="1593"/>
                      <a:pt x="259" y="1593"/>
                    </a:cubicBezTo>
                    <a:cubicBezTo>
                      <a:pt x="273" y="1593"/>
                      <a:pt x="287" y="1591"/>
                      <a:pt x="302" y="1588"/>
                    </a:cubicBezTo>
                    <a:cubicBezTo>
                      <a:pt x="929" y="1448"/>
                      <a:pt x="1564" y="1278"/>
                      <a:pt x="2169" y="1060"/>
                    </a:cubicBezTo>
                    <a:cubicBezTo>
                      <a:pt x="2459" y="957"/>
                      <a:pt x="2724" y="798"/>
                      <a:pt x="2988" y="641"/>
                    </a:cubicBezTo>
                    <a:cubicBezTo>
                      <a:pt x="3247" y="490"/>
                      <a:pt x="3448" y="275"/>
                      <a:pt x="3691" y="102"/>
                    </a:cubicBezTo>
                    <a:cubicBezTo>
                      <a:pt x="3743" y="67"/>
                      <a:pt x="3714" y="0"/>
                      <a:pt x="3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3254875" y="1356225"/>
                <a:ext cx="11365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2221" extrusionOk="0">
                    <a:moveTo>
                      <a:pt x="4456" y="0"/>
                    </a:moveTo>
                    <a:cubicBezTo>
                      <a:pt x="4446" y="0"/>
                      <a:pt x="4435" y="3"/>
                      <a:pt x="4424" y="10"/>
                    </a:cubicBezTo>
                    <a:cubicBezTo>
                      <a:pt x="4097" y="221"/>
                      <a:pt x="3820" y="498"/>
                      <a:pt x="3508" y="729"/>
                    </a:cubicBezTo>
                    <a:cubicBezTo>
                      <a:pt x="3205" y="952"/>
                      <a:pt x="2876" y="1130"/>
                      <a:pt x="2530" y="1277"/>
                    </a:cubicBezTo>
                    <a:cubicBezTo>
                      <a:pt x="2170" y="1429"/>
                      <a:pt x="1814" y="1591"/>
                      <a:pt x="1430" y="1679"/>
                    </a:cubicBezTo>
                    <a:cubicBezTo>
                      <a:pt x="1035" y="1771"/>
                      <a:pt x="633" y="1832"/>
                      <a:pt x="230" y="1862"/>
                    </a:cubicBezTo>
                    <a:cubicBezTo>
                      <a:pt x="10" y="1880"/>
                      <a:pt x="1" y="2220"/>
                      <a:pt x="211" y="2220"/>
                    </a:cubicBezTo>
                    <a:cubicBezTo>
                      <a:pt x="217" y="2220"/>
                      <a:pt x="223" y="2220"/>
                      <a:pt x="230" y="2219"/>
                    </a:cubicBezTo>
                    <a:cubicBezTo>
                      <a:pt x="649" y="2183"/>
                      <a:pt x="1066" y="2114"/>
                      <a:pt x="1474" y="2006"/>
                    </a:cubicBezTo>
                    <a:cubicBezTo>
                      <a:pt x="1872" y="1902"/>
                      <a:pt x="2246" y="1729"/>
                      <a:pt x="2620" y="1558"/>
                    </a:cubicBezTo>
                    <a:cubicBezTo>
                      <a:pt x="2974" y="1396"/>
                      <a:pt x="3306" y="1216"/>
                      <a:pt x="3607" y="964"/>
                    </a:cubicBezTo>
                    <a:cubicBezTo>
                      <a:pt x="3921" y="697"/>
                      <a:pt x="4198" y="387"/>
                      <a:pt x="4502" y="109"/>
                    </a:cubicBezTo>
                    <a:cubicBezTo>
                      <a:pt x="4545" y="68"/>
                      <a:pt x="4506" y="0"/>
                      <a:pt x="4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3232700" y="1396175"/>
                <a:ext cx="15350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6140" h="2944" extrusionOk="0">
                    <a:moveTo>
                      <a:pt x="6092" y="1"/>
                    </a:moveTo>
                    <a:cubicBezTo>
                      <a:pt x="6085" y="1"/>
                      <a:pt x="6077" y="4"/>
                      <a:pt x="6069" y="10"/>
                    </a:cubicBezTo>
                    <a:cubicBezTo>
                      <a:pt x="5757" y="297"/>
                      <a:pt x="5435" y="566"/>
                      <a:pt x="5107" y="833"/>
                    </a:cubicBezTo>
                    <a:cubicBezTo>
                      <a:pt x="4769" y="1106"/>
                      <a:pt x="4441" y="1388"/>
                      <a:pt x="4063" y="1601"/>
                    </a:cubicBezTo>
                    <a:cubicBezTo>
                      <a:pt x="3687" y="1812"/>
                      <a:pt x="3299" y="2006"/>
                      <a:pt x="2897" y="2164"/>
                    </a:cubicBezTo>
                    <a:cubicBezTo>
                      <a:pt x="2699" y="2241"/>
                      <a:pt x="2499" y="2309"/>
                      <a:pt x="2293" y="2367"/>
                    </a:cubicBezTo>
                    <a:cubicBezTo>
                      <a:pt x="2088" y="2424"/>
                      <a:pt x="1881" y="2497"/>
                      <a:pt x="1666" y="2523"/>
                    </a:cubicBezTo>
                    <a:cubicBezTo>
                      <a:pt x="1442" y="2547"/>
                      <a:pt x="1215" y="2599"/>
                      <a:pt x="988" y="2602"/>
                    </a:cubicBezTo>
                    <a:cubicBezTo>
                      <a:pt x="979" y="2602"/>
                      <a:pt x="970" y="2602"/>
                      <a:pt x="960" y="2602"/>
                    </a:cubicBezTo>
                    <a:cubicBezTo>
                      <a:pt x="718" y="2602"/>
                      <a:pt x="475" y="2584"/>
                      <a:pt x="232" y="2583"/>
                    </a:cubicBezTo>
                    <a:cubicBezTo>
                      <a:pt x="231" y="2583"/>
                      <a:pt x="231" y="2583"/>
                      <a:pt x="230" y="2583"/>
                    </a:cubicBezTo>
                    <a:cubicBezTo>
                      <a:pt x="1" y="2583"/>
                      <a:pt x="0" y="2943"/>
                      <a:pt x="232" y="2943"/>
                    </a:cubicBezTo>
                    <a:cubicBezTo>
                      <a:pt x="261" y="2943"/>
                      <a:pt x="290" y="2943"/>
                      <a:pt x="319" y="2943"/>
                    </a:cubicBezTo>
                    <a:cubicBezTo>
                      <a:pt x="385" y="2943"/>
                      <a:pt x="450" y="2943"/>
                      <a:pt x="516" y="2943"/>
                    </a:cubicBezTo>
                    <a:cubicBezTo>
                      <a:pt x="644" y="2943"/>
                      <a:pt x="772" y="2942"/>
                      <a:pt x="901" y="2935"/>
                    </a:cubicBezTo>
                    <a:cubicBezTo>
                      <a:pt x="1130" y="2922"/>
                      <a:pt x="1334" y="2844"/>
                      <a:pt x="1556" y="2801"/>
                    </a:cubicBezTo>
                    <a:cubicBezTo>
                      <a:pt x="1986" y="2719"/>
                      <a:pt x="2401" y="2580"/>
                      <a:pt x="2805" y="2410"/>
                    </a:cubicBezTo>
                    <a:cubicBezTo>
                      <a:pt x="3205" y="2244"/>
                      <a:pt x="3590" y="2045"/>
                      <a:pt x="3965" y="1829"/>
                    </a:cubicBezTo>
                    <a:cubicBezTo>
                      <a:pt x="4341" y="1613"/>
                      <a:pt x="4674" y="1351"/>
                      <a:pt x="5001" y="1065"/>
                    </a:cubicBezTo>
                    <a:cubicBezTo>
                      <a:pt x="5376" y="739"/>
                      <a:pt x="5787" y="431"/>
                      <a:pt x="6118" y="61"/>
                    </a:cubicBezTo>
                    <a:cubicBezTo>
                      <a:pt x="6140" y="34"/>
                      <a:pt x="6118" y="1"/>
                      <a:pt x="60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3241375" y="1442250"/>
                <a:ext cx="142200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2462" extrusionOk="0">
                    <a:moveTo>
                      <a:pt x="5644" y="1"/>
                    </a:moveTo>
                    <a:cubicBezTo>
                      <a:pt x="5639" y="1"/>
                      <a:pt x="5634" y="2"/>
                      <a:pt x="5629" y="6"/>
                    </a:cubicBezTo>
                    <a:cubicBezTo>
                      <a:pt x="5020" y="449"/>
                      <a:pt x="4458" y="958"/>
                      <a:pt x="3766" y="1273"/>
                    </a:cubicBezTo>
                    <a:cubicBezTo>
                      <a:pt x="3392" y="1445"/>
                      <a:pt x="3018" y="1590"/>
                      <a:pt x="2628" y="1713"/>
                    </a:cubicBezTo>
                    <a:cubicBezTo>
                      <a:pt x="2260" y="1828"/>
                      <a:pt x="1893" y="1899"/>
                      <a:pt x="1514" y="1967"/>
                    </a:cubicBezTo>
                    <a:cubicBezTo>
                      <a:pt x="1289" y="2008"/>
                      <a:pt x="1062" y="2059"/>
                      <a:pt x="835" y="2085"/>
                    </a:cubicBezTo>
                    <a:cubicBezTo>
                      <a:pt x="780" y="2091"/>
                      <a:pt x="726" y="2094"/>
                      <a:pt x="672" y="2094"/>
                    </a:cubicBezTo>
                    <a:cubicBezTo>
                      <a:pt x="512" y="2094"/>
                      <a:pt x="354" y="2071"/>
                      <a:pt x="192" y="2056"/>
                    </a:cubicBezTo>
                    <a:cubicBezTo>
                      <a:pt x="187" y="2055"/>
                      <a:pt x="181" y="2055"/>
                      <a:pt x="176" y="2055"/>
                    </a:cubicBezTo>
                    <a:cubicBezTo>
                      <a:pt x="81" y="2055"/>
                      <a:pt x="0" y="2156"/>
                      <a:pt x="0" y="2246"/>
                    </a:cubicBezTo>
                    <a:cubicBezTo>
                      <a:pt x="0" y="2359"/>
                      <a:pt x="89" y="2427"/>
                      <a:pt x="192" y="2437"/>
                    </a:cubicBezTo>
                    <a:cubicBezTo>
                      <a:pt x="313" y="2448"/>
                      <a:pt x="430" y="2461"/>
                      <a:pt x="547" y="2461"/>
                    </a:cubicBezTo>
                    <a:cubicBezTo>
                      <a:pt x="620" y="2461"/>
                      <a:pt x="694" y="2456"/>
                      <a:pt x="770" y="2442"/>
                    </a:cubicBezTo>
                    <a:cubicBezTo>
                      <a:pt x="977" y="2403"/>
                      <a:pt x="1181" y="2326"/>
                      <a:pt x="1382" y="2264"/>
                    </a:cubicBezTo>
                    <a:cubicBezTo>
                      <a:pt x="1575" y="2206"/>
                      <a:pt x="1769" y="2141"/>
                      <a:pt x="1965" y="2094"/>
                    </a:cubicBezTo>
                    <a:cubicBezTo>
                      <a:pt x="2155" y="2046"/>
                      <a:pt x="2342" y="1996"/>
                      <a:pt x="2528" y="1925"/>
                    </a:cubicBezTo>
                    <a:cubicBezTo>
                      <a:pt x="2909" y="1785"/>
                      <a:pt x="3279" y="1647"/>
                      <a:pt x="3642" y="1464"/>
                    </a:cubicBezTo>
                    <a:cubicBezTo>
                      <a:pt x="3820" y="1374"/>
                      <a:pt x="4000" y="1292"/>
                      <a:pt x="4170" y="1185"/>
                    </a:cubicBezTo>
                    <a:cubicBezTo>
                      <a:pt x="4334" y="1082"/>
                      <a:pt x="4494" y="972"/>
                      <a:pt x="4653" y="863"/>
                    </a:cubicBezTo>
                    <a:cubicBezTo>
                      <a:pt x="5009" y="616"/>
                      <a:pt x="5329" y="322"/>
                      <a:pt x="5665" y="50"/>
                    </a:cubicBezTo>
                    <a:cubicBezTo>
                      <a:pt x="5687" y="35"/>
                      <a:pt x="5667" y="1"/>
                      <a:pt x="5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3245375" y="1470525"/>
                <a:ext cx="1457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2692" extrusionOk="0">
                    <a:moveTo>
                      <a:pt x="5685" y="1"/>
                    </a:moveTo>
                    <a:cubicBezTo>
                      <a:pt x="5664" y="1"/>
                      <a:pt x="5642" y="8"/>
                      <a:pt x="5623" y="26"/>
                    </a:cubicBezTo>
                    <a:cubicBezTo>
                      <a:pt x="5008" y="581"/>
                      <a:pt x="4379" y="1115"/>
                      <a:pt x="3666" y="1539"/>
                    </a:cubicBezTo>
                    <a:cubicBezTo>
                      <a:pt x="3321" y="1742"/>
                      <a:pt x="2964" y="1908"/>
                      <a:pt x="2606" y="2088"/>
                    </a:cubicBezTo>
                    <a:cubicBezTo>
                      <a:pt x="2240" y="2274"/>
                      <a:pt x="1833" y="2364"/>
                      <a:pt x="1430" y="2421"/>
                    </a:cubicBezTo>
                    <a:cubicBezTo>
                      <a:pt x="1163" y="2459"/>
                      <a:pt x="880" y="2508"/>
                      <a:pt x="602" y="2508"/>
                    </a:cubicBezTo>
                    <a:cubicBezTo>
                      <a:pt x="453" y="2508"/>
                      <a:pt x="305" y="2494"/>
                      <a:pt x="161" y="2456"/>
                    </a:cubicBezTo>
                    <a:cubicBezTo>
                      <a:pt x="152" y="2453"/>
                      <a:pt x="143" y="2452"/>
                      <a:pt x="134" y="2452"/>
                    </a:cubicBezTo>
                    <a:cubicBezTo>
                      <a:pt x="35" y="2452"/>
                      <a:pt x="1" y="2610"/>
                      <a:pt x="111" y="2640"/>
                    </a:cubicBezTo>
                    <a:cubicBezTo>
                      <a:pt x="264" y="2680"/>
                      <a:pt x="422" y="2692"/>
                      <a:pt x="582" y="2692"/>
                    </a:cubicBezTo>
                    <a:cubicBezTo>
                      <a:pt x="612" y="2692"/>
                      <a:pt x="642" y="2691"/>
                      <a:pt x="672" y="2691"/>
                    </a:cubicBezTo>
                    <a:cubicBezTo>
                      <a:pt x="862" y="2685"/>
                      <a:pt x="1057" y="2684"/>
                      <a:pt x="1245" y="2648"/>
                    </a:cubicBezTo>
                    <a:cubicBezTo>
                      <a:pt x="1655" y="2567"/>
                      <a:pt x="2079" y="2525"/>
                      <a:pt x="2468" y="2366"/>
                    </a:cubicBezTo>
                    <a:cubicBezTo>
                      <a:pt x="2655" y="2290"/>
                      <a:pt x="2834" y="2189"/>
                      <a:pt x="3017" y="2104"/>
                    </a:cubicBezTo>
                    <a:cubicBezTo>
                      <a:pt x="3206" y="2016"/>
                      <a:pt x="3392" y="1921"/>
                      <a:pt x="3573" y="1816"/>
                    </a:cubicBezTo>
                    <a:cubicBezTo>
                      <a:pt x="3947" y="1600"/>
                      <a:pt x="4300" y="1368"/>
                      <a:pt x="4641" y="1105"/>
                    </a:cubicBezTo>
                    <a:cubicBezTo>
                      <a:pt x="5032" y="805"/>
                      <a:pt x="5397" y="490"/>
                      <a:pt x="5761" y="163"/>
                    </a:cubicBezTo>
                    <a:cubicBezTo>
                      <a:pt x="5829" y="97"/>
                      <a:pt x="5761" y="1"/>
                      <a:pt x="5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3257275" y="1260450"/>
                <a:ext cx="714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108" extrusionOk="0">
                    <a:moveTo>
                      <a:pt x="2809" y="0"/>
                    </a:moveTo>
                    <a:cubicBezTo>
                      <a:pt x="2801" y="0"/>
                      <a:pt x="2793" y="3"/>
                      <a:pt x="2786" y="11"/>
                    </a:cubicBezTo>
                    <a:cubicBezTo>
                      <a:pt x="2430" y="417"/>
                      <a:pt x="2087" y="828"/>
                      <a:pt x="1624" y="1119"/>
                    </a:cubicBezTo>
                    <a:cubicBezTo>
                      <a:pt x="1408" y="1256"/>
                      <a:pt x="1177" y="1373"/>
                      <a:pt x="950" y="1494"/>
                    </a:cubicBezTo>
                    <a:cubicBezTo>
                      <a:pt x="716" y="1619"/>
                      <a:pt x="448" y="1674"/>
                      <a:pt x="196" y="1756"/>
                    </a:cubicBezTo>
                    <a:cubicBezTo>
                      <a:pt x="0" y="1820"/>
                      <a:pt x="59" y="2107"/>
                      <a:pt x="230" y="2107"/>
                    </a:cubicBezTo>
                    <a:cubicBezTo>
                      <a:pt x="249" y="2107"/>
                      <a:pt x="269" y="2104"/>
                      <a:pt x="289" y="2096"/>
                    </a:cubicBezTo>
                    <a:cubicBezTo>
                      <a:pt x="539" y="2010"/>
                      <a:pt x="810" y="1900"/>
                      <a:pt x="1025" y="1743"/>
                    </a:cubicBezTo>
                    <a:cubicBezTo>
                      <a:pt x="1137" y="1661"/>
                      <a:pt x="1242" y="1570"/>
                      <a:pt x="1359" y="1495"/>
                    </a:cubicBezTo>
                    <a:cubicBezTo>
                      <a:pt x="1481" y="1415"/>
                      <a:pt x="1605" y="1337"/>
                      <a:pt x="1725" y="1250"/>
                    </a:cubicBezTo>
                    <a:cubicBezTo>
                      <a:pt x="2175" y="922"/>
                      <a:pt x="2526" y="509"/>
                      <a:pt x="2838" y="50"/>
                    </a:cubicBezTo>
                    <a:cubicBezTo>
                      <a:pt x="2856" y="27"/>
                      <a:pt x="2833" y="0"/>
                      <a:pt x="28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3261575" y="1242150"/>
                <a:ext cx="47475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624" extrusionOk="0">
                    <a:moveTo>
                      <a:pt x="1807" y="1"/>
                    </a:moveTo>
                    <a:cubicBezTo>
                      <a:pt x="1791" y="1"/>
                      <a:pt x="1775" y="7"/>
                      <a:pt x="1762" y="21"/>
                    </a:cubicBezTo>
                    <a:cubicBezTo>
                      <a:pt x="1635" y="147"/>
                      <a:pt x="1511" y="276"/>
                      <a:pt x="1382" y="398"/>
                    </a:cubicBezTo>
                    <a:cubicBezTo>
                      <a:pt x="1253" y="519"/>
                      <a:pt x="1116" y="630"/>
                      <a:pt x="987" y="751"/>
                    </a:cubicBezTo>
                    <a:cubicBezTo>
                      <a:pt x="750" y="973"/>
                      <a:pt x="489" y="1190"/>
                      <a:pt x="185" y="1312"/>
                    </a:cubicBezTo>
                    <a:cubicBezTo>
                      <a:pt x="1" y="1387"/>
                      <a:pt x="67" y="1623"/>
                      <a:pt x="230" y="1623"/>
                    </a:cubicBezTo>
                    <a:cubicBezTo>
                      <a:pt x="255" y="1623"/>
                      <a:pt x="281" y="1618"/>
                      <a:pt x="309" y="1606"/>
                    </a:cubicBezTo>
                    <a:cubicBezTo>
                      <a:pt x="641" y="1463"/>
                      <a:pt x="922" y="1231"/>
                      <a:pt x="1157" y="960"/>
                    </a:cubicBezTo>
                    <a:cubicBezTo>
                      <a:pt x="1402" y="678"/>
                      <a:pt x="1661" y="414"/>
                      <a:pt x="1867" y="101"/>
                    </a:cubicBezTo>
                    <a:cubicBezTo>
                      <a:pt x="1899" y="53"/>
                      <a:pt x="1853" y="1"/>
                      <a:pt x="1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3224950" y="1539325"/>
                <a:ext cx="1539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2182" extrusionOk="0">
                    <a:moveTo>
                      <a:pt x="6129" y="0"/>
                    </a:moveTo>
                    <a:cubicBezTo>
                      <a:pt x="6124" y="0"/>
                      <a:pt x="6120" y="2"/>
                      <a:pt x="6116" y="5"/>
                    </a:cubicBezTo>
                    <a:cubicBezTo>
                      <a:pt x="5787" y="270"/>
                      <a:pt x="5468" y="538"/>
                      <a:pt x="5115" y="775"/>
                    </a:cubicBezTo>
                    <a:cubicBezTo>
                      <a:pt x="4777" y="1001"/>
                      <a:pt x="4429" y="1190"/>
                      <a:pt x="4063" y="1367"/>
                    </a:cubicBezTo>
                    <a:cubicBezTo>
                      <a:pt x="3357" y="1708"/>
                      <a:pt x="2592" y="1915"/>
                      <a:pt x="1809" y="1915"/>
                    </a:cubicBezTo>
                    <a:cubicBezTo>
                      <a:pt x="1746" y="1915"/>
                      <a:pt x="1684" y="1913"/>
                      <a:pt x="1621" y="1911"/>
                    </a:cubicBezTo>
                    <a:cubicBezTo>
                      <a:pt x="1391" y="1901"/>
                      <a:pt x="1154" y="1888"/>
                      <a:pt x="928" y="1841"/>
                    </a:cubicBezTo>
                    <a:cubicBezTo>
                      <a:pt x="766" y="1808"/>
                      <a:pt x="610" y="1772"/>
                      <a:pt x="451" y="1772"/>
                    </a:cubicBezTo>
                    <a:cubicBezTo>
                      <a:pt x="375" y="1772"/>
                      <a:pt x="298" y="1781"/>
                      <a:pt x="220" y="1801"/>
                    </a:cubicBezTo>
                    <a:cubicBezTo>
                      <a:pt x="0" y="1858"/>
                      <a:pt x="70" y="2175"/>
                      <a:pt x="270" y="2175"/>
                    </a:cubicBezTo>
                    <a:cubicBezTo>
                      <a:pt x="286" y="2175"/>
                      <a:pt x="303" y="2173"/>
                      <a:pt x="321" y="2169"/>
                    </a:cubicBezTo>
                    <a:cubicBezTo>
                      <a:pt x="395" y="2150"/>
                      <a:pt x="469" y="2144"/>
                      <a:pt x="544" y="2144"/>
                    </a:cubicBezTo>
                    <a:cubicBezTo>
                      <a:pt x="679" y="2144"/>
                      <a:pt x="816" y="2165"/>
                      <a:pt x="950" y="2173"/>
                    </a:cubicBezTo>
                    <a:cubicBezTo>
                      <a:pt x="1033" y="2179"/>
                      <a:pt x="1118" y="2181"/>
                      <a:pt x="1203" y="2181"/>
                    </a:cubicBezTo>
                    <a:cubicBezTo>
                      <a:pt x="1328" y="2181"/>
                      <a:pt x="1453" y="2176"/>
                      <a:pt x="1577" y="2170"/>
                    </a:cubicBezTo>
                    <a:cubicBezTo>
                      <a:pt x="1995" y="2153"/>
                      <a:pt x="2408" y="2089"/>
                      <a:pt x="2812" y="1973"/>
                    </a:cubicBezTo>
                    <a:cubicBezTo>
                      <a:pt x="3618" y="1741"/>
                      <a:pt x="4367" y="1369"/>
                      <a:pt x="5059" y="897"/>
                    </a:cubicBezTo>
                    <a:cubicBezTo>
                      <a:pt x="5244" y="770"/>
                      <a:pt x="5428" y="648"/>
                      <a:pt x="5601" y="505"/>
                    </a:cubicBezTo>
                    <a:cubicBezTo>
                      <a:pt x="5787" y="354"/>
                      <a:pt x="5961" y="188"/>
                      <a:pt x="6142" y="34"/>
                    </a:cubicBezTo>
                    <a:cubicBezTo>
                      <a:pt x="6159" y="19"/>
                      <a:pt x="6145" y="0"/>
                      <a:pt x="6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3224100" y="1573875"/>
                <a:ext cx="16875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6750" h="2787" extrusionOk="0">
                    <a:moveTo>
                      <a:pt x="6686" y="0"/>
                    </a:moveTo>
                    <a:cubicBezTo>
                      <a:pt x="6680" y="0"/>
                      <a:pt x="6672" y="2"/>
                      <a:pt x="6666" y="7"/>
                    </a:cubicBezTo>
                    <a:cubicBezTo>
                      <a:pt x="6291" y="252"/>
                      <a:pt x="5931" y="520"/>
                      <a:pt x="5554" y="764"/>
                    </a:cubicBezTo>
                    <a:cubicBezTo>
                      <a:pt x="5174" y="1010"/>
                      <a:pt x="4776" y="1221"/>
                      <a:pt x="4364" y="1406"/>
                    </a:cubicBezTo>
                    <a:cubicBezTo>
                      <a:pt x="3535" y="1780"/>
                      <a:pt x="2635" y="2062"/>
                      <a:pt x="1740" y="2221"/>
                    </a:cubicBezTo>
                    <a:cubicBezTo>
                      <a:pt x="1485" y="2266"/>
                      <a:pt x="1230" y="2287"/>
                      <a:pt x="976" y="2329"/>
                    </a:cubicBezTo>
                    <a:cubicBezTo>
                      <a:pt x="727" y="2371"/>
                      <a:pt x="468" y="2359"/>
                      <a:pt x="223" y="2414"/>
                    </a:cubicBezTo>
                    <a:cubicBezTo>
                      <a:pt x="0" y="2463"/>
                      <a:pt x="74" y="2787"/>
                      <a:pt x="278" y="2787"/>
                    </a:cubicBezTo>
                    <a:cubicBezTo>
                      <a:pt x="293" y="2787"/>
                      <a:pt x="308" y="2785"/>
                      <a:pt x="323" y="2782"/>
                    </a:cubicBezTo>
                    <a:cubicBezTo>
                      <a:pt x="429" y="2759"/>
                      <a:pt x="532" y="2760"/>
                      <a:pt x="639" y="2754"/>
                    </a:cubicBezTo>
                    <a:cubicBezTo>
                      <a:pt x="756" y="2747"/>
                      <a:pt x="876" y="2727"/>
                      <a:pt x="991" y="2710"/>
                    </a:cubicBezTo>
                    <a:cubicBezTo>
                      <a:pt x="1220" y="2672"/>
                      <a:pt x="1448" y="2633"/>
                      <a:pt x="1675" y="2587"/>
                    </a:cubicBezTo>
                    <a:cubicBezTo>
                      <a:pt x="2138" y="2495"/>
                      <a:pt x="2597" y="2343"/>
                      <a:pt x="3039" y="2183"/>
                    </a:cubicBezTo>
                    <a:cubicBezTo>
                      <a:pt x="3897" y="1874"/>
                      <a:pt x="4747" y="1502"/>
                      <a:pt x="5508" y="994"/>
                    </a:cubicBezTo>
                    <a:cubicBezTo>
                      <a:pt x="5929" y="713"/>
                      <a:pt x="6326" y="396"/>
                      <a:pt x="6716" y="77"/>
                    </a:cubicBezTo>
                    <a:cubicBezTo>
                      <a:pt x="6750" y="50"/>
                      <a:pt x="6720" y="0"/>
                      <a:pt x="66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3226125" y="1640525"/>
                <a:ext cx="128025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2105" extrusionOk="0">
                    <a:moveTo>
                      <a:pt x="5034" y="0"/>
                    </a:moveTo>
                    <a:cubicBezTo>
                      <a:pt x="5024" y="0"/>
                      <a:pt x="5014" y="3"/>
                      <a:pt x="5003" y="9"/>
                    </a:cubicBezTo>
                    <a:cubicBezTo>
                      <a:pt x="4643" y="227"/>
                      <a:pt x="4296" y="462"/>
                      <a:pt x="3925" y="665"/>
                    </a:cubicBezTo>
                    <a:cubicBezTo>
                      <a:pt x="3548" y="874"/>
                      <a:pt x="3154" y="1061"/>
                      <a:pt x="2753" y="1221"/>
                    </a:cubicBezTo>
                    <a:cubicBezTo>
                      <a:pt x="2358" y="1380"/>
                      <a:pt x="1953" y="1517"/>
                      <a:pt x="1545" y="1642"/>
                    </a:cubicBezTo>
                    <a:cubicBezTo>
                      <a:pt x="1356" y="1698"/>
                      <a:pt x="1167" y="1737"/>
                      <a:pt x="969" y="1737"/>
                    </a:cubicBezTo>
                    <a:cubicBezTo>
                      <a:pt x="947" y="1737"/>
                      <a:pt x="925" y="1737"/>
                      <a:pt x="903" y="1736"/>
                    </a:cubicBezTo>
                    <a:cubicBezTo>
                      <a:pt x="799" y="1730"/>
                      <a:pt x="697" y="1725"/>
                      <a:pt x="596" y="1725"/>
                    </a:cubicBezTo>
                    <a:cubicBezTo>
                      <a:pt x="467" y="1725"/>
                      <a:pt x="339" y="1733"/>
                      <a:pt x="209" y="1757"/>
                    </a:cubicBezTo>
                    <a:cubicBezTo>
                      <a:pt x="0" y="1795"/>
                      <a:pt x="69" y="2105"/>
                      <a:pt x="263" y="2105"/>
                    </a:cubicBezTo>
                    <a:cubicBezTo>
                      <a:pt x="276" y="2105"/>
                      <a:pt x="290" y="2103"/>
                      <a:pt x="304" y="2100"/>
                    </a:cubicBezTo>
                    <a:cubicBezTo>
                      <a:pt x="538" y="2053"/>
                      <a:pt x="779" y="2070"/>
                      <a:pt x="1014" y="2053"/>
                    </a:cubicBezTo>
                    <a:cubicBezTo>
                      <a:pt x="1230" y="2034"/>
                      <a:pt x="1437" y="1984"/>
                      <a:pt x="1645" y="1917"/>
                    </a:cubicBezTo>
                    <a:cubicBezTo>
                      <a:pt x="2062" y="1782"/>
                      <a:pt x="2475" y="1632"/>
                      <a:pt x="2877" y="1462"/>
                    </a:cubicBezTo>
                    <a:cubicBezTo>
                      <a:pt x="3280" y="1290"/>
                      <a:pt x="3670" y="1094"/>
                      <a:pt x="4045" y="868"/>
                    </a:cubicBezTo>
                    <a:cubicBezTo>
                      <a:pt x="4408" y="650"/>
                      <a:pt x="4776" y="404"/>
                      <a:pt x="5078" y="107"/>
                    </a:cubicBezTo>
                    <a:cubicBezTo>
                      <a:pt x="5120" y="66"/>
                      <a:pt x="5082" y="0"/>
                      <a:pt x="5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3231750" y="1682600"/>
                <a:ext cx="12350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1952" extrusionOk="0">
                    <a:moveTo>
                      <a:pt x="4879" y="1"/>
                    </a:moveTo>
                    <a:cubicBezTo>
                      <a:pt x="4874" y="1"/>
                      <a:pt x="4869" y="2"/>
                      <a:pt x="4864" y="4"/>
                    </a:cubicBezTo>
                    <a:cubicBezTo>
                      <a:pt x="4685" y="64"/>
                      <a:pt x="4533" y="177"/>
                      <a:pt x="4375" y="278"/>
                    </a:cubicBezTo>
                    <a:cubicBezTo>
                      <a:pt x="4196" y="391"/>
                      <a:pt x="4015" y="495"/>
                      <a:pt x="3829" y="595"/>
                    </a:cubicBezTo>
                    <a:cubicBezTo>
                      <a:pt x="3454" y="797"/>
                      <a:pt x="3066" y="972"/>
                      <a:pt x="2677" y="1145"/>
                    </a:cubicBezTo>
                    <a:cubicBezTo>
                      <a:pt x="2298" y="1315"/>
                      <a:pt x="1910" y="1507"/>
                      <a:pt x="1508" y="1620"/>
                    </a:cubicBezTo>
                    <a:cubicBezTo>
                      <a:pt x="1335" y="1668"/>
                      <a:pt x="1166" y="1687"/>
                      <a:pt x="997" y="1687"/>
                    </a:cubicBezTo>
                    <a:cubicBezTo>
                      <a:pt x="756" y="1687"/>
                      <a:pt x="517" y="1648"/>
                      <a:pt x="268" y="1599"/>
                    </a:cubicBezTo>
                    <a:cubicBezTo>
                      <a:pt x="257" y="1597"/>
                      <a:pt x="246" y="1596"/>
                      <a:pt x="235" y="1596"/>
                    </a:cubicBezTo>
                    <a:cubicBezTo>
                      <a:pt x="63" y="1596"/>
                      <a:pt x="0" y="1867"/>
                      <a:pt x="186" y="1901"/>
                    </a:cubicBezTo>
                    <a:cubicBezTo>
                      <a:pt x="363" y="1933"/>
                      <a:pt x="540" y="1951"/>
                      <a:pt x="716" y="1951"/>
                    </a:cubicBezTo>
                    <a:cubicBezTo>
                      <a:pt x="958" y="1951"/>
                      <a:pt x="1199" y="1917"/>
                      <a:pt x="1436" y="1842"/>
                    </a:cubicBezTo>
                    <a:cubicBezTo>
                      <a:pt x="1841" y="1712"/>
                      <a:pt x="2220" y="1513"/>
                      <a:pt x="2608" y="1339"/>
                    </a:cubicBezTo>
                    <a:cubicBezTo>
                      <a:pt x="3008" y="1158"/>
                      <a:pt x="3411" y="975"/>
                      <a:pt x="3801" y="768"/>
                    </a:cubicBezTo>
                    <a:cubicBezTo>
                      <a:pt x="3994" y="665"/>
                      <a:pt x="4183" y="559"/>
                      <a:pt x="4369" y="443"/>
                    </a:cubicBezTo>
                    <a:cubicBezTo>
                      <a:pt x="4549" y="330"/>
                      <a:pt x="4714" y="191"/>
                      <a:pt x="4901" y="89"/>
                    </a:cubicBezTo>
                    <a:cubicBezTo>
                      <a:pt x="4940" y="67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224750" y="1739425"/>
                <a:ext cx="991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1385" extrusionOk="0">
                    <a:moveTo>
                      <a:pt x="3805" y="1"/>
                    </a:moveTo>
                    <a:cubicBezTo>
                      <a:pt x="3791" y="1"/>
                      <a:pt x="3776" y="3"/>
                      <a:pt x="3761" y="10"/>
                    </a:cubicBezTo>
                    <a:cubicBezTo>
                      <a:pt x="3202" y="253"/>
                      <a:pt x="2635" y="491"/>
                      <a:pt x="2062" y="700"/>
                    </a:cubicBezTo>
                    <a:cubicBezTo>
                      <a:pt x="1766" y="808"/>
                      <a:pt x="1462" y="916"/>
                      <a:pt x="1151" y="955"/>
                    </a:cubicBezTo>
                    <a:cubicBezTo>
                      <a:pt x="997" y="975"/>
                      <a:pt x="842" y="984"/>
                      <a:pt x="687" y="1003"/>
                    </a:cubicBezTo>
                    <a:cubicBezTo>
                      <a:pt x="658" y="1006"/>
                      <a:pt x="630" y="1007"/>
                      <a:pt x="602" y="1007"/>
                    </a:cubicBezTo>
                    <a:cubicBezTo>
                      <a:pt x="497" y="1007"/>
                      <a:pt x="393" y="989"/>
                      <a:pt x="286" y="989"/>
                    </a:cubicBezTo>
                    <a:cubicBezTo>
                      <a:pt x="272" y="989"/>
                      <a:pt x="259" y="989"/>
                      <a:pt x="246" y="990"/>
                    </a:cubicBezTo>
                    <a:cubicBezTo>
                      <a:pt x="6" y="1000"/>
                      <a:pt x="1" y="1371"/>
                      <a:pt x="234" y="1371"/>
                    </a:cubicBezTo>
                    <a:cubicBezTo>
                      <a:pt x="237" y="1371"/>
                      <a:pt x="241" y="1371"/>
                      <a:pt x="246" y="1370"/>
                    </a:cubicBezTo>
                    <a:cubicBezTo>
                      <a:pt x="261" y="1370"/>
                      <a:pt x="277" y="1369"/>
                      <a:pt x="293" y="1369"/>
                    </a:cubicBezTo>
                    <a:cubicBezTo>
                      <a:pt x="400" y="1369"/>
                      <a:pt x="504" y="1384"/>
                      <a:pt x="611" y="1384"/>
                    </a:cubicBezTo>
                    <a:cubicBezTo>
                      <a:pt x="644" y="1384"/>
                      <a:pt x="678" y="1383"/>
                      <a:pt x="711" y="1379"/>
                    </a:cubicBezTo>
                    <a:cubicBezTo>
                      <a:pt x="873" y="1359"/>
                      <a:pt x="1037" y="1349"/>
                      <a:pt x="1197" y="1329"/>
                    </a:cubicBezTo>
                    <a:cubicBezTo>
                      <a:pt x="1537" y="1284"/>
                      <a:pt x="1864" y="1173"/>
                      <a:pt x="2181" y="1047"/>
                    </a:cubicBezTo>
                    <a:cubicBezTo>
                      <a:pt x="2486" y="925"/>
                      <a:pt x="2784" y="789"/>
                      <a:pt x="3084" y="653"/>
                    </a:cubicBezTo>
                    <a:cubicBezTo>
                      <a:pt x="3365" y="524"/>
                      <a:pt x="3662" y="392"/>
                      <a:pt x="3887" y="174"/>
                    </a:cubicBezTo>
                    <a:cubicBezTo>
                      <a:pt x="3964" y="99"/>
                      <a:pt x="3891" y="1"/>
                      <a:pt x="3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3073375" y="1721675"/>
                <a:ext cx="96775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268" extrusionOk="0">
                    <a:moveTo>
                      <a:pt x="85" y="1"/>
                    </a:moveTo>
                    <a:cubicBezTo>
                      <a:pt x="44" y="1"/>
                      <a:pt x="1" y="46"/>
                      <a:pt x="30" y="87"/>
                    </a:cubicBezTo>
                    <a:cubicBezTo>
                      <a:pt x="450" y="652"/>
                      <a:pt x="1054" y="1045"/>
                      <a:pt x="1656" y="1394"/>
                    </a:cubicBezTo>
                    <a:cubicBezTo>
                      <a:pt x="1968" y="1574"/>
                      <a:pt x="2279" y="1755"/>
                      <a:pt x="2598" y="1922"/>
                    </a:cubicBezTo>
                    <a:cubicBezTo>
                      <a:pt x="2933" y="2096"/>
                      <a:pt x="3302" y="2245"/>
                      <a:pt x="3681" y="2268"/>
                    </a:cubicBezTo>
                    <a:cubicBezTo>
                      <a:pt x="3685" y="2268"/>
                      <a:pt x="3688" y="2268"/>
                      <a:pt x="3691" y="2268"/>
                    </a:cubicBezTo>
                    <a:cubicBezTo>
                      <a:pt x="3870" y="2268"/>
                      <a:pt x="3867" y="1981"/>
                      <a:pt x="3681" y="1972"/>
                    </a:cubicBezTo>
                    <a:cubicBezTo>
                      <a:pt x="3310" y="1953"/>
                      <a:pt x="2984" y="1815"/>
                      <a:pt x="2655" y="1651"/>
                    </a:cubicBezTo>
                    <a:cubicBezTo>
                      <a:pt x="2352" y="1499"/>
                      <a:pt x="2054" y="1339"/>
                      <a:pt x="1757" y="1179"/>
                    </a:cubicBezTo>
                    <a:cubicBezTo>
                      <a:pt x="1162" y="857"/>
                      <a:pt x="597" y="503"/>
                      <a:pt x="123" y="16"/>
                    </a:cubicBezTo>
                    <a:cubicBezTo>
                      <a:pt x="112" y="5"/>
                      <a:pt x="99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3076400" y="1690875"/>
                <a:ext cx="953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996" extrusionOk="0">
                    <a:moveTo>
                      <a:pt x="58" y="0"/>
                    </a:moveTo>
                    <a:cubicBezTo>
                      <a:pt x="21" y="0"/>
                      <a:pt x="0" y="56"/>
                      <a:pt x="38" y="82"/>
                    </a:cubicBezTo>
                    <a:cubicBezTo>
                      <a:pt x="598" y="483"/>
                      <a:pt x="1171" y="875"/>
                      <a:pt x="1762" y="1232"/>
                    </a:cubicBezTo>
                    <a:cubicBezTo>
                      <a:pt x="2321" y="1571"/>
                      <a:pt x="2909" y="1862"/>
                      <a:pt x="3555" y="1992"/>
                    </a:cubicBezTo>
                    <a:cubicBezTo>
                      <a:pt x="3566" y="1994"/>
                      <a:pt x="3578" y="1996"/>
                      <a:pt x="3589" y="1996"/>
                    </a:cubicBezTo>
                    <a:cubicBezTo>
                      <a:pt x="3754" y="1996"/>
                      <a:pt x="3813" y="1733"/>
                      <a:pt x="3634" y="1699"/>
                    </a:cubicBezTo>
                    <a:cubicBezTo>
                      <a:pt x="2325" y="1454"/>
                      <a:pt x="1201" y="682"/>
                      <a:pt x="81" y="7"/>
                    </a:cubicBezTo>
                    <a:cubicBezTo>
                      <a:pt x="73" y="3"/>
                      <a:pt x="65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033475" y="1610375"/>
                <a:ext cx="1385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3385" extrusionOk="0">
                    <a:moveTo>
                      <a:pt x="78" y="0"/>
                    </a:moveTo>
                    <a:cubicBezTo>
                      <a:pt x="40" y="0"/>
                      <a:pt x="1" y="45"/>
                      <a:pt x="28" y="83"/>
                    </a:cubicBezTo>
                    <a:cubicBezTo>
                      <a:pt x="467" y="732"/>
                      <a:pt x="1106" y="1192"/>
                      <a:pt x="1755" y="1614"/>
                    </a:cubicBezTo>
                    <a:cubicBezTo>
                      <a:pt x="2481" y="2088"/>
                      <a:pt x="3238" y="2511"/>
                      <a:pt x="4012" y="2900"/>
                    </a:cubicBezTo>
                    <a:cubicBezTo>
                      <a:pt x="4423" y="3106"/>
                      <a:pt x="4878" y="3358"/>
                      <a:pt x="5347" y="3384"/>
                    </a:cubicBezTo>
                    <a:cubicBezTo>
                      <a:pt x="5351" y="3385"/>
                      <a:pt x="5355" y="3385"/>
                      <a:pt x="5358" y="3385"/>
                    </a:cubicBezTo>
                    <a:cubicBezTo>
                      <a:pt x="5540" y="3385"/>
                      <a:pt x="5536" y="3089"/>
                      <a:pt x="5344" y="3079"/>
                    </a:cubicBezTo>
                    <a:cubicBezTo>
                      <a:pt x="4955" y="3060"/>
                      <a:pt x="4564" y="2842"/>
                      <a:pt x="4219" y="2675"/>
                    </a:cubicBezTo>
                    <a:cubicBezTo>
                      <a:pt x="3848" y="2492"/>
                      <a:pt x="3479" y="2302"/>
                      <a:pt x="3112" y="2109"/>
                    </a:cubicBezTo>
                    <a:cubicBezTo>
                      <a:pt x="2406" y="1735"/>
                      <a:pt x="1704" y="1330"/>
                      <a:pt x="1051" y="868"/>
                    </a:cubicBezTo>
                    <a:cubicBezTo>
                      <a:pt x="705" y="623"/>
                      <a:pt x="388" y="341"/>
                      <a:pt x="113" y="17"/>
                    </a:cubicBezTo>
                    <a:cubicBezTo>
                      <a:pt x="103" y="5"/>
                      <a:pt x="91" y="0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039775" y="1576750"/>
                <a:ext cx="13555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3225" extrusionOk="0">
                    <a:moveTo>
                      <a:pt x="81" y="1"/>
                    </a:moveTo>
                    <a:cubicBezTo>
                      <a:pt x="37" y="1"/>
                      <a:pt x="0" y="53"/>
                      <a:pt x="40" y="92"/>
                    </a:cubicBezTo>
                    <a:cubicBezTo>
                      <a:pt x="605" y="628"/>
                      <a:pt x="1188" y="1152"/>
                      <a:pt x="1821" y="1607"/>
                    </a:cubicBezTo>
                    <a:cubicBezTo>
                      <a:pt x="2464" y="2070"/>
                      <a:pt x="3167" y="2466"/>
                      <a:pt x="3882" y="2806"/>
                    </a:cubicBezTo>
                    <a:cubicBezTo>
                      <a:pt x="4293" y="3001"/>
                      <a:pt x="4717" y="3197"/>
                      <a:pt x="5178" y="3224"/>
                    </a:cubicBezTo>
                    <a:cubicBezTo>
                      <a:pt x="5184" y="3225"/>
                      <a:pt x="5189" y="3225"/>
                      <a:pt x="5194" y="3225"/>
                    </a:cubicBezTo>
                    <a:cubicBezTo>
                      <a:pt x="5422" y="3225"/>
                      <a:pt x="5414" y="2861"/>
                      <a:pt x="5177" y="2845"/>
                    </a:cubicBezTo>
                    <a:cubicBezTo>
                      <a:pt x="4803" y="2821"/>
                      <a:pt x="4439" y="2669"/>
                      <a:pt x="4099" y="2524"/>
                    </a:cubicBezTo>
                    <a:cubicBezTo>
                      <a:pt x="3744" y="2374"/>
                      <a:pt x="3397" y="2207"/>
                      <a:pt x="3054" y="2034"/>
                    </a:cubicBezTo>
                    <a:cubicBezTo>
                      <a:pt x="2376" y="1692"/>
                      <a:pt x="1735" y="1293"/>
                      <a:pt x="1131" y="832"/>
                    </a:cubicBezTo>
                    <a:cubicBezTo>
                      <a:pt x="785" y="569"/>
                      <a:pt x="452" y="290"/>
                      <a:pt x="117" y="14"/>
                    </a:cubicBezTo>
                    <a:cubicBezTo>
                      <a:pt x="106" y="5"/>
                      <a:pt x="93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041550" y="1521875"/>
                <a:ext cx="135400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3465" extrusionOk="0">
                    <a:moveTo>
                      <a:pt x="101" y="0"/>
                    </a:moveTo>
                    <a:cubicBezTo>
                      <a:pt x="46" y="0"/>
                      <a:pt x="0" y="63"/>
                      <a:pt x="51" y="114"/>
                    </a:cubicBezTo>
                    <a:cubicBezTo>
                      <a:pt x="325" y="395"/>
                      <a:pt x="574" y="702"/>
                      <a:pt x="851" y="978"/>
                    </a:cubicBezTo>
                    <a:cubicBezTo>
                      <a:pt x="1127" y="1254"/>
                      <a:pt x="1437" y="1496"/>
                      <a:pt x="1755" y="1721"/>
                    </a:cubicBezTo>
                    <a:cubicBezTo>
                      <a:pt x="2410" y="2191"/>
                      <a:pt x="3112" y="2597"/>
                      <a:pt x="3849" y="2923"/>
                    </a:cubicBezTo>
                    <a:cubicBezTo>
                      <a:pt x="4278" y="3112"/>
                      <a:pt x="4714" y="3282"/>
                      <a:pt x="5149" y="3455"/>
                    </a:cubicBezTo>
                    <a:cubicBezTo>
                      <a:pt x="5166" y="3461"/>
                      <a:pt x="5183" y="3464"/>
                      <a:pt x="5200" y="3464"/>
                    </a:cubicBezTo>
                    <a:cubicBezTo>
                      <a:pt x="5281" y="3464"/>
                      <a:pt x="5362" y="3397"/>
                      <a:pt x="5383" y="3321"/>
                    </a:cubicBezTo>
                    <a:cubicBezTo>
                      <a:pt x="5416" y="3217"/>
                      <a:pt x="5348" y="3128"/>
                      <a:pt x="5251" y="3090"/>
                    </a:cubicBezTo>
                    <a:cubicBezTo>
                      <a:pt x="4509" y="2799"/>
                      <a:pt x="3755" y="2532"/>
                      <a:pt x="3052" y="2152"/>
                    </a:cubicBezTo>
                    <a:cubicBezTo>
                      <a:pt x="2374" y="1786"/>
                      <a:pt x="1687" y="1388"/>
                      <a:pt x="1100" y="885"/>
                    </a:cubicBezTo>
                    <a:cubicBezTo>
                      <a:pt x="774" y="605"/>
                      <a:pt x="489" y="281"/>
                      <a:pt x="149" y="17"/>
                    </a:cubicBezTo>
                    <a:cubicBezTo>
                      <a:pt x="133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048025" y="1477300"/>
                <a:ext cx="1295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4128" extrusionOk="0">
                    <a:moveTo>
                      <a:pt x="68" y="1"/>
                    </a:moveTo>
                    <a:cubicBezTo>
                      <a:pt x="35" y="1"/>
                      <a:pt x="0" y="42"/>
                      <a:pt x="21" y="79"/>
                    </a:cubicBezTo>
                    <a:cubicBezTo>
                      <a:pt x="129" y="261"/>
                      <a:pt x="259" y="426"/>
                      <a:pt x="387" y="596"/>
                    </a:cubicBezTo>
                    <a:cubicBezTo>
                      <a:pt x="510" y="758"/>
                      <a:pt x="625" y="925"/>
                      <a:pt x="750" y="1086"/>
                    </a:cubicBezTo>
                    <a:cubicBezTo>
                      <a:pt x="1003" y="1404"/>
                      <a:pt x="1225" y="1754"/>
                      <a:pt x="1520" y="2033"/>
                    </a:cubicBezTo>
                    <a:cubicBezTo>
                      <a:pt x="1823" y="2320"/>
                      <a:pt x="2160" y="2588"/>
                      <a:pt x="2492" y="2841"/>
                    </a:cubicBezTo>
                    <a:cubicBezTo>
                      <a:pt x="2822" y="3091"/>
                      <a:pt x="3170" y="3325"/>
                      <a:pt x="3539" y="3515"/>
                    </a:cubicBezTo>
                    <a:cubicBezTo>
                      <a:pt x="3754" y="3625"/>
                      <a:pt x="3978" y="3724"/>
                      <a:pt x="4198" y="3822"/>
                    </a:cubicBezTo>
                    <a:cubicBezTo>
                      <a:pt x="4403" y="3916"/>
                      <a:pt x="4619" y="3979"/>
                      <a:pt x="4811" y="4098"/>
                    </a:cubicBezTo>
                    <a:cubicBezTo>
                      <a:pt x="4845" y="4119"/>
                      <a:pt x="4878" y="4128"/>
                      <a:pt x="4910" y="4128"/>
                    </a:cubicBezTo>
                    <a:cubicBezTo>
                      <a:pt x="5074" y="4128"/>
                      <a:pt x="5182" y="3878"/>
                      <a:pt x="5007" y="3770"/>
                    </a:cubicBezTo>
                    <a:cubicBezTo>
                      <a:pt x="4844" y="3671"/>
                      <a:pt x="4667" y="3609"/>
                      <a:pt x="4489" y="3538"/>
                    </a:cubicBezTo>
                    <a:cubicBezTo>
                      <a:pt x="4296" y="3462"/>
                      <a:pt x="4112" y="3373"/>
                      <a:pt x="3919" y="3295"/>
                    </a:cubicBezTo>
                    <a:cubicBezTo>
                      <a:pt x="3535" y="3141"/>
                      <a:pt x="3183" y="2920"/>
                      <a:pt x="2833" y="2697"/>
                    </a:cubicBezTo>
                    <a:cubicBezTo>
                      <a:pt x="2486" y="2475"/>
                      <a:pt x="2151" y="2222"/>
                      <a:pt x="1828" y="1967"/>
                    </a:cubicBezTo>
                    <a:cubicBezTo>
                      <a:pt x="1504" y="1709"/>
                      <a:pt x="1274" y="1385"/>
                      <a:pt x="1005" y="1075"/>
                    </a:cubicBezTo>
                    <a:cubicBezTo>
                      <a:pt x="703" y="725"/>
                      <a:pt x="393" y="377"/>
                      <a:pt x="100" y="17"/>
                    </a:cubicBezTo>
                    <a:cubicBezTo>
                      <a:pt x="91" y="6"/>
                      <a:pt x="80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3054450" y="1412925"/>
                <a:ext cx="126825" cy="1278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113" extrusionOk="0">
                    <a:moveTo>
                      <a:pt x="38" y="1"/>
                    </a:moveTo>
                    <a:cubicBezTo>
                      <a:pt x="20" y="1"/>
                      <a:pt x="1" y="22"/>
                      <a:pt x="10" y="45"/>
                    </a:cubicBezTo>
                    <a:cubicBezTo>
                      <a:pt x="188" y="462"/>
                      <a:pt x="377" y="874"/>
                      <a:pt x="606" y="1264"/>
                    </a:cubicBezTo>
                    <a:cubicBezTo>
                      <a:pt x="835" y="1655"/>
                      <a:pt x="1117" y="2004"/>
                      <a:pt x="1413" y="2345"/>
                    </a:cubicBezTo>
                    <a:cubicBezTo>
                      <a:pt x="2018" y="3050"/>
                      <a:pt x="2681" y="3692"/>
                      <a:pt x="3429" y="4245"/>
                    </a:cubicBezTo>
                    <a:cubicBezTo>
                      <a:pt x="3845" y="4552"/>
                      <a:pt x="4273" y="4841"/>
                      <a:pt x="4727" y="5090"/>
                    </a:cubicBezTo>
                    <a:cubicBezTo>
                      <a:pt x="4756" y="5106"/>
                      <a:pt x="4784" y="5113"/>
                      <a:pt x="4811" y="5113"/>
                    </a:cubicBezTo>
                    <a:cubicBezTo>
                      <a:pt x="4968" y="5113"/>
                      <a:pt x="5072" y="4876"/>
                      <a:pt x="4903" y="4787"/>
                    </a:cubicBezTo>
                    <a:cubicBezTo>
                      <a:pt x="4103" y="4368"/>
                      <a:pt x="3329" y="3908"/>
                      <a:pt x="2637" y="3323"/>
                    </a:cubicBezTo>
                    <a:cubicBezTo>
                      <a:pt x="2291" y="3030"/>
                      <a:pt x="1962" y="2714"/>
                      <a:pt x="1654" y="2383"/>
                    </a:cubicBezTo>
                    <a:cubicBezTo>
                      <a:pt x="1344" y="2051"/>
                      <a:pt x="1035" y="1713"/>
                      <a:pt x="786" y="1331"/>
                    </a:cubicBezTo>
                    <a:cubicBezTo>
                      <a:pt x="511" y="911"/>
                      <a:pt x="296" y="459"/>
                      <a:pt x="61" y="16"/>
                    </a:cubicBezTo>
                    <a:cubicBezTo>
                      <a:pt x="55" y="5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3075925" y="1371925"/>
                <a:ext cx="1120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480" h="4884" extrusionOk="0">
                    <a:moveTo>
                      <a:pt x="113" y="1"/>
                    </a:moveTo>
                    <a:cubicBezTo>
                      <a:pt x="58" y="1"/>
                      <a:pt x="0" y="56"/>
                      <a:pt x="13" y="122"/>
                    </a:cubicBezTo>
                    <a:cubicBezTo>
                      <a:pt x="96" y="549"/>
                      <a:pt x="302" y="925"/>
                      <a:pt x="528" y="1291"/>
                    </a:cubicBezTo>
                    <a:cubicBezTo>
                      <a:pt x="759" y="1659"/>
                      <a:pt x="995" y="2019"/>
                      <a:pt x="1267" y="2358"/>
                    </a:cubicBezTo>
                    <a:cubicBezTo>
                      <a:pt x="1795" y="3017"/>
                      <a:pt x="2415" y="3629"/>
                      <a:pt x="3111" y="4108"/>
                    </a:cubicBezTo>
                    <a:cubicBezTo>
                      <a:pt x="3308" y="4245"/>
                      <a:pt x="3494" y="4395"/>
                      <a:pt x="3698" y="4525"/>
                    </a:cubicBezTo>
                    <a:cubicBezTo>
                      <a:pt x="3904" y="4651"/>
                      <a:pt x="4116" y="4768"/>
                      <a:pt x="4332" y="4876"/>
                    </a:cubicBezTo>
                    <a:cubicBezTo>
                      <a:pt x="4343" y="4881"/>
                      <a:pt x="4355" y="4884"/>
                      <a:pt x="4366" y="4884"/>
                    </a:cubicBezTo>
                    <a:cubicBezTo>
                      <a:pt x="4435" y="4884"/>
                      <a:pt x="4479" y="4787"/>
                      <a:pt x="4408" y="4751"/>
                    </a:cubicBezTo>
                    <a:cubicBezTo>
                      <a:pt x="3669" y="4382"/>
                      <a:pt x="3033" y="3843"/>
                      <a:pt x="2436" y="3279"/>
                    </a:cubicBezTo>
                    <a:cubicBezTo>
                      <a:pt x="2134" y="2992"/>
                      <a:pt x="1866" y="2658"/>
                      <a:pt x="1608" y="2328"/>
                    </a:cubicBezTo>
                    <a:cubicBezTo>
                      <a:pt x="1345" y="1993"/>
                      <a:pt x="1119" y="1640"/>
                      <a:pt x="894" y="1277"/>
                    </a:cubicBezTo>
                    <a:cubicBezTo>
                      <a:pt x="646" y="876"/>
                      <a:pt x="404" y="468"/>
                      <a:pt x="186" y="49"/>
                    </a:cubicBezTo>
                    <a:cubicBezTo>
                      <a:pt x="169" y="15"/>
                      <a:pt x="141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3113350" y="1345300"/>
                <a:ext cx="89500" cy="99550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982" extrusionOk="0">
                    <a:moveTo>
                      <a:pt x="53" y="1"/>
                    </a:moveTo>
                    <a:cubicBezTo>
                      <a:pt x="28" y="1"/>
                      <a:pt x="1" y="23"/>
                      <a:pt x="11" y="50"/>
                    </a:cubicBezTo>
                    <a:cubicBezTo>
                      <a:pt x="174" y="460"/>
                      <a:pt x="333" y="875"/>
                      <a:pt x="566" y="1249"/>
                    </a:cubicBezTo>
                    <a:cubicBezTo>
                      <a:pt x="804" y="1631"/>
                      <a:pt x="1098" y="1989"/>
                      <a:pt x="1406" y="2318"/>
                    </a:cubicBezTo>
                    <a:cubicBezTo>
                      <a:pt x="1561" y="2483"/>
                      <a:pt x="1716" y="2649"/>
                      <a:pt x="1878" y="2808"/>
                    </a:cubicBezTo>
                    <a:cubicBezTo>
                      <a:pt x="2041" y="2965"/>
                      <a:pt x="2221" y="3094"/>
                      <a:pt x="2397" y="3234"/>
                    </a:cubicBezTo>
                    <a:cubicBezTo>
                      <a:pt x="2567" y="3368"/>
                      <a:pt x="2733" y="3501"/>
                      <a:pt x="2911" y="3623"/>
                    </a:cubicBezTo>
                    <a:cubicBezTo>
                      <a:pt x="3087" y="3746"/>
                      <a:pt x="3251" y="3887"/>
                      <a:pt x="3452" y="3975"/>
                    </a:cubicBezTo>
                    <a:cubicBezTo>
                      <a:pt x="3461" y="3979"/>
                      <a:pt x="3471" y="3981"/>
                      <a:pt x="3480" y="3981"/>
                    </a:cubicBezTo>
                    <a:cubicBezTo>
                      <a:pt x="3540" y="3981"/>
                      <a:pt x="3579" y="3899"/>
                      <a:pt x="3517" y="3869"/>
                    </a:cubicBezTo>
                    <a:cubicBezTo>
                      <a:pt x="3331" y="3782"/>
                      <a:pt x="3178" y="3651"/>
                      <a:pt x="3014" y="3531"/>
                    </a:cubicBezTo>
                    <a:cubicBezTo>
                      <a:pt x="2832" y="3400"/>
                      <a:pt x="2660" y="3260"/>
                      <a:pt x="2486" y="3119"/>
                    </a:cubicBezTo>
                    <a:cubicBezTo>
                      <a:pt x="2316" y="2982"/>
                      <a:pt x="2143" y="2854"/>
                      <a:pt x="1986" y="2701"/>
                    </a:cubicBezTo>
                    <a:cubicBezTo>
                      <a:pt x="1830" y="2548"/>
                      <a:pt x="1680" y="2385"/>
                      <a:pt x="1529" y="2227"/>
                    </a:cubicBezTo>
                    <a:cubicBezTo>
                      <a:pt x="1220" y="1902"/>
                      <a:pt x="937" y="1552"/>
                      <a:pt x="687" y="1179"/>
                    </a:cubicBezTo>
                    <a:cubicBezTo>
                      <a:pt x="446" y="814"/>
                      <a:pt x="282" y="408"/>
                      <a:pt x="83" y="20"/>
                    </a:cubicBezTo>
                    <a:cubicBezTo>
                      <a:pt x="77" y="6"/>
                      <a:pt x="65" y="1"/>
                      <a:pt x="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3145400" y="1318625"/>
                <a:ext cx="631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3207" extrusionOk="0">
                    <a:moveTo>
                      <a:pt x="92" y="1"/>
                    </a:moveTo>
                    <a:cubicBezTo>
                      <a:pt x="46" y="1"/>
                      <a:pt x="1" y="47"/>
                      <a:pt x="9" y="105"/>
                    </a:cubicBezTo>
                    <a:cubicBezTo>
                      <a:pt x="55" y="425"/>
                      <a:pt x="202" y="747"/>
                      <a:pt x="351" y="1034"/>
                    </a:cubicBezTo>
                    <a:cubicBezTo>
                      <a:pt x="505" y="1325"/>
                      <a:pt x="701" y="1596"/>
                      <a:pt x="910" y="1849"/>
                    </a:cubicBezTo>
                    <a:cubicBezTo>
                      <a:pt x="1014" y="1975"/>
                      <a:pt x="1125" y="2094"/>
                      <a:pt x="1233" y="2216"/>
                    </a:cubicBezTo>
                    <a:cubicBezTo>
                      <a:pt x="1338" y="2334"/>
                      <a:pt x="1442" y="2461"/>
                      <a:pt x="1562" y="2564"/>
                    </a:cubicBezTo>
                    <a:cubicBezTo>
                      <a:pt x="1827" y="2792"/>
                      <a:pt x="2108" y="2991"/>
                      <a:pt x="2390" y="3193"/>
                    </a:cubicBezTo>
                    <a:cubicBezTo>
                      <a:pt x="2404" y="3202"/>
                      <a:pt x="2417" y="3206"/>
                      <a:pt x="2429" y="3206"/>
                    </a:cubicBezTo>
                    <a:cubicBezTo>
                      <a:pt x="2488" y="3206"/>
                      <a:pt x="2526" y="3111"/>
                      <a:pt x="2465" y="3065"/>
                    </a:cubicBezTo>
                    <a:cubicBezTo>
                      <a:pt x="2196" y="2863"/>
                      <a:pt x="1942" y="2658"/>
                      <a:pt x="1704" y="2420"/>
                    </a:cubicBezTo>
                    <a:cubicBezTo>
                      <a:pt x="1481" y="2198"/>
                      <a:pt x="1278" y="1934"/>
                      <a:pt x="1096" y="1679"/>
                    </a:cubicBezTo>
                    <a:cubicBezTo>
                      <a:pt x="913" y="1426"/>
                      <a:pt x="754" y="1158"/>
                      <a:pt x="602" y="885"/>
                    </a:cubicBezTo>
                    <a:cubicBezTo>
                      <a:pt x="447" y="610"/>
                      <a:pt x="320" y="313"/>
                      <a:pt x="156" y="42"/>
                    </a:cubicBezTo>
                    <a:cubicBezTo>
                      <a:pt x="139" y="1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3173875" y="1280900"/>
                <a:ext cx="46975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867" extrusionOk="0">
                    <a:moveTo>
                      <a:pt x="72" y="1"/>
                    </a:moveTo>
                    <a:cubicBezTo>
                      <a:pt x="46" y="1"/>
                      <a:pt x="20" y="18"/>
                      <a:pt x="18" y="47"/>
                    </a:cubicBezTo>
                    <a:cubicBezTo>
                      <a:pt x="0" y="324"/>
                      <a:pt x="108" y="605"/>
                      <a:pt x="219" y="852"/>
                    </a:cubicBezTo>
                    <a:cubicBezTo>
                      <a:pt x="335" y="1105"/>
                      <a:pt x="480" y="1372"/>
                      <a:pt x="646" y="1600"/>
                    </a:cubicBezTo>
                    <a:cubicBezTo>
                      <a:pt x="728" y="1711"/>
                      <a:pt x="822" y="1813"/>
                      <a:pt x="897" y="1931"/>
                    </a:cubicBezTo>
                    <a:cubicBezTo>
                      <a:pt x="973" y="2048"/>
                      <a:pt x="1055" y="2159"/>
                      <a:pt x="1146" y="2266"/>
                    </a:cubicBezTo>
                    <a:cubicBezTo>
                      <a:pt x="1329" y="2482"/>
                      <a:pt x="1538" y="2690"/>
                      <a:pt x="1769" y="2855"/>
                    </a:cubicBezTo>
                    <a:cubicBezTo>
                      <a:pt x="1780" y="2863"/>
                      <a:pt x="1792" y="2867"/>
                      <a:pt x="1802" y="2867"/>
                    </a:cubicBezTo>
                    <a:cubicBezTo>
                      <a:pt x="1849" y="2867"/>
                      <a:pt x="1878" y="2796"/>
                      <a:pt x="1831" y="2760"/>
                    </a:cubicBezTo>
                    <a:cubicBezTo>
                      <a:pt x="1612" y="2597"/>
                      <a:pt x="1421" y="2391"/>
                      <a:pt x="1254" y="2176"/>
                    </a:cubicBezTo>
                    <a:cubicBezTo>
                      <a:pt x="1163" y="2063"/>
                      <a:pt x="1091" y="1940"/>
                      <a:pt x="1012" y="1818"/>
                    </a:cubicBezTo>
                    <a:cubicBezTo>
                      <a:pt x="940" y="1708"/>
                      <a:pt x="851" y="1610"/>
                      <a:pt x="774" y="1502"/>
                    </a:cubicBezTo>
                    <a:cubicBezTo>
                      <a:pt x="629" y="1293"/>
                      <a:pt x="508" y="1056"/>
                      <a:pt x="391" y="829"/>
                    </a:cubicBezTo>
                    <a:cubicBezTo>
                      <a:pt x="260" y="571"/>
                      <a:pt x="180" y="314"/>
                      <a:pt x="116" y="36"/>
                    </a:cubicBezTo>
                    <a:cubicBezTo>
                      <a:pt x="110" y="11"/>
                      <a:pt x="91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3199350" y="1259625"/>
                <a:ext cx="317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175" extrusionOk="0">
                    <a:moveTo>
                      <a:pt x="82" y="1"/>
                    </a:moveTo>
                    <a:cubicBezTo>
                      <a:pt x="43" y="1"/>
                      <a:pt x="0" y="40"/>
                      <a:pt x="12" y="86"/>
                    </a:cubicBezTo>
                    <a:cubicBezTo>
                      <a:pt x="93" y="463"/>
                      <a:pt x="209" y="842"/>
                      <a:pt x="379" y="1191"/>
                    </a:cubicBezTo>
                    <a:cubicBezTo>
                      <a:pt x="541" y="1525"/>
                      <a:pt x="750" y="1880"/>
                      <a:pt x="1018" y="2138"/>
                    </a:cubicBezTo>
                    <a:cubicBezTo>
                      <a:pt x="1044" y="2163"/>
                      <a:pt x="1072" y="2174"/>
                      <a:pt x="1100" y="2174"/>
                    </a:cubicBezTo>
                    <a:cubicBezTo>
                      <a:pt x="1191" y="2174"/>
                      <a:pt x="1270" y="2057"/>
                      <a:pt x="1187" y="1974"/>
                    </a:cubicBezTo>
                    <a:cubicBezTo>
                      <a:pt x="930" y="1717"/>
                      <a:pt x="748" y="1373"/>
                      <a:pt x="583" y="1053"/>
                    </a:cubicBezTo>
                    <a:cubicBezTo>
                      <a:pt x="411" y="721"/>
                      <a:pt x="289" y="371"/>
                      <a:pt x="131" y="35"/>
                    </a:cubicBezTo>
                    <a:cubicBezTo>
                      <a:pt x="121" y="11"/>
                      <a:pt x="102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3225450" y="1247350"/>
                <a:ext cx="1712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317" extrusionOk="0">
                    <a:moveTo>
                      <a:pt x="93" y="0"/>
                    </a:moveTo>
                    <a:cubicBezTo>
                      <a:pt x="46" y="0"/>
                      <a:pt x="1" y="42"/>
                      <a:pt x="13" y="101"/>
                    </a:cubicBezTo>
                    <a:cubicBezTo>
                      <a:pt x="53" y="297"/>
                      <a:pt x="102" y="502"/>
                      <a:pt x="180" y="688"/>
                    </a:cubicBezTo>
                    <a:cubicBezTo>
                      <a:pt x="261" y="881"/>
                      <a:pt x="356" y="1067"/>
                      <a:pt x="440" y="1258"/>
                    </a:cubicBezTo>
                    <a:cubicBezTo>
                      <a:pt x="457" y="1299"/>
                      <a:pt x="492" y="1316"/>
                      <a:pt x="530" y="1316"/>
                    </a:cubicBezTo>
                    <a:cubicBezTo>
                      <a:pt x="603" y="1316"/>
                      <a:pt x="685" y="1251"/>
                      <a:pt x="651" y="1170"/>
                    </a:cubicBezTo>
                    <a:cubicBezTo>
                      <a:pt x="572" y="980"/>
                      <a:pt x="478" y="796"/>
                      <a:pt x="402" y="607"/>
                    </a:cubicBezTo>
                    <a:cubicBezTo>
                      <a:pt x="324" y="418"/>
                      <a:pt x="272" y="210"/>
                      <a:pt x="160" y="39"/>
                    </a:cubicBezTo>
                    <a:cubicBezTo>
                      <a:pt x="142" y="12"/>
                      <a:pt x="117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3563300" y="1621125"/>
                <a:ext cx="120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532" extrusionOk="0">
                    <a:moveTo>
                      <a:pt x="137" y="1"/>
                    </a:moveTo>
                    <a:cubicBezTo>
                      <a:pt x="118" y="1"/>
                      <a:pt x="99" y="13"/>
                      <a:pt x="94" y="40"/>
                    </a:cubicBezTo>
                    <a:cubicBezTo>
                      <a:pt x="55" y="263"/>
                      <a:pt x="24" y="488"/>
                      <a:pt x="12" y="714"/>
                    </a:cubicBezTo>
                    <a:cubicBezTo>
                      <a:pt x="1" y="955"/>
                      <a:pt x="32" y="1190"/>
                      <a:pt x="60" y="1426"/>
                    </a:cubicBezTo>
                    <a:cubicBezTo>
                      <a:pt x="86" y="1641"/>
                      <a:pt x="115" y="1856"/>
                      <a:pt x="177" y="2061"/>
                    </a:cubicBezTo>
                    <a:cubicBezTo>
                      <a:pt x="226" y="2216"/>
                      <a:pt x="267" y="2408"/>
                      <a:pt x="393" y="2520"/>
                    </a:cubicBezTo>
                    <a:cubicBezTo>
                      <a:pt x="403" y="2528"/>
                      <a:pt x="413" y="2532"/>
                      <a:pt x="424" y="2532"/>
                    </a:cubicBezTo>
                    <a:cubicBezTo>
                      <a:pt x="455" y="2532"/>
                      <a:pt x="483" y="2501"/>
                      <a:pt x="463" y="2469"/>
                    </a:cubicBezTo>
                    <a:cubicBezTo>
                      <a:pt x="383" y="2324"/>
                      <a:pt x="344" y="2141"/>
                      <a:pt x="301" y="1983"/>
                    </a:cubicBezTo>
                    <a:cubicBezTo>
                      <a:pt x="246" y="1787"/>
                      <a:pt x="213" y="1586"/>
                      <a:pt x="187" y="1387"/>
                    </a:cubicBezTo>
                    <a:cubicBezTo>
                      <a:pt x="156" y="1164"/>
                      <a:pt x="122" y="941"/>
                      <a:pt x="129" y="714"/>
                    </a:cubicBezTo>
                    <a:cubicBezTo>
                      <a:pt x="136" y="497"/>
                      <a:pt x="161" y="280"/>
                      <a:pt x="194" y="66"/>
                    </a:cubicBezTo>
                    <a:cubicBezTo>
                      <a:pt x="200" y="27"/>
                      <a:pt x="167" y="1"/>
                      <a:pt x="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3546200" y="1623025"/>
                <a:ext cx="14450" cy="698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793" extrusionOk="0">
                    <a:moveTo>
                      <a:pt x="262" y="1"/>
                    </a:moveTo>
                    <a:cubicBezTo>
                      <a:pt x="220" y="1"/>
                      <a:pt x="178" y="23"/>
                      <a:pt x="163" y="75"/>
                    </a:cubicBezTo>
                    <a:cubicBezTo>
                      <a:pt x="94" y="292"/>
                      <a:pt x="27" y="511"/>
                      <a:pt x="14" y="742"/>
                    </a:cubicBezTo>
                    <a:cubicBezTo>
                      <a:pt x="0" y="981"/>
                      <a:pt x="13" y="1226"/>
                      <a:pt x="42" y="1464"/>
                    </a:cubicBezTo>
                    <a:cubicBezTo>
                      <a:pt x="71" y="1698"/>
                      <a:pt x="127" y="1921"/>
                      <a:pt x="193" y="2147"/>
                    </a:cubicBezTo>
                    <a:cubicBezTo>
                      <a:pt x="259" y="2367"/>
                      <a:pt x="343" y="2584"/>
                      <a:pt x="480" y="2770"/>
                    </a:cubicBezTo>
                    <a:cubicBezTo>
                      <a:pt x="491" y="2786"/>
                      <a:pt x="506" y="2792"/>
                      <a:pt x="520" y="2792"/>
                    </a:cubicBezTo>
                    <a:cubicBezTo>
                      <a:pt x="550" y="2792"/>
                      <a:pt x="578" y="2762"/>
                      <a:pt x="561" y="2724"/>
                    </a:cubicBezTo>
                    <a:cubicBezTo>
                      <a:pt x="379" y="2320"/>
                      <a:pt x="249" y="1861"/>
                      <a:pt x="213" y="1420"/>
                    </a:cubicBezTo>
                    <a:cubicBezTo>
                      <a:pt x="195" y="1208"/>
                      <a:pt x="192" y="994"/>
                      <a:pt x="206" y="781"/>
                    </a:cubicBezTo>
                    <a:cubicBezTo>
                      <a:pt x="221" y="556"/>
                      <a:pt x="293" y="343"/>
                      <a:pt x="366" y="131"/>
                    </a:cubicBezTo>
                    <a:cubicBezTo>
                      <a:pt x="393" y="53"/>
                      <a:pt x="32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3096600" y="2042625"/>
                <a:ext cx="446875" cy="546375"/>
              </a:xfrm>
              <a:custGeom>
                <a:avLst/>
                <a:gdLst/>
                <a:ahLst/>
                <a:cxnLst/>
                <a:rect l="l" t="t" r="r" b="b"/>
                <a:pathLst>
                  <a:path w="17875" h="21855" extrusionOk="0">
                    <a:moveTo>
                      <a:pt x="11823" y="1"/>
                    </a:moveTo>
                    <a:cubicBezTo>
                      <a:pt x="10585" y="1"/>
                      <a:pt x="9323" y="360"/>
                      <a:pt x="8217" y="935"/>
                    </a:cubicBezTo>
                    <a:cubicBezTo>
                      <a:pt x="7655" y="1228"/>
                      <a:pt x="7106" y="1588"/>
                      <a:pt x="6724" y="1920"/>
                    </a:cubicBezTo>
                    <a:cubicBezTo>
                      <a:pt x="6621" y="1914"/>
                      <a:pt x="6518" y="1911"/>
                      <a:pt x="6415" y="1911"/>
                    </a:cubicBezTo>
                    <a:cubicBezTo>
                      <a:pt x="3860" y="1911"/>
                      <a:pt x="1482" y="3768"/>
                      <a:pt x="505" y="6146"/>
                    </a:cubicBezTo>
                    <a:cubicBezTo>
                      <a:pt x="191" y="6908"/>
                      <a:pt x="1" y="7730"/>
                      <a:pt x="40" y="8553"/>
                    </a:cubicBezTo>
                    <a:cubicBezTo>
                      <a:pt x="96" y="9683"/>
                      <a:pt x="586" y="10750"/>
                      <a:pt x="1183" y="11710"/>
                    </a:cubicBezTo>
                    <a:cubicBezTo>
                      <a:pt x="1853" y="12791"/>
                      <a:pt x="2667" y="13784"/>
                      <a:pt x="3599" y="14650"/>
                    </a:cubicBezTo>
                    <a:cubicBezTo>
                      <a:pt x="4896" y="15860"/>
                      <a:pt x="6402" y="16814"/>
                      <a:pt x="7803" y="17901"/>
                    </a:cubicBezTo>
                    <a:cubicBezTo>
                      <a:pt x="9204" y="18987"/>
                      <a:pt x="10532" y="20249"/>
                      <a:pt x="11287" y="21854"/>
                    </a:cubicBezTo>
                    <a:cubicBezTo>
                      <a:pt x="12998" y="19780"/>
                      <a:pt x="14626" y="17617"/>
                      <a:pt x="15848" y="15220"/>
                    </a:cubicBezTo>
                    <a:cubicBezTo>
                      <a:pt x="17069" y="12824"/>
                      <a:pt x="17874" y="10178"/>
                      <a:pt x="17856" y="7486"/>
                    </a:cubicBezTo>
                    <a:cubicBezTo>
                      <a:pt x="17847" y="6081"/>
                      <a:pt x="17608" y="4660"/>
                      <a:pt x="16994" y="3397"/>
                    </a:cubicBezTo>
                    <a:cubicBezTo>
                      <a:pt x="16381" y="2132"/>
                      <a:pt x="15372" y="1033"/>
                      <a:pt x="14089" y="462"/>
                    </a:cubicBezTo>
                    <a:cubicBezTo>
                      <a:pt x="13373" y="143"/>
                      <a:pt x="12602" y="1"/>
                      <a:pt x="118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3180100" y="2036900"/>
                <a:ext cx="203875" cy="448050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17922" extrusionOk="0">
                    <a:moveTo>
                      <a:pt x="1726" y="1"/>
                    </a:moveTo>
                    <a:cubicBezTo>
                      <a:pt x="1630" y="1"/>
                      <a:pt x="1534" y="12"/>
                      <a:pt x="1441" y="36"/>
                    </a:cubicBezTo>
                    <a:cubicBezTo>
                      <a:pt x="1185" y="100"/>
                      <a:pt x="965" y="252"/>
                      <a:pt x="793" y="433"/>
                    </a:cubicBezTo>
                    <a:cubicBezTo>
                      <a:pt x="620" y="616"/>
                      <a:pt x="491" y="830"/>
                      <a:pt x="387" y="1049"/>
                    </a:cubicBezTo>
                    <a:cubicBezTo>
                      <a:pt x="179" y="1493"/>
                      <a:pt x="70" y="1967"/>
                      <a:pt x="6" y="2443"/>
                    </a:cubicBezTo>
                    <a:cubicBezTo>
                      <a:pt x="1" y="2480"/>
                      <a:pt x="28" y="2518"/>
                      <a:pt x="68" y="2523"/>
                    </a:cubicBezTo>
                    <a:cubicBezTo>
                      <a:pt x="71" y="2524"/>
                      <a:pt x="74" y="2524"/>
                      <a:pt x="77" y="2524"/>
                    </a:cubicBezTo>
                    <a:cubicBezTo>
                      <a:pt x="113" y="2524"/>
                      <a:pt x="145" y="2499"/>
                      <a:pt x="150" y="2461"/>
                    </a:cubicBezTo>
                    <a:cubicBezTo>
                      <a:pt x="224" y="2000"/>
                      <a:pt x="347" y="1543"/>
                      <a:pt x="551" y="1128"/>
                    </a:cubicBezTo>
                    <a:cubicBezTo>
                      <a:pt x="655" y="923"/>
                      <a:pt x="779" y="730"/>
                      <a:pt x="936" y="570"/>
                    </a:cubicBezTo>
                    <a:cubicBezTo>
                      <a:pt x="1093" y="412"/>
                      <a:pt x="1282" y="289"/>
                      <a:pt x="1491" y="242"/>
                    </a:cubicBezTo>
                    <a:cubicBezTo>
                      <a:pt x="1559" y="227"/>
                      <a:pt x="1629" y="220"/>
                      <a:pt x="1699" y="220"/>
                    </a:cubicBezTo>
                    <a:cubicBezTo>
                      <a:pt x="1843" y="220"/>
                      <a:pt x="1989" y="250"/>
                      <a:pt x="2127" y="302"/>
                    </a:cubicBezTo>
                    <a:cubicBezTo>
                      <a:pt x="2334" y="377"/>
                      <a:pt x="2527" y="501"/>
                      <a:pt x="2706" y="644"/>
                    </a:cubicBezTo>
                    <a:cubicBezTo>
                      <a:pt x="3062" y="931"/>
                      <a:pt x="3366" y="1291"/>
                      <a:pt x="3640" y="1667"/>
                    </a:cubicBezTo>
                    <a:cubicBezTo>
                      <a:pt x="4188" y="2425"/>
                      <a:pt x="4625" y="3266"/>
                      <a:pt x="5027" y="4118"/>
                    </a:cubicBezTo>
                    <a:cubicBezTo>
                      <a:pt x="5423" y="4975"/>
                      <a:pt x="5786" y="5847"/>
                      <a:pt x="6112" y="6734"/>
                    </a:cubicBezTo>
                    <a:cubicBezTo>
                      <a:pt x="6752" y="8508"/>
                      <a:pt x="7271" y="10332"/>
                      <a:pt x="7571" y="12197"/>
                    </a:cubicBezTo>
                    <a:cubicBezTo>
                      <a:pt x="7891" y="14056"/>
                      <a:pt x="7999" y="15952"/>
                      <a:pt x="7917" y="17841"/>
                    </a:cubicBezTo>
                    <a:cubicBezTo>
                      <a:pt x="7917" y="17880"/>
                      <a:pt x="7946" y="17913"/>
                      <a:pt x="7979" y="17921"/>
                    </a:cubicBezTo>
                    <a:cubicBezTo>
                      <a:pt x="7982" y="17921"/>
                      <a:pt x="7984" y="17921"/>
                      <a:pt x="7987" y="17921"/>
                    </a:cubicBezTo>
                    <a:cubicBezTo>
                      <a:pt x="8025" y="17921"/>
                      <a:pt x="8055" y="17892"/>
                      <a:pt x="8058" y="17854"/>
                    </a:cubicBezTo>
                    <a:cubicBezTo>
                      <a:pt x="8137" y="16904"/>
                      <a:pt x="8155" y="15952"/>
                      <a:pt x="8120" y="14999"/>
                    </a:cubicBezTo>
                    <a:cubicBezTo>
                      <a:pt x="8086" y="14046"/>
                      <a:pt x="7983" y="13096"/>
                      <a:pt x="7841" y="12154"/>
                    </a:cubicBezTo>
                    <a:cubicBezTo>
                      <a:pt x="7695" y="11211"/>
                      <a:pt x="7499" y="10275"/>
                      <a:pt x="7251" y="9356"/>
                    </a:cubicBezTo>
                    <a:cubicBezTo>
                      <a:pt x="7006" y="8433"/>
                      <a:pt x="6725" y="7521"/>
                      <a:pt x="6390" y="6629"/>
                    </a:cubicBezTo>
                    <a:cubicBezTo>
                      <a:pt x="6057" y="5735"/>
                      <a:pt x="5684" y="4859"/>
                      <a:pt x="5281" y="3995"/>
                    </a:cubicBezTo>
                    <a:cubicBezTo>
                      <a:pt x="4873" y="3132"/>
                      <a:pt x="4414" y="2288"/>
                      <a:pt x="3842" y="1514"/>
                    </a:cubicBezTo>
                    <a:cubicBezTo>
                      <a:pt x="3554" y="1131"/>
                      <a:pt x="3237" y="761"/>
                      <a:pt x="2850" y="456"/>
                    </a:cubicBezTo>
                    <a:cubicBezTo>
                      <a:pt x="2656" y="306"/>
                      <a:pt x="2442" y="174"/>
                      <a:pt x="2203" y="87"/>
                    </a:cubicBezTo>
                    <a:cubicBezTo>
                      <a:pt x="2053" y="33"/>
                      <a:pt x="1890" y="1"/>
                      <a:pt x="1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3601125" y="1628025"/>
                <a:ext cx="2962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7" extrusionOk="0">
                    <a:moveTo>
                      <a:pt x="1146" y="1"/>
                    </a:moveTo>
                    <a:cubicBezTo>
                      <a:pt x="1139" y="1"/>
                      <a:pt x="1132" y="4"/>
                      <a:pt x="1126" y="10"/>
                    </a:cubicBezTo>
                    <a:cubicBezTo>
                      <a:pt x="1058" y="81"/>
                      <a:pt x="1004" y="163"/>
                      <a:pt x="931" y="228"/>
                    </a:cubicBezTo>
                    <a:cubicBezTo>
                      <a:pt x="836" y="313"/>
                      <a:pt x="738" y="394"/>
                      <a:pt x="643" y="474"/>
                    </a:cubicBezTo>
                    <a:cubicBezTo>
                      <a:pt x="457" y="630"/>
                      <a:pt x="235" y="729"/>
                      <a:pt x="29" y="852"/>
                    </a:cubicBezTo>
                    <a:cubicBezTo>
                      <a:pt x="0" y="868"/>
                      <a:pt x="17" y="906"/>
                      <a:pt x="43" y="906"/>
                    </a:cubicBezTo>
                    <a:cubicBezTo>
                      <a:pt x="48" y="906"/>
                      <a:pt x="53" y="905"/>
                      <a:pt x="57" y="902"/>
                    </a:cubicBezTo>
                    <a:cubicBezTo>
                      <a:pt x="266" y="780"/>
                      <a:pt x="490" y="679"/>
                      <a:pt x="682" y="531"/>
                    </a:cubicBezTo>
                    <a:cubicBezTo>
                      <a:pt x="784" y="453"/>
                      <a:pt x="883" y="373"/>
                      <a:pt x="983" y="293"/>
                    </a:cubicBezTo>
                    <a:cubicBezTo>
                      <a:pt x="1066" y="226"/>
                      <a:pt x="1124" y="138"/>
                      <a:pt x="1172" y="46"/>
                    </a:cubicBezTo>
                    <a:cubicBezTo>
                      <a:pt x="1185" y="25"/>
                      <a:pt x="1167" y="1"/>
                      <a:pt x="1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3593325" y="1654275"/>
                <a:ext cx="4427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854" extrusionOk="0">
                    <a:moveTo>
                      <a:pt x="1692" y="1"/>
                    </a:moveTo>
                    <a:cubicBezTo>
                      <a:pt x="1687" y="1"/>
                      <a:pt x="1681" y="2"/>
                      <a:pt x="1675" y="4"/>
                    </a:cubicBezTo>
                    <a:cubicBezTo>
                      <a:pt x="1536" y="61"/>
                      <a:pt x="1407" y="144"/>
                      <a:pt x="1279" y="224"/>
                    </a:cubicBezTo>
                    <a:cubicBezTo>
                      <a:pt x="1154" y="306"/>
                      <a:pt x="1020" y="368"/>
                      <a:pt x="881" y="429"/>
                    </a:cubicBezTo>
                    <a:cubicBezTo>
                      <a:pt x="629" y="537"/>
                      <a:pt x="384" y="699"/>
                      <a:pt x="98" y="699"/>
                    </a:cubicBezTo>
                    <a:cubicBezTo>
                      <a:pt x="0" y="699"/>
                      <a:pt x="0" y="851"/>
                      <a:pt x="98" y="853"/>
                    </a:cubicBezTo>
                    <a:cubicBezTo>
                      <a:pt x="107" y="853"/>
                      <a:pt x="115" y="853"/>
                      <a:pt x="123" y="853"/>
                    </a:cubicBezTo>
                    <a:cubicBezTo>
                      <a:pt x="413" y="853"/>
                      <a:pt x="658" y="703"/>
                      <a:pt x="920" y="598"/>
                    </a:cubicBezTo>
                    <a:cubicBezTo>
                      <a:pt x="1067" y="539"/>
                      <a:pt x="1213" y="478"/>
                      <a:pt x="1344" y="394"/>
                    </a:cubicBezTo>
                    <a:cubicBezTo>
                      <a:pt x="1479" y="305"/>
                      <a:pt x="1608" y="201"/>
                      <a:pt x="1732" y="99"/>
                    </a:cubicBezTo>
                    <a:cubicBezTo>
                      <a:pt x="1770" y="68"/>
                      <a:pt x="1737" y="1"/>
                      <a:pt x="1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3583950" y="1683550"/>
                <a:ext cx="4865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555" extrusionOk="0">
                    <a:moveTo>
                      <a:pt x="1803" y="1"/>
                    </a:moveTo>
                    <a:cubicBezTo>
                      <a:pt x="1782" y="1"/>
                      <a:pt x="1760" y="8"/>
                      <a:pt x="1740" y="26"/>
                    </a:cubicBezTo>
                    <a:cubicBezTo>
                      <a:pt x="1547" y="205"/>
                      <a:pt x="1247" y="238"/>
                      <a:pt x="1000" y="297"/>
                    </a:cubicBezTo>
                    <a:cubicBezTo>
                      <a:pt x="828" y="339"/>
                      <a:pt x="651" y="365"/>
                      <a:pt x="474" y="365"/>
                    </a:cubicBezTo>
                    <a:cubicBezTo>
                      <a:pt x="370" y="365"/>
                      <a:pt x="266" y="356"/>
                      <a:pt x="164" y="336"/>
                    </a:cubicBezTo>
                    <a:cubicBezTo>
                      <a:pt x="157" y="335"/>
                      <a:pt x="150" y="334"/>
                      <a:pt x="143" y="334"/>
                    </a:cubicBezTo>
                    <a:cubicBezTo>
                      <a:pt x="39" y="334"/>
                      <a:pt x="0" y="499"/>
                      <a:pt x="113" y="521"/>
                    </a:cubicBezTo>
                    <a:cubicBezTo>
                      <a:pt x="233" y="544"/>
                      <a:pt x="355" y="555"/>
                      <a:pt x="476" y="555"/>
                    </a:cubicBezTo>
                    <a:cubicBezTo>
                      <a:pt x="669" y="555"/>
                      <a:pt x="862" y="527"/>
                      <a:pt x="1050" y="480"/>
                    </a:cubicBezTo>
                    <a:cubicBezTo>
                      <a:pt x="1335" y="413"/>
                      <a:pt x="1653" y="368"/>
                      <a:pt x="1873" y="162"/>
                    </a:cubicBezTo>
                    <a:cubicBezTo>
                      <a:pt x="1945" y="98"/>
                      <a:pt x="1879" y="1"/>
                      <a:pt x="1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3577525" y="1698375"/>
                <a:ext cx="560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438" extrusionOk="0">
                    <a:moveTo>
                      <a:pt x="2220" y="0"/>
                    </a:moveTo>
                    <a:cubicBezTo>
                      <a:pt x="2219" y="0"/>
                      <a:pt x="2217" y="1"/>
                      <a:pt x="2215" y="1"/>
                    </a:cubicBezTo>
                    <a:cubicBezTo>
                      <a:pt x="1673" y="169"/>
                      <a:pt x="1120" y="390"/>
                      <a:pt x="554" y="390"/>
                    </a:cubicBezTo>
                    <a:cubicBezTo>
                      <a:pt x="385" y="390"/>
                      <a:pt x="215" y="370"/>
                      <a:pt x="44" y="324"/>
                    </a:cubicBezTo>
                    <a:cubicBezTo>
                      <a:pt x="42" y="323"/>
                      <a:pt x="39" y="323"/>
                      <a:pt x="37" y="323"/>
                    </a:cubicBezTo>
                    <a:cubicBezTo>
                      <a:pt x="11" y="323"/>
                      <a:pt x="1" y="367"/>
                      <a:pt x="30" y="375"/>
                    </a:cubicBezTo>
                    <a:cubicBezTo>
                      <a:pt x="200" y="419"/>
                      <a:pt x="370" y="438"/>
                      <a:pt x="540" y="438"/>
                    </a:cubicBezTo>
                    <a:cubicBezTo>
                      <a:pt x="1116" y="438"/>
                      <a:pt x="1685" y="219"/>
                      <a:pt x="2222" y="29"/>
                    </a:cubicBezTo>
                    <a:cubicBezTo>
                      <a:pt x="2239" y="23"/>
                      <a:pt x="2235" y="0"/>
                      <a:pt x="2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3511850" y="1646200"/>
                <a:ext cx="22875" cy="6905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762" extrusionOk="0">
                    <a:moveTo>
                      <a:pt x="162" y="0"/>
                    </a:moveTo>
                    <a:cubicBezTo>
                      <a:pt x="113" y="0"/>
                      <a:pt x="66" y="28"/>
                      <a:pt x="54" y="92"/>
                    </a:cubicBezTo>
                    <a:cubicBezTo>
                      <a:pt x="0" y="348"/>
                      <a:pt x="21" y="608"/>
                      <a:pt x="29" y="867"/>
                    </a:cubicBezTo>
                    <a:cubicBezTo>
                      <a:pt x="39" y="1121"/>
                      <a:pt x="85" y="1355"/>
                      <a:pt x="140" y="1604"/>
                    </a:cubicBezTo>
                    <a:cubicBezTo>
                      <a:pt x="185" y="1820"/>
                      <a:pt x="263" y="2029"/>
                      <a:pt x="378" y="2218"/>
                    </a:cubicBezTo>
                    <a:cubicBezTo>
                      <a:pt x="505" y="2426"/>
                      <a:pt x="702" y="2598"/>
                      <a:pt x="884" y="2757"/>
                    </a:cubicBezTo>
                    <a:cubicBezTo>
                      <a:pt x="887" y="2760"/>
                      <a:pt x="890" y="2761"/>
                      <a:pt x="893" y="2761"/>
                    </a:cubicBezTo>
                    <a:cubicBezTo>
                      <a:pt x="904" y="2761"/>
                      <a:pt x="914" y="2745"/>
                      <a:pt x="904" y="2734"/>
                    </a:cubicBezTo>
                    <a:cubicBezTo>
                      <a:pt x="753" y="2558"/>
                      <a:pt x="574" y="2392"/>
                      <a:pt x="466" y="2186"/>
                    </a:cubicBezTo>
                    <a:cubicBezTo>
                      <a:pt x="365" y="1993"/>
                      <a:pt x="306" y="1778"/>
                      <a:pt x="274" y="1564"/>
                    </a:cubicBezTo>
                    <a:cubicBezTo>
                      <a:pt x="241" y="1329"/>
                      <a:pt x="208" y="1105"/>
                      <a:pt x="219" y="864"/>
                    </a:cubicBezTo>
                    <a:cubicBezTo>
                      <a:pt x="230" y="627"/>
                      <a:pt x="251" y="393"/>
                      <a:pt x="299" y="158"/>
                    </a:cubicBezTo>
                    <a:cubicBezTo>
                      <a:pt x="318" y="63"/>
                      <a:pt x="237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3490375" y="1661650"/>
                <a:ext cx="36425" cy="69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768" extrusionOk="0">
                    <a:moveTo>
                      <a:pt x="129" y="0"/>
                    </a:moveTo>
                    <a:cubicBezTo>
                      <a:pt x="90" y="0"/>
                      <a:pt x="52" y="21"/>
                      <a:pt x="39" y="71"/>
                    </a:cubicBezTo>
                    <a:cubicBezTo>
                      <a:pt x="0" y="215"/>
                      <a:pt x="5" y="340"/>
                      <a:pt x="41" y="483"/>
                    </a:cubicBezTo>
                    <a:cubicBezTo>
                      <a:pt x="58" y="552"/>
                      <a:pt x="56" y="624"/>
                      <a:pt x="72" y="693"/>
                    </a:cubicBezTo>
                    <a:cubicBezTo>
                      <a:pt x="91" y="770"/>
                      <a:pt x="108" y="848"/>
                      <a:pt x="129" y="922"/>
                    </a:cubicBezTo>
                    <a:cubicBezTo>
                      <a:pt x="165" y="1058"/>
                      <a:pt x="219" y="1189"/>
                      <a:pt x="257" y="1325"/>
                    </a:cubicBezTo>
                    <a:cubicBezTo>
                      <a:pt x="289" y="1443"/>
                      <a:pt x="332" y="1561"/>
                      <a:pt x="382" y="1673"/>
                    </a:cubicBezTo>
                    <a:cubicBezTo>
                      <a:pt x="587" y="2132"/>
                      <a:pt x="940" y="2557"/>
                      <a:pt x="1404" y="2765"/>
                    </a:cubicBezTo>
                    <a:cubicBezTo>
                      <a:pt x="1409" y="2767"/>
                      <a:pt x="1413" y="2768"/>
                      <a:pt x="1417" y="2768"/>
                    </a:cubicBezTo>
                    <a:cubicBezTo>
                      <a:pt x="1441" y="2768"/>
                      <a:pt x="1456" y="2736"/>
                      <a:pt x="1432" y="2721"/>
                    </a:cubicBezTo>
                    <a:cubicBezTo>
                      <a:pt x="1024" y="2450"/>
                      <a:pt x="689" y="2106"/>
                      <a:pt x="487" y="1656"/>
                    </a:cubicBezTo>
                    <a:cubicBezTo>
                      <a:pt x="388" y="1436"/>
                      <a:pt x="332" y="1201"/>
                      <a:pt x="267" y="967"/>
                    </a:cubicBezTo>
                    <a:cubicBezTo>
                      <a:pt x="229" y="829"/>
                      <a:pt x="216" y="682"/>
                      <a:pt x="221" y="538"/>
                    </a:cubicBezTo>
                    <a:cubicBezTo>
                      <a:pt x="222" y="480"/>
                      <a:pt x="206" y="425"/>
                      <a:pt x="201" y="368"/>
                    </a:cubicBezTo>
                    <a:cubicBezTo>
                      <a:pt x="193" y="285"/>
                      <a:pt x="208" y="202"/>
                      <a:pt x="229" y="122"/>
                    </a:cubicBezTo>
                    <a:cubicBezTo>
                      <a:pt x="250" y="49"/>
                      <a:pt x="189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3462775" y="1680150"/>
                <a:ext cx="41725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885" extrusionOk="0">
                    <a:moveTo>
                      <a:pt x="55" y="0"/>
                    </a:moveTo>
                    <a:cubicBezTo>
                      <a:pt x="27" y="0"/>
                      <a:pt x="1" y="18"/>
                      <a:pt x="4" y="53"/>
                    </a:cubicBezTo>
                    <a:cubicBezTo>
                      <a:pt x="78" y="615"/>
                      <a:pt x="179" y="1200"/>
                      <a:pt x="411" y="1720"/>
                    </a:cubicBezTo>
                    <a:cubicBezTo>
                      <a:pt x="520" y="1968"/>
                      <a:pt x="668" y="2196"/>
                      <a:pt x="833" y="2409"/>
                    </a:cubicBezTo>
                    <a:cubicBezTo>
                      <a:pt x="913" y="2510"/>
                      <a:pt x="1015" y="2595"/>
                      <a:pt x="1107" y="2685"/>
                    </a:cubicBezTo>
                    <a:cubicBezTo>
                      <a:pt x="1197" y="2776"/>
                      <a:pt x="1325" y="2819"/>
                      <a:pt x="1436" y="2872"/>
                    </a:cubicBezTo>
                    <a:cubicBezTo>
                      <a:pt x="1454" y="2880"/>
                      <a:pt x="1472" y="2884"/>
                      <a:pt x="1488" y="2884"/>
                    </a:cubicBezTo>
                    <a:cubicBezTo>
                      <a:pt x="1597" y="2884"/>
                      <a:pt x="1669" y="2731"/>
                      <a:pt x="1554" y="2675"/>
                    </a:cubicBezTo>
                    <a:cubicBezTo>
                      <a:pt x="1447" y="2623"/>
                      <a:pt x="1332" y="2580"/>
                      <a:pt x="1251" y="2490"/>
                    </a:cubicBezTo>
                    <a:cubicBezTo>
                      <a:pt x="1169" y="2404"/>
                      <a:pt x="1073" y="2339"/>
                      <a:pt x="996" y="2248"/>
                    </a:cubicBezTo>
                    <a:cubicBezTo>
                      <a:pt x="835" y="2049"/>
                      <a:pt x="693" y="1827"/>
                      <a:pt x="585" y="1595"/>
                    </a:cubicBezTo>
                    <a:cubicBezTo>
                      <a:pt x="358" y="1101"/>
                      <a:pt x="267" y="556"/>
                      <a:pt x="110" y="38"/>
                    </a:cubicBezTo>
                    <a:cubicBezTo>
                      <a:pt x="102" y="13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3443225" y="1698575"/>
                <a:ext cx="411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2992" extrusionOk="0">
                    <a:moveTo>
                      <a:pt x="43" y="0"/>
                    </a:moveTo>
                    <a:cubicBezTo>
                      <a:pt x="25" y="0"/>
                      <a:pt x="6" y="12"/>
                      <a:pt x="7" y="34"/>
                    </a:cubicBezTo>
                    <a:cubicBezTo>
                      <a:pt x="25" y="331"/>
                      <a:pt x="1" y="625"/>
                      <a:pt x="48" y="920"/>
                    </a:cubicBezTo>
                    <a:cubicBezTo>
                      <a:pt x="95" y="1205"/>
                      <a:pt x="161" y="1487"/>
                      <a:pt x="275" y="1756"/>
                    </a:cubicBezTo>
                    <a:cubicBezTo>
                      <a:pt x="491" y="2262"/>
                      <a:pt x="874" y="2745"/>
                      <a:pt x="1382" y="2978"/>
                    </a:cubicBezTo>
                    <a:cubicBezTo>
                      <a:pt x="1401" y="2987"/>
                      <a:pt x="1421" y="2991"/>
                      <a:pt x="1439" y="2991"/>
                    </a:cubicBezTo>
                    <a:cubicBezTo>
                      <a:pt x="1563" y="2991"/>
                      <a:pt x="1646" y="2811"/>
                      <a:pt x="1514" y="2754"/>
                    </a:cubicBezTo>
                    <a:cubicBezTo>
                      <a:pt x="1027" y="2537"/>
                      <a:pt x="655" y="2102"/>
                      <a:pt x="429" y="1629"/>
                    </a:cubicBezTo>
                    <a:cubicBezTo>
                      <a:pt x="314" y="1391"/>
                      <a:pt x="242" y="1138"/>
                      <a:pt x="184" y="881"/>
                    </a:cubicBezTo>
                    <a:cubicBezTo>
                      <a:pt x="119" y="599"/>
                      <a:pt x="118" y="309"/>
                      <a:pt x="73" y="23"/>
                    </a:cubicBezTo>
                    <a:cubicBezTo>
                      <a:pt x="70" y="8"/>
                      <a:pt x="57" y="0"/>
                      <a:pt x="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415750" y="1713400"/>
                <a:ext cx="36175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3327" extrusionOk="0">
                    <a:moveTo>
                      <a:pt x="94" y="1"/>
                    </a:moveTo>
                    <a:cubicBezTo>
                      <a:pt x="83" y="1"/>
                      <a:pt x="72" y="6"/>
                      <a:pt x="69" y="19"/>
                    </a:cubicBezTo>
                    <a:cubicBezTo>
                      <a:pt x="0" y="334"/>
                      <a:pt x="7" y="663"/>
                      <a:pt x="49" y="983"/>
                    </a:cubicBezTo>
                    <a:cubicBezTo>
                      <a:pt x="91" y="1288"/>
                      <a:pt x="146" y="1619"/>
                      <a:pt x="265" y="1903"/>
                    </a:cubicBezTo>
                    <a:cubicBezTo>
                      <a:pt x="493" y="2442"/>
                      <a:pt x="790" y="2978"/>
                      <a:pt x="1286" y="3312"/>
                    </a:cubicBezTo>
                    <a:cubicBezTo>
                      <a:pt x="1301" y="3322"/>
                      <a:pt x="1316" y="3327"/>
                      <a:pt x="1330" y="3327"/>
                    </a:cubicBezTo>
                    <a:cubicBezTo>
                      <a:pt x="1400" y="3327"/>
                      <a:pt x="1447" y="3218"/>
                      <a:pt x="1371" y="3170"/>
                    </a:cubicBezTo>
                    <a:cubicBezTo>
                      <a:pt x="1137" y="3020"/>
                      <a:pt x="905" y="2835"/>
                      <a:pt x="750" y="2602"/>
                    </a:cubicBezTo>
                    <a:cubicBezTo>
                      <a:pt x="595" y="2371"/>
                      <a:pt x="454" y="2122"/>
                      <a:pt x="339" y="1866"/>
                    </a:cubicBezTo>
                    <a:cubicBezTo>
                      <a:pt x="218" y="1598"/>
                      <a:pt x="172" y="1267"/>
                      <a:pt x="134" y="977"/>
                    </a:cubicBezTo>
                    <a:cubicBezTo>
                      <a:pt x="92" y="660"/>
                      <a:pt x="98" y="344"/>
                      <a:pt x="120" y="26"/>
                    </a:cubicBezTo>
                    <a:cubicBezTo>
                      <a:pt x="121" y="10"/>
                      <a:pt x="107" y="1"/>
                      <a:pt x="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404975" y="1735225"/>
                <a:ext cx="337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909" extrusionOk="0">
                    <a:moveTo>
                      <a:pt x="30" y="1"/>
                    </a:moveTo>
                    <a:cubicBezTo>
                      <a:pt x="25" y="1"/>
                      <a:pt x="20" y="4"/>
                      <a:pt x="19" y="10"/>
                    </a:cubicBezTo>
                    <a:cubicBezTo>
                      <a:pt x="0" y="548"/>
                      <a:pt x="51" y="1112"/>
                      <a:pt x="244" y="1616"/>
                    </a:cubicBezTo>
                    <a:cubicBezTo>
                      <a:pt x="339" y="1866"/>
                      <a:pt x="479" y="2100"/>
                      <a:pt x="623" y="2327"/>
                    </a:cubicBezTo>
                    <a:cubicBezTo>
                      <a:pt x="761" y="2546"/>
                      <a:pt x="892" y="2781"/>
                      <a:pt x="1136" y="2896"/>
                    </a:cubicBezTo>
                    <a:cubicBezTo>
                      <a:pt x="1153" y="2905"/>
                      <a:pt x="1170" y="2908"/>
                      <a:pt x="1186" y="2908"/>
                    </a:cubicBezTo>
                    <a:cubicBezTo>
                      <a:pt x="1285" y="2908"/>
                      <a:pt x="1351" y="2764"/>
                      <a:pt x="1244" y="2715"/>
                    </a:cubicBezTo>
                    <a:cubicBezTo>
                      <a:pt x="1019" y="2612"/>
                      <a:pt x="840" y="2406"/>
                      <a:pt x="695" y="2211"/>
                    </a:cubicBezTo>
                    <a:cubicBezTo>
                      <a:pt x="533" y="1997"/>
                      <a:pt x="389" y="1770"/>
                      <a:pt x="291" y="1520"/>
                    </a:cubicBezTo>
                    <a:cubicBezTo>
                      <a:pt x="98" y="1037"/>
                      <a:pt x="61" y="524"/>
                      <a:pt x="40" y="10"/>
                    </a:cubicBezTo>
                    <a:cubicBezTo>
                      <a:pt x="40" y="4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396675" y="1727025"/>
                <a:ext cx="27325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3332" extrusionOk="0">
                    <a:moveTo>
                      <a:pt x="97" y="0"/>
                    </a:moveTo>
                    <a:cubicBezTo>
                      <a:pt x="89" y="0"/>
                      <a:pt x="81" y="5"/>
                      <a:pt x="80" y="16"/>
                    </a:cubicBezTo>
                    <a:cubicBezTo>
                      <a:pt x="61" y="174"/>
                      <a:pt x="21" y="327"/>
                      <a:pt x="11" y="487"/>
                    </a:cubicBezTo>
                    <a:cubicBezTo>
                      <a:pt x="1" y="644"/>
                      <a:pt x="3" y="803"/>
                      <a:pt x="8" y="960"/>
                    </a:cubicBezTo>
                    <a:cubicBezTo>
                      <a:pt x="18" y="1261"/>
                      <a:pt x="58" y="1559"/>
                      <a:pt x="136" y="1849"/>
                    </a:cubicBezTo>
                    <a:cubicBezTo>
                      <a:pt x="280" y="2397"/>
                      <a:pt x="594" y="2920"/>
                      <a:pt x="995" y="3318"/>
                    </a:cubicBezTo>
                    <a:cubicBezTo>
                      <a:pt x="1005" y="3327"/>
                      <a:pt x="1015" y="3331"/>
                      <a:pt x="1026" y="3331"/>
                    </a:cubicBezTo>
                    <a:cubicBezTo>
                      <a:pt x="1061" y="3331"/>
                      <a:pt x="1092" y="3285"/>
                      <a:pt x="1060" y="3253"/>
                    </a:cubicBezTo>
                    <a:cubicBezTo>
                      <a:pt x="659" y="2855"/>
                      <a:pt x="354" y="2329"/>
                      <a:pt x="207" y="1783"/>
                    </a:cubicBezTo>
                    <a:cubicBezTo>
                      <a:pt x="130" y="1499"/>
                      <a:pt x="90" y="1206"/>
                      <a:pt x="77" y="912"/>
                    </a:cubicBezTo>
                    <a:cubicBezTo>
                      <a:pt x="71" y="764"/>
                      <a:pt x="68" y="614"/>
                      <a:pt x="70" y="464"/>
                    </a:cubicBezTo>
                    <a:cubicBezTo>
                      <a:pt x="71" y="312"/>
                      <a:pt x="106" y="165"/>
                      <a:pt x="112" y="16"/>
                    </a:cubicBezTo>
                    <a:cubicBezTo>
                      <a:pt x="112" y="5"/>
                      <a:pt x="104" y="0"/>
                      <a:pt x="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62625" y="1737850"/>
                <a:ext cx="2130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897" extrusionOk="0">
                    <a:moveTo>
                      <a:pt x="444" y="1"/>
                    </a:moveTo>
                    <a:cubicBezTo>
                      <a:pt x="438" y="1"/>
                      <a:pt x="433" y="3"/>
                      <a:pt x="429" y="9"/>
                    </a:cubicBezTo>
                    <a:cubicBezTo>
                      <a:pt x="215" y="280"/>
                      <a:pt x="109" y="589"/>
                      <a:pt x="65" y="927"/>
                    </a:cubicBezTo>
                    <a:cubicBezTo>
                      <a:pt x="41" y="1123"/>
                      <a:pt x="9" y="1321"/>
                      <a:pt x="5" y="1520"/>
                    </a:cubicBezTo>
                    <a:cubicBezTo>
                      <a:pt x="0" y="1729"/>
                      <a:pt x="28" y="1941"/>
                      <a:pt x="49" y="2150"/>
                    </a:cubicBezTo>
                    <a:cubicBezTo>
                      <a:pt x="114" y="2775"/>
                      <a:pt x="258" y="3415"/>
                      <a:pt x="717" y="3877"/>
                    </a:cubicBezTo>
                    <a:cubicBezTo>
                      <a:pt x="731" y="3891"/>
                      <a:pt x="746" y="3897"/>
                      <a:pt x="761" y="3897"/>
                    </a:cubicBezTo>
                    <a:cubicBezTo>
                      <a:pt x="810" y="3897"/>
                      <a:pt x="852" y="3834"/>
                      <a:pt x="808" y="3790"/>
                    </a:cubicBezTo>
                    <a:cubicBezTo>
                      <a:pt x="371" y="3353"/>
                      <a:pt x="220" y="2723"/>
                      <a:pt x="149" y="2128"/>
                    </a:cubicBezTo>
                    <a:cubicBezTo>
                      <a:pt x="127" y="1952"/>
                      <a:pt x="107" y="1771"/>
                      <a:pt x="101" y="1592"/>
                    </a:cubicBezTo>
                    <a:cubicBezTo>
                      <a:pt x="96" y="1413"/>
                      <a:pt x="121" y="1234"/>
                      <a:pt x="143" y="1059"/>
                    </a:cubicBezTo>
                    <a:cubicBezTo>
                      <a:pt x="165" y="874"/>
                      <a:pt x="186" y="691"/>
                      <a:pt x="244" y="512"/>
                    </a:cubicBezTo>
                    <a:cubicBezTo>
                      <a:pt x="300" y="345"/>
                      <a:pt x="388" y="197"/>
                      <a:pt x="466" y="38"/>
                    </a:cubicBezTo>
                    <a:cubicBezTo>
                      <a:pt x="473" y="21"/>
                      <a:pt x="459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3368400" y="1754350"/>
                <a:ext cx="1595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856" extrusionOk="0">
                    <a:moveTo>
                      <a:pt x="164" y="0"/>
                    </a:moveTo>
                    <a:cubicBezTo>
                      <a:pt x="154" y="0"/>
                      <a:pt x="143" y="6"/>
                      <a:pt x="140" y="21"/>
                    </a:cubicBezTo>
                    <a:cubicBezTo>
                      <a:pt x="0" y="497"/>
                      <a:pt x="43" y="1005"/>
                      <a:pt x="120" y="1488"/>
                    </a:cubicBezTo>
                    <a:cubicBezTo>
                      <a:pt x="156" y="1722"/>
                      <a:pt x="198" y="1950"/>
                      <a:pt x="277" y="2173"/>
                    </a:cubicBezTo>
                    <a:cubicBezTo>
                      <a:pt x="358" y="2398"/>
                      <a:pt x="440" y="2614"/>
                      <a:pt x="541" y="2832"/>
                    </a:cubicBezTo>
                    <a:cubicBezTo>
                      <a:pt x="549" y="2848"/>
                      <a:pt x="562" y="2855"/>
                      <a:pt x="575" y="2855"/>
                    </a:cubicBezTo>
                    <a:cubicBezTo>
                      <a:pt x="606" y="2855"/>
                      <a:pt x="638" y="2821"/>
                      <a:pt x="620" y="2786"/>
                    </a:cubicBezTo>
                    <a:cubicBezTo>
                      <a:pt x="522" y="2575"/>
                      <a:pt x="440" y="2366"/>
                      <a:pt x="363" y="2148"/>
                    </a:cubicBezTo>
                    <a:cubicBezTo>
                      <a:pt x="287" y="1939"/>
                      <a:pt x="248" y="1728"/>
                      <a:pt x="212" y="1510"/>
                    </a:cubicBezTo>
                    <a:cubicBezTo>
                      <a:pt x="130" y="1015"/>
                      <a:pt x="112" y="531"/>
                      <a:pt x="193" y="35"/>
                    </a:cubicBezTo>
                    <a:cubicBezTo>
                      <a:pt x="197" y="14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3348175" y="1760925"/>
                <a:ext cx="23050" cy="835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343" extrusionOk="0">
                    <a:moveTo>
                      <a:pt x="193" y="1"/>
                    </a:moveTo>
                    <a:cubicBezTo>
                      <a:pt x="179" y="1"/>
                      <a:pt x="166" y="8"/>
                      <a:pt x="163" y="23"/>
                    </a:cubicBezTo>
                    <a:cubicBezTo>
                      <a:pt x="52" y="582"/>
                      <a:pt x="0" y="1160"/>
                      <a:pt x="85" y="1727"/>
                    </a:cubicBezTo>
                    <a:cubicBezTo>
                      <a:pt x="172" y="2303"/>
                      <a:pt x="449" y="2831"/>
                      <a:pt x="770" y="3312"/>
                    </a:cubicBezTo>
                    <a:cubicBezTo>
                      <a:pt x="785" y="3334"/>
                      <a:pt x="805" y="3342"/>
                      <a:pt x="826" y="3342"/>
                    </a:cubicBezTo>
                    <a:cubicBezTo>
                      <a:pt x="874" y="3342"/>
                      <a:pt x="921" y="3294"/>
                      <a:pt x="887" y="3243"/>
                    </a:cubicBezTo>
                    <a:cubicBezTo>
                      <a:pt x="583" y="2781"/>
                      <a:pt x="296" y="2270"/>
                      <a:pt x="194" y="1720"/>
                    </a:cubicBezTo>
                    <a:cubicBezTo>
                      <a:pt x="88" y="1160"/>
                      <a:pt x="168" y="591"/>
                      <a:pt x="228" y="33"/>
                    </a:cubicBezTo>
                    <a:cubicBezTo>
                      <a:pt x="230" y="13"/>
                      <a:pt x="21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326200" y="1797525"/>
                <a:ext cx="11250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829" extrusionOk="0">
                    <a:moveTo>
                      <a:pt x="291" y="1"/>
                    </a:moveTo>
                    <a:cubicBezTo>
                      <a:pt x="280" y="1"/>
                      <a:pt x="270" y="6"/>
                      <a:pt x="264" y="18"/>
                    </a:cubicBezTo>
                    <a:cubicBezTo>
                      <a:pt x="153" y="225"/>
                      <a:pt x="85" y="429"/>
                      <a:pt x="49" y="662"/>
                    </a:cubicBezTo>
                    <a:cubicBezTo>
                      <a:pt x="12" y="913"/>
                      <a:pt x="0" y="1158"/>
                      <a:pt x="6" y="1410"/>
                    </a:cubicBezTo>
                    <a:cubicBezTo>
                      <a:pt x="12" y="1654"/>
                      <a:pt x="28" y="1895"/>
                      <a:pt x="65" y="2134"/>
                    </a:cubicBezTo>
                    <a:cubicBezTo>
                      <a:pt x="84" y="2253"/>
                      <a:pt x="101" y="2376"/>
                      <a:pt x="146" y="2488"/>
                    </a:cubicBezTo>
                    <a:cubicBezTo>
                      <a:pt x="188" y="2597"/>
                      <a:pt x="254" y="2695"/>
                      <a:pt x="310" y="2797"/>
                    </a:cubicBezTo>
                    <a:cubicBezTo>
                      <a:pt x="322" y="2819"/>
                      <a:pt x="342" y="2828"/>
                      <a:pt x="361" y="2828"/>
                    </a:cubicBezTo>
                    <a:cubicBezTo>
                      <a:pt x="405" y="2828"/>
                      <a:pt x="449" y="2782"/>
                      <a:pt x="422" y="2732"/>
                    </a:cubicBezTo>
                    <a:cubicBezTo>
                      <a:pt x="365" y="2628"/>
                      <a:pt x="294" y="2529"/>
                      <a:pt x="257" y="2415"/>
                    </a:cubicBezTo>
                    <a:cubicBezTo>
                      <a:pt x="221" y="2307"/>
                      <a:pt x="203" y="2190"/>
                      <a:pt x="188" y="2076"/>
                    </a:cubicBezTo>
                    <a:cubicBezTo>
                      <a:pt x="153" y="1848"/>
                      <a:pt x="141" y="1618"/>
                      <a:pt x="136" y="1387"/>
                    </a:cubicBezTo>
                    <a:cubicBezTo>
                      <a:pt x="130" y="1161"/>
                      <a:pt x="139" y="943"/>
                      <a:pt x="166" y="720"/>
                    </a:cubicBezTo>
                    <a:cubicBezTo>
                      <a:pt x="180" y="597"/>
                      <a:pt x="192" y="476"/>
                      <a:pt x="224" y="358"/>
                    </a:cubicBezTo>
                    <a:cubicBezTo>
                      <a:pt x="252" y="251"/>
                      <a:pt x="296" y="149"/>
                      <a:pt x="324" y="42"/>
                    </a:cubicBezTo>
                    <a:cubicBezTo>
                      <a:pt x="332" y="19"/>
                      <a:pt x="311" y="1"/>
                      <a:pt x="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315600" y="1811625"/>
                <a:ext cx="1150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2565" extrusionOk="0">
                    <a:moveTo>
                      <a:pt x="181" y="0"/>
                    </a:moveTo>
                    <a:cubicBezTo>
                      <a:pt x="166" y="0"/>
                      <a:pt x="151" y="10"/>
                      <a:pt x="150" y="30"/>
                    </a:cubicBezTo>
                    <a:cubicBezTo>
                      <a:pt x="137" y="265"/>
                      <a:pt x="84" y="495"/>
                      <a:pt x="54" y="730"/>
                    </a:cubicBezTo>
                    <a:cubicBezTo>
                      <a:pt x="25" y="939"/>
                      <a:pt x="19" y="1152"/>
                      <a:pt x="13" y="1364"/>
                    </a:cubicBezTo>
                    <a:cubicBezTo>
                      <a:pt x="0" y="1792"/>
                      <a:pt x="162" y="2174"/>
                      <a:pt x="361" y="2541"/>
                    </a:cubicBezTo>
                    <a:cubicBezTo>
                      <a:pt x="369" y="2557"/>
                      <a:pt x="383" y="2564"/>
                      <a:pt x="397" y="2564"/>
                    </a:cubicBezTo>
                    <a:cubicBezTo>
                      <a:pt x="428" y="2564"/>
                      <a:pt x="460" y="2531"/>
                      <a:pt x="440" y="2495"/>
                    </a:cubicBezTo>
                    <a:cubicBezTo>
                      <a:pt x="339" y="2305"/>
                      <a:pt x="237" y="2118"/>
                      <a:pt x="185" y="1907"/>
                    </a:cubicBezTo>
                    <a:cubicBezTo>
                      <a:pt x="134" y="1704"/>
                      <a:pt x="107" y="1491"/>
                      <a:pt x="123" y="1282"/>
                    </a:cubicBezTo>
                    <a:cubicBezTo>
                      <a:pt x="140" y="1070"/>
                      <a:pt x="137" y="856"/>
                      <a:pt x="169" y="644"/>
                    </a:cubicBezTo>
                    <a:cubicBezTo>
                      <a:pt x="198" y="438"/>
                      <a:pt x="228" y="237"/>
                      <a:pt x="214" y="30"/>
                    </a:cubicBezTo>
                    <a:cubicBezTo>
                      <a:pt x="212" y="10"/>
                      <a:pt x="196" y="0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304650" y="1832000"/>
                <a:ext cx="80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091" extrusionOk="0">
                    <a:moveTo>
                      <a:pt x="180" y="0"/>
                    </a:moveTo>
                    <a:cubicBezTo>
                      <a:pt x="161" y="0"/>
                      <a:pt x="141" y="10"/>
                      <a:pt x="136" y="31"/>
                    </a:cubicBezTo>
                    <a:cubicBezTo>
                      <a:pt x="91" y="203"/>
                      <a:pt x="52" y="376"/>
                      <a:pt x="26" y="552"/>
                    </a:cubicBezTo>
                    <a:cubicBezTo>
                      <a:pt x="0" y="725"/>
                      <a:pt x="3" y="898"/>
                      <a:pt x="3" y="1072"/>
                    </a:cubicBezTo>
                    <a:cubicBezTo>
                      <a:pt x="3" y="1408"/>
                      <a:pt x="36" y="1723"/>
                      <a:pt x="154" y="2038"/>
                    </a:cubicBezTo>
                    <a:cubicBezTo>
                      <a:pt x="168" y="2074"/>
                      <a:pt x="199" y="2090"/>
                      <a:pt x="230" y="2090"/>
                    </a:cubicBezTo>
                    <a:cubicBezTo>
                      <a:pt x="276" y="2090"/>
                      <a:pt x="321" y="2054"/>
                      <a:pt x="300" y="2000"/>
                    </a:cubicBezTo>
                    <a:cubicBezTo>
                      <a:pt x="244" y="1849"/>
                      <a:pt x="199" y="1692"/>
                      <a:pt x="177" y="1532"/>
                    </a:cubicBezTo>
                    <a:cubicBezTo>
                      <a:pt x="154" y="1373"/>
                      <a:pt x="160" y="1215"/>
                      <a:pt x="154" y="1055"/>
                    </a:cubicBezTo>
                    <a:cubicBezTo>
                      <a:pt x="149" y="892"/>
                      <a:pt x="144" y="732"/>
                      <a:pt x="157" y="569"/>
                    </a:cubicBezTo>
                    <a:cubicBezTo>
                      <a:pt x="170" y="393"/>
                      <a:pt x="201" y="219"/>
                      <a:pt x="224" y="44"/>
                    </a:cubicBezTo>
                    <a:cubicBezTo>
                      <a:pt x="228" y="15"/>
                      <a:pt x="204" y="0"/>
                      <a:pt x="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234300" y="1530625"/>
                <a:ext cx="1336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27" extrusionOk="0">
                    <a:moveTo>
                      <a:pt x="5301" y="0"/>
                    </a:moveTo>
                    <a:cubicBezTo>
                      <a:pt x="5295" y="0"/>
                      <a:pt x="5289" y="2"/>
                      <a:pt x="5283" y="6"/>
                    </a:cubicBezTo>
                    <a:cubicBezTo>
                      <a:pt x="4900" y="258"/>
                      <a:pt x="4567" y="571"/>
                      <a:pt x="4150" y="774"/>
                    </a:cubicBezTo>
                    <a:cubicBezTo>
                      <a:pt x="3928" y="882"/>
                      <a:pt x="3691" y="953"/>
                      <a:pt x="3461" y="1045"/>
                    </a:cubicBezTo>
                    <a:cubicBezTo>
                      <a:pt x="3257" y="1127"/>
                      <a:pt x="3049" y="1196"/>
                      <a:pt x="2837" y="1261"/>
                    </a:cubicBezTo>
                    <a:cubicBezTo>
                      <a:pt x="2624" y="1325"/>
                      <a:pt x="2412" y="1372"/>
                      <a:pt x="2203" y="1447"/>
                    </a:cubicBezTo>
                    <a:cubicBezTo>
                      <a:pt x="1980" y="1526"/>
                      <a:pt x="1753" y="1560"/>
                      <a:pt x="1520" y="1593"/>
                    </a:cubicBezTo>
                    <a:cubicBezTo>
                      <a:pt x="1267" y="1627"/>
                      <a:pt x="1025" y="1649"/>
                      <a:pt x="772" y="1650"/>
                    </a:cubicBezTo>
                    <a:cubicBezTo>
                      <a:pt x="626" y="1650"/>
                      <a:pt x="480" y="1661"/>
                      <a:pt x="334" y="1661"/>
                    </a:cubicBezTo>
                    <a:cubicBezTo>
                      <a:pt x="242" y="1661"/>
                      <a:pt x="150" y="1657"/>
                      <a:pt x="58" y="1643"/>
                    </a:cubicBezTo>
                    <a:cubicBezTo>
                      <a:pt x="56" y="1643"/>
                      <a:pt x="53" y="1643"/>
                      <a:pt x="51" y="1643"/>
                    </a:cubicBezTo>
                    <a:cubicBezTo>
                      <a:pt x="7" y="1643"/>
                      <a:pt x="0" y="1708"/>
                      <a:pt x="49" y="1714"/>
                    </a:cubicBezTo>
                    <a:cubicBezTo>
                      <a:pt x="127" y="1723"/>
                      <a:pt x="205" y="1726"/>
                      <a:pt x="283" y="1726"/>
                    </a:cubicBezTo>
                    <a:cubicBezTo>
                      <a:pt x="389" y="1726"/>
                      <a:pt x="496" y="1720"/>
                      <a:pt x="603" y="1715"/>
                    </a:cubicBezTo>
                    <a:cubicBezTo>
                      <a:pt x="792" y="1704"/>
                      <a:pt x="982" y="1704"/>
                      <a:pt x="1172" y="1688"/>
                    </a:cubicBezTo>
                    <a:cubicBezTo>
                      <a:pt x="1537" y="1658"/>
                      <a:pt x="1915" y="1610"/>
                      <a:pt x="2262" y="1493"/>
                    </a:cubicBezTo>
                    <a:cubicBezTo>
                      <a:pt x="2604" y="1378"/>
                      <a:pt x="2964" y="1328"/>
                      <a:pt x="3307" y="1205"/>
                    </a:cubicBezTo>
                    <a:cubicBezTo>
                      <a:pt x="3652" y="1082"/>
                      <a:pt x="4013" y="971"/>
                      <a:pt x="4336" y="799"/>
                    </a:cubicBezTo>
                    <a:cubicBezTo>
                      <a:pt x="4692" y="608"/>
                      <a:pt x="5050" y="355"/>
                      <a:pt x="5325" y="59"/>
                    </a:cubicBezTo>
                    <a:cubicBezTo>
                      <a:pt x="5345" y="36"/>
                      <a:pt x="5326" y="0"/>
                      <a:pt x="5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232975" y="1575700"/>
                <a:ext cx="135800" cy="492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1968" extrusionOk="0">
                    <a:moveTo>
                      <a:pt x="5385" y="1"/>
                    </a:moveTo>
                    <a:cubicBezTo>
                      <a:pt x="5379" y="1"/>
                      <a:pt x="5373" y="2"/>
                      <a:pt x="5367" y="6"/>
                    </a:cubicBezTo>
                    <a:cubicBezTo>
                      <a:pt x="4959" y="244"/>
                      <a:pt x="4535" y="460"/>
                      <a:pt x="4115" y="679"/>
                    </a:cubicBezTo>
                    <a:cubicBezTo>
                      <a:pt x="3706" y="894"/>
                      <a:pt x="3277" y="1047"/>
                      <a:pt x="2857" y="1237"/>
                    </a:cubicBezTo>
                    <a:cubicBezTo>
                      <a:pt x="2436" y="1426"/>
                      <a:pt x="1984" y="1583"/>
                      <a:pt x="1535" y="1698"/>
                    </a:cubicBezTo>
                    <a:cubicBezTo>
                      <a:pt x="1290" y="1760"/>
                      <a:pt x="1042" y="1792"/>
                      <a:pt x="793" y="1816"/>
                    </a:cubicBezTo>
                    <a:cubicBezTo>
                      <a:pt x="612" y="1834"/>
                      <a:pt x="431" y="1862"/>
                      <a:pt x="249" y="1862"/>
                    </a:cubicBezTo>
                    <a:cubicBezTo>
                      <a:pt x="189" y="1862"/>
                      <a:pt x="128" y="1858"/>
                      <a:pt x="68" y="1851"/>
                    </a:cubicBezTo>
                    <a:cubicBezTo>
                      <a:pt x="65" y="1851"/>
                      <a:pt x="63" y="1850"/>
                      <a:pt x="60" y="1850"/>
                    </a:cubicBezTo>
                    <a:cubicBezTo>
                      <a:pt x="0" y="1850"/>
                      <a:pt x="3" y="1951"/>
                      <a:pt x="68" y="1959"/>
                    </a:cubicBezTo>
                    <a:cubicBezTo>
                      <a:pt x="119" y="1965"/>
                      <a:pt x="169" y="1967"/>
                      <a:pt x="219" y="1967"/>
                    </a:cubicBezTo>
                    <a:cubicBezTo>
                      <a:pt x="358" y="1967"/>
                      <a:pt x="495" y="1949"/>
                      <a:pt x="634" y="1933"/>
                    </a:cubicBezTo>
                    <a:cubicBezTo>
                      <a:pt x="819" y="1911"/>
                      <a:pt x="1003" y="1894"/>
                      <a:pt x="1186" y="1867"/>
                    </a:cubicBezTo>
                    <a:cubicBezTo>
                      <a:pt x="1558" y="1809"/>
                      <a:pt x="1911" y="1679"/>
                      <a:pt x="2268" y="1566"/>
                    </a:cubicBezTo>
                    <a:cubicBezTo>
                      <a:pt x="2619" y="1455"/>
                      <a:pt x="2951" y="1296"/>
                      <a:pt x="3298" y="1173"/>
                    </a:cubicBezTo>
                    <a:cubicBezTo>
                      <a:pt x="3644" y="1051"/>
                      <a:pt x="3974" y="903"/>
                      <a:pt x="4303" y="737"/>
                    </a:cubicBezTo>
                    <a:cubicBezTo>
                      <a:pt x="4688" y="542"/>
                      <a:pt x="5057" y="326"/>
                      <a:pt x="5401" y="65"/>
                    </a:cubicBezTo>
                    <a:cubicBezTo>
                      <a:pt x="5431" y="44"/>
                      <a:pt x="5415" y="1"/>
                      <a:pt x="53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3094075" y="1456250"/>
                <a:ext cx="822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596" extrusionOk="0">
                    <a:moveTo>
                      <a:pt x="118" y="1"/>
                    </a:moveTo>
                    <a:cubicBezTo>
                      <a:pt x="59" y="1"/>
                      <a:pt x="1" y="60"/>
                      <a:pt x="46" y="120"/>
                    </a:cubicBezTo>
                    <a:cubicBezTo>
                      <a:pt x="263" y="403"/>
                      <a:pt x="520" y="651"/>
                      <a:pt x="776" y="902"/>
                    </a:cubicBezTo>
                    <a:cubicBezTo>
                      <a:pt x="1024" y="1143"/>
                      <a:pt x="1256" y="1391"/>
                      <a:pt x="1523" y="1608"/>
                    </a:cubicBezTo>
                    <a:cubicBezTo>
                      <a:pt x="1790" y="1829"/>
                      <a:pt x="2064" y="2063"/>
                      <a:pt x="2355" y="2250"/>
                    </a:cubicBezTo>
                    <a:cubicBezTo>
                      <a:pt x="2616" y="2419"/>
                      <a:pt x="2906" y="2596"/>
                      <a:pt x="3226" y="2596"/>
                    </a:cubicBezTo>
                    <a:cubicBezTo>
                      <a:pt x="3231" y="2596"/>
                      <a:pt x="3236" y="2596"/>
                      <a:pt x="3241" y="2596"/>
                    </a:cubicBezTo>
                    <a:cubicBezTo>
                      <a:pt x="3287" y="2596"/>
                      <a:pt x="3290" y="2535"/>
                      <a:pt x="3251" y="2521"/>
                    </a:cubicBezTo>
                    <a:cubicBezTo>
                      <a:pt x="3101" y="2465"/>
                      <a:pt x="2950" y="2434"/>
                      <a:pt x="2810" y="2357"/>
                    </a:cubicBezTo>
                    <a:cubicBezTo>
                      <a:pt x="2666" y="2279"/>
                      <a:pt x="2522" y="2199"/>
                      <a:pt x="2385" y="2112"/>
                    </a:cubicBezTo>
                    <a:cubicBezTo>
                      <a:pt x="2231" y="2015"/>
                      <a:pt x="2090" y="1901"/>
                      <a:pt x="1947" y="1787"/>
                    </a:cubicBezTo>
                    <a:cubicBezTo>
                      <a:pt x="1819" y="1685"/>
                      <a:pt x="1683" y="1590"/>
                      <a:pt x="1561" y="1483"/>
                    </a:cubicBezTo>
                    <a:cubicBezTo>
                      <a:pt x="1442" y="1381"/>
                      <a:pt x="1320" y="1276"/>
                      <a:pt x="1207" y="1165"/>
                    </a:cubicBezTo>
                    <a:cubicBezTo>
                      <a:pt x="1096" y="1054"/>
                      <a:pt x="1000" y="931"/>
                      <a:pt x="890" y="819"/>
                    </a:cubicBezTo>
                    <a:cubicBezTo>
                      <a:pt x="647" y="566"/>
                      <a:pt x="394" y="321"/>
                      <a:pt x="185" y="36"/>
                    </a:cubicBezTo>
                    <a:cubicBezTo>
                      <a:pt x="168" y="11"/>
                      <a:pt x="143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3104575" y="1391075"/>
                <a:ext cx="7712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100" extrusionOk="0">
                    <a:moveTo>
                      <a:pt x="53" y="1"/>
                    </a:moveTo>
                    <a:cubicBezTo>
                      <a:pt x="25" y="1"/>
                      <a:pt x="0" y="40"/>
                      <a:pt x="23" y="69"/>
                    </a:cubicBezTo>
                    <a:cubicBezTo>
                      <a:pt x="146" y="223"/>
                      <a:pt x="255" y="384"/>
                      <a:pt x="369" y="544"/>
                    </a:cubicBezTo>
                    <a:cubicBezTo>
                      <a:pt x="456" y="667"/>
                      <a:pt x="561" y="776"/>
                      <a:pt x="662" y="889"/>
                    </a:cubicBezTo>
                    <a:cubicBezTo>
                      <a:pt x="908" y="1164"/>
                      <a:pt x="1169" y="1425"/>
                      <a:pt x="1420" y="1697"/>
                    </a:cubicBezTo>
                    <a:cubicBezTo>
                      <a:pt x="1661" y="1958"/>
                      <a:pt x="1894" y="2223"/>
                      <a:pt x="2171" y="2448"/>
                    </a:cubicBezTo>
                    <a:cubicBezTo>
                      <a:pt x="2449" y="2676"/>
                      <a:pt x="2732" y="2899"/>
                      <a:pt x="3033" y="3094"/>
                    </a:cubicBezTo>
                    <a:cubicBezTo>
                      <a:pt x="3038" y="3098"/>
                      <a:pt x="3044" y="3100"/>
                      <a:pt x="3049" y="3100"/>
                    </a:cubicBezTo>
                    <a:cubicBezTo>
                      <a:pt x="3071" y="3100"/>
                      <a:pt x="3084" y="3064"/>
                      <a:pt x="3060" y="3046"/>
                    </a:cubicBezTo>
                    <a:cubicBezTo>
                      <a:pt x="2762" y="2820"/>
                      <a:pt x="2477" y="2579"/>
                      <a:pt x="2193" y="2334"/>
                    </a:cubicBezTo>
                    <a:cubicBezTo>
                      <a:pt x="1930" y="2107"/>
                      <a:pt x="1707" y="1840"/>
                      <a:pt x="1471" y="1588"/>
                    </a:cubicBezTo>
                    <a:cubicBezTo>
                      <a:pt x="1227" y="1328"/>
                      <a:pt x="969" y="1083"/>
                      <a:pt x="728" y="821"/>
                    </a:cubicBezTo>
                    <a:cubicBezTo>
                      <a:pt x="612" y="694"/>
                      <a:pt x="496" y="572"/>
                      <a:pt x="395" y="430"/>
                    </a:cubicBezTo>
                    <a:cubicBezTo>
                      <a:pt x="294" y="288"/>
                      <a:pt x="188" y="149"/>
                      <a:pt x="78" y="14"/>
                    </a:cubicBezTo>
                    <a:cubicBezTo>
                      <a:pt x="70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3243675" y="1404025"/>
                <a:ext cx="12450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1983" extrusionOk="0">
                    <a:moveTo>
                      <a:pt x="4925" y="1"/>
                    </a:moveTo>
                    <a:cubicBezTo>
                      <a:pt x="4918" y="1"/>
                      <a:pt x="4912" y="2"/>
                      <a:pt x="4905" y="6"/>
                    </a:cubicBezTo>
                    <a:cubicBezTo>
                      <a:pt x="4728" y="100"/>
                      <a:pt x="4590" y="258"/>
                      <a:pt x="4424" y="371"/>
                    </a:cubicBezTo>
                    <a:cubicBezTo>
                      <a:pt x="4242" y="495"/>
                      <a:pt x="4051" y="609"/>
                      <a:pt x="3855" y="709"/>
                    </a:cubicBezTo>
                    <a:cubicBezTo>
                      <a:pt x="3465" y="911"/>
                      <a:pt x="3062" y="1084"/>
                      <a:pt x="2673" y="1290"/>
                    </a:cubicBezTo>
                    <a:cubicBezTo>
                      <a:pt x="2467" y="1401"/>
                      <a:pt x="2258" y="1495"/>
                      <a:pt x="2044" y="1583"/>
                    </a:cubicBezTo>
                    <a:cubicBezTo>
                      <a:pt x="1854" y="1661"/>
                      <a:pt x="1669" y="1741"/>
                      <a:pt x="1468" y="1785"/>
                    </a:cubicBezTo>
                    <a:cubicBezTo>
                      <a:pt x="1155" y="1851"/>
                      <a:pt x="829" y="1891"/>
                      <a:pt x="505" y="1891"/>
                    </a:cubicBezTo>
                    <a:cubicBezTo>
                      <a:pt x="355" y="1891"/>
                      <a:pt x="206" y="1883"/>
                      <a:pt x="59" y="1864"/>
                    </a:cubicBezTo>
                    <a:cubicBezTo>
                      <a:pt x="57" y="1864"/>
                      <a:pt x="56" y="1864"/>
                      <a:pt x="54" y="1864"/>
                    </a:cubicBezTo>
                    <a:cubicBezTo>
                      <a:pt x="11" y="1864"/>
                      <a:pt x="1" y="1945"/>
                      <a:pt x="48" y="1952"/>
                    </a:cubicBezTo>
                    <a:cubicBezTo>
                      <a:pt x="202" y="1973"/>
                      <a:pt x="358" y="1983"/>
                      <a:pt x="513" y="1983"/>
                    </a:cubicBezTo>
                    <a:cubicBezTo>
                      <a:pt x="812" y="1983"/>
                      <a:pt x="1112" y="1948"/>
                      <a:pt x="1407" y="1896"/>
                    </a:cubicBezTo>
                    <a:cubicBezTo>
                      <a:pt x="1642" y="1855"/>
                      <a:pt x="1852" y="1772"/>
                      <a:pt x="2073" y="1684"/>
                    </a:cubicBezTo>
                    <a:cubicBezTo>
                      <a:pt x="2269" y="1605"/>
                      <a:pt x="2462" y="1525"/>
                      <a:pt x="2651" y="1430"/>
                    </a:cubicBezTo>
                    <a:cubicBezTo>
                      <a:pt x="2851" y="1326"/>
                      <a:pt x="3049" y="1215"/>
                      <a:pt x="3252" y="1122"/>
                    </a:cubicBezTo>
                    <a:cubicBezTo>
                      <a:pt x="3474" y="1019"/>
                      <a:pt x="3699" y="927"/>
                      <a:pt x="3917" y="818"/>
                    </a:cubicBezTo>
                    <a:cubicBezTo>
                      <a:pt x="4304" y="620"/>
                      <a:pt x="4649" y="381"/>
                      <a:pt x="4953" y="71"/>
                    </a:cubicBezTo>
                    <a:cubicBezTo>
                      <a:pt x="4979" y="41"/>
                      <a:pt x="4956" y="1"/>
                      <a:pt x="49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3267775" y="1467175"/>
                <a:ext cx="6287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816" extrusionOk="0">
                    <a:moveTo>
                      <a:pt x="2480" y="0"/>
                    </a:moveTo>
                    <a:cubicBezTo>
                      <a:pt x="2478" y="0"/>
                      <a:pt x="2475" y="0"/>
                      <a:pt x="2473" y="1"/>
                    </a:cubicBezTo>
                    <a:cubicBezTo>
                      <a:pt x="2075" y="124"/>
                      <a:pt x="1701" y="311"/>
                      <a:pt x="1305" y="442"/>
                    </a:cubicBezTo>
                    <a:cubicBezTo>
                      <a:pt x="897" y="578"/>
                      <a:pt x="492" y="693"/>
                      <a:pt x="61" y="722"/>
                    </a:cubicBezTo>
                    <a:cubicBezTo>
                      <a:pt x="3" y="725"/>
                      <a:pt x="1" y="816"/>
                      <a:pt x="58" y="816"/>
                    </a:cubicBezTo>
                    <a:cubicBezTo>
                      <a:pt x="59" y="816"/>
                      <a:pt x="60" y="816"/>
                      <a:pt x="61" y="815"/>
                    </a:cubicBezTo>
                    <a:cubicBezTo>
                      <a:pt x="485" y="790"/>
                      <a:pt x="887" y="686"/>
                      <a:pt x="1289" y="555"/>
                    </a:cubicBezTo>
                    <a:cubicBezTo>
                      <a:pt x="1703" y="419"/>
                      <a:pt x="2082" y="213"/>
                      <a:pt x="2486" y="53"/>
                    </a:cubicBezTo>
                    <a:cubicBezTo>
                      <a:pt x="2515" y="41"/>
                      <a:pt x="2506" y="0"/>
                      <a:pt x="2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3264775" y="1362675"/>
                <a:ext cx="633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866" extrusionOk="0">
                    <a:moveTo>
                      <a:pt x="2501" y="0"/>
                    </a:moveTo>
                    <a:cubicBezTo>
                      <a:pt x="2498" y="0"/>
                      <a:pt x="2495" y="1"/>
                      <a:pt x="2492" y="2"/>
                    </a:cubicBezTo>
                    <a:cubicBezTo>
                      <a:pt x="2304" y="89"/>
                      <a:pt x="2126" y="194"/>
                      <a:pt x="1940" y="282"/>
                    </a:cubicBezTo>
                    <a:cubicBezTo>
                      <a:pt x="1738" y="379"/>
                      <a:pt x="1526" y="449"/>
                      <a:pt x="1313" y="521"/>
                    </a:cubicBezTo>
                    <a:cubicBezTo>
                      <a:pt x="905" y="663"/>
                      <a:pt x="487" y="759"/>
                      <a:pt x="54" y="785"/>
                    </a:cubicBezTo>
                    <a:cubicBezTo>
                      <a:pt x="1" y="788"/>
                      <a:pt x="1" y="866"/>
                      <a:pt x="53" y="866"/>
                    </a:cubicBezTo>
                    <a:cubicBezTo>
                      <a:pt x="53" y="866"/>
                      <a:pt x="54" y="866"/>
                      <a:pt x="54" y="866"/>
                    </a:cubicBezTo>
                    <a:cubicBezTo>
                      <a:pt x="495" y="838"/>
                      <a:pt x="919" y="740"/>
                      <a:pt x="1334" y="596"/>
                    </a:cubicBezTo>
                    <a:cubicBezTo>
                      <a:pt x="1532" y="528"/>
                      <a:pt x="1728" y="461"/>
                      <a:pt x="1915" y="370"/>
                    </a:cubicBezTo>
                    <a:cubicBezTo>
                      <a:pt x="2120" y="270"/>
                      <a:pt x="2312" y="145"/>
                      <a:pt x="2512" y="37"/>
                    </a:cubicBezTo>
                    <a:cubicBezTo>
                      <a:pt x="2532" y="26"/>
                      <a:pt x="2519" y="0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3237750" y="1669425"/>
                <a:ext cx="9207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1287" extrusionOk="0">
                    <a:moveTo>
                      <a:pt x="3649" y="0"/>
                    </a:moveTo>
                    <a:cubicBezTo>
                      <a:pt x="3645" y="0"/>
                      <a:pt x="3640" y="1"/>
                      <a:pt x="3636" y="3"/>
                    </a:cubicBezTo>
                    <a:cubicBezTo>
                      <a:pt x="3352" y="150"/>
                      <a:pt x="3068" y="291"/>
                      <a:pt x="2786" y="437"/>
                    </a:cubicBezTo>
                    <a:cubicBezTo>
                      <a:pt x="2495" y="588"/>
                      <a:pt x="2209" y="747"/>
                      <a:pt x="1902" y="864"/>
                    </a:cubicBezTo>
                    <a:cubicBezTo>
                      <a:pt x="1621" y="972"/>
                      <a:pt x="1326" y="1034"/>
                      <a:pt x="1031" y="1089"/>
                    </a:cubicBezTo>
                    <a:cubicBezTo>
                      <a:pt x="794" y="1135"/>
                      <a:pt x="558" y="1175"/>
                      <a:pt x="319" y="1175"/>
                    </a:cubicBezTo>
                    <a:cubicBezTo>
                      <a:pt x="237" y="1175"/>
                      <a:pt x="155" y="1170"/>
                      <a:pt x="73" y="1159"/>
                    </a:cubicBezTo>
                    <a:cubicBezTo>
                      <a:pt x="70" y="1159"/>
                      <a:pt x="68" y="1159"/>
                      <a:pt x="65" y="1159"/>
                    </a:cubicBezTo>
                    <a:cubicBezTo>
                      <a:pt x="1" y="1159"/>
                      <a:pt x="3" y="1265"/>
                      <a:pt x="73" y="1273"/>
                    </a:cubicBezTo>
                    <a:cubicBezTo>
                      <a:pt x="152" y="1283"/>
                      <a:pt x="231" y="1287"/>
                      <a:pt x="309" y="1287"/>
                    </a:cubicBezTo>
                    <a:cubicBezTo>
                      <a:pt x="541" y="1287"/>
                      <a:pt x="768" y="1250"/>
                      <a:pt x="995" y="1204"/>
                    </a:cubicBezTo>
                    <a:cubicBezTo>
                      <a:pt x="1311" y="1142"/>
                      <a:pt x="1628" y="1077"/>
                      <a:pt x="1929" y="959"/>
                    </a:cubicBezTo>
                    <a:cubicBezTo>
                      <a:pt x="2228" y="842"/>
                      <a:pt x="2509" y="688"/>
                      <a:pt x="2793" y="538"/>
                    </a:cubicBezTo>
                    <a:cubicBezTo>
                      <a:pt x="3086" y="381"/>
                      <a:pt x="3387" y="234"/>
                      <a:pt x="3662" y="46"/>
                    </a:cubicBezTo>
                    <a:cubicBezTo>
                      <a:pt x="3683" y="31"/>
                      <a:pt x="3670" y="0"/>
                      <a:pt x="3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3060975" y="1653625"/>
                <a:ext cx="1115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2015" extrusionOk="0">
                    <a:moveTo>
                      <a:pt x="28" y="1"/>
                    </a:moveTo>
                    <a:cubicBezTo>
                      <a:pt x="11" y="1"/>
                      <a:pt x="1" y="28"/>
                      <a:pt x="18" y="40"/>
                    </a:cubicBezTo>
                    <a:cubicBezTo>
                      <a:pt x="358" y="269"/>
                      <a:pt x="678" y="521"/>
                      <a:pt x="1025" y="736"/>
                    </a:cubicBezTo>
                    <a:cubicBezTo>
                      <a:pt x="1372" y="952"/>
                      <a:pt x="1746" y="1125"/>
                      <a:pt x="2122" y="1287"/>
                    </a:cubicBezTo>
                    <a:cubicBezTo>
                      <a:pt x="2490" y="1445"/>
                      <a:pt x="2857" y="1611"/>
                      <a:pt x="3232" y="1747"/>
                    </a:cubicBezTo>
                    <a:cubicBezTo>
                      <a:pt x="3605" y="1882"/>
                      <a:pt x="4015" y="2012"/>
                      <a:pt x="4417" y="2015"/>
                    </a:cubicBezTo>
                    <a:cubicBezTo>
                      <a:pt x="4456" y="2015"/>
                      <a:pt x="4461" y="1961"/>
                      <a:pt x="4425" y="1950"/>
                    </a:cubicBezTo>
                    <a:cubicBezTo>
                      <a:pt x="4042" y="1832"/>
                      <a:pt x="3641" y="1778"/>
                      <a:pt x="3259" y="1653"/>
                    </a:cubicBezTo>
                    <a:cubicBezTo>
                      <a:pt x="2877" y="1526"/>
                      <a:pt x="2503" y="1363"/>
                      <a:pt x="2132" y="1209"/>
                    </a:cubicBezTo>
                    <a:cubicBezTo>
                      <a:pt x="1757" y="1055"/>
                      <a:pt x="1384" y="885"/>
                      <a:pt x="1037" y="676"/>
                    </a:cubicBezTo>
                    <a:cubicBezTo>
                      <a:pt x="692" y="469"/>
                      <a:pt x="375" y="226"/>
                      <a:pt x="39" y="4"/>
                    </a:cubicBezTo>
                    <a:cubicBezTo>
                      <a:pt x="35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3103650" y="1724250"/>
                <a:ext cx="58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784" extrusionOk="0">
                    <a:moveTo>
                      <a:pt x="72" y="1"/>
                    </a:moveTo>
                    <a:cubicBezTo>
                      <a:pt x="22" y="1"/>
                      <a:pt x="1" y="71"/>
                      <a:pt x="58" y="95"/>
                    </a:cubicBezTo>
                    <a:cubicBezTo>
                      <a:pt x="246" y="174"/>
                      <a:pt x="428" y="272"/>
                      <a:pt x="627" y="333"/>
                    </a:cubicBezTo>
                    <a:cubicBezTo>
                      <a:pt x="820" y="392"/>
                      <a:pt x="1007" y="458"/>
                      <a:pt x="1198" y="527"/>
                    </a:cubicBezTo>
                    <a:cubicBezTo>
                      <a:pt x="1558" y="658"/>
                      <a:pt x="1931" y="772"/>
                      <a:pt x="2319" y="784"/>
                    </a:cubicBezTo>
                    <a:cubicBezTo>
                      <a:pt x="2320" y="784"/>
                      <a:pt x="2321" y="784"/>
                      <a:pt x="2322" y="784"/>
                    </a:cubicBezTo>
                    <a:cubicBezTo>
                      <a:pt x="2349" y="784"/>
                      <a:pt x="2347" y="741"/>
                      <a:pt x="2319" y="738"/>
                    </a:cubicBezTo>
                    <a:cubicBezTo>
                      <a:pt x="1937" y="687"/>
                      <a:pt x="1562" y="572"/>
                      <a:pt x="1203" y="436"/>
                    </a:cubicBezTo>
                    <a:cubicBezTo>
                      <a:pt x="1026" y="370"/>
                      <a:pt x="853" y="304"/>
                      <a:pt x="672" y="249"/>
                    </a:cubicBezTo>
                    <a:cubicBezTo>
                      <a:pt x="471" y="190"/>
                      <a:pt x="288" y="89"/>
                      <a:pt x="95" y="5"/>
                    </a:cubicBezTo>
                    <a:cubicBezTo>
                      <a:pt x="87" y="2"/>
                      <a:pt x="79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3221000" y="1774550"/>
                <a:ext cx="657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525" extrusionOk="0">
                    <a:moveTo>
                      <a:pt x="2581" y="0"/>
                    </a:moveTo>
                    <a:cubicBezTo>
                      <a:pt x="2578" y="0"/>
                      <a:pt x="2575" y="1"/>
                      <a:pt x="2572" y="1"/>
                    </a:cubicBezTo>
                    <a:cubicBezTo>
                      <a:pt x="2156" y="85"/>
                      <a:pt x="1745" y="206"/>
                      <a:pt x="1331" y="298"/>
                    </a:cubicBezTo>
                    <a:cubicBezTo>
                      <a:pt x="943" y="385"/>
                      <a:pt x="561" y="396"/>
                      <a:pt x="166" y="396"/>
                    </a:cubicBezTo>
                    <a:cubicBezTo>
                      <a:pt x="139" y="396"/>
                      <a:pt x="112" y="396"/>
                      <a:pt x="84" y="396"/>
                    </a:cubicBezTo>
                    <a:cubicBezTo>
                      <a:pt x="1" y="396"/>
                      <a:pt x="1" y="525"/>
                      <a:pt x="84" y="525"/>
                    </a:cubicBezTo>
                    <a:cubicBezTo>
                      <a:pt x="501" y="523"/>
                      <a:pt x="909" y="516"/>
                      <a:pt x="1318" y="427"/>
                    </a:cubicBezTo>
                    <a:cubicBezTo>
                      <a:pt x="1749" y="330"/>
                      <a:pt x="2170" y="199"/>
                      <a:pt x="2591" y="66"/>
                    </a:cubicBezTo>
                    <a:cubicBezTo>
                      <a:pt x="2628" y="54"/>
                      <a:pt x="2617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562725" y="1728875"/>
                <a:ext cx="6042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53" extrusionOk="0">
                    <a:moveTo>
                      <a:pt x="2362" y="1"/>
                    </a:moveTo>
                    <a:cubicBezTo>
                      <a:pt x="2356" y="1"/>
                      <a:pt x="2350" y="2"/>
                      <a:pt x="2344" y="6"/>
                    </a:cubicBezTo>
                    <a:cubicBezTo>
                      <a:pt x="2281" y="50"/>
                      <a:pt x="2212" y="63"/>
                      <a:pt x="2140" y="83"/>
                    </a:cubicBezTo>
                    <a:cubicBezTo>
                      <a:pt x="2058" y="106"/>
                      <a:pt x="1981" y="143"/>
                      <a:pt x="1899" y="171"/>
                    </a:cubicBezTo>
                    <a:cubicBezTo>
                      <a:pt x="1715" y="234"/>
                      <a:pt x="1516" y="257"/>
                      <a:pt x="1322" y="286"/>
                    </a:cubicBezTo>
                    <a:cubicBezTo>
                      <a:pt x="1163" y="310"/>
                      <a:pt x="1004" y="322"/>
                      <a:pt x="846" y="322"/>
                    </a:cubicBezTo>
                    <a:cubicBezTo>
                      <a:pt x="600" y="322"/>
                      <a:pt x="355" y="293"/>
                      <a:pt x="112" y="231"/>
                    </a:cubicBezTo>
                    <a:cubicBezTo>
                      <a:pt x="106" y="230"/>
                      <a:pt x="101" y="229"/>
                      <a:pt x="96" y="229"/>
                    </a:cubicBezTo>
                    <a:cubicBezTo>
                      <a:pt x="27" y="229"/>
                      <a:pt x="1" y="339"/>
                      <a:pt x="78" y="358"/>
                    </a:cubicBezTo>
                    <a:cubicBezTo>
                      <a:pt x="334" y="423"/>
                      <a:pt x="592" y="452"/>
                      <a:pt x="851" y="452"/>
                    </a:cubicBezTo>
                    <a:cubicBezTo>
                      <a:pt x="1020" y="452"/>
                      <a:pt x="1191" y="440"/>
                      <a:pt x="1361" y="416"/>
                    </a:cubicBezTo>
                    <a:cubicBezTo>
                      <a:pt x="1575" y="386"/>
                      <a:pt x="1789" y="357"/>
                      <a:pt x="1991" y="275"/>
                    </a:cubicBezTo>
                    <a:cubicBezTo>
                      <a:pt x="2125" y="221"/>
                      <a:pt x="2308" y="179"/>
                      <a:pt x="2399" y="58"/>
                    </a:cubicBezTo>
                    <a:cubicBezTo>
                      <a:pt x="2417" y="35"/>
                      <a:pt x="2389" y="1"/>
                      <a:pt x="2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552500" y="1748325"/>
                <a:ext cx="630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340" extrusionOk="0">
                    <a:moveTo>
                      <a:pt x="2490" y="1"/>
                    </a:moveTo>
                    <a:cubicBezTo>
                      <a:pt x="2489" y="1"/>
                      <a:pt x="2489" y="1"/>
                      <a:pt x="2488" y="1"/>
                    </a:cubicBezTo>
                    <a:cubicBezTo>
                      <a:pt x="2426" y="7"/>
                      <a:pt x="2380" y="34"/>
                      <a:pt x="2325" y="63"/>
                    </a:cubicBezTo>
                    <a:cubicBezTo>
                      <a:pt x="2240" y="106"/>
                      <a:pt x="2148" y="121"/>
                      <a:pt x="2056" y="141"/>
                    </a:cubicBezTo>
                    <a:cubicBezTo>
                      <a:pt x="1828" y="188"/>
                      <a:pt x="1607" y="232"/>
                      <a:pt x="1374" y="236"/>
                    </a:cubicBezTo>
                    <a:cubicBezTo>
                      <a:pt x="1341" y="237"/>
                      <a:pt x="1308" y="237"/>
                      <a:pt x="1274" y="237"/>
                    </a:cubicBezTo>
                    <a:cubicBezTo>
                      <a:pt x="883" y="237"/>
                      <a:pt x="447" y="194"/>
                      <a:pt x="106" y="11"/>
                    </a:cubicBezTo>
                    <a:cubicBezTo>
                      <a:pt x="97" y="6"/>
                      <a:pt x="88" y="4"/>
                      <a:pt x="79" y="4"/>
                    </a:cubicBezTo>
                    <a:cubicBezTo>
                      <a:pt x="32" y="4"/>
                      <a:pt x="0" y="75"/>
                      <a:pt x="51" y="102"/>
                    </a:cubicBezTo>
                    <a:cubicBezTo>
                      <a:pt x="407" y="293"/>
                      <a:pt x="864" y="340"/>
                      <a:pt x="1266" y="340"/>
                    </a:cubicBezTo>
                    <a:cubicBezTo>
                      <a:pt x="1278" y="340"/>
                      <a:pt x="1291" y="340"/>
                      <a:pt x="1303" y="340"/>
                    </a:cubicBezTo>
                    <a:cubicBezTo>
                      <a:pt x="1522" y="338"/>
                      <a:pt x="1734" y="317"/>
                      <a:pt x="1948" y="266"/>
                    </a:cubicBezTo>
                    <a:cubicBezTo>
                      <a:pt x="2053" y="243"/>
                      <a:pt x="2161" y="222"/>
                      <a:pt x="2263" y="186"/>
                    </a:cubicBezTo>
                    <a:cubicBezTo>
                      <a:pt x="2348" y="155"/>
                      <a:pt x="2412" y="80"/>
                      <a:pt x="2494" y="54"/>
                    </a:cubicBezTo>
                    <a:cubicBezTo>
                      <a:pt x="2522" y="44"/>
                      <a:pt x="2520" y="1"/>
                      <a:pt x="24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3550700" y="1754800"/>
                <a:ext cx="557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463" extrusionOk="0">
                    <a:moveTo>
                      <a:pt x="61" y="0"/>
                    </a:moveTo>
                    <a:cubicBezTo>
                      <a:pt x="16" y="0"/>
                      <a:pt x="1" y="79"/>
                      <a:pt x="52" y="99"/>
                    </a:cubicBezTo>
                    <a:cubicBezTo>
                      <a:pt x="228" y="167"/>
                      <a:pt x="388" y="280"/>
                      <a:pt x="572" y="319"/>
                    </a:cubicBezTo>
                    <a:cubicBezTo>
                      <a:pt x="744" y="355"/>
                      <a:pt x="921" y="396"/>
                      <a:pt x="1094" y="419"/>
                    </a:cubicBezTo>
                    <a:cubicBezTo>
                      <a:pt x="1245" y="439"/>
                      <a:pt x="1391" y="463"/>
                      <a:pt x="1541" y="463"/>
                    </a:cubicBezTo>
                    <a:cubicBezTo>
                      <a:pt x="1586" y="463"/>
                      <a:pt x="1632" y="461"/>
                      <a:pt x="1678" y="456"/>
                    </a:cubicBezTo>
                    <a:cubicBezTo>
                      <a:pt x="1754" y="447"/>
                      <a:pt x="1834" y="444"/>
                      <a:pt x="1912" y="432"/>
                    </a:cubicBezTo>
                    <a:cubicBezTo>
                      <a:pt x="2011" y="418"/>
                      <a:pt x="2100" y="381"/>
                      <a:pt x="2198" y="360"/>
                    </a:cubicBezTo>
                    <a:cubicBezTo>
                      <a:pt x="2227" y="355"/>
                      <a:pt x="2220" y="310"/>
                      <a:pt x="2193" y="310"/>
                    </a:cubicBezTo>
                    <a:cubicBezTo>
                      <a:pt x="2106" y="316"/>
                      <a:pt x="2024" y="337"/>
                      <a:pt x="1939" y="346"/>
                    </a:cubicBezTo>
                    <a:cubicBezTo>
                      <a:pt x="1852" y="355"/>
                      <a:pt x="1765" y="353"/>
                      <a:pt x="1678" y="360"/>
                    </a:cubicBezTo>
                    <a:cubicBezTo>
                      <a:pt x="1640" y="364"/>
                      <a:pt x="1602" y="365"/>
                      <a:pt x="1564" y="365"/>
                    </a:cubicBezTo>
                    <a:cubicBezTo>
                      <a:pt x="1413" y="365"/>
                      <a:pt x="1265" y="343"/>
                      <a:pt x="1113" y="323"/>
                    </a:cubicBezTo>
                    <a:cubicBezTo>
                      <a:pt x="1015" y="310"/>
                      <a:pt x="923" y="288"/>
                      <a:pt x="828" y="264"/>
                    </a:cubicBezTo>
                    <a:cubicBezTo>
                      <a:pt x="747" y="244"/>
                      <a:pt x="663" y="238"/>
                      <a:pt x="584" y="218"/>
                    </a:cubicBezTo>
                    <a:cubicBezTo>
                      <a:pt x="408" y="179"/>
                      <a:pt x="248" y="71"/>
                      <a:pt x="79" y="4"/>
                    </a:cubicBezTo>
                    <a:cubicBezTo>
                      <a:pt x="73" y="2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3517650" y="1772725"/>
                <a:ext cx="730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785" extrusionOk="0">
                    <a:moveTo>
                      <a:pt x="139" y="0"/>
                    </a:moveTo>
                    <a:cubicBezTo>
                      <a:pt x="55" y="0"/>
                      <a:pt x="1" y="129"/>
                      <a:pt x="90" y="190"/>
                    </a:cubicBezTo>
                    <a:cubicBezTo>
                      <a:pt x="492" y="458"/>
                      <a:pt x="927" y="611"/>
                      <a:pt x="1400" y="704"/>
                    </a:cubicBezTo>
                    <a:cubicBezTo>
                      <a:pt x="1612" y="746"/>
                      <a:pt x="1826" y="784"/>
                      <a:pt x="2043" y="784"/>
                    </a:cubicBezTo>
                    <a:cubicBezTo>
                      <a:pt x="2071" y="784"/>
                      <a:pt x="2099" y="783"/>
                      <a:pt x="2127" y="782"/>
                    </a:cubicBezTo>
                    <a:cubicBezTo>
                      <a:pt x="2249" y="776"/>
                      <a:pt x="2374" y="768"/>
                      <a:pt x="2496" y="745"/>
                    </a:cubicBezTo>
                    <a:cubicBezTo>
                      <a:pt x="2611" y="723"/>
                      <a:pt x="2715" y="668"/>
                      <a:pt x="2827" y="635"/>
                    </a:cubicBezTo>
                    <a:cubicBezTo>
                      <a:pt x="2919" y="605"/>
                      <a:pt x="2895" y="481"/>
                      <a:pt x="2805" y="474"/>
                    </a:cubicBezTo>
                    <a:cubicBezTo>
                      <a:pt x="2596" y="456"/>
                      <a:pt x="2382" y="465"/>
                      <a:pt x="2171" y="455"/>
                    </a:cubicBezTo>
                    <a:cubicBezTo>
                      <a:pt x="1935" y="442"/>
                      <a:pt x="1703" y="407"/>
                      <a:pt x="1471" y="364"/>
                    </a:cubicBezTo>
                    <a:cubicBezTo>
                      <a:pt x="1250" y="325"/>
                      <a:pt x="1034" y="286"/>
                      <a:pt x="816" y="236"/>
                    </a:cubicBezTo>
                    <a:cubicBezTo>
                      <a:pt x="589" y="184"/>
                      <a:pt x="392" y="139"/>
                      <a:pt x="191" y="17"/>
                    </a:cubicBezTo>
                    <a:cubicBezTo>
                      <a:pt x="173" y="5"/>
                      <a:pt x="155" y="0"/>
                      <a:pt x="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3500475" y="1789950"/>
                <a:ext cx="6935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862" extrusionOk="0">
                    <a:moveTo>
                      <a:pt x="89" y="1"/>
                    </a:moveTo>
                    <a:cubicBezTo>
                      <a:pt x="36" y="1"/>
                      <a:pt x="1" y="83"/>
                      <a:pt x="58" y="119"/>
                    </a:cubicBezTo>
                    <a:cubicBezTo>
                      <a:pt x="738" y="552"/>
                      <a:pt x="1528" y="861"/>
                      <a:pt x="2339" y="861"/>
                    </a:cubicBezTo>
                    <a:cubicBezTo>
                      <a:pt x="2468" y="861"/>
                      <a:pt x="2597" y="853"/>
                      <a:pt x="2727" y="837"/>
                    </a:cubicBezTo>
                    <a:cubicBezTo>
                      <a:pt x="2772" y="830"/>
                      <a:pt x="2773" y="772"/>
                      <a:pt x="2727" y="768"/>
                    </a:cubicBezTo>
                    <a:cubicBezTo>
                      <a:pt x="2263" y="713"/>
                      <a:pt x="1794" y="706"/>
                      <a:pt x="1346" y="567"/>
                    </a:cubicBezTo>
                    <a:cubicBezTo>
                      <a:pt x="919" y="433"/>
                      <a:pt x="503" y="24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3497475" y="1796500"/>
                <a:ext cx="5922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911" extrusionOk="0">
                    <a:moveTo>
                      <a:pt x="72" y="1"/>
                    </a:moveTo>
                    <a:cubicBezTo>
                      <a:pt x="36" y="1"/>
                      <a:pt x="0" y="53"/>
                      <a:pt x="32" y="92"/>
                    </a:cubicBezTo>
                    <a:cubicBezTo>
                      <a:pt x="149" y="236"/>
                      <a:pt x="303" y="327"/>
                      <a:pt x="466" y="409"/>
                    </a:cubicBezTo>
                    <a:cubicBezTo>
                      <a:pt x="658" y="507"/>
                      <a:pt x="839" y="625"/>
                      <a:pt x="1039" y="702"/>
                    </a:cubicBezTo>
                    <a:cubicBezTo>
                      <a:pt x="1243" y="780"/>
                      <a:pt x="1466" y="808"/>
                      <a:pt x="1677" y="853"/>
                    </a:cubicBezTo>
                    <a:cubicBezTo>
                      <a:pt x="1838" y="887"/>
                      <a:pt x="2007" y="910"/>
                      <a:pt x="2173" y="910"/>
                    </a:cubicBezTo>
                    <a:cubicBezTo>
                      <a:pt x="2229" y="910"/>
                      <a:pt x="2284" y="908"/>
                      <a:pt x="2338" y="902"/>
                    </a:cubicBezTo>
                    <a:cubicBezTo>
                      <a:pt x="2367" y="902"/>
                      <a:pt x="2368" y="859"/>
                      <a:pt x="2337" y="855"/>
                    </a:cubicBezTo>
                    <a:cubicBezTo>
                      <a:pt x="2115" y="837"/>
                      <a:pt x="1897" y="810"/>
                      <a:pt x="1681" y="758"/>
                    </a:cubicBezTo>
                    <a:cubicBezTo>
                      <a:pt x="1488" y="712"/>
                      <a:pt x="1290" y="683"/>
                      <a:pt x="1103" y="618"/>
                    </a:cubicBezTo>
                    <a:cubicBezTo>
                      <a:pt x="905" y="550"/>
                      <a:pt x="731" y="434"/>
                      <a:pt x="549" y="337"/>
                    </a:cubicBezTo>
                    <a:cubicBezTo>
                      <a:pt x="384" y="251"/>
                      <a:pt x="225" y="167"/>
                      <a:pt x="105" y="18"/>
                    </a:cubicBezTo>
                    <a:cubicBezTo>
                      <a:pt x="96" y="6"/>
                      <a:pt x="84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3461225" y="1816525"/>
                <a:ext cx="673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735" extrusionOk="0">
                    <a:moveTo>
                      <a:pt x="74" y="1"/>
                    </a:moveTo>
                    <a:cubicBezTo>
                      <a:pt x="35" y="1"/>
                      <a:pt x="1" y="50"/>
                      <a:pt x="38" y="84"/>
                    </a:cubicBezTo>
                    <a:cubicBezTo>
                      <a:pt x="185" y="221"/>
                      <a:pt x="359" y="306"/>
                      <a:pt x="544" y="382"/>
                    </a:cubicBezTo>
                    <a:cubicBezTo>
                      <a:pt x="763" y="472"/>
                      <a:pt x="985" y="549"/>
                      <a:pt x="1220" y="595"/>
                    </a:cubicBezTo>
                    <a:cubicBezTo>
                      <a:pt x="1444" y="642"/>
                      <a:pt x="1669" y="692"/>
                      <a:pt x="1897" y="718"/>
                    </a:cubicBezTo>
                    <a:cubicBezTo>
                      <a:pt x="1987" y="729"/>
                      <a:pt x="2079" y="734"/>
                      <a:pt x="2170" y="734"/>
                    </a:cubicBezTo>
                    <a:cubicBezTo>
                      <a:pt x="2331" y="734"/>
                      <a:pt x="2493" y="720"/>
                      <a:pt x="2651" y="702"/>
                    </a:cubicBezTo>
                    <a:cubicBezTo>
                      <a:pt x="2691" y="701"/>
                      <a:pt x="2691" y="649"/>
                      <a:pt x="2654" y="643"/>
                    </a:cubicBezTo>
                    <a:cubicBezTo>
                      <a:pt x="2578" y="634"/>
                      <a:pt x="2502" y="632"/>
                      <a:pt x="2426" y="632"/>
                    </a:cubicBezTo>
                    <a:cubicBezTo>
                      <a:pt x="2355" y="632"/>
                      <a:pt x="2285" y="634"/>
                      <a:pt x="2215" y="634"/>
                    </a:cubicBezTo>
                    <a:cubicBezTo>
                      <a:pt x="2138" y="634"/>
                      <a:pt x="2062" y="632"/>
                      <a:pt x="1986" y="623"/>
                    </a:cubicBezTo>
                    <a:cubicBezTo>
                      <a:pt x="1753" y="595"/>
                      <a:pt x="1522" y="549"/>
                      <a:pt x="1292" y="505"/>
                    </a:cubicBezTo>
                    <a:cubicBezTo>
                      <a:pt x="1078" y="463"/>
                      <a:pt x="874" y="404"/>
                      <a:pt x="672" y="325"/>
                    </a:cubicBezTo>
                    <a:cubicBezTo>
                      <a:pt x="470" y="247"/>
                      <a:pt x="270" y="163"/>
                      <a:pt x="107" y="15"/>
                    </a:cubicBezTo>
                    <a:cubicBezTo>
                      <a:pt x="97" y="5"/>
                      <a:pt x="85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454475" y="1823200"/>
                <a:ext cx="5970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831" extrusionOk="0">
                    <a:moveTo>
                      <a:pt x="90" y="1"/>
                    </a:moveTo>
                    <a:cubicBezTo>
                      <a:pt x="44" y="1"/>
                      <a:pt x="0" y="66"/>
                      <a:pt x="41" y="115"/>
                    </a:cubicBezTo>
                    <a:cubicBezTo>
                      <a:pt x="159" y="262"/>
                      <a:pt x="318" y="350"/>
                      <a:pt x="483" y="437"/>
                    </a:cubicBezTo>
                    <a:cubicBezTo>
                      <a:pt x="664" y="530"/>
                      <a:pt x="848" y="615"/>
                      <a:pt x="1043" y="672"/>
                    </a:cubicBezTo>
                    <a:cubicBezTo>
                      <a:pt x="1461" y="794"/>
                      <a:pt x="1919" y="826"/>
                      <a:pt x="2354" y="830"/>
                    </a:cubicBezTo>
                    <a:cubicBezTo>
                      <a:pt x="2388" y="830"/>
                      <a:pt x="2386" y="783"/>
                      <a:pt x="2356" y="780"/>
                    </a:cubicBezTo>
                    <a:cubicBezTo>
                      <a:pt x="1941" y="725"/>
                      <a:pt x="1516" y="695"/>
                      <a:pt x="1115" y="571"/>
                    </a:cubicBezTo>
                    <a:cubicBezTo>
                      <a:pt x="917" y="509"/>
                      <a:pt x="730" y="419"/>
                      <a:pt x="548" y="326"/>
                    </a:cubicBezTo>
                    <a:cubicBezTo>
                      <a:pt x="394" y="245"/>
                      <a:pt x="244" y="161"/>
                      <a:pt x="132" y="23"/>
                    </a:cubicBezTo>
                    <a:cubicBezTo>
                      <a:pt x="119" y="7"/>
                      <a:pt x="105" y="1"/>
                      <a:pt x="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3441975" y="1828175"/>
                <a:ext cx="516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027" extrusionOk="0">
                    <a:moveTo>
                      <a:pt x="51" y="1"/>
                    </a:moveTo>
                    <a:cubicBezTo>
                      <a:pt x="25" y="1"/>
                      <a:pt x="0" y="37"/>
                      <a:pt x="22" y="65"/>
                    </a:cubicBezTo>
                    <a:cubicBezTo>
                      <a:pt x="134" y="203"/>
                      <a:pt x="248" y="326"/>
                      <a:pt x="404" y="418"/>
                    </a:cubicBezTo>
                    <a:cubicBezTo>
                      <a:pt x="570" y="517"/>
                      <a:pt x="747" y="605"/>
                      <a:pt x="923" y="686"/>
                    </a:cubicBezTo>
                    <a:cubicBezTo>
                      <a:pt x="1092" y="764"/>
                      <a:pt x="1266" y="821"/>
                      <a:pt x="1442" y="882"/>
                    </a:cubicBezTo>
                    <a:cubicBezTo>
                      <a:pt x="1634" y="945"/>
                      <a:pt x="1828" y="977"/>
                      <a:pt x="2026" y="1026"/>
                    </a:cubicBezTo>
                    <a:cubicBezTo>
                      <a:pt x="2027" y="1026"/>
                      <a:pt x="2028" y="1026"/>
                      <a:pt x="2029" y="1026"/>
                    </a:cubicBezTo>
                    <a:cubicBezTo>
                      <a:pt x="2055" y="1026"/>
                      <a:pt x="2064" y="991"/>
                      <a:pt x="2040" y="981"/>
                    </a:cubicBezTo>
                    <a:cubicBezTo>
                      <a:pt x="1860" y="922"/>
                      <a:pt x="1674" y="891"/>
                      <a:pt x="1495" y="823"/>
                    </a:cubicBezTo>
                    <a:cubicBezTo>
                      <a:pt x="1316" y="758"/>
                      <a:pt x="1135" y="700"/>
                      <a:pt x="960" y="621"/>
                    </a:cubicBezTo>
                    <a:cubicBezTo>
                      <a:pt x="800" y="548"/>
                      <a:pt x="639" y="467"/>
                      <a:pt x="486" y="380"/>
                    </a:cubicBezTo>
                    <a:cubicBezTo>
                      <a:pt x="318" y="285"/>
                      <a:pt x="196" y="163"/>
                      <a:pt x="74" y="13"/>
                    </a:cubicBezTo>
                    <a:cubicBezTo>
                      <a:pt x="67" y="4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3396150" y="1850500"/>
                <a:ext cx="78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1055" extrusionOk="0">
                    <a:moveTo>
                      <a:pt x="63" y="0"/>
                    </a:moveTo>
                    <a:cubicBezTo>
                      <a:pt x="31" y="0"/>
                      <a:pt x="0" y="31"/>
                      <a:pt x="24" y="64"/>
                    </a:cubicBezTo>
                    <a:cubicBezTo>
                      <a:pt x="306" y="459"/>
                      <a:pt x="775" y="666"/>
                      <a:pt x="1225" y="803"/>
                    </a:cubicBezTo>
                    <a:cubicBezTo>
                      <a:pt x="1725" y="954"/>
                      <a:pt x="2261" y="1054"/>
                      <a:pt x="2789" y="1054"/>
                    </a:cubicBezTo>
                    <a:cubicBezTo>
                      <a:pt x="2892" y="1054"/>
                      <a:pt x="2994" y="1051"/>
                      <a:pt x="3096" y="1043"/>
                    </a:cubicBezTo>
                    <a:cubicBezTo>
                      <a:pt x="3141" y="1035"/>
                      <a:pt x="3141" y="971"/>
                      <a:pt x="3096" y="969"/>
                    </a:cubicBezTo>
                    <a:cubicBezTo>
                      <a:pt x="2504" y="926"/>
                      <a:pt x="1916" y="881"/>
                      <a:pt x="1339" y="725"/>
                    </a:cubicBezTo>
                    <a:cubicBezTo>
                      <a:pt x="885" y="602"/>
                      <a:pt x="388" y="413"/>
                      <a:pt x="99" y="19"/>
                    </a:cubicBezTo>
                    <a:cubicBezTo>
                      <a:pt x="90" y="6"/>
                      <a:pt x="77" y="0"/>
                      <a:pt x="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3391875" y="1856300"/>
                <a:ext cx="635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273" extrusionOk="0">
                    <a:moveTo>
                      <a:pt x="93" y="0"/>
                    </a:moveTo>
                    <a:cubicBezTo>
                      <a:pt x="46" y="0"/>
                      <a:pt x="0" y="47"/>
                      <a:pt x="33" y="97"/>
                    </a:cubicBezTo>
                    <a:cubicBezTo>
                      <a:pt x="269" y="453"/>
                      <a:pt x="600" y="672"/>
                      <a:pt x="990" y="834"/>
                    </a:cubicBezTo>
                    <a:cubicBezTo>
                      <a:pt x="1460" y="1028"/>
                      <a:pt x="1955" y="1198"/>
                      <a:pt x="2460" y="1272"/>
                    </a:cubicBezTo>
                    <a:cubicBezTo>
                      <a:pt x="2463" y="1272"/>
                      <a:pt x="2466" y="1272"/>
                      <a:pt x="2468" y="1272"/>
                    </a:cubicBezTo>
                    <a:cubicBezTo>
                      <a:pt x="2521" y="1272"/>
                      <a:pt x="2542" y="1197"/>
                      <a:pt x="2484" y="1180"/>
                    </a:cubicBezTo>
                    <a:cubicBezTo>
                      <a:pt x="2040" y="1037"/>
                      <a:pt x="1588" y="924"/>
                      <a:pt x="1151" y="754"/>
                    </a:cubicBezTo>
                    <a:cubicBezTo>
                      <a:pt x="748" y="597"/>
                      <a:pt x="393" y="400"/>
                      <a:pt x="148" y="31"/>
                    </a:cubicBezTo>
                    <a:cubicBezTo>
                      <a:pt x="134" y="9"/>
                      <a:pt x="113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3383625" y="1862100"/>
                <a:ext cx="4632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1051" extrusionOk="0">
                    <a:moveTo>
                      <a:pt x="83" y="0"/>
                    </a:moveTo>
                    <a:cubicBezTo>
                      <a:pt x="38" y="0"/>
                      <a:pt x="0" y="58"/>
                      <a:pt x="43" y="96"/>
                    </a:cubicBezTo>
                    <a:cubicBezTo>
                      <a:pt x="280" y="318"/>
                      <a:pt x="573" y="481"/>
                      <a:pt x="861" y="628"/>
                    </a:cubicBezTo>
                    <a:cubicBezTo>
                      <a:pt x="1168" y="783"/>
                      <a:pt x="1484" y="920"/>
                      <a:pt x="1804" y="1048"/>
                    </a:cubicBezTo>
                    <a:cubicBezTo>
                      <a:pt x="1807" y="1050"/>
                      <a:pt x="1811" y="1051"/>
                      <a:pt x="1814" y="1051"/>
                    </a:cubicBezTo>
                    <a:cubicBezTo>
                      <a:pt x="1837" y="1051"/>
                      <a:pt x="1852" y="1008"/>
                      <a:pt x="1826" y="994"/>
                    </a:cubicBezTo>
                    <a:cubicBezTo>
                      <a:pt x="1523" y="852"/>
                      <a:pt x="1222" y="704"/>
                      <a:pt x="930" y="541"/>
                    </a:cubicBezTo>
                    <a:cubicBezTo>
                      <a:pt x="651" y="384"/>
                      <a:pt x="357" y="236"/>
                      <a:pt x="122" y="16"/>
                    </a:cubicBezTo>
                    <a:cubicBezTo>
                      <a:pt x="110" y="5"/>
                      <a:pt x="96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3343050" y="1882800"/>
                <a:ext cx="773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805" extrusionOk="0">
                    <a:moveTo>
                      <a:pt x="116" y="0"/>
                    </a:moveTo>
                    <a:cubicBezTo>
                      <a:pt x="46" y="0"/>
                      <a:pt x="0" y="106"/>
                      <a:pt x="76" y="150"/>
                    </a:cubicBezTo>
                    <a:cubicBezTo>
                      <a:pt x="286" y="272"/>
                      <a:pt x="479" y="401"/>
                      <a:pt x="708" y="490"/>
                    </a:cubicBezTo>
                    <a:cubicBezTo>
                      <a:pt x="949" y="584"/>
                      <a:pt x="1199" y="654"/>
                      <a:pt x="1454" y="696"/>
                    </a:cubicBezTo>
                    <a:cubicBezTo>
                      <a:pt x="1977" y="783"/>
                      <a:pt x="2510" y="767"/>
                      <a:pt x="3036" y="804"/>
                    </a:cubicBezTo>
                    <a:cubicBezTo>
                      <a:pt x="3037" y="804"/>
                      <a:pt x="3037" y="804"/>
                      <a:pt x="3038" y="804"/>
                    </a:cubicBezTo>
                    <a:cubicBezTo>
                      <a:pt x="3083" y="804"/>
                      <a:pt x="3094" y="729"/>
                      <a:pt x="3046" y="719"/>
                    </a:cubicBezTo>
                    <a:cubicBezTo>
                      <a:pt x="2541" y="628"/>
                      <a:pt x="2022" y="640"/>
                      <a:pt x="1516" y="556"/>
                    </a:cubicBezTo>
                    <a:cubicBezTo>
                      <a:pt x="1279" y="516"/>
                      <a:pt x="1050" y="451"/>
                      <a:pt x="827" y="370"/>
                    </a:cubicBezTo>
                    <a:cubicBezTo>
                      <a:pt x="580" y="278"/>
                      <a:pt x="380" y="143"/>
                      <a:pt x="156" y="11"/>
                    </a:cubicBezTo>
                    <a:cubicBezTo>
                      <a:pt x="143" y="4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33875" y="1888300"/>
                <a:ext cx="609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1059" extrusionOk="0">
                    <a:moveTo>
                      <a:pt x="91" y="0"/>
                    </a:moveTo>
                    <a:cubicBezTo>
                      <a:pt x="43" y="0"/>
                      <a:pt x="1" y="61"/>
                      <a:pt x="45" y="101"/>
                    </a:cubicBezTo>
                    <a:cubicBezTo>
                      <a:pt x="198" y="243"/>
                      <a:pt x="353" y="388"/>
                      <a:pt x="538" y="483"/>
                    </a:cubicBezTo>
                    <a:cubicBezTo>
                      <a:pt x="722" y="577"/>
                      <a:pt x="917" y="665"/>
                      <a:pt x="1107" y="743"/>
                    </a:cubicBezTo>
                    <a:cubicBezTo>
                      <a:pt x="1511" y="907"/>
                      <a:pt x="1946" y="991"/>
                      <a:pt x="2374" y="1058"/>
                    </a:cubicBezTo>
                    <a:cubicBezTo>
                      <a:pt x="2376" y="1059"/>
                      <a:pt x="2377" y="1059"/>
                      <a:pt x="2378" y="1059"/>
                    </a:cubicBezTo>
                    <a:cubicBezTo>
                      <a:pt x="2419" y="1059"/>
                      <a:pt x="2436" y="1000"/>
                      <a:pt x="2393" y="988"/>
                    </a:cubicBezTo>
                    <a:cubicBezTo>
                      <a:pt x="1998" y="883"/>
                      <a:pt x="1594" y="811"/>
                      <a:pt x="1212" y="664"/>
                    </a:cubicBezTo>
                    <a:cubicBezTo>
                      <a:pt x="1016" y="589"/>
                      <a:pt x="822" y="492"/>
                      <a:pt x="631" y="401"/>
                    </a:cubicBezTo>
                    <a:cubicBezTo>
                      <a:pt x="440" y="308"/>
                      <a:pt x="284" y="160"/>
                      <a:pt x="130" y="16"/>
                    </a:cubicBezTo>
                    <a:cubicBezTo>
                      <a:pt x="118" y="5"/>
                      <a:pt x="104" y="0"/>
                      <a:pt x="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264750" y="1725025"/>
                <a:ext cx="367600" cy="245500"/>
              </a:xfrm>
              <a:custGeom>
                <a:avLst/>
                <a:gdLst/>
                <a:ahLst/>
                <a:cxnLst/>
                <a:rect l="l" t="t" r="r" b="b"/>
                <a:pathLst>
                  <a:path w="14704" h="9820" extrusionOk="0">
                    <a:moveTo>
                      <a:pt x="14703" y="0"/>
                    </a:moveTo>
                    <a:cubicBezTo>
                      <a:pt x="13489" y="2703"/>
                      <a:pt x="10948" y="5270"/>
                      <a:pt x="8015" y="5675"/>
                    </a:cubicBezTo>
                    <a:cubicBezTo>
                      <a:pt x="6592" y="5873"/>
                      <a:pt x="5122" y="5721"/>
                      <a:pt x="3731" y="6079"/>
                    </a:cubicBezTo>
                    <a:cubicBezTo>
                      <a:pt x="2167" y="6481"/>
                      <a:pt x="786" y="7548"/>
                      <a:pt x="0" y="8957"/>
                    </a:cubicBezTo>
                    <a:cubicBezTo>
                      <a:pt x="1100" y="9298"/>
                      <a:pt x="2233" y="9654"/>
                      <a:pt x="3392" y="9772"/>
                    </a:cubicBezTo>
                    <a:cubicBezTo>
                      <a:pt x="3724" y="9805"/>
                      <a:pt x="4057" y="9820"/>
                      <a:pt x="4390" y="9820"/>
                    </a:cubicBezTo>
                    <a:cubicBezTo>
                      <a:pt x="4817" y="9820"/>
                      <a:pt x="5244" y="9796"/>
                      <a:pt x="5671" y="9759"/>
                    </a:cubicBezTo>
                    <a:cubicBezTo>
                      <a:pt x="6847" y="9656"/>
                      <a:pt x="8034" y="9447"/>
                      <a:pt x="9096" y="8931"/>
                    </a:cubicBezTo>
                    <a:cubicBezTo>
                      <a:pt x="9977" y="8506"/>
                      <a:pt x="10752" y="7879"/>
                      <a:pt x="11417" y="7163"/>
                    </a:cubicBezTo>
                    <a:cubicBezTo>
                      <a:pt x="13115" y="5334"/>
                      <a:pt x="14543" y="3317"/>
                      <a:pt x="147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2972975" y="1845125"/>
                <a:ext cx="8247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139" extrusionOk="0">
                    <a:moveTo>
                      <a:pt x="191" y="1"/>
                    </a:moveTo>
                    <a:cubicBezTo>
                      <a:pt x="133" y="1"/>
                      <a:pt x="76" y="2"/>
                      <a:pt x="19" y="5"/>
                    </a:cubicBezTo>
                    <a:cubicBezTo>
                      <a:pt x="0" y="6"/>
                      <a:pt x="0" y="34"/>
                      <a:pt x="19" y="35"/>
                    </a:cubicBezTo>
                    <a:cubicBezTo>
                      <a:pt x="593" y="54"/>
                      <a:pt x="1201" y="128"/>
                      <a:pt x="1741" y="325"/>
                    </a:cubicBezTo>
                    <a:cubicBezTo>
                      <a:pt x="2004" y="422"/>
                      <a:pt x="2285" y="491"/>
                      <a:pt x="2524" y="635"/>
                    </a:cubicBezTo>
                    <a:cubicBezTo>
                      <a:pt x="2771" y="783"/>
                      <a:pt x="3010" y="933"/>
                      <a:pt x="3223" y="1129"/>
                    </a:cubicBezTo>
                    <a:cubicBezTo>
                      <a:pt x="3230" y="1135"/>
                      <a:pt x="3238" y="1138"/>
                      <a:pt x="3245" y="1138"/>
                    </a:cubicBezTo>
                    <a:cubicBezTo>
                      <a:pt x="3273" y="1138"/>
                      <a:pt x="3299" y="1103"/>
                      <a:pt x="3274" y="1079"/>
                    </a:cubicBezTo>
                    <a:cubicBezTo>
                      <a:pt x="3066" y="890"/>
                      <a:pt x="2836" y="746"/>
                      <a:pt x="2598" y="597"/>
                    </a:cubicBezTo>
                    <a:cubicBezTo>
                      <a:pt x="2351" y="445"/>
                      <a:pt x="2073" y="374"/>
                      <a:pt x="1802" y="276"/>
                    </a:cubicBezTo>
                    <a:cubicBezTo>
                      <a:pt x="1521" y="172"/>
                      <a:pt x="1230" y="115"/>
                      <a:pt x="934" y="67"/>
                    </a:cubicBezTo>
                    <a:cubicBezTo>
                      <a:pt x="692" y="27"/>
                      <a:pt x="441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2957475" y="1853375"/>
                <a:ext cx="883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1059" extrusionOk="0">
                    <a:moveTo>
                      <a:pt x="21" y="1"/>
                    </a:moveTo>
                    <a:cubicBezTo>
                      <a:pt x="0" y="1"/>
                      <a:pt x="1" y="34"/>
                      <a:pt x="22" y="35"/>
                    </a:cubicBezTo>
                    <a:cubicBezTo>
                      <a:pt x="639" y="102"/>
                      <a:pt x="1257" y="224"/>
                      <a:pt x="1861" y="376"/>
                    </a:cubicBezTo>
                    <a:cubicBezTo>
                      <a:pt x="2141" y="446"/>
                      <a:pt x="2409" y="540"/>
                      <a:pt x="2681" y="632"/>
                    </a:cubicBezTo>
                    <a:cubicBezTo>
                      <a:pt x="2970" y="730"/>
                      <a:pt x="3223" y="850"/>
                      <a:pt x="3457" y="1050"/>
                    </a:cubicBezTo>
                    <a:cubicBezTo>
                      <a:pt x="3464" y="1056"/>
                      <a:pt x="3472" y="1059"/>
                      <a:pt x="3479" y="1059"/>
                    </a:cubicBezTo>
                    <a:cubicBezTo>
                      <a:pt x="3508" y="1059"/>
                      <a:pt x="3533" y="1022"/>
                      <a:pt x="3506" y="1000"/>
                    </a:cubicBezTo>
                    <a:cubicBezTo>
                      <a:pt x="3291" y="818"/>
                      <a:pt x="3059" y="693"/>
                      <a:pt x="2794" y="599"/>
                    </a:cubicBezTo>
                    <a:cubicBezTo>
                      <a:pt x="2506" y="497"/>
                      <a:pt x="2217" y="397"/>
                      <a:pt x="1920" y="324"/>
                    </a:cubicBezTo>
                    <a:cubicBezTo>
                      <a:pt x="1299" y="169"/>
                      <a:pt x="659" y="58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2881550" y="1853900"/>
                <a:ext cx="1296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1625" extrusionOk="0">
                    <a:moveTo>
                      <a:pt x="439" y="0"/>
                    </a:moveTo>
                    <a:cubicBezTo>
                      <a:pt x="313" y="0"/>
                      <a:pt x="187" y="4"/>
                      <a:pt x="61" y="11"/>
                    </a:cubicBezTo>
                    <a:cubicBezTo>
                      <a:pt x="3" y="14"/>
                      <a:pt x="0" y="99"/>
                      <a:pt x="61" y="101"/>
                    </a:cubicBezTo>
                    <a:cubicBezTo>
                      <a:pt x="516" y="121"/>
                      <a:pt x="972" y="144"/>
                      <a:pt x="1423" y="215"/>
                    </a:cubicBezTo>
                    <a:cubicBezTo>
                      <a:pt x="1860" y="285"/>
                      <a:pt x="2291" y="389"/>
                      <a:pt x="2715" y="520"/>
                    </a:cubicBezTo>
                    <a:cubicBezTo>
                      <a:pt x="3546" y="780"/>
                      <a:pt x="4375" y="1088"/>
                      <a:pt x="5078" y="1613"/>
                    </a:cubicBezTo>
                    <a:cubicBezTo>
                      <a:pt x="5089" y="1621"/>
                      <a:pt x="5099" y="1624"/>
                      <a:pt x="5109" y="1624"/>
                    </a:cubicBezTo>
                    <a:cubicBezTo>
                      <a:pt x="5154" y="1624"/>
                      <a:pt x="5184" y="1550"/>
                      <a:pt x="5136" y="1515"/>
                    </a:cubicBezTo>
                    <a:cubicBezTo>
                      <a:pt x="4430" y="977"/>
                      <a:pt x="3590" y="657"/>
                      <a:pt x="2752" y="386"/>
                    </a:cubicBezTo>
                    <a:cubicBezTo>
                      <a:pt x="2002" y="144"/>
                      <a:pt x="1225" y="0"/>
                      <a:pt x="4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892825" y="1867050"/>
                <a:ext cx="1110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1217" extrusionOk="0">
                    <a:moveTo>
                      <a:pt x="16" y="0"/>
                    </a:moveTo>
                    <a:cubicBezTo>
                      <a:pt x="1" y="0"/>
                      <a:pt x="1" y="25"/>
                      <a:pt x="16" y="25"/>
                    </a:cubicBezTo>
                    <a:cubicBezTo>
                      <a:pt x="793" y="45"/>
                      <a:pt x="1577" y="167"/>
                      <a:pt x="2328" y="369"/>
                    </a:cubicBezTo>
                    <a:cubicBezTo>
                      <a:pt x="2690" y="467"/>
                      <a:pt x="3043" y="597"/>
                      <a:pt x="3391" y="731"/>
                    </a:cubicBezTo>
                    <a:cubicBezTo>
                      <a:pt x="3564" y="799"/>
                      <a:pt x="3732" y="879"/>
                      <a:pt x="3901" y="954"/>
                    </a:cubicBezTo>
                    <a:cubicBezTo>
                      <a:pt x="4068" y="1031"/>
                      <a:pt x="4240" y="1097"/>
                      <a:pt x="4385" y="1211"/>
                    </a:cubicBezTo>
                    <a:cubicBezTo>
                      <a:pt x="4391" y="1215"/>
                      <a:pt x="4397" y="1217"/>
                      <a:pt x="4402" y="1217"/>
                    </a:cubicBezTo>
                    <a:cubicBezTo>
                      <a:pt x="4424" y="1217"/>
                      <a:pt x="4442" y="1191"/>
                      <a:pt x="4421" y="1175"/>
                    </a:cubicBezTo>
                    <a:cubicBezTo>
                      <a:pt x="4289" y="1070"/>
                      <a:pt x="4137" y="1002"/>
                      <a:pt x="3982" y="933"/>
                    </a:cubicBezTo>
                    <a:cubicBezTo>
                      <a:pt x="3816" y="861"/>
                      <a:pt x="3656" y="778"/>
                      <a:pt x="3489" y="712"/>
                    </a:cubicBezTo>
                    <a:cubicBezTo>
                      <a:pt x="3130" y="565"/>
                      <a:pt x="2761" y="428"/>
                      <a:pt x="2388" y="324"/>
                    </a:cubicBezTo>
                    <a:cubicBezTo>
                      <a:pt x="1622" y="110"/>
                      <a:pt x="811" y="2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2902875" y="1876725"/>
                <a:ext cx="869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858" extrusionOk="0">
                    <a:moveTo>
                      <a:pt x="17" y="1"/>
                    </a:moveTo>
                    <a:cubicBezTo>
                      <a:pt x="1" y="1"/>
                      <a:pt x="3" y="25"/>
                      <a:pt x="18" y="28"/>
                    </a:cubicBezTo>
                    <a:cubicBezTo>
                      <a:pt x="1191" y="181"/>
                      <a:pt x="2398" y="273"/>
                      <a:pt x="3454" y="857"/>
                    </a:cubicBezTo>
                    <a:cubicBezTo>
                      <a:pt x="3456" y="857"/>
                      <a:pt x="3457" y="858"/>
                      <a:pt x="3458" y="858"/>
                    </a:cubicBezTo>
                    <a:cubicBezTo>
                      <a:pt x="3470" y="858"/>
                      <a:pt x="3478" y="841"/>
                      <a:pt x="3467" y="835"/>
                    </a:cubicBezTo>
                    <a:cubicBezTo>
                      <a:pt x="2411" y="239"/>
                      <a:pt x="1201" y="131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2824575" y="1888700"/>
                <a:ext cx="14187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5675" h="1384" extrusionOk="0">
                    <a:moveTo>
                      <a:pt x="1675" y="0"/>
                    </a:moveTo>
                    <a:cubicBezTo>
                      <a:pt x="1548" y="0"/>
                      <a:pt x="1421" y="5"/>
                      <a:pt x="1293" y="15"/>
                    </a:cubicBezTo>
                    <a:cubicBezTo>
                      <a:pt x="867" y="48"/>
                      <a:pt x="456" y="165"/>
                      <a:pt x="38" y="250"/>
                    </a:cubicBezTo>
                    <a:cubicBezTo>
                      <a:pt x="0" y="257"/>
                      <a:pt x="7" y="321"/>
                      <a:pt x="44" y="321"/>
                    </a:cubicBezTo>
                    <a:cubicBezTo>
                      <a:pt x="46" y="321"/>
                      <a:pt x="47" y="320"/>
                      <a:pt x="48" y="320"/>
                    </a:cubicBezTo>
                    <a:cubicBezTo>
                      <a:pt x="515" y="263"/>
                      <a:pt x="968" y="150"/>
                      <a:pt x="1442" y="150"/>
                    </a:cubicBezTo>
                    <a:cubicBezTo>
                      <a:pt x="1445" y="150"/>
                      <a:pt x="1448" y="150"/>
                      <a:pt x="1451" y="150"/>
                    </a:cubicBezTo>
                    <a:cubicBezTo>
                      <a:pt x="1941" y="152"/>
                      <a:pt x="2423" y="219"/>
                      <a:pt x="2903" y="320"/>
                    </a:cubicBezTo>
                    <a:cubicBezTo>
                      <a:pt x="3372" y="418"/>
                      <a:pt x="3833" y="541"/>
                      <a:pt x="4279" y="718"/>
                    </a:cubicBezTo>
                    <a:cubicBezTo>
                      <a:pt x="4499" y="806"/>
                      <a:pt x="4730" y="883"/>
                      <a:pt x="4943" y="988"/>
                    </a:cubicBezTo>
                    <a:cubicBezTo>
                      <a:pt x="5146" y="1089"/>
                      <a:pt x="5327" y="1230"/>
                      <a:pt x="5507" y="1365"/>
                    </a:cubicBezTo>
                    <a:cubicBezTo>
                      <a:pt x="5523" y="1378"/>
                      <a:pt x="5540" y="1384"/>
                      <a:pt x="5555" y="1384"/>
                    </a:cubicBezTo>
                    <a:cubicBezTo>
                      <a:pt x="5627" y="1384"/>
                      <a:pt x="5675" y="1266"/>
                      <a:pt x="5599" y="1208"/>
                    </a:cubicBezTo>
                    <a:cubicBezTo>
                      <a:pt x="5453" y="1096"/>
                      <a:pt x="5309" y="983"/>
                      <a:pt x="5151" y="890"/>
                    </a:cubicBezTo>
                    <a:cubicBezTo>
                      <a:pt x="4994" y="796"/>
                      <a:pt x="4822" y="727"/>
                      <a:pt x="4653" y="661"/>
                    </a:cubicBezTo>
                    <a:cubicBezTo>
                      <a:pt x="4297" y="519"/>
                      <a:pt x="3950" y="378"/>
                      <a:pt x="3580" y="281"/>
                    </a:cubicBezTo>
                    <a:cubicBezTo>
                      <a:pt x="2954" y="119"/>
                      <a:pt x="2319" y="0"/>
                      <a:pt x="1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828750" y="1902275"/>
                <a:ext cx="12625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956" extrusionOk="0">
                    <a:moveTo>
                      <a:pt x="1145" y="1"/>
                    </a:moveTo>
                    <a:cubicBezTo>
                      <a:pt x="780" y="1"/>
                      <a:pt x="418" y="26"/>
                      <a:pt x="51" y="45"/>
                    </a:cubicBezTo>
                    <a:cubicBezTo>
                      <a:pt x="2" y="47"/>
                      <a:pt x="1" y="125"/>
                      <a:pt x="48" y="125"/>
                    </a:cubicBezTo>
                    <a:cubicBezTo>
                      <a:pt x="49" y="125"/>
                      <a:pt x="50" y="125"/>
                      <a:pt x="51" y="125"/>
                    </a:cubicBezTo>
                    <a:cubicBezTo>
                      <a:pt x="429" y="102"/>
                      <a:pt x="804" y="74"/>
                      <a:pt x="1184" y="74"/>
                    </a:cubicBezTo>
                    <a:cubicBezTo>
                      <a:pt x="1233" y="74"/>
                      <a:pt x="1282" y="75"/>
                      <a:pt x="1331" y="76"/>
                    </a:cubicBezTo>
                    <a:cubicBezTo>
                      <a:pt x="1761" y="84"/>
                      <a:pt x="2187" y="142"/>
                      <a:pt x="2614" y="205"/>
                    </a:cubicBezTo>
                    <a:cubicBezTo>
                      <a:pt x="3020" y="267"/>
                      <a:pt x="3424" y="347"/>
                      <a:pt x="3818" y="474"/>
                    </a:cubicBezTo>
                    <a:cubicBezTo>
                      <a:pt x="4220" y="603"/>
                      <a:pt x="4590" y="805"/>
                      <a:pt x="4985" y="954"/>
                    </a:cubicBezTo>
                    <a:cubicBezTo>
                      <a:pt x="4989" y="955"/>
                      <a:pt x="4992" y="956"/>
                      <a:pt x="4996" y="956"/>
                    </a:cubicBezTo>
                    <a:cubicBezTo>
                      <a:pt x="5029" y="956"/>
                      <a:pt x="5049" y="899"/>
                      <a:pt x="5014" y="883"/>
                    </a:cubicBezTo>
                    <a:cubicBezTo>
                      <a:pt x="4645" y="701"/>
                      <a:pt x="4282" y="510"/>
                      <a:pt x="3888" y="386"/>
                    </a:cubicBezTo>
                    <a:cubicBezTo>
                      <a:pt x="3477" y="256"/>
                      <a:pt x="3056" y="178"/>
                      <a:pt x="2630" y="120"/>
                    </a:cubicBezTo>
                    <a:cubicBezTo>
                      <a:pt x="2205" y="66"/>
                      <a:pt x="1784" y="17"/>
                      <a:pt x="1354" y="4"/>
                    </a:cubicBezTo>
                    <a:cubicBezTo>
                      <a:pt x="1284" y="2"/>
                      <a:pt x="1214" y="1"/>
                      <a:pt x="1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820400" y="1913250"/>
                <a:ext cx="126600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1193" extrusionOk="0">
                    <a:moveTo>
                      <a:pt x="952" y="1"/>
                    </a:moveTo>
                    <a:cubicBezTo>
                      <a:pt x="649" y="1"/>
                      <a:pt x="349" y="28"/>
                      <a:pt x="43" y="50"/>
                    </a:cubicBezTo>
                    <a:cubicBezTo>
                      <a:pt x="1" y="55"/>
                      <a:pt x="0" y="118"/>
                      <a:pt x="41" y="118"/>
                    </a:cubicBezTo>
                    <a:cubicBezTo>
                      <a:pt x="42" y="118"/>
                      <a:pt x="43" y="118"/>
                      <a:pt x="43" y="118"/>
                    </a:cubicBezTo>
                    <a:cubicBezTo>
                      <a:pt x="317" y="102"/>
                      <a:pt x="588" y="81"/>
                      <a:pt x="859" y="81"/>
                    </a:cubicBezTo>
                    <a:cubicBezTo>
                      <a:pt x="1010" y="81"/>
                      <a:pt x="1160" y="88"/>
                      <a:pt x="1312" y="105"/>
                    </a:cubicBezTo>
                    <a:cubicBezTo>
                      <a:pt x="1757" y="156"/>
                      <a:pt x="2211" y="199"/>
                      <a:pt x="2647" y="300"/>
                    </a:cubicBezTo>
                    <a:cubicBezTo>
                      <a:pt x="3056" y="395"/>
                      <a:pt x="3467" y="500"/>
                      <a:pt x="3850" y="673"/>
                    </a:cubicBezTo>
                    <a:cubicBezTo>
                      <a:pt x="4045" y="761"/>
                      <a:pt x="4239" y="850"/>
                      <a:pt x="4428" y="948"/>
                    </a:cubicBezTo>
                    <a:cubicBezTo>
                      <a:pt x="4597" y="1035"/>
                      <a:pt x="4767" y="1166"/>
                      <a:pt x="4960" y="1192"/>
                    </a:cubicBezTo>
                    <a:cubicBezTo>
                      <a:pt x="4963" y="1192"/>
                      <a:pt x="4966" y="1193"/>
                      <a:pt x="4969" y="1193"/>
                    </a:cubicBezTo>
                    <a:cubicBezTo>
                      <a:pt x="5034" y="1193"/>
                      <a:pt x="5063" y="1098"/>
                      <a:pt x="5018" y="1057"/>
                    </a:cubicBezTo>
                    <a:cubicBezTo>
                      <a:pt x="4871" y="920"/>
                      <a:pt x="4657" y="819"/>
                      <a:pt x="4476" y="735"/>
                    </a:cubicBezTo>
                    <a:cubicBezTo>
                      <a:pt x="4287" y="651"/>
                      <a:pt x="4094" y="574"/>
                      <a:pt x="3901" y="500"/>
                    </a:cubicBezTo>
                    <a:cubicBezTo>
                      <a:pt x="3501" y="346"/>
                      <a:pt x="3079" y="257"/>
                      <a:pt x="2660" y="177"/>
                    </a:cubicBezTo>
                    <a:cubicBezTo>
                      <a:pt x="2233" y="97"/>
                      <a:pt x="1790" y="65"/>
                      <a:pt x="1358" y="20"/>
                    </a:cubicBezTo>
                    <a:cubicBezTo>
                      <a:pt x="1222" y="6"/>
                      <a:pt x="1087" y="1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778900" y="1940250"/>
                <a:ext cx="1269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753" extrusionOk="0">
                    <a:moveTo>
                      <a:pt x="1822" y="0"/>
                    </a:moveTo>
                    <a:cubicBezTo>
                      <a:pt x="1225" y="0"/>
                      <a:pt x="631" y="65"/>
                      <a:pt x="53" y="233"/>
                    </a:cubicBezTo>
                    <a:cubicBezTo>
                      <a:pt x="0" y="248"/>
                      <a:pt x="16" y="324"/>
                      <a:pt x="64" y="324"/>
                    </a:cubicBezTo>
                    <a:cubicBezTo>
                      <a:pt x="68" y="324"/>
                      <a:pt x="73" y="324"/>
                      <a:pt x="78" y="322"/>
                    </a:cubicBezTo>
                    <a:cubicBezTo>
                      <a:pt x="642" y="159"/>
                      <a:pt x="1222" y="97"/>
                      <a:pt x="1805" y="97"/>
                    </a:cubicBezTo>
                    <a:cubicBezTo>
                      <a:pt x="2077" y="97"/>
                      <a:pt x="2349" y="110"/>
                      <a:pt x="2620" y="134"/>
                    </a:cubicBezTo>
                    <a:cubicBezTo>
                      <a:pt x="3035" y="170"/>
                      <a:pt x="3446" y="243"/>
                      <a:pt x="3844" y="363"/>
                    </a:cubicBezTo>
                    <a:cubicBezTo>
                      <a:pt x="4240" y="481"/>
                      <a:pt x="4625" y="634"/>
                      <a:pt x="5025" y="751"/>
                    </a:cubicBezTo>
                    <a:cubicBezTo>
                      <a:pt x="5028" y="752"/>
                      <a:pt x="5032" y="752"/>
                      <a:pt x="5035" y="752"/>
                    </a:cubicBezTo>
                    <a:cubicBezTo>
                      <a:pt x="5068" y="752"/>
                      <a:pt x="5078" y="700"/>
                      <a:pt x="5040" y="684"/>
                    </a:cubicBezTo>
                    <a:cubicBezTo>
                      <a:pt x="4253" y="377"/>
                      <a:pt x="3465" y="108"/>
                      <a:pt x="2619" y="36"/>
                    </a:cubicBezTo>
                    <a:cubicBezTo>
                      <a:pt x="2353" y="13"/>
                      <a:pt x="2088" y="0"/>
                      <a:pt x="1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782200" y="1949475"/>
                <a:ext cx="1344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1060" extrusionOk="0">
                    <a:moveTo>
                      <a:pt x="1421" y="0"/>
                    </a:moveTo>
                    <a:cubicBezTo>
                      <a:pt x="1321" y="0"/>
                      <a:pt x="1222" y="4"/>
                      <a:pt x="1123" y="11"/>
                    </a:cubicBezTo>
                    <a:cubicBezTo>
                      <a:pt x="751" y="39"/>
                      <a:pt x="381" y="93"/>
                      <a:pt x="36" y="242"/>
                    </a:cubicBezTo>
                    <a:cubicBezTo>
                      <a:pt x="0" y="256"/>
                      <a:pt x="20" y="315"/>
                      <a:pt x="54" y="315"/>
                    </a:cubicBezTo>
                    <a:cubicBezTo>
                      <a:pt x="58" y="315"/>
                      <a:pt x="62" y="314"/>
                      <a:pt x="67" y="312"/>
                    </a:cubicBezTo>
                    <a:cubicBezTo>
                      <a:pt x="469" y="142"/>
                      <a:pt x="929" y="85"/>
                      <a:pt x="1362" y="85"/>
                    </a:cubicBezTo>
                    <a:cubicBezTo>
                      <a:pt x="1369" y="85"/>
                      <a:pt x="1376" y="85"/>
                      <a:pt x="1382" y="85"/>
                    </a:cubicBezTo>
                    <a:cubicBezTo>
                      <a:pt x="1837" y="85"/>
                      <a:pt x="2302" y="133"/>
                      <a:pt x="2752" y="196"/>
                    </a:cubicBezTo>
                    <a:cubicBezTo>
                      <a:pt x="3199" y="256"/>
                      <a:pt x="3641" y="340"/>
                      <a:pt x="4072" y="481"/>
                    </a:cubicBezTo>
                    <a:cubicBezTo>
                      <a:pt x="4290" y="553"/>
                      <a:pt x="4506" y="635"/>
                      <a:pt x="4715" y="730"/>
                    </a:cubicBezTo>
                    <a:cubicBezTo>
                      <a:pt x="4926" y="827"/>
                      <a:pt x="5120" y="952"/>
                      <a:pt x="5328" y="1056"/>
                    </a:cubicBezTo>
                    <a:cubicBezTo>
                      <a:pt x="5332" y="1058"/>
                      <a:pt x="5336" y="1059"/>
                      <a:pt x="5340" y="1059"/>
                    </a:cubicBezTo>
                    <a:cubicBezTo>
                      <a:pt x="5363" y="1059"/>
                      <a:pt x="5379" y="1026"/>
                      <a:pt x="5354" y="1011"/>
                    </a:cubicBezTo>
                    <a:cubicBezTo>
                      <a:pt x="5051" y="826"/>
                      <a:pt x="4757" y="647"/>
                      <a:pt x="4424" y="518"/>
                    </a:cubicBezTo>
                    <a:cubicBezTo>
                      <a:pt x="4075" y="384"/>
                      <a:pt x="3719" y="279"/>
                      <a:pt x="3353" y="206"/>
                    </a:cubicBezTo>
                    <a:cubicBezTo>
                      <a:pt x="2990" y="134"/>
                      <a:pt x="2619" y="83"/>
                      <a:pt x="2252" y="49"/>
                    </a:cubicBezTo>
                    <a:cubicBezTo>
                      <a:pt x="1978" y="25"/>
                      <a:pt x="1699" y="0"/>
                      <a:pt x="1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758000" y="1965150"/>
                <a:ext cx="147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845" extrusionOk="0">
                    <a:moveTo>
                      <a:pt x="2549" y="1"/>
                    </a:moveTo>
                    <a:cubicBezTo>
                      <a:pt x="2158" y="1"/>
                      <a:pt x="1766" y="31"/>
                      <a:pt x="1382" y="89"/>
                    </a:cubicBezTo>
                    <a:cubicBezTo>
                      <a:pt x="925" y="160"/>
                      <a:pt x="497" y="301"/>
                      <a:pt x="56" y="433"/>
                    </a:cubicBezTo>
                    <a:cubicBezTo>
                      <a:pt x="0" y="449"/>
                      <a:pt x="19" y="531"/>
                      <a:pt x="69" y="531"/>
                    </a:cubicBezTo>
                    <a:cubicBezTo>
                      <a:pt x="74" y="531"/>
                      <a:pt x="78" y="530"/>
                      <a:pt x="83" y="529"/>
                    </a:cubicBezTo>
                    <a:cubicBezTo>
                      <a:pt x="458" y="416"/>
                      <a:pt x="821" y="298"/>
                      <a:pt x="1208" y="222"/>
                    </a:cubicBezTo>
                    <a:cubicBezTo>
                      <a:pt x="1591" y="147"/>
                      <a:pt x="1985" y="125"/>
                      <a:pt x="2374" y="111"/>
                    </a:cubicBezTo>
                    <a:cubicBezTo>
                      <a:pt x="2450" y="108"/>
                      <a:pt x="2526" y="106"/>
                      <a:pt x="2602" y="106"/>
                    </a:cubicBezTo>
                    <a:cubicBezTo>
                      <a:pt x="3295" y="106"/>
                      <a:pt x="3976" y="222"/>
                      <a:pt x="4647" y="402"/>
                    </a:cubicBezTo>
                    <a:cubicBezTo>
                      <a:pt x="5062" y="514"/>
                      <a:pt x="5470" y="647"/>
                      <a:pt x="5856" y="841"/>
                    </a:cubicBezTo>
                    <a:cubicBezTo>
                      <a:pt x="5860" y="843"/>
                      <a:pt x="5864" y="844"/>
                      <a:pt x="5867" y="844"/>
                    </a:cubicBezTo>
                    <a:cubicBezTo>
                      <a:pt x="5888" y="844"/>
                      <a:pt x="5900" y="816"/>
                      <a:pt x="5878" y="804"/>
                    </a:cubicBezTo>
                    <a:cubicBezTo>
                      <a:pt x="5216" y="428"/>
                      <a:pt x="4465" y="211"/>
                      <a:pt x="3716" y="92"/>
                    </a:cubicBezTo>
                    <a:cubicBezTo>
                      <a:pt x="3332" y="31"/>
                      <a:pt x="2940" y="1"/>
                      <a:pt x="25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745550" y="2000800"/>
                <a:ext cx="13270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922" extrusionOk="0">
                    <a:moveTo>
                      <a:pt x="1516" y="0"/>
                    </a:moveTo>
                    <a:cubicBezTo>
                      <a:pt x="1470" y="0"/>
                      <a:pt x="1424" y="1"/>
                      <a:pt x="1378" y="2"/>
                    </a:cubicBezTo>
                    <a:cubicBezTo>
                      <a:pt x="933" y="12"/>
                      <a:pt x="492" y="78"/>
                      <a:pt x="62" y="201"/>
                    </a:cubicBezTo>
                    <a:cubicBezTo>
                      <a:pt x="0" y="220"/>
                      <a:pt x="19" y="310"/>
                      <a:pt x="76" y="310"/>
                    </a:cubicBezTo>
                    <a:cubicBezTo>
                      <a:pt x="80" y="310"/>
                      <a:pt x="86" y="309"/>
                      <a:pt x="91" y="308"/>
                    </a:cubicBezTo>
                    <a:cubicBezTo>
                      <a:pt x="480" y="211"/>
                      <a:pt x="878" y="160"/>
                      <a:pt x="1277" y="160"/>
                    </a:cubicBezTo>
                    <a:cubicBezTo>
                      <a:pt x="1326" y="160"/>
                      <a:pt x="1375" y="160"/>
                      <a:pt x="1425" y="162"/>
                    </a:cubicBezTo>
                    <a:cubicBezTo>
                      <a:pt x="1880" y="178"/>
                      <a:pt x="2331" y="257"/>
                      <a:pt x="2785" y="312"/>
                    </a:cubicBezTo>
                    <a:cubicBezTo>
                      <a:pt x="3213" y="362"/>
                      <a:pt x="3650" y="446"/>
                      <a:pt x="4059" y="587"/>
                    </a:cubicBezTo>
                    <a:cubicBezTo>
                      <a:pt x="4251" y="654"/>
                      <a:pt x="4437" y="742"/>
                      <a:pt x="4630" y="811"/>
                    </a:cubicBezTo>
                    <a:cubicBezTo>
                      <a:pt x="4767" y="859"/>
                      <a:pt x="4909" y="921"/>
                      <a:pt x="5053" y="921"/>
                    </a:cubicBezTo>
                    <a:cubicBezTo>
                      <a:pt x="5100" y="921"/>
                      <a:pt x="5148" y="915"/>
                      <a:pt x="5195" y="899"/>
                    </a:cubicBezTo>
                    <a:cubicBezTo>
                      <a:pt x="5286" y="868"/>
                      <a:pt x="5308" y="746"/>
                      <a:pt x="5223" y="695"/>
                    </a:cubicBezTo>
                    <a:cubicBezTo>
                      <a:pt x="5135" y="643"/>
                      <a:pt x="5055" y="586"/>
                      <a:pt x="4962" y="540"/>
                    </a:cubicBezTo>
                    <a:cubicBezTo>
                      <a:pt x="4874" y="496"/>
                      <a:pt x="4782" y="471"/>
                      <a:pt x="4688" y="437"/>
                    </a:cubicBezTo>
                    <a:cubicBezTo>
                      <a:pt x="4482" y="365"/>
                      <a:pt x="4283" y="273"/>
                      <a:pt x="4071" y="213"/>
                    </a:cubicBezTo>
                    <a:cubicBezTo>
                      <a:pt x="3660" y="91"/>
                      <a:pt x="3247" y="45"/>
                      <a:pt x="2820" y="45"/>
                    </a:cubicBezTo>
                    <a:cubicBezTo>
                      <a:pt x="2801" y="45"/>
                      <a:pt x="2782" y="45"/>
                      <a:pt x="2762" y="45"/>
                    </a:cubicBezTo>
                    <a:cubicBezTo>
                      <a:pt x="2751" y="45"/>
                      <a:pt x="2740" y="45"/>
                      <a:pt x="2729" y="45"/>
                    </a:cubicBezTo>
                    <a:cubicBezTo>
                      <a:pt x="2325" y="45"/>
                      <a:pt x="1920" y="0"/>
                      <a:pt x="15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744875" y="2018325"/>
                <a:ext cx="1264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961" extrusionOk="0">
                    <a:moveTo>
                      <a:pt x="901" y="0"/>
                    </a:moveTo>
                    <a:cubicBezTo>
                      <a:pt x="839" y="0"/>
                      <a:pt x="776" y="3"/>
                      <a:pt x="714" y="9"/>
                    </a:cubicBezTo>
                    <a:cubicBezTo>
                      <a:pt x="494" y="30"/>
                      <a:pt x="278" y="55"/>
                      <a:pt x="66" y="108"/>
                    </a:cubicBezTo>
                    <a:cubicBezTo>
                      <a:pt x="0" y="124"/>
                      <a:pt x="21" y="219"/>
                      <a:pt x="83" y="219"/>
                    </a:cubicBezTo>
                    <a:cubicBezTo>
                      <a:pt x="87" y="219"/>
                      <a:pt x="92" y="219"/>
                      <a:pt x="97" y="218"/>
                    </a:cubicBezTo>
                    <a:cubicBezTo>
                      <a:pt x="314" y="163"/>
                      <a:pt x="536" y="139"/>
                      <a:pt x="758" y="118"/>
                    </a:cubicBezTo>
                    <a:cubicBezTo>
                      <a:pt x="811" y="114"/>
                      <a:pt x="865" y="112"/>
                      <a:pt x="918" y="112"/>
                    </a:cubicBezTo>
                    <a:cubicBezTo>
                      <a:pt x="1054" y="112"/>
                      <a:pt x="1191" y="123"/>
                      <a:pt x="1328" y="123"/>
                    </a:cubicBezTo>
                    <a:cubicBezTo>
                      <a:pt x="1339" y="123"/>
                      <a:pt x="1351" y="123"/>
                      <a:pt x="1362" y="123"/>
                    </a:cubicBezTo>
                    <a:cubicBezTo>
                      <a:pt x="1377" y="122"/>
                      <a:pt x="1392" y="122"/>
                      <a:pt x="1407" y="122"/>
                    </a:cubicBezTo>
                    <a:cubicBezTo>
                      <a:pt x="1803" y="122"/>
                      <a:pt x="2206" y="194"/>
                      <a:pt x="2593" y="264"/>
                    </a:cubicBezTo>
                    <a:cubicBezTo>
                      <a:pt x="2791" y="299"/>
                      <a:pt x="2979" y="362"/>
                      <a:pt x="3173" y="404"/>
                    </a:cubicBezTo>
                    <a:cubicBezTo>
                      <a:pt x="3377" y="448"/>
                      <a:pt x="3579" y="497"/>
                      <a:pt x="3778" y="567"/>
                    </a:cubicBezTo>
                    <a:cubicBezTo>
                      <a:pt x="3971" y="634"/>
                      <a:pt x="4166" y="699"/>
                      <a:pt x="4350" y="783"/>
                    </a:cubicBezTo>
                    <a:cubicBezTo>
                      <a:pt x="4508" y="856"/>
                      <a:pt x="4664" y="960"/>
                      <a:pt x="4840" y="960"/>
                    </a:cubicBezTo>
                    <a:cubicBezTo>
                      <a:pt x="4852" y="960"/>
                      <a:pt x="4864" y="960"/>
                      <a:pt x="4876" y="959"/>
                    </a:cubicBezTo>
                    <a:cubicBezTo>
                      <a:pt x="5013" y="947"/>
                      <a:pt x="5055" y="787"/>
                      <a:pt x="4944" y="708"/>
                    </a:cubicBezTo>
                    <a:cubicBezTo>
                      <a:pt x="4897" y="675"/>
                      <a:pt x="4876" y="636"/>
                      <a:pt x="4819" y="613"/>
                    </a:cubicBezTo>
                    <a:cubicBezTo>
                      <a:pt x="4774" y="594"/>
                      <a:pt x="4728" y="591"/>
                      <a:pt x="4680" y="577"/>
                    </a:cubicBezTo>
                    <a:cubicBezTo>
                      <a:pt x="4581" y="549"/>
                      <a:pt x="4486" y="515"/>
                      <a:pt x="4386" y="492"/>
                    </a:cubicBezTo>
                    <a:cubicBezTo>
                      <a:pt x="4189" y="443"/>
                      <a:pt x="3988" y="404"/>
                      <a:pt x="3792" y="353"/>
                    </a:cubicBezTo>
                    <a:cubicBezTo>
                      <a:pt x="3586" y="300"/>
                      <a:pt x="3383" y="260"/>
                      <a:pt x="3174" y="224"/>
                    </a:cubicBezTo>
                    <a:cubicBezTo>
                      <a:pt x="2972" y="189"/>
                      <a:pt x="2775" y="134"/>
                      <a:pt x="2570" y="111"/>
                    </a:cubicBezTo>
                    <a:cubicBezTo>
                      <a:pt x="2171" y="64"/>
                      <a:pt x="1777" y="8"/>
                      <a:pt x="1377" y="8"/>
                    </a:cubicBezTo>
                    <a:cubicBezTo>
                      <a:pt x="1357" y="8"/>
                      <a:pt x="1338" y="9"/>
                      <a:pt x="1319" y="9"/>
                    </a:cubicBezTo>
                    <a:cubicBezTo>
                      <a:pt x="1307" y="9"/>
                      <a:pt x="1294" y="9"/>
                      <a:pt x="1282" y="9"/>
                    </a:cubicBezTo>
                    <a:cubicBezTo>
                      <a:pt x="1154" y="9"/>
                      <a:pt x="1027" y="0"/>
                      <a:pt x="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2738850" y="2035450"/>
                <a:ext cx="1250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802" extrusionOk="0">
                    <a:moveTo>
                      <a:pt x="1655" y="1"/>
                    </a:moveTo>
                    <a:cubicBezTo>
                      <a:pt x="1114" y="1"/>
                      <a:pt x="576" y="72"/>
                      <a:pt x="62" y="255"/>
                    </a:cubicBezTo>
                    <a:cubicBezTo>
                      <a:pt x="0" y="278"/>
                      <a:pt x="17" y="368"/>
                      <a:pt x="72" y="368"/>
                    </a:cubicBezTo>
                    <a:cubicBezTo>
                      <a:pt x="78" y="368"/>
                      <a:pt x="85" y="367"/>
                      <a:pt x="93" y="364"/>
                    </a:cubicBezTo>
                    <a:cubicBezTo>
                      <a:pt x="191" y="333"/>
                      <a:pt x="286" y="291"/>
                      <a:pt x="387" y="269"/>
                    </a:cubicBezTo>
                    <a:cubicBezTo>
                      <a:pt x="479" y="249"/>
                      <a:pt x="574" y="241"/>
                      <a:pt x="668" y="226"/>
                    </a:cubicBezTo>
                    <a:cubicBezTo>
                      <a:pt x="878" y="193"/>
                      <a:pt x="1086" y="171"/>
                      <a:pt x="1298" y="163"/>
                    </a:cubicBezTo>
                    <a:cubicBezTo>
                      <a:pt x="1428" y="156"/>
                      <a:pt x="1553" y="149"/>
                      <a:pt x="1679" y="149"/>
                    </a:cubicBezTo>
                    <a:cubicBezTo>
                      <a:pt x="1757" y="149"/>
                      <a:pt x="1836" y="152"/>
                      <a:pt x="1917" y="160"/>
                    </a:cubicBezTo>
                    <a:cubicBezTo>
                      <a:pt x="2124" y="180"/>
                      <a:pt x="2331" y="181"/>
                      <a:pt x="2536" y="202"/>
                    </a:cubicBezTo>
                    <a:cubicBezTo>
                      <a:pt x="2746" y="223"/>
                      <a:pt x="2962" y="241"/>
                      <a:pt x="3167" y="298"/>
                    </a:cubicBezTo>
                    <a:cubicBezTo>
                      <a:pt x="3365" y="354"/>
                      <a:pt x="3571" y="376"/>
                      <a:pt x="3773" y="412"/>
                    </a:cubicBezTo>
                    <a:cubicBezTo>
                      <a:pt x="3971" y="448"/>
                      <a:pt x="4188" y="475"/>
                      <a:pt x="4375" y="556"/>
                    </a:cubicBezTo>
                    <a:cubicBezTo>
                      <a:pt x="4450" y="588"/>
                      <a:pt x="4522" y="617"/>
                      <a:pt x="4598" y="643"/>
                    </a:cubicBezTo>
                    <a:cubicBezTo>
                      <a:pt x="4682" y="672"/>
                      <a:pt x="4741" y="738"/>
                      <a:pt x="4820" y="768"/>
                    </a:cubicBezTo>
                    <a:cubicBezTo>
                      <a:pt x="4838" y="791"/>
                      <a:pt x="4864" y="801"/>
                      <a:pt x="4890" y="801"/>
                    </a:cubicBezTo>
                    <a:cubicBezTo>
                      <a:pt x="4943" y="801"/>
                      <a:pt x="4998" y="759"/>
                      <a:pt x="4999" y="700"/>
                    </a:cubicBezTo>
                    <a:lnTo>
                      <a:pt x="4999" y="680"/>
                    </a:lnTo>
                    <a:cubicBezTo>
                      <a:pt x="5001" y="634"/>
                      <a:pt x="4965" y="594"/>
                      <a:pt x="4921" y="579"/>
                    </a:cubicBezTo>
                    <a:cubicBezTo>
                      <a:pt x="4872" y="563"/>
                      <a:pt x="4832" y="565"/>
                      <a:pt x="4783" y="559"/>
                    </a:cubicBezTo>
                    <a:cubicBezTo>
                      <a:pt x="4727" y="552"/>
                      <a:pt x="4673" y="527"/>
                      <a:pt x="4617" y="512"/>
                    </a:cubicBezTo>
                    <a:cubicBezTo>
                      <a:pt x="4525" y="483"/>
                      <a:pt x="4440" y="442"/>
                      <a:pt x="4351" y="412"/>
                    </a:cubicBezTo>
                    <a:cubicBezTo>
                      <a:pt x="4163" y="349"/>
                      <a:pt x="3956" y="328"/>
                      <a:pt x="3761" y="290"/>
                    </a:cubicBezTo>
                    <a:cubicBezTo>
                      <a:pt x="3545" y="246"/>
                      <a:pt x="3334" y="203"/>
                      <a:pt x="3121" y="147"/>
                    </a:cubicBezTo>
                    <a:cubicBezTo>
                      <a:pt x="2932" y="96"/>
                      <a:pt x="2730" y="81"/>
                      <a:pt x="2536" y="57"/>
                    </a:cubicBezTo>
                    <a:cubicBezTo>
                      <a:pt x="2244" y="22"/>
                      <a:pt x="1949" y="1"/>
                      <a:pt x="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2713150" y="2084000"/>
                <a:ext cx="1236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069" extrusionOk="0">
                    <a:moveTo>
                      <a:pt x="3694" y="1"/>
                    </a:moveTo>
                    <a:cubicBezTo>
                      <a:pt x="3667" y="1"/>
                      <a:pt x="3640" y="1"/>
                      <a:pt x="3613" y="1"/>
                    </a:cubicBezTo>
                    <a:cubicBezTo>
                      <a:pt x="3407" y="1"/>
                      <a:pt x="3211" y="40"/>
                      <a:pt x="3010" y="79"/>
                    </a:cubicBezTo>
                    <a:cubicBezTo>
                      <a:pt x="2806" y="119"/>
                      <a:pt x="2598" y="141"/>
                      <a:pt x="2393" y="178"/>
                    </a:cubicBezTo>
                    <a:cubicBezTo>
                      <a:pt x="1990" y="253"/>
                      <a:pt x="1598" y="412"/>
                      <a:pt x="1204" y="527"/>
                    </a:cubicBezTo>
                    <a:cubicBezTo>
                      <a:pt x="816" y="642"/>
                      <a:pt x="427" y="760"/>
                      <a:pt x="67" y="945"/>
                    </a:cubicBezTo>
                    <a:cubicBezTo>
                      <a:pt x="0" y="979"/>
                      <a:pt x="40" y="1069"/>
                      <a:pt x="102" y="1069"/>
                    </a:cubicBezTo>
                    <a:cubicBezTo>
                      <a:pt x="112" y="1069"/>
                      <a:pt x="123" y="1066"/>
                      <a:pt x="135" y="1060"/>
                    </a:cubicBezTo>
                    <a:cubicBezTo>
                      <a:pt x="486" y="884"/>
                      <a:pt x="865" y="772"/>
                      <a:pt x="1242" y="664"/>
                    </a:cubicBezTo>
                    <a:cubicBezTo>
                      <a:pt x="1628" y="553"/>
                      <a:pt x="2016" y="400"/>
                      <a:pt x="2412" y="329"/>
                    </a:cubicBezTo>
                    <a:cubicBezTo>
                      <a:pt x="2611" y="295"/>
                      <a:pt x="2811" y="279"/>
                      <a:pt x="3010" y="244"/>
                    </a:cubicBezTo>
                    <a:cubicBezTo>
                      <a:pt x="3163" y="218"/>
                      <a:pt x="3313" y="199"/>
                      <a:pt x="3467" y="199"/>
                    </a:cubicBezTo>
                    <a:cubicBezTo>
                      <a:pt x="3523" y="199"/>
                      <a:pt x="3579" y="201"/>
                      <a:pt x="3636" y="207"/>
                    </a:cubicBezTo>
                    <a:cubicBezTo>
                      <a:pt x="3839" y="229"/>
                      <a:pt x="4050" y="249"/>
                      <a:pt x="4250" y="288"/>
                    </a:cubicBezTo>
                    <a:cubicBezTo>
                      <a:pt x="4405" y="318"/>
                      <a:pt x="4560" y="358"/>
                      <a:pt x="4717" y="358"/>
                    </a:cubicBezTo>
                    <a:cubicBezTo>
                      <a:pt x="4756" y="358"/>
                      <a:pt x="4795" y="355"/>
                      <a:pt x="4834" y="350"/>
                    </a:cubicBezTo>
                    <a:cubicBezTo>
                      <a:pt x="4946" y="335"/>
                      <a:pt x="4932" y="187"/>
                      <a:pt x="4861" y="135"/>
                    </a:cubicBezTo>
                    <a:cubicBezTo>
                      <a:pt x="4766" y="64"/>
                      <a:pt x="4694" y="51"/>
                      <a:pt x="4577" y="50"/>
                    </a:cubicBezTo>
                    <a:cubicBezTo>
                      <a:pt x="4472" y="50"/>
                      <a:pt x="4367" y="28"/>
                      <a:pt x="4263" y="20"/>
                    </a:cubicBezTo>
                    <a:cubicBezTo>
                      <a:pt x="4077" y="2"/>
                      <a:pt x="3883" y="1"/>
                      <a:pt x="3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2719775" y="2102050"/>
                <a:ext cx="1125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993" extrusionOk="0">
                    <a:moveTo>
                      <a:pt x="4105" y="1"/>
                    </a:moveTo>
                    <a:cubicBezTo>
                      <a:pt x="4053" y="1"/>
                      <a:pt x="4001" y="7"/>
                      <a:pt x="3949" y="13"/>
                    </a:cubicBezTo>
                    <a:cubicBezTo>
                      <a:pt x="3779" y="34"/>
                      <a:pt x="3606" y="14"/>
                      <a:pt x="3436" y="43"/>
                    </a:cubicBezTo>
                    <a:cubicBezTo>
                      <a:pt x="3224" y="79"/>
                      <a:pt x="3012" y="113"/>
                      <a:pt x="2799" y="135"/>
                    </a:cubicBezTo>
                    <a:cubicBezTo>
                      <a:pt x="2592" y="157"/>
                      <a:pt x="2391" y="200"/>
                      <a:pt x="2186" y="219"/>
                    </a:cubicBezTo>
                    <a:cubicBezTo>
                      <a:pt x="1801" y="252"/>
                      <a:pt x="1418" y="346"/>
                      <a:pt x="1054" y="474"/>
                    </a:cubicBezTo>
                    <a:cubicBezTo>
                      <a:pt x="869" y="540"/>
                      <a:pt x="684" y="616"/>
                      <a:pt x="500" y="684"/>
                    </a:cubicBezTo>
                    <a:cubicBezTo>
                      <a:pt x="338" y="743"/>
                      <a:pt x="180" y="801"/>
                      <a:pt x="43" y="906"/>
                    </a:cubicBezTo>
                    <a:cubicBezTo>
                      <a:pt x="0" y="939"/>
                      <a:pt x="28" y="992"/>
                      <a:pt x="67" y="992"/>
                    </a:cubicBezTo>
                    <a:cubicBezTo>
                      <a:pt x="78" y="992"/>
                      <a:pt x="89" y="988"/>
                      <a:pt x="100" y="980"/>
                    </a:cubicBezTo>
                    <a:cubicBezTo>
                      <a:pt x="249" y="864"/>
                      <a:pt x="429" y="808"/>
                      <a:pt x="602" y="743"/>
                    </a:cubicBezTo>
                    <a:cubicBezTo>
                      <a:pt x="782" y="676"/>
                      <a:pt x="956" y="596"/>
                      <a:pt x="1141" y="540"/>
                    </a:cubicBezTo>
                    <a:cubicBezTo>
                      <a:pt x="1323" y="484"/>
                      <a:pt x="1511" y="441"/>
                      <a:pt x="1697" y="400"/>
                    </a:cubicBezTo>
                    <a:cubicBezTo>
                      <a:pt x="1898" y="354"/>
                      <a:pt x="2094" y="350"/>
                      <a:pt x="2297" y="333"/>
                    </a:cubicBezTo>
                    <a:cubicBezTo>
                      <a:pt x="2688" y="302"/>
                      <a:pt x="3075" y="301"/>
                      <a:pt x="3469" y="299"/>
                    </a:cubicBezTo>
                    <a:cubicBezTo>
                      <a:pt x="3555" y="299"/>
                      <a:pt x="3636" y="314"/>
                      <a:pt x="3721" y="325"/>
                    </a:cubicBezTo>
                    <a:cubicBezTo>
                      <a:pt x="3783" y="334"/>
                      <a:pt x="3843" y="336"/>
                      <a:pt x="3905" y="336"/>
                    </a:cubicBezTo>
                    <a:cubicBezTo>
                      <a:pt x="3932" y="336"/>
                      <a:pt x="3960" y="335"/>
                      <a:pt x="3988" y="335"/>
                    </a:cubicBezTo>
                    <a:cubicBezTo>
                      <a:pt x="4057" y="335"/>
                      <a:pt x="4122" y="351"/>
                      <a:pt x="4192" y="358"/>
                    </a:cubicBezTo>
                    <a:cubicBezTo>
                      <a:pt x="4204" y="360"/>
                      <a:pt x="4216" y="361"/>
                      <a:pt x="4227" y="361"/>
                    </a:cubicBezTo>
                    <a:cubicBezTo>
                      <a:pt x="4297" y="361"/>
                      <a:pt x="4358" y="335"/>
                      <a:pt x="4423" y="307"/>
                    </a:cubicBezTo>
                    <a:cubicBezTo>
                      <a:pt x="4499" y="272"/>
                      <a:pt x="4488" y="161"/>
                      <a:pt x="4423" y="122"/>
                    </a:cubicBezTo>
                    <a:cubicBezTo>
                      <a:pt x="4351" y="79"/>
                      <a:pt x="4302" y="31"/>
                      <a:pt x="4218" y="13"/>
                    </a:cubicBezTo>
                    <a:cubicBezTo>
                      <a:pt x="4181" y="4"/>
                      <a:pt x="4143" y="1"/>
                      <a:pt x="4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2719600" y="2125950"/>
                <a:ext cx="1025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1048" extrusionOk="0">
                    <a:moveTo>
                      <a:pt x="3677" y="0"/>
                    </a:moveTo>
                    <a:cubicBezTo>
                      <a:pt x="3428" y="0"/>
                      <a:pt x="3179" y="17"/>
                      <a:pt x="2932" y="38"/>
                    </a:cubicBezTo>
                    <a:cubicBezTo>
                      <a:pt x="2585" y="71"/>
                      <a:pt x="2238" y="102"/>
                      <a:pt x="1897" y="174"/>
                    </a:cubicBezTo>
                    <a:cubicBezTo>
                      <a:pt x="1544" y="247"/>
                      <a:pt x="1206" y="370"/>
                      <a:pt x="864" y="488"/>
                    </a:cubicBezTo>
                    <a:cubicBezTo>
                      <a:pt x="553" y="593"/>
                      <a:pt x="298" y="749"/>
                      <a:pt x="39" y="953"/>
                    </a:cubicBezTo>
                    <a:cubicBezTo>
                      <a:pt x="0" y="986"/>
                      <a:pt x="37" y="1047"/>
                      <a:pt x="78" y="1047"/>
                    </a:cubicBezTo>
                    <a:cubicBezTo>
                      <a:pt x="87" y="1047"/>
                      <a:pt x="96" y="1045"/>
                      <a:pt x="104" y="1038"/>
                    </a:cubicBezTo>
                    <a:cubicBezTo>
                      <a:pt x="230" y="942"/>
                      <a:pt x="359" y="848"/>
                      <a:pt x="499" y="769"/>
                    </a:cubicBezTo>
                    <a:cubicBezTo>
                      <a:pt x="652" y="682"/>
                      <a:pt x="816" y="632"/>
                      <a:pt x="984" y="577"/>
                    </a:cubicBezTo>
                    <a:cubicBezTo>
                      <a:pt x="1304" y="473"/>
                      <a:pt x="1625" y="374"/>
                      <a:pt x="1958" y="315"/>
                    </a:cubicBezTo>
                    <a:cubicBezTo>
                      <a:pt x="2297" y="254"/>
                      <a:pt x="2637" y="230"/>
                      <a:pt x="2980" y="197"/>
                    </a:cubicBezTo>
                    <a:cubicBezTo>
                      <a:pt x="3335" y="164"/>
                      <a:pt x="3689" y="129"/>
                      <a:pt x="4045" y="106"/>
                    </a:cubicBezTo>
                    <a:cubicBezTo>
                      <a:pt x="4103" y="100"/>
                      <a:pt x="4103" y="17"/>
                      <a:pt x="4042" y="14"/>
                    </a:cubicBezTo>
                    <a:cubicBezTo>
                      <a:pt x="3921" y="4"/>
                      <a:pt x="3799" y="0"/>
                      <a:pt x="3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2720800" y="2161725"/>
                <a:ext cx="949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110" extrusionOk="0">
                    <a:moveTo>
                      <a:pt x="3762" y="1"/>
                    </a:moveTo>
                    <a:cubicBezTo>
                      <a:pt x="3106" y="13"/>
                      <a:pt x="2478" y="98"/>
                      <a:pt x="1849" y="285"/>
                    </a:cubicBezTo>
                    <a:cubicBezTo>
                      <a:pt x="1537" y="377"/>
                      <a:pt x="1225" y="478"/>
                      <a:pt x="924" y="602"/>
                    </a:cubicBezTo>
                    <a:cubicBezTo>
                      <a:pt x="626" y="726"/>
                      <a:pt x="348" y="895"/>
                      <a:pt x="49" y="1017"/>
                    </a:cubicBezTo>
                    <a:cubicBezTo>
                      <a:pt x="0" y="1037"/>
                      <a:pt x="15" y="1110"/>
                      <a:pt x="57" y="1110"/>
                    </a:cubicBezTo>
                    <a:cubicBezTo>
                      <a:pt x="62" y="1110"/>
                      <a:pt x="68" y="1109"/>
                      <a:pt x="74" y="1107"/>
                    </a:cubicBezTo>
                    <a:cubicBezTo>
                      <a:pt x="366" y="988"/>
                      <a:pt x="637" y="825"/>
                      <a:pt x="930" y="704"/>
                    </a:cubicBezTo>
                    <a:cubicBezTo>
                      <a:pt x="1224" y="582"/>
                      <a:pt x="1527" y="487"/>
                      <a:pt x="1831" y="397"/>
                    </a:cubicBezTo>
                    <a:cubicBezTo>
                      <a:pt x="2133" y="307"/>
                      <a:pt x="2442" y="226"/>
                      <a:pt x="2755" y="175"/>
                    </a:cubicBezTo>
                    <a:cubicBezTo>
                      <a:pt x="3088" y="121"/>
                      <a:pt x="3426" y="96"/>
                      <a:pt x="3762" y="56"/>
                    </a:cubicBezTo>
                    <a:cubicBezTo>
                      <a:pt x="3795" y="51"/>
                      <a:pt x="3798" y="1"/>
                      <a:pt x="37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721225" y="2176725"/>
                <a:ext cx="7287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187" extrusionOk="0">
                    <a:moveTo>
                      <a:pt x="2879" y="1"/>
                    </a:moveTo>
                    <a:cubicBezTo>
                      <a:pt x="2351" y="6"/>
                      <a:pt x="1835" y="234"/>
                      <a:pt x="1342" y="396"/>
                    </a:cubicBezTo>
                    <a:cubicBezTo>
                      <a:pt x="1120" y="468"/>
                      <a:pt x="904" y="550"/>
                      <a:pt x="697" y="659"/>
                    </a:cubicBezTo>
                    <a:cubicBezTo>
                      <a:pt x="467" y="782"/>
                      <a:pt x="264" y="938"/>
                      <a:pt x="49" y="1080"/>
                    </a:cubicBezTo>
                    <a:cubicBezTo>
                      <a:pt x="0" y="1113"/>
                      <a:pt x="31" y="1186"/>
                      <a:pt x="77" y="1186"/>
                    </a:cubicBezTo>
                    <a:cubicBezTo>
                      <a:pt x="86" y="1186"/>
                      <a:pt x="96" y="1183"/>
                      <a:pt x="106" y="1177"/>
                    </a:cubicBezTo>
                    <a:cubicBezTo>
                      <a:pt x="305" y="1046"/>
                      <a:pt x="492" y="902"/>
                      <a:pt x="701" y="786"/>
                    </a:cubicBezTo>
                    <a:cubicBezTo>
                      <a:pt x="914" y="667"/>
                      <a:pt x="1141" y="580"/>
                      <a:pt x="1373" y="505"/>
                    </a:cubicBezTo>
                    <a:cubicBezTo>
                      <a:pt x="1866" y="347"/>
                      <a:pt x="2360" y="119"/>
                      <a:pt x="2879" y="54"/>
                    </a:cubicBezTo>
                    <a:cubicBezTo>
                      <a:pt x="2911" y="51"/>
                      <a:pt x="2915" y="1"/>
                      <a:pt x="28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2728750" y="2188225"/>
                <a:ext cx="664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061" extrusionOk="0">
                    <a:moveTo>
                      <a:pt x="2612" y="0"/>
                    </a:moveTo>
                    <a:cubicBezTo>
                      <a:pt x="2608" y="0"/>
                      <a:pt x="2605" y="1"/>
                      <a:pt x="2601" y="2"/>
                    </a:cubicBezTo>
                    <a:cubicBezTo>
                      <a:pt x="1719" y="204"/>
                      <a:pt x="798" y="420"/>
                      <a:pt x="48" y="953"/>
                    </a:cubicBezTo>
                    <a:cubicBezTo>
                      <a:pt x="1" y="988"/>
                      <a:pt x="31" y="1060"/>
                      <a:pt x="75" y="1060"/>
                    </a:cubicBezTo>
                    <a:cubicBezTo>
                      <a:pt x="85" y="1060"/>
                      <a:pt x="95" y="1057"/>
                      <a:pt x="104" y="1050"/>
                    </a:cubicBezTo>
                    <a:cubicBezTo>
                      <a:pt x="461" y="796"/>
                      <a:pt x="858" y="610"/>
                      <a:pt x="1273" y="469"/>
                    </a:cubicBezTo>
                    <a:cubicBezTo>
                      <a:pt x="1715" y="318"/>
                      <a:pt x="2187" y="245"/>
                      <a:pt x="2620" y="68"/>
                    </a:cubicBezTo>
                    <a:cubicBezTo>
                      <a:pt x="2657" y="54"/>
                      <a:pt x="2648" y="0"/>
                      <a:pt x="2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2724925" y="2218150"/>
                <a:ext cx="6505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998" extrusionOk="0">
                    <a:moveTo>
                      <a:pt x="2231" y="1"/>
                    </a:moveTo>
                    <a:cubicBezTo>
                      <a:pt x="2103" y="1"/>
                      <a:pt x="1971" y="29"/>
                      <a:pt x="1850" y="50"/>
                    </a:cubicBezTo>
                    <a:cubicBezTo>
                      <a:pt x="1736" y="68"/>
                      <a:pt x="1614" y="76"/>
                      <a:pt x="1504" y="112"/>
                    </a:cubicBezTo>
                    <a:cubicBezTo>
                      <a:pt x="1403" y="145"/>
                      <a:pt x="1304" y="203"/>
                      <a:pt x="1209" y="248"/>
                    </a:cubicBezTo>
                    <a:cubicBezTo>
                      <a:pt x="802" y="434"/>
                      <a:pt x="417" y="638"/>
                      <a:pt x="50" y="891"/>
                    </a:cubicBezTo>
                    <a:cubicBezTo>
                      <a:pt x="0" y="924"/>
                      <a:pt x="31" y="998"/>
                      <a:pt x="78" y="998"/>
                    </a:cubicBezTo>
                    <a:cubicBezTo>
                      <a:pt x="87" y="998"/>
                      <a:pt x="96" y="995"/>
                      <a:pt x="106" y="989"/>
                    </a:cubicBezTo>
                    <a:cubicBezTo>
                      <a:pt x="281" y="875"/>
                      <a:pt x="454" y="754"/>
                      <a:pt x="641" y="666"/>
                    </a:cubicBezTo>
                    <a:cubicBezTo>
                      <a:pt x="742" y="620"/>
                      <a:pt x="846" y="585"/>
                      <a:pt x="949" y="540"/>
                    </a:cubicBezTo>
                    <a:cubicBezTo>
                      <a:pt x="1043" y="499"/>
                      <a:pt x="1137" y="450"/>
                      <a:pt x="1233" y="418"/>
                    </a:cubicBezTo>
                    <a:cubicBezTo>
                      <a:pt x="1290" y="400"/>
                      <a:pt x="1340" y="394"/>
                      <a:pt x="1390" y="394"/>
                    </a:cubicBezTo>
                    <a:cubicBezTo>
                      <a:pt x="1438" y="394"/>
                      <a:pt x="1486" y="399"/>
                      <a:pt x="1542" y="405"/>
                    </a:cubicBezTo>
                    <a:cubicBezTo>
                      <a:pt x="1581" y="408"/>
                      <a:pt x="1621" y="410"/>
                      <a:pt x="1661" y="410"/>
                    </a:cubicBezTo>
                    <a:cubicBezTo>
                      <a:pt x="1740" y="410"/>
                      <a:pt x="1819" y="404"/>
                      <a:pt x="1895" y="398"/>
                    </a:cubicBezTo>
                    <a:cubicBezTo>
                      <a:pt x="2100" y="377"/>
                      <a:pt x="2356" y="372"/>
                      <a:pt x="2532" y="259"/>
                    </a:cubicBezTo>
                    <a:cubicBezTo>
                      <a:pt x="2600" y="212"/>
                      <a:pt x="2601" y="119"/>
                      <a:pt x="2535" y="79"/>
                    </a:cubicBezTo>
                    <a:cubicBezTo>
                      <a:pt x="2442" y="20"/>
                      <a:pt x="2338" y="1"/>
                      <a:pt x="2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2731200" y="2238850"/>
                <a:ext cx="5175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847" extrusionOk="0">
                    <a:moveTo>
                      <a:pt x="1806" y="1"/>
                    </a:moveTo>
                    <a:cubicBezTo>
                      <a:pt x="1693" y="1"/>
                      <a:pt x="1575" y="36"/>
                      <a:pt x="1470" y="58"/>
                    </a:cubicBezTo>
                    <a:cubicBezTo>
                      <a:pt x="1377" y="77"/>
                      <a:pt x="1284" y="96"/>
                      <a:pt x="1196" y="127"/>
                    </a:cubicBezTo>
                    <a:cubicBezTo>
                      <a:pt x="1105" y="161"/>
                      <a:pt x="1018" y="202"/>
                      <a:pt x="929" y="234"/>
                    </a:cubicBezTo>
                    <a:cubicBezTo>
                      <a:pt x="853" y="262"/>
                      <a:pt x="773" y="277"/>
                      <a:pt x="700" y="306"/>
                    </a:cubicBezTo>
                    <a:cubicBezTo>
                      <a:pt x="616" y="339"/>
                      <a:pt x="548" y="391"/>
                      <a:pt x="471" y="435"/>
                    </a:cubicBezTo>
                    <a:cubicBezTo>
                      <a:pt x="400" y="472"/>
                      <a:pt x="325" y="501"/>
                      <a:pt x="262" y="550"/>
                    </a:cubicBezTo>
                    <a:cubicBezTo>
                      <a:pt x="184" y="609"/>
                      <a:pt x="116" y="681"/>
                      <a:pt x="45" y="746"/>
                    </a:cubicBezTo>
                    <a:cubicBezTo>
                      <a:pt x="0" y="786"/>
                      <a:pt x="43" y="846"/>
                      <a:pt x="91" y="846"/>
                    </a:cubicBezTo>
                    <a:cubicBezTo>
                      <a:pt x="104" y="846"/>
                      <a:pt x="118" y="842"/>
                      <a:pt x="130" y="831"/>
                    </a:cubicBezTo>
                    <a:cubicBezTo>
                      <a:pt x="198" y="772"/>
                      <a:pt x="263" y="700"/>
                      <a:pt x="344" y="656"/>
                    </a:cubicBezTo>
                    <a:cubicBezTo>
                      <a:pt x="419" y="616"/>
                      <a:pt x="504" y="599"/>
                      <a:pt x="580" y="567"/>
                    </a:cubicBezTo>
                    <a:cubicBezTo>
                      <a:pt x="649" y="541"/>
                      <a:pt x="710" y="508"/>
                      <a:pt x="782" y="494"/>
                    </a:cubicBezTo>
                    <a:cubicBezTo>
                      <a:pt x="864" y="478"/>
                      <a:pt x="945" y="472"/>
                      <a:pt x="1026" y="455"/>
                    </a:cubicBezTo>
                    <a:cubicBezTo>
                      <a:pt x="1188" y="419"/>
                      <a:pt x="1347" y="378"/>
                      <a:pt x="1513" y="357"/>
                    </a:cubicBezTo>
                    <a:cubicBezTo>
                      <a:pt x="1686" y="334"/>
                      <a:pt x="1846" y="293"/>
                      <a:pt x="2004" y="220"/>
                    </a:cubicBezTo>
                    <a:cubicBezTo>
                      <a:pt x="2069" y="184"/>
                      <a:pt x="2058" y="83"/>
                      <a:pt x="2000" y="48"/>
                    </a:cubicBezTo>
                    <a:cubicBezTo>
                      <a:pt x="1940" y="13"/>
                      <a:pt x="1874" y="1"/>
                      <a:pt x="1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2734575" y="2255225"/>
                <a:ext cx="402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716" extrusionOk="0">
                    <a:moveTo>
                      <a:pt x="1560" y="0"/>
                    </a:moveTo>
                    <a:cubicBezTo>
                      <a:pt x="1557" y="0"/>
                      <a:pt x="1554" y="1"/>
                      <a:pt x="1551" y="1"/>
                    </a:cubicBezTo>
                    <a:cubicBezTo>
                      <a:pt x="1399" y="30"/>
                      <a:pt x="1248" y="48"/>
                      <a:pt x="1097" y="82"/>
                    </a:cubicBezTo>
                    <a:cubicBezTo>
                      <a:pt x="963" y="112"/>
                      <a:pt x="833" y="160"/>
                      <a:pt x="708" y="212"/>
                    </a:cubicBezTo>
                    <a:cubicBezTo>
                      <a:pt x="457" y="316"/>
                      <a:pt x="245" y="470"/>
                      <a:pt x="33" y="636"/>
                    </a:cubicBezTo>
                    <a:cubicBezTo>
                      <a:pt x="1" y="661"/>
                      <a:pt x="31" y="715"/>
                      <a:pt x="67" y="715"/>
                    </a:cubicBezTo>
                    <a:cubicBezTo>
                      <a:pt x="74" y="715"/>
                      <a:pt x="82" y="713"/>
                      <a:pt x="89" y="708"/>
                    </a:cubicBezTo>
                    <a:cubicBezTo>
                      <a:pt x="307" y="549"/>
                      <a:pt x="523" y="405"/>
                      <a:pt x="777" y="311"/>
                    </a:cubicBezTo>
                    <a:cubicBezTo>
                      <a:pt x="902" y="265"/>
                      <a:pt x="1028" y="225"/>
                      <a:pt x="1156" y="190"/>
                    </a:cubicBezTo>
                    <a:cubicBezTo>
                      <a:pt x="1294" y="153"/>
                      <a:pt x="1435" y="127"/>
                      <a:pt x="1569" y="74"/>
                    </a:cubicBezTo>
                    <a:cubicBezTo>
                      <a:pt x="1610" y="57"/>
                      <a:pt x="1599" y="0"/>
                      <a:pt x="1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2737825" y="2291100"/>
                <a:ext cx="25550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741" extrusionOk="0">
                    <a:moveTo>
                      <a:pt x="987" y="0"/>
                    </a:moveTo>
                    <a:cubicBezTo>
                      <a:pt x="984" y="0"/>
                      <a:pt x="981" y="1"/>
                      <a:pt x="978" y="2"/>
                    </a:cubicBezTo>
                    <a:cubicBezTo>
                      <a:pt x="890" y="38"/>
                      <a:pt x="815" y="90"/>
                      <a:pt x="736" y="141"/>
                    </a:cubicBezTo>
                    <a:cubicBezTo>
                      <a:pt x="647" y="197"/>
                      <a:pt x="557" y="247"/>
                      <a:pt x="471" y="303"/>
                    </a:cubicBezTo>
                    <a:cubicBezTo>
                      <a:pt x="307" y="407"/>
                      <a:pt x="161" y="538"/>
                      <a:pt x="25" y="678"/>
                    </a:cubicBezTo>
                    <a:cubicBezTo>
                      <a:pt x="1" y="704"/>
                      <a:pt x="26" y="740"/>
                      <a:pt x="54" y="740"/>
                    </a:cubicBezTo>
                    <a:cubicBezTo>
                      <a:pt x="62" y="740"/>
                      <a:pt x="70" y="737"/>
                      <a:pt x="77" y="730"/>
                    </a:cubicBezTo>
                    <a:cubicBezTo>
                      <a:pt x="213" y="595"/>
                      <a:pt x="357" y="471"/>
                      <a:pt x="520" y="368"/>
                    </a:cubicBezTo>
                    <a:cubicBezTo>
                      <a:pt x="602" y="315"/>
                      <a:pt x="687" y="267"/>
                      <a:pt x="768" y="213"/>
                    </a:cubicBezTo>
                    <a:cubicBezTo>
                      <a:pt x="846" y="159"/>
                      <a:pt x="918" y="96"/>
                      <a:pt x="998" y="48"/>
                    </a:cubicBezTo>
                    <a:cubicBezTo>
                      <a:pt x="1021" y="36"/>
                      <a:pt x="1009" y="0"/>
                      <a:pt x="9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2743675" y="2298650"/>
                <a:ext cx="179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15" extrusionOk="0">
                    <a:moveTo>
                      <a:pt x="658" y="0"/>
                    </a:moveTo>
                    <a:cubicBezTo>
                      <a:pt x="649" y="0"/>
                      <a:pt x="641" y="3"/>
                      <a:pt x="633" y="9"/>
                    </a:cubicBezTo>
                    <a:cubicBezTo>
                      <a:pt x="431" y="161"/>
                      <a:pt x="225" y="313"/>
                      <a:pt x="49" y="493"/>
                    </a:cubicBezTo>
                    <a:cubicBezTo>
                      <a:pt x="0" y="543"/>
                      <a:pt x="49" y="615"/>
                      <a:pt x="103" y="615"/>
                    </a:cubicBezTo>
                    <a:cubicBezTo>
                      <a:pt x="119" y="615"/>
                      <a:pt x="136" y="609"/>
                      <a:pt x="150" y="594"/>
                    </a:cubicBezTo>
                    <a:cubicBezTo>
                      <a:pt x="323" y="417"/>
                      <a:pt x="535" y="278"/>
                      <a:pt x="697" y="89"/>
                    </a:cubicBezTo>
                    <a:cubicBezTo>
                      <a:pt x="713" y="68"/>
                      <a:pt x="715" y="40"/>
                      <a:pt x="700" y="20"/>
                    </a:cubicBezTo>
                    <a:cubicBezTo>
                      <a:pt x="690" y="9"/>
                      <a:pt x="674" y="0"/>
                      <a:pt x="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2744550" y="2309400"/>
                <a:ext cx="2527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55" extrusionOk="0">
                    <a:moveTo>
                      <a:pt x="950" y="1"/>
                    </a:moveTo>
                    <a:cubicBezTo>
                      <a:pt x="943" y="1"/>
                      <a:pt x="937" y="2"/>
                      <a:pt x="930" y="5"/>
                    </a:cubicBezTo>
                    <a:cubicBezTo>
                      <a:pt x="752" y="83"/>
                      <a:pt x="594" y="203"/>
                      <a:pt x="453" y="331"/>
                    </a:cubicBezTo>
                    <a:cubicBezTo>
                      <a:pt x="309" y="459"/>
                      <a:pt x="173" y="599"/>
                      <a:pt x="43" y="743"/>
                    </a:cubicBezTo>
                    <a:cubicBezTo>
                      <a:pt x="0" y="791"/>
                      <a:pt x="44" y="854"/>
                      <a:pt x="91" y="854"/>
                    </a:cubicBezTo>
                    <a:cubicBezTo>
                      <a:pt x="106" y="854"/>
                      <a:pt x="120" y="848"/>
                      <a:pt x="133" y="834"/>
                    </a:cubicBezTo>
                    <a:cubicBezTo>
                      <a:pt x="259" y="693"/>
                      <a:pt x="389" y="556"/>
                      <a:pt x="529" y="430"/>
                    </a:cubicBezTo>
                    <a:cubicBezTo>
                      <a:pt x="670" y="302"/>
                      <a:pt x="820" y="188"/>
                      <a:pt x="973" y="77"/>
                    </a:cubicBezTo>
                    <a:cubicBezTo>
                      <a:pt x="1010" y="51"/>
                      <a:pt x="988" y="1"/>
                      <a:pt x="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2750000" y="2334350"/>
                <a:ext cx="12950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75" extrusionOk="0">
                    <a:moveTo>
                      <a:pt x="452" y="0"/>
                    </a:moveTo>
                    <a:cubicBezTo>
                      <a:pt x="444" y="0"/>
                      <a:pt x="436" y="2"/>
                      <a:pt x="429" y="8"/>
                    </a:cubicBezTo>
                    <a:cubicBezTo>
                      <a:pt x="408" y="23"/>
                      <a:pt x="382" y="38"/>
                      <a:pt x="364" y="58"/>
                    </a:cubicBezTo>
                    <a:cubicBezTo>
                      <a:pt x="346" y="75"/>
                      <a:pt x="330" y="94"/>
                      <a:pt x="312" y="111"/>
                    </a:cubicBezTo>
                    <a:cubicBezTo>
                      <a:pt x="276" y="149"/>
                      <a:pt x="243" y="189"/>
                      <a:pt x="210" y="228"/>
                    </a:cubicBezTo>
                    <a:cubicBezTo>
                      <a:pt x="144" y="310"/>
                      <a:pt x="82" y="394"/>
                      <a:pt x="29" y="485"/>
                    </a:cubicBezTo>
                    <a:cubicBezTo>
                      <a:pt x="1" y="531"/>
                      <a:pt x="43" y="575"/>
                      <a:pt x="84" y="575"/>
                    </a:cubicBezTo>
                    <a:cubicBezTo>
                      <a:pt x="102" y="575"/>
                      <a:pt x="120" y="566"/>
                      <a:pt x="132" y="545"/>
                    </a:cubicBezTo>
                    <a:cubicBezTo>
                      <a:pt x="181" y="462"/>
                      <a:pt x="238" y="379"/>
                      <a:pt x="298" y="305"/>
                    </a:cubicBezTo>
                    <a:cubicBezTo>
                      <a:pt x="330" y="267"/>
                      <a:pt x="361" y="228"/>
                      <a:pt x="395" y="192"/>
                    </a:cubicBezTo>
                    <a:cubicBezTo>
                      <a:pt x="411" y="175"/>
                      <a:pt x="428" y="156"/>
                      <a:pt x="445" y="139"/>
                    </a:cubicBezTo>
                    <a:cubicBezTo>
                      <a:pt x="462" y="119"/>
                      <a:pt x="478" y="96"/>
                      <a:pt x="496" y="74"/>
                    </a:cubicBezTo>
                    <a:cubicBezTo>
                      <a:pt x="518" y="41"/>
                      <a:pt x="485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2783675" y="2305750"/>
                <a:ext cx="682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545" extrusionOk="0">
                    <a:moveTo>
                      <a:pt x="16" y="0"/>
                    </a:moveTo>
                    <a:cubicBezTo>
                      <a:pt x="9" y="0"/>
                      <a:pt x="0" y="7"/>
                      <a:pt x="2" y="17"/>
                    </a:cubicBezTo>
                    <a:cubicBezTo>
                      <a:pt x="73" y="519"/>
                      <a:pt x="222" y="1002"/>
                      <a:pt x="122" y="1509"/>
                    </a:cubicBezTo>
                    <a:cubicBezTo>
                      <a:pt x="117" y="1531"/>
                      <a:pt x="135" y="1544"/>
                      <a:pt x="152" y="1544"/>
                    </a:cubicBezTo>
                    <a:cubicBezTo>
                      <a:pt x="163" y="1544"/>
                      <a:pt x="173" y="1538"/>
                      <a:pt x="175" y="1523"/>
                    </a:cubicBezTo>
                    <a:cubicBezTo>
                      <a:pt x="273" y="1018"/>
                      <a:pt x="153" y="500"/>
                      <a:pt x="28" y="10"/>
                    </a:cubicBezTo>
                    <a:cubicBezTo>
                      <a:pt x="26" y="3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2788000" y="2285200"/>
                <a:ext cx="167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864" extrusionOk="0">
                    <a:moveTo>
                      <a:pt x="42" y="0"/>
                    </a:moveTo>
                    <a:cubicBezTo>
                      <a:pt x="27" y="0"/>
                      <a:pt x="12" y="8"/>
                      <a:pt x="9" y="25"/>
                    </a:cubicBezTo>
                    <a:cubicBezTo>
                      <a:pt x="0" y="81"/>
                      <a:pt x="18" y="121"/>
                      <a:pt x="48" y="169"/>
                    </a:cubicBezTo>
                    <a:cubicBezTo>
                      <a:pt x="87" y="232"/>
                      <a:pt x="116" y="296"/>
                      <a:pt x="149" y="364"/>
                    </a:cubicBezTo>
                    <a:cubicBezTo>
                      <a:pt x="221" y="518"/>
                      <a:pt x="305" y="662"/>
                      <a:pt x="361" y="823"/>
                    </a:cubicBezTo>
                    <a:cubicBezTo>
                      <a:pt x="475" y="1140"/>
                      <a:pt x="548" y="1466"/>
                      <a:pt x="548" y="1805"/>
                    </a:cubicBezTo>
                    <a:cubicBezTo>
                      <a:pt x="548" y="1844"/>
                      <a:pt x="578" y="1863"/>
                      <a:pt x="608" y="1863"/>
                    </a:cubicBezTo>
                    <a:cubicBezTo>
                      <a:pt x="638" y="1863"/>
                      <a:pt x="668" y="1844"/>
                      <a:pt x="668" y="1805"/>
                    </a:cubicBezTo>
                    <a:cubicBezTo>
                      <a:pt x="671" y="1478"/>
                      <a:pt x="606" y="1161"/>
                      <a:pt x="503" y="851"/>
                    </a:cubicBezTo>
                    <a:cubicBezTo>
                      <a:pt x="453" y="699"/>
                      <a:pt x="390" y="554"/>
                      <a:pt x="318" y="411"/>
                    </a:cubicBezTo>
                    <a:cubicBezTo>
                      <a:pt x="280" y="339"/>
                      <a:pt x="244" y="263"/>
                      <a:pt x="198" y="196"/>
                    </a:cubicBezTo>
                    <a:cubicBezTo>
                      <a:pt x="160" y="139"/>
                      <a:pt x="90" y="95"/>
                      <a:pt x="75" y="25"/>
                    </a:cubicBezTo>
                    <a:cubicBezTo>
                      <a:pt x="72" y="9"/>
                      <a:pt x="57" y="0"/>
                      <a:pt x="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2798425" y="2256175"/>
                <a:ext cx="2380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582" extrusionOk="0">
                    <a:moveTo>
                      <a:pt x="193" y="0"/>
                    </a:moveTo>
                    <a:cubicBezTo>
                      <a:pt x="95" y="0"/>
                      <a:pt x="0" y="88"/>
                      <a:pt x="35" y="197"/>
                    </a:cubicBezTo>
                    <a:cubicBezTo>
                      <a:pt x="63" y="288"/>
                      <a:pt x="122" y="353"/>
                      <a:pt x="172" y="429"/>
                    </a:cubicBezTo>
                    <a:cubicBezTo>
                      <a:pt x="218" y="507"/>
                      <a:pt x="258" y="588"/>
                      <a:pt x="298" y="670"/>
                    </a:cubicBezTo>
                    <a:cubicBezTo>
                      <a:pt x="398" y="861"/>
                      <a:pt x="484" y="1055"/>
                      <a:pt x="555" y="1261"/>
                    </a:cubicBezTo>
                    <a:cubicBezTo>
                      <a:pt x="626" y="1465"/>
                      <a:pt x="702" y="1672"/>
                      <a:pt x="744" y="1883"/>
                    </a:cubicBezTo>
                    <a:cubicBezTo>
                      <a:pt x="787" y="2104"/>
                      <a:pt x="806" y="2327"/>
                      <a:pt x="846" y="2545"/>
                    </a:cubicBezTo>
                    <a:cubicBezTo>
                      <a:pt x="851" y="2571"/>
                      <a:pt x="870" y="2582"/>
                      <a:pt x="889" y="2582"/>
                    </a:cubicBezTo>
                    <a:cubicBezTo>
                      <a:pt x="919" y="2582"/>
                      <a:pt x="952" y="2556"/>
                      <a:pt x="944" y="2518"/>
                    </a:cubicBezTo>
                    <a:cubicBezTo>
                      <a:pt x="901" y="2280"/>
                      <a:pt x="886" y="2039"/>
                      <a:pt x="853" y="1797"/>
                    </a:cubicBezTo>
                    <a:cubicBezTo>
                      <a:pt x="824" y="1575"/>
                      <a:pt x="784" y="1354"/>
                      <a:pt x="744" y="1134"/>
                    </a:cubicBezTo>
                    <a:cubicBezTo>
                      <a:pt x="706" y="921"/>
                      <a:pt x="633" y="720"/>
                      <a:pt x="558" y="518"/>
                    </a:cubicBezTo>
                    <a:cubicBezTo>
                      <a:pt x="497" y="348"/>
                      <a:pt x="438" y="108"/>
                      <a:pt x="267" y="18"/>
                    </a:cubicBezTo>
                    <a:cubicBezTo>
                      <a:pt x="243" y="6"/>
                      <a:pt x="218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2809300" y="2231600"/>
                <a:ext cx="310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259" extrusionOk="0">
                    <a:moveTo>
                      <a:pt x="118" y="1"/>
                    </a:moveTo>
                    <a:cubicBezTo>
                      <a:pt x="55" y="1"/>
                      <a:pt x="1" y="75"/>
                      <a:pt x="22" y="134"/>
                    </a:cubicBezTo>
                    <a:cubicBezTo>
                      <a:pt x="65" y="250"/>
                      <a:pt x="144" y="358"/>
                      <a:pt x="195" y="474"/>
                    </a:cubicBezTo>
                    <a:cubicBezTo>
                      <a:pt x="250" y="596"/>
                      <a:pt x="309" y="707"/>
                      <a:pt x="353" y="834"/>
                    </a:cubicBezTo>
                    <a:cubicBezTo>
                      <a:pt x="402" y="967"/>
                      <a:pt x="495" y="1068"/>
                      <a:pt x="562" y="1190"/>
                    </a:cubicBezTo>
                    <a:cubicBezTo>
                      <a:pt x="637" y="1320"/>
                      <a:pt x="698" y="1458"/>
                      <a:pt x="756" y="1595"/>
                    </a:cubicBezTo>
                    <a:cubicBezTo>
                      <a:pt x="862" y="1842"/>
                      <a:pt x="930" y="2101"/>
                      <a:pt x="1037" y="2346"/>
                    </a:cubicBezTo>
                    <a:cubicBezTo>
                      <a:pt x="1064" y="2407"/>
                      <a:pt x="1063" y="2477"/>
                      <a:pt x="1081" y="2542"/>
                    </a:cubicBezTo>
                    <a:cubicBezTo>
                      <a:pt x="1106" y="2620"/>
                      <a:pt x="1106" y="2686"/>
                      <a:pt x="1109" y="2766"/>
                    </a:cubicBezTo>
                    <a:cubicBezTo>
                      <a:pt x="1115" y="2915"/>
                      <a:pt x="1143" y="3061"/>
                      <a:pt x="1145" y="3212"/>
                    </a:cubicBezTo>
                    <a:cubicBezTo>
                      <a:pt x="1145" y="3243"/>
                      <a:pt x="1168" y="3259"/>
                      <a:pt x="1192" y="3259"/>
                    </a:cubicBezTo>
                    <a:cubicBezTo>
                      <a:pt x="1215" y="3259"/>
                      <a:pt x="1238" y="3243"/>
                      <a:pt x="1238" y="3212"/>
                    </a:cubicBezTo>
                    <a:cubicBezTo>
                      <a:pt x="1243" y="3052"/>
                      <a:pt x="1207" y="2888"/>
                      <a:pt x="1214" y="2728"/>
                    </a:cubicBezTo>
                    <a:cubicBezTo>
                      <a:pt x="1218" y="2604"/>
                      <a:pt x="1202" y="2482"/>
                      <a:pt x="1187" y="2359"/>
                    </a:cubicBezTo>
                    <a:cubicBezTo>
                      <a:pt x="1178" y="2287"/>
                      <a:pt x="1145" y="2218"/>
                      <a:pt x="1132" y="2146"/>
                    </a:cubicBezTo>
                    <a:cubicBezTo>
                      <a:pt x="1117" y="2065"/>
                      <a:pt x="1116" y="1981"/>
                      <a:pt x="1107" y="1899"/>
                    </a:cubicBezTo>
                    <a:cubicBezTo>
                      <a:pt x="1093" y="1749"/>
                      <a:pt x="1066" y="1604"/>
                      <a:pt x="1028" y="1460"/>
                    </a:cubicBezTo>
                    <a:cubicBezTo>
                      <a:pt x="986" y="1307"/>
                      <a:pt x="937" y="1157"/>
                      <a:pt x="869" y="1013"/>
                    </a:cubicBezTo>
                    <a:cubicBezTo>
                      <a:pt x="835" y="942"/>
                      <a:pt x="793" y="879"/>
                      <a:pt x="753" y="814"/>
                    </a:cubicBezTo>
                    <a:cubicBezTo>
                      <a:pt x="712" y="753"/>
                      <a:pt x="698" y="688"/>
                      <a:pt x="676" y="619"/>
                    </a:cubicBezTo>
                    <a:cubicBezTo>
                      <a:pt x="601" y="386"/>
                      <a:pt x="401" y="23"/>
                      <a:pt x="123" y="1"/>
                    </a:cubicBezTo>
                    <a:cubicBezTo>
                      <a:pt x="121" y="1"/>
                      <a:pt x="119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2824250" y="2181125"/>
                <a:ext cx="45800" cy="1181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4725" extrusionOk="0">
                    <a:moveTo>
                      <a:pt x="151" y="0"/>
                    </a:moveTo>
                    <a:cubicBezTo>
                      <a:pt x="75" y="0"/>
                      <a:pt x="1" y="80"/>
                      <a:pt x="6" y="156"/>
                    </a:cubicBezTo>
                    <a:cubicBezTo>
                      <a:pt x="22" y="357"/>
                      <a:pt x="250" y="515"/>
                      <a:pt x="374" y="661"/>
                    </a:cubicBezTo>
                    <a:cubicBezTo>
                      <a:pt x="499" y="811"/>
                      <a:pt x="599" y="976"/>
                      <a:pt x="720" y="1129"/>
                    </a:cubicBezTo>
                    <a:cubicBezTo>
                      <a:pt x="780" y="1207"/>
                      <a:pt x="835" y="1282"/>
                      <a:pt x="884" y="1367"/>
                    </a:cubicBezTo>
                    <a:cubicBezTo>
                      <a:pt x="942" y="1468"/>
                      <a:pt x="1017" y="1549"/>
                      <a:pt x="1060" y="1658"/>
                    </a:cubicBezTo>
                    <a:cubicBezTo>
                      <a:pt x="1129" y="1833"/>
                      <a:pt x="1208" y="2000"/>
                      <a:pt x="1288" y="2168"/>
                    </a:cubicBezTo>
                    <a:cubicBezTo>
                      <a:pt x="1469" y="2559"/>
                      <a:pt x="1537" y="3010"/>
                      <a:pt x="1599" y="3434"/>
                    </a:cubicBezTo>
                    <a:cubicBezTo>
                      <a:pt x="1629" y="3647"/>
                      <a:pt x="1624" y="3862"/>
                      <a:pt x="1667" y="4072"/>
                    </a:cubicBezTo>
                    <a:cubicBezTo>
                      <a:pt x="1710" y="4281"/>
                      <a:pt x="1720" y="4496"/>
                      <a:pt x="1771" y="4704"/>
                    </a:cubicBezTo>
                    <a:cubicBezTo>
                      <a:pt x="1774" y="4718"/>
                      <a:pt x="1785" y="4725"/>
                      <a:pt x="1796" y="4725"/>
                    </a:cubicBezTo>
                    <a:cubicBezTo>
                      <a:pt x="1814" y="4725"/>
                      <a:pt x="1832" y="4710"/>
                      <a:pt x="1827" y="4687"/>
                    </a:cubicBezTo>
                    <a:cubicBezTo>
                      <a:pt x="1776" y="4486"/>
                      <a:pt x="1766" y="4267"/>
                      <a:pt x="1723" y="4061"/>
                    </a:cubicBezTo>
                    <a:cubicBezTo>
                      <a:pt x="1678" y="3835"/>
                      <a:pt x="1680" y="3603"/>
                      <a:pt x="1648" y="3373"/>
                    </a:cubicBezTo>
                    <a:cubicBezTo>
                      <a:pt x="1586" y="2938"/>
                      <a:pt x="1514" y="2507"/>
                      <a:pt x="1366" y="2091"/>
                    </a:cubicBezTo>
                    <a:cubicBezTo>
                      <a:pt x="1295" y="1893"/>
                      <a:pt x="1255" y="1697"/>
                      <a:pt x="1201" y="1495"/>
                    </a:cubicBezTo>
                    <a:cubicBezTo>
                      <a:pt x="1146" y="1296"/>
                      <a:pt x="1063" y="1120"/>
                      <a:pt x="958" y="943"/>
                    </a:cubicBezTo>
                    <a:cubicBezTo>
                      <a:pt x="849" y="760"/>
                      <a:pt x="763" y="574"/>
                      <a:pt x="632" y="403"/>
                    </a:cubicBezTo>
                    <a:cubicBezTo>
                      <a:pt x="512" y="250"/>
                      <a:pt x="368" y="19"/>
                      <a:pt x="160" y="0"/>
                    </a:cubicBezTo>
                    <a:cubicBezTo>
                      <a:pt x="157" y="0"/>
                      <a:pt x="154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2833625" y="2150425"/>
                <a:ext cx="5602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5738" extrusionOk="0">
                    <a:moveTo>
                      <a:pt x="202" y="1"/>
                    </a:moveTo>
                    <a:cubicBezTo>
                      <a:pt x="184" y="1"/>
                      <a:pt x="166" y="2"/>
                      <a:pt x="146" y="6"/>
                    </a:cubicBezTo>
                    <a:cubicBezTo>
                      <a:pt x="22" y="29"/>
                      <a:pt x="0" y="218"/>
                      <a:pt x="108" y="276"/>
                    </a:cubicBezTo>
                    <a:cubicBezTo>
                      <a:pt x="117" y="289"/>
                      <a:pt x="124" y="305"/>
                      <a:pt x="134" y="318"/>
                    </a:cubicBezTo>
                    <a:cubicBezTo>
                      <a:pt x="149" y="341"/>
                      <a:pt x="159" y="367"/>
                      <a:pt x="173" y="388"/>
                    </a:cubicBezTo>
                    <a:cubicBezTo>
                      <a:pt x="222" y="467"/>
                      <a:pt x="289" y="529"/>
                      <a:pt x="351" y="599"/>
                    </a:cubicBezTo>
                    <a:cubicBezTo>
                      <a:pt x="410" y="663"/>
                      <a:pt x="460" y="736"/>
                      <a:pt x="521" y="799"/>
                    </a:cubicBezTo>
                    <a:cubicBezTo>
                      <a:pt x="590" y="868"/>
                      <a:pt x="658" y="933"/>
                      <a:pt x="712" y="1015"/>
                    </a:cubicBezTo>
                    <a:cubicBezTo>
                      <a:pt x="816" y="1171"/>
                      <a:pt x="924" y="1322"/>
                      <a:pt x="1024" y="1484"/>
                    </a:cubicBezTo>
                    <a:cubicBezTo>
                      <a:pt x="1129" y="1652"/>
                      <a:pt x="1249" y="1809"/>
                      <a:pt x="1335" y="1990"/>
                    </a:cubicBezTo>
                    <a:cubicBezTo>
                      <a:pt x="1514" y="2360"/>
                      <a:pt x="1681" y="2723"/>
                      <a:pt x="1785" y="3123"/>
                    </a:cubicBezTo>
                    <a:cubicBezTo>
                      <a:pt x="1883" y="3509"/>
                      <a:pt x="1946" y="3895"/>
                      <a:pt x="2004" y="4289"/>
                    </a:cubicBezTo>
                    <a:cubicBezTo>
                      <a:pt x="2073" y="4751"/>
                      <a:pt x="2142" y="5221"/>
                      <a:pt x="2142" y="5690"/>
                    </a:cubicBezTo>
                    <a:cubicBezTo>
                      <a:pt x="2142" y="5721"/>
                      <a:pt x="2167" y="5737"/>
                      <a:pt x="2191" y="5737"/>
                    </a:cubicBezTo>
                    <a:cubicBezTo>
                      <a:pt x="2216" y="5737"/>
                      <a:pt x="2240" y="5721"/>
                      <a:pt x="2240" y="5690"/>
                    </a:cubicBezTo>
                    <a:cubicBezTo>
                      <a:pt x="2233" y="5270"/>
                      <a:pt x="2180" y="4838"/>
                      <a:pt x="2105" y="4421"/>
                    </a:cubicBezTo>
                    <a:cubicBezTo>
                      <a:pt x="2031" y="4002"/>
                      <a:pt x="1981" y="3578"/>
                      <a:pt x="1887" y="3160"/>
                    </a:cubicBezTo>
                    <a:cubicBezTo>
                      <a:pt x="1792" y="2733"/>
                      <a:pt x="1623" y="2341"/>
                      <a:pt x="1462" y="1938"/>
                    </a:cubicBezTo>
                    <a:cubicBezTo>
                      <a:pt x="1385" y="1747"/>
                      <a:pt x="1295" y="1567"/>
                      <a:pt x="1227" y="1377"/>
                    </a:cubicBezTo>
                    <a:cubicBezTo>
                      <a:pt x="1161" y="1184"/>
                      <a:pt x="1068" y="995"/>
                      <a:pt x="973" y="815"/>
                    </a:cubicBezTo>
                    <a:cubicBezTo>
                      <a:pt x="920" y="712"/>
                      <a:pt x="849" y="633"/>
                      <a:pt x="773" y="547"/>
                    </a:cubicBezTo>
                    <a:cubicBezTo>
                      <a:pt x="699" y="460"/>
                      <a:pt x="634" y="367"/>
                      <a:pt x="560" y="281"/>
                    </a:cubicBezTo>
                    <a:cubicBezTo>
                      <a:pt x="451" y="160"/>
                      <a:pt x="371" y="1"/>
                      <a:pt x="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2852775" y="2131600"/>
                <a:ext cx="61425" cy="1482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5931" extrusionOk="0">
                    <a:moveTo>
                      <a:pt x="152" y="0"/>
                    </a:moveTo>
                    <a:cubicBezTo>
                      <a:pt x="57" y="0"/>
                      <a:pt x="1" y="116"/>
                      <a:pt x="41" y="201"/>
                    </a:cubicBezTo>
                    <a:cubicBezTo>
                      <a:pt x="124" y="373"/>
                      <a:pt x="278" y="480"/>
                      <a:pt x="408" y="611"/>
                    </a:cubicBezTo>
                    <a:cubicBezTo>
                      <a:pt x="549" y="755"/>
                      <a:pt x="658" y="929"/>
                      <a:pt x="769" y="1098"/>
                    </a:cubicBezTo>
                    <a:cubicBezTo>
                      <a:pt x="883" y="1267"/>
                      <a:pt x="1007" y="1429"/>
                      <a:pt x="1128" y="1591"/>
                    </a:cubicBezTo>
                    <a:cubicBezTo>
                      <a:pt x="1249" y="1754"/>
                      <a:pt x="1342" y="1924"/>
                      <a:pt x="1430" y="2107"/>
                    </a:cubicBezTo>
                    <a:cubicBezTo>
                      <a:pt x="1618" y="2500"/>
                      <a:pt x="1797" y="2879"/>
                      <a:pt x="1905" y="3306"/>
                    </a:cubicBezTo>
                    <a:cubicBezTo>
                      <a:pt x="2006" y="3705"/>
                      <a:pt x="2094" y="4119"/>
                      <a:pt x="2163" y="4526"/>
                    </a:cubicBezTo>
                    <a:cubicBezTo>
                      <a:pt x="2201" y="4755"/>
                      <a:pt x="2202" y="4985"/>
                      <a:pt x="2244" y="5215"/>
                    </a:cubicBezTo>
                    <a:cubicBezTo>
                      <a:pt x="2286" y="5438"/>
                      <a:pt x="2287" y="5672"/>
                      <a:pt x="2345" y="5892"/>
                    </a:cubicBezTo>
                    <a:cubicBezTo>
                      <a:pt x="2351" y="5919"/>
                      <a:pt x="2370" y="5931"/>
                      <a:pt x="2391" y="5931"/>
                    </a:cubicBezTo>
                    <a:cubicBezTo>
                      <a:pt x="2423" y="5931"/>
                      <a:pt x="2456" y="5904"/>
                      <a:pt x="2446" y="5863"/>
                    </a:cubicBezTo>
                    <a:cubicBezTo>
                      <a:pt x="2391" y="5664"/>
                      <a:pt x="2390" y="5452"/>
                      <a:pt x="2351" y="5251"/>
                    </a:cubicBezTo>
                    <a:cubicBezTo>
                      <a:pt x="2309" y="5034"/>
                      <a:pt x="2293" y="4818"/>
                      <a:pt x="2267" y="4601"/>
                    </a:cubicBezTo>
                    <a:cubicBezTo>
                      <a:pt x="2244" y="4400"/>
                      <a:pt x="2188" y="4204"/>
                      <a:pt x="2147" y="4007"/>
                    </a:cubicBezTo>
                    <a:cubicBezTo>
                      <a:pt x="2107" y="3795"/>
                      <a:pt x="2064" y="3580"/>
                      <a:pt x="2015" y="3370"/>
                    </a:cubicBezTo>
                    <a:cubicBezTo>
                      <a:pt x="1915" y="2944"/>
                      <a:pt x="1787" y="2528"/>
                      <a:pt x="1637" y="2117"/>
                    </a:cubicBezTo>
                    <a:cubicBezTo>
                      <a:pt x="1565" y="1924"/>
                      <a:pt x="1496" y="1736"/>
                      <a:pt x="1399" y="1555"/>
                    </a:cubicBezTo>
                    <a:cubicBezTo>
                      <a:pt x="1300" y="1372"/>
                      <a:pt x="1205" y="1187"/>
                      <a:pt x="1107" y="1006"/>
                    </a:cubicBezTo>
                    <a:cubicBezTo>
                      <a:pt x="909" y="632"/>
                      <a:pt x="621" y="142"/>
                      <a:pt x="191" y="7"/>
                    </a:cubicBezTo>
                    <a:cubicBezTo>
                      <a:pt x="178" y="2"/>
                      <a:pt x="164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2880025" y="2062375"/>
                <a:ext cx="70650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7953" extrusionOk="0">
                    <a:moveTo>
                      <a:pt x="37" y="0"/>
                    </a:moveTo>
                    <a:cubicBezTo>
                      <a:pt x="20" y="0"/>
                      <a:pt x="1" y="12"/>
                      <a:pt x="1" y="33"/>
                    </a:cubicBezTo>
                    <a:cubicBezTo>
                      <a:pt x="2" y="100"/>
                      <a:pt x="48" y="151"/>
                      <a:pt x="97" y="194"/>
                    </a:cubicBezTo>
                    <a:cubicBezTo>
                      <a:pt x="175" y="260"/>
                      <a:pt x="253" y="309"/>
                      <a:pt x="318" y="390"/>
                    </a:cubicBezTo>
                    <a:cubicBezTo>
                      <a:pt x="495" y="614"/>
                      <a:pt x="667" y="844"/>
                      <a:pt x="827" y="1081"/>
                    </a:cubicBezTo>
                    <a:cubicBezTo>
                      <a:pt x="988" y="1317"/>
                      <a:pt x="1165" y="1543"/>
                      <a:pt x="1308" y="1791"/>
                    </a:cubicBezTo>
                    <a:cubicBezTo>
                      <a:pt x="1445" y="2025"/>
                      <a:pt x="1553" y="2276"/>
                      <a:pt x="1680" y="2516"/>
                    </a:cubicBezTo>
                    <a:cubicBezTo>
                      <a:pt x="1813" y="2773"/>
                      <a:pt x="1925" y="3035"/>
                      <a:pt x="2030" y="3302"/>
                    </a:cubicBezTo>
                    <a:cubicBezTo>
                      <a:pt x="2137" y="3569"/>
                      <a:pt x="2265" y="3824"/>
                      <a:pt x="2339" y="4102"/>
                    </a:cubicBezTo>
                    <a:cubicBezTo>
                      <a:pt x="2375" y="4239"/>
                      <a:pt x="2422" y="4369"/>
                      <a:pt x="2467" y="4504"/>
                    </a:cubicBezTo>
                    <a:cubicBezTo>
                      <a:pt x="2515" y="4648"/>
                      <a:pt x="2519" y="4797"/>
                      <a:pt x="2546" y="4944"/>
                    </a:cubicBezTo>
                    <a:cubicBezTo>
                      <a:pt x="2604" y="5262"/>
                      <a:pt x="2692" y="5563"/>
                      <a:pt x="2709" y="5888"/>
                    </a:cubicBezTo>
                    <a:cubicBezTo>
                      <a:pt x="2725" y="6219"/>
                      <a:pt x="2711" y="6549"/>
                      <a:pt x="2692" y="6879"/>
                    </a:cubicBezTo>
                    <a:cubicBezTo>
                      <a:pt x="2682" y="7050"/>
                      <a:pt x="2663" y="7218"/>
                      <a:pt x="2640" y="7388"/>
                    </a:cubicBezTo>
                    <a:cubicBezTo>
                      <a:pt x="2617" y="7558"/>
                      <a:pt x="2627" y="7731"/>
                      <a:pt x="2595" y="7899"/>
                    </a:cubicBezTo>
                    <a:cubicBezTo>
                      <a:pt x="2588" y="7931"/>
                      <a:pt x="2616" y="7953"/>
                      <a:pt x="2642" y="7953"/>
                    </a:cubicBezTo>
                    <a:cubicBezTo>
                      <a:pt x="2658" y="7953"/>
                      <a:pt x="2674" y="7943"/>
                      <a:pt x="2678" y="7922"/>
                    </a:cubicBezTo>
                    <a:cubicBezTo>
                      <a:pt x="2703" y="7785"/>
                      <a:pt x="2703" y="7651"/>
                      <a:pt x="2714" y="7511"/>
                    </a:cubicBezTo>
                    <a:cubicBezTo>
                      <a:pt x="2725" y="7365"/>
                      <a:pt x="2754" y="7221"/>
                      <a:pt x="2768" y="7075"/>
                    </a:cubicBezTo>
                    <a:cubicBezTo>
                      <a:pt x="2797" y="6773"/>
                      <a:pt x="2819" y="6469"/>
                      <a:pt x="2820" y="6166"/>
                    </a:cubicBezTo>
                    <a:cubicBezTo>
                      <a:pt x="2826" y="5866"/>
                      <a:pt x="2796" y="5571"/>
                      <a:pt x="2727" y="5279"/>
                    </a:cubicBezTo>
                    <a:cubicBezTo>
                      <a:pt x="2696" y="5144"/>
                      <a:pt x="2654" y="5010"/>
                      <a:pt x="2633" y="4876"/>
                    </a:cubicBezTo>
                    <a:cubicBezTo>
                      <a:pt x="2605" y="4710"/>
                      <a:pt x="2584" y="4554"/>
                      <a:pt x="2531" y="4394"/>
                    </a:cubicBezTo>
                    <a:cubicBezTo>
                      <a:pt x="2440" y="4134"/>
                      <a:pt x="2386" y="3864"/>
                      <a:pt x="2278" y="3607"/>
                    </a:cubicBezTo>
                    <a:cubicBezTo>
                      <a:pt x="2169" y="3348"/>
                      <a:pt x="2076" y="3081"/>
                      <a:pt x="1967" y="2822"/>
                    </a:cubicBezTo>
                    <a:cubicBezTo>
                      <a:pt x="1856" y="2562"/>
                      <a:pt x="1719" y="2313"/>
                      <a:pt x="1594" y="2061"/>
                    </a:cubicBezTo>
                    <a:cubicBezTo>
                      <a:pt x="1467" y="1806"/>
                      <a:pt x="1320" y="1575"/>
                      <a:pt x="1153" y="1344"/>
                    </a:cubicBezTo>
                    <a:cubicBezTo>
                      <a:pt x="969" y="1094"/>
                      <a:pt x="801" y="837"/>
                      <a:pt x="606" y="596"/>
                    </a:cubicBezTo>
                    <a:cubicBezTo>
                      <a:pt x="513" y="481"/>
                      <a:pt x="425" y="345"/>
                      <a:pt x="314" y="245"/>
                    </a:cubicBezTo>
                    <a:cubicBezTo>
                      <a:pt x="244" y="180"/>
                      <a:pt x="82" y="124"/>
                      <a:pt x="66" y="23"/>
                    </a:cubicBezTo>
                    <a:cubicBezTo>
                      <a:pt x="63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2889825" y="2059000"/>
                <a:ext cx="78200" cy="1918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7672" extrusionOk="0">
                    <a:moveTo>
                      <a:pt x="41" y="1"/>
                    </a:moveTo>
                    <a:cubicBezTo>
                      <a:pt x="19" y="1"/>
                      <a:pt x="1" y="35"/>
                      <a:pt x="20" y="54"/>
                    </a:cubicBezTo>
                    <a:cubicBezTo>
                      <a:pt x="95" y="127"/>
                      <a:pt x="191" y="172"/>
                      <a:pt x="265" y="250"/>
                    </a:cubicBezTo>
                    <a:cubicBezTo>
                      <a:pt x="360" y="351"/>
                      <a:pt x="451" y="459"/>
                      <a:pt x="546" y="560"/>
                    </a:cubicBezTo>
                    <a:cubicBezTo>
                      <a:pt x="736" y="766"/>
                      <a:pt x="916" y="972"/>
                      <a:pt x="1078" y="1201"/>
                    </a:cubicBezTo>
                    <a:cubicBezTo>
                      <a:pt x="1153" y="1309"/>
                      <a:pt x="1219" y="1423"/>
                      <a:pt x="1297" y="1531"/>
                    </a:cubicBezTo>
                    <a:cubicBezTo>
                      <a:pt x="1376" y="1645"/>
                      <a:pt x="1468" y="1748"/>
                      <a:pt x="1549" y="1858"/>
                    </a:cubicBezTo>
                    <a:cubicBezTo>
                      <a:pt x="1705" y="2072"/>
                      <a:pt x="1821" y="2318"/>
                      <a:pt x="1944" y="2549"/>
                    </a:cubicBezTo>
                    <a:cubicBezTo>
                      <a:pt x="2206" y="3045"/>
                      <a:pt x="2418" y="3574"/>
                      <a:pt x="2600" y="4104"/>
                    </a:cubicBezTo>
                    <a:cubicBezTo>
                      <a:pt x="2643" y="4230"/>
                      <a:pt x="2679" y="4356"/>
                      <a:pt x="2704" y="4488"/>
                    </a:cubicBezTo>
                    <a:cubicBezTo>
                      <a:pt x="2731" y="4630"/>
                      <a:pt x="2781" y="4763"/>
                      <a:pt x="2823" y="4900"/>
                    </a:cubicBezTo>
                    <a:cubicBezTo>
                      <a:pt x="2908" y="5178"/>
                      <a:pt x="2949" y="5466"/>
                      <a:pt x="2983" y="5753"/>
                    </a:cubicBezTo>
                    <a:cubicBezTo>
                      <a:pt x="3021" y="6066"/>
                      <a:pt x="3035" y="6377"/>
                      <a:pt x="3042" y="6693"/>
                    </a:cubicBezTo>
                    <a:cubicBezTo>
                      <a:pt x="3047" y="6857"/>
                      <a:pt x="3070" y="7030"/>
                      <a:pt x="3042" y="7195"/>
                    </a:cubicBezTo>
                    <a:cubicBezTo>
                      <a:pt x="3019" y="7340"/>
                      <a:pt x="3018" y="7492"/>
                      <a:pt x="2983" y="7634"/>
                    </a:cubicBezTo>
                    <a:cubicBezTo>
                      <a:pt x="2978" y="7657"/>
                      <a:pt x="2997" y="7672"/>
                      <a:pt x="3015" y="7672"/>
                    </a:cubicBezTo>
                    <a:cubicBezTo>
                      <a:pt x="3027" y="7672"/>
                      <a:pt x="3038" y="7665"/>
                      <a:pt x="3042" y="7650"/>
                    </a:cubicBezTo>
                    <a:cubicBezTo>
                      <a:pt x="3077" y="7519"/>
                      <a:pt x="3075" y="7383"/>
                      <a:pt x="3100" y="7252"/>
                    </a:cubicBezTo>
                    <a:cubicBezTo>
                      <a:pt x="3126" y="7118"/>
                      <a:pt x="3127" y="6986"/>
                      <a:pt x="3124" y="6850"/>
                    </a:cubicBezTo>
                    <a:cubicBezTo>
                      <a:pt x="3117" y="6563"/>
                      <a:pt x="3119" y="6275"/>
                      <a:pt x="3096" y="5985"/>
                    </a:cubicBezTo>
                    <a:cubicBezTo>
                      <a:pt x="3071" y="5698"/>
                      <a:pt x="3038" y="5410"/>
                      <a:pt x="2977" y="5129"/>
                    </a:cubicBezTo>
                    <a:cubicBezTo>
                      <a:pt x="2951" y="5004"/>
                      <a:pt x="2915" y="4878"/>
                      <a:pt x="2875" y="4756"/>
                    </a:cubicBezTo>
                    <a:cubicBezTo>
                      <a:pt x="2829" y="4610"/>
                      <a:pt x="2804" y="4463"/>
                      <a:pt x="2767" y="4315"/>
                    </a:cubicBezTo>
                    <a:cubicBezTo>
                      <a:pt x="2696" y="4034"/>
                      <a:pt x="2580" y="3761"/>
                      <a:pt x="2476" y="3493"/>
                    </a:cubicBezTo>
                    <a:cubicBezTo>
                      <a:pt x="2375" y="3231"/>
                      <a:pt x="2274" y="2971"/>
                      <a:pt x="2149" y="2716"/>
                    </a:cubicBezTo>
                    <a:cubicBezTo>
                      <a:pt x="2025" y="2464"/>
                      <a:pt x="1893" y="2215"/>
                      <a:pt x="1752" y="1971"/>
                    </a:cubicBezTo>
                    <a:cubicBezTo>
                      <a:pt x="1612" y="1724"/>
                      <a:pt x="1421" y="1508"/>
                      <a:pt x="1266" y="1270"/>
                    </a:cubicBezTo>
                    <a:cubicBezTo>
                      <a:pt x="1099" y="1012"/>
                      <a:pt x="915" y="776"/>
                      <a:pt x="703" y="554"/>
                    </a:cubicBezTo>
                    <a:cubicBezTo>
                      <a:pt x="596" y="443"/>
                      <a:pt x="484" y="335"/>
                      <a:pt x="374" y="227"/>
                    </a:cubicBezTo>
                    <a:cubicBezTo>
                      <a:pt x="330" y="182"/>
                      <a:pt x="282" y="136"/>
                      <a:pt x="229" y="103"/>
                    </a:cubicBezTo>
                    <a:cubicBezTo>
                      <a:pt x="172" y="68"/>
                      <a:pt x="109" y="48"/>
                      <a:pt x="56" y="6"/>
                    </a:cubicBezTo>
                    <a:cubicBezTo>
                      <a:pt x="51" y="2"/>
                      <a:pt x="46" y="1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2897525" y="2044550"/>
                <a:ext cx="84400" cy="1886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46" extrusionOk="0">
                    <a:moveTo>
                      <a:pt x="131" y="1"/>
                    </a:moveTo>
                    <a:cubicBezTo>
                      <a:pt x="46" y="1"/>
                      <a:pt x="0" y="117"/>
                      <a:pt x="60" y="184"/>
                    </a:cubicBezTo>
                    <a:cubicBezTo>
                      <a:pt x="229" y="364"/>
                      <a:pt x="442" y="496"/>
                      <a:pt x="614" y="672"/>
                    </a:cubicBezTo>
                    <a:cubicBezTo>
                      <a:pt x="798" y="862"/>
                      <a:pt x="957" y="1066"/>
                      <a:pt x="1110" y="1278"/>
                    </a:cubicBezTo>
                    <a:cubicBezTo>
                      <a:pt x="1268" y="1498"/>
                      <a:pt x="1440" y="1713"/>
                      <a:pt x="1587" y="1939"/>
                    </a:cubicBezTo>
                    <a:cubicBezTo>
                      <a:pt x="1730" y="2157"/>
                      <a:pt x="1839" y="2393"/>
                      <a:pt x="1959" y="2625"/>
                    </a:cubicBezTo>
                    <a:cubicBezTo>
                      <a:pt x="2076" y="2856"/>
                      <a:pt x="2192" y="3082"/>
                      <a:pt x="2298" y="3317"/>
                    </a:cubicBezTo>
                    <a:cubicBezTo>
                      <a:pt x="2403" y="3559"/>
                      <a:pt x="2489" y="3813"/>
                      <a:pt x="2579" y="4062"/>
                    </a:cubicBezTo>
                    <a:cubicBezTo>
                      <a:pt x="2754" y="4567"/>
                      <a:pt x="2906" y="5089"/>
                      <a:pt x="2961" y="5621"/>
                    </a:cubicBezTo>
                    <a:cubicBezTo>
                      <a:pt x="2975" y="5765"/>
                      <a:pt x="3007" y="5907"/>
                      <a:pt x="3020" y="6052"/>
                    </a:cubicBezTo>
                    <a:cubicBezTo>
                      <a:pt x="3034" y="6199"/>
                      <a:pt x="3028" y="6349"/>
                      <a:pt x="3050" y="6496"/>
                    </a:cubicBezTo>
                    <a:cubicBezTo>
                      <a:pt x="3099" y="6816"/>
                      <a:pt x="3171" y="7128"/>
                      <a:pt x="3177" y="7453"/>
                    </a:cubicBezTo>
                    <a:cubicBezTo>
                      <a:pt x="3178" y="7515"/>
                      <a:pt x="3225" y="7546"/>
                      <a:pt x="3274" y="7546"/>
                    </a:cubicBezTo>
                    <a:cubicBezTo>
                      <a:pt x="3322" y="7546"/>
                      <a:pt x="3370" y="7515"/>
                      <a:pt x="3371" y="7453"/>
                    </a:cubicBezTo>
                    <a:cubicBezTo>
                      <a:pt x="3376" y="7170"/>
                      <a:pt x="3351" y="6883"/>
                      <a:pt x="3328" y="6598"/>
                    </a:cubicBezTo>
                    <a:cubicBezTo>
                      <a:pt x="3317" y="6461"/>
                      <a:pt x="3314" y="6327"/>
                      <a:pt x="3315" y="6190"/>
                    </a:cubicBezTo>
                    <a:cubicBezTo>
                      <a:pt x="3317" y="6040"/>
                      <a:pt x="3292" y="5899"/>
                      <a:pt x="3281" y="5749"/>
                    </a:cubicBezTo>
                    <a:cubicBezTo>
                      <a:pt x="3259" y="5471"/>
                      <a:pt x="3237" y="5197"/>
                      <a:pt x="3185" y="4922"/>
                    </a:cubicBezTo>
                    <a:cubicBezTo>
                      <a:pt x="3134" y="4642"/>
                      <a:pt x="3056" y="4367"/>
                      <a:pt x="2971" y="4094"/>
                    </a:cubicBezTo>
                    <a:cubicBezTo>
                      <a:pt x="2809" y="3580"/>
                      <a:pt x="2622" y="3059"/>
                      <a:pt x="2364" y="2582"/>
                    </a:cubicBezTo>
                    <a:cubicBezTo>
                      <a:pt x="2237" y="2350"/>
                      <a:pt x="2129" y="2109"/>
                      <a:pt x="1995" y="1880"/>
                    </a:cubicBezTo>
                    <a:cubicBezTo>
                      <a:pt x="1851" y="1635"/>
                      <a:pt x="1671" y="1413"/>
                      <a:pt x="1505" y="1182"/>
                    </a:cubicBezTo>
                    <a:cubicBezTo>
                      <a:pt x="1149" y="691"/>
                      <a:pt x="765" y="202"/>
                      <a:pt x="164" y="6"/>
                    </a:cubicBezTo>
                    <a:cubicBezTo>
                      <a:pt x="153" y="2"/>
                      <a:pt x="142" y="1"/>
                      <a:pt x="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2881400" y="2079975"/>
                <a:ext cx="6277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6740" extrusionOk="0">
                    <a:moveTo>
                      <a:pt x="116" y="0"/>
                    </a:moveTo>
                    <a:cubicBezTo>
                      <a:pt x="57" y="0"/>
                      <a:pt x="0" y="58"/>
                      <a:pt x="18" y="124"/>
                    </a:cubicBezTo>
                    <a:cubicBezTo>
                      <a:pt x="73" y="345"/>
                      <a:pt x="207" y="551"/>
                      <a:pt x="328" y="741"/>
                    </a:cubicBezTo>
                    <a:cubicBezTo>
                      <a:pt x="453" y="937"/>
                      <a:pt x="581" y="1135"/>
                      <a:pt x="707" y="1332"/>
                    </a:cubicBezTo>
                    <a:cubicBezTo>
                      <a:pt x="827" y="1517"/>
                      <a:pt x="969" y="1688"/>
                      <a:pt x="1082" y="1880"/>
                    </a:cubicBezTo>
                    <a:cubicBezTo>
                      <a:pt x="1203" y="2083"/>
                      <a:pt x="1311" y="2298"/>
                      <a:pt x="1425" y="2504"/>
                    </a:cubicBezTo>
                    <a:cubicBezTo>
                      <a:pt x="1540" y="2717"/>
                      <a:pt x="1655" y="2929"/>
                      <a:pt x="1740" y="3157"/>
                    </a:cubicBezTo>
                    <a:cubicBezTo>
                      <a:pt x="1758" y="3206"/>
                      <a:pt x="1772" y="3257"/>
                      <a:pt x="1795" y="3301"/>
                    </a:cubicBezTo>
                    <a:cubicBezTo>
                      <a:pt x="1815" y="3337"/>
                      <a:pt x="1847" y="3368"/>
                      <a:pt x="1863" y="3408"/>
                    </a:cubicBezTo>
                    <a:cubicBezTo>
                      <a:pt x="1896" y="3496"/>
                      <a:pt x="1902" y="3597"/>
                      <a:pt x="1932" y="3686"/>
                    </a:cubicBezTo>
                    <a:cubicBezTo>
                      <a:pt x="2008" y="3914"/>
                      <a:pt x="2066" y="4139"/>
                      <a:pt x="2124" y="4369"/>
                    </a:cubicBezTo>
                    <a:cubicBezTo>
                      <a:pt x="2153" y="4486"/>
                      <a:pt x="2183" y="4590"/>
                      <a:pt x="2194" y="4710"/>
                    </a:cubicBezTo>
                    <a:cubicBezTo>
                      <a:pt x="2205" y="4828"/>
                      <a:pt x="2235" y="4940"/>
                      <a:pt x="2252" y="5058"/>
                    </a:cubicBezTo>
                    <a:cubicBezTo>
                      <a:pt x="2290" y="5329"/>
                      <a:pt x="2305" y="5600"/>
                      <a:pt x="2314" y="5874"/>
                    </a:cubicBezTo>
                    <a:cubicBezTo>
                      <a:pt x="2318" y="6000"/>
                      <a:pt x="2356" y="6121"/>
                      <a:pt x="2353" y="6248"/>
                    </a:cubicBezTo>
                    <a:cubicBezTo>
                      <a:pt x="2349" y="6387"/>
                      <a:pt x="2320" y="6523"/>
                      <a:pt x="2284" y="6658"/>
                    </a:cubicBezTo>
                    <a:cubicBezTo>
                      <a:pt x="2271" y="6707"/>
                      <a:pt x="2311" y="6739"/>
                      <a:pt x="2351" y="6739"/>
                    </a:cubicBezTo>
                    <a:cubicBezTo>
                      <a:pt x="2377" y="6739"/>
                      <a:pt x="2402" y="6725"/>
                      <a:pt x="2411" y="6691"/>
                    </a:cubicBezTo>
                    <a:cubicBezTo>
                      <a:pt x="2470" y="6482"/>
                      <a:pt x="2510" y="6263"/>
                      <a:pt x="2471" y="6047"/>
                    </a:cubicBezTo>
                    <a:cubicBezTo>
                      <a:pt x="2431" y="5804"/>
                      <a:pt x="2435" y="5548"/>
                      <a:pt x="2425" y="5303"/>
                    </a:cubicBezTo>
                    <a:cubicBezTo>
                      <a:pt x="2403" y="4823"/>
                      <a:pt x="2346" y="4345"/>
                      <a:pt x="2232" y="3879"/>
                    </a:cubicBezTo>
                    <a:cubicBezTo>
                      <a:pt x="2203" y="3764"/>
                      <a:pt x="2166" y="3653"/>
                      <a:pt x="2140" y="3538"/>
                    </a:cubicBezTo>
                    <a:cubicBezTo>
                      <a:pt x="2118" y="3440"/>
                      <a:pt x="2119" y="3340"/>
                      <a:pt x="2072" y="3251"/>
                    </a:cubicBezTo>
                    <a:cubicBezTo>
                      <a:pt x="1965" y="3049"/>
                      <a:pt x="1915" y="2813"/>
                      <a:pt x="1823" y="2601"/>
                    </a:cubicBezTo>
                    <a:cubicBezTo>
                      <a:pt x="1635" y="2161"/>
                      <a:pt x="1406" y="1737"/>
                      <a:pt x="1132" y="1348"/>
                    </a:cubicBezTo>
                    <a:cubicBezTo>
                      <a:pt x="822" y="909"/>
                      <a:pt x="554" y="424"/>
                      <a:pt x="181" y="29"/>
                    </a:cubicBezTo>
                    <a:cubicBezTo>
                      <a:pt x="162" y="9"/>
                      <a:pt x="139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2919700" y="2000400"/>
                <a:ext cx="96475" cy="22295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8918" extrusionOk="0">
                    <a:moveTo>
                      <a:pt x="208" y="0"/>
                    </a:moveTo>
                    <a:cubicBezTo>
                      <a:pt x="201" y="0"/>
                      <a:pt x="194" y="0"/>
                      <a:pt x="187" y="1"/>
                    </a:cubicBezTo>
                    <a:cubicBezTo>
                      <a:pt x="34" y="8"/>
                      <a:pt x="1" y="221"/>
                      <a:pt x="151" y="270"/>
                    </a:cubicBezTo>
                    <a:cubicBezTo>
                      <a:pt x="282" y="311"/>
                      <a:pt x="399" y="443"/>
                      <a:pt x="514" y="517"/>
                    </a:cubicBezTo>
                    <a:cubicBezTo>
                      <a:pt x="642" y="598"/>
                      <a:pt x="773" y="678"/>
                      <a:pt x="889" y="779"/>
                    </a:cubicBezTo>
                    <a:cubicBezTo>
                      <a:pt x="1118" y="979"/>
                      <a:pt x="1333" y="1212"/>
                      <a:pt x="1534" y="1441"/>
                    </a:cubicBezTo>
                    <a:cubicBezTo>
                      <a:pt x="1729" y="1661"/>
                      <a:pt x="1882" y="1925"/>
                      <a:pt x="2046" y="2167"/>
                    </a:cubicBezTo>
                    <a:cubicBezTo>
                      <a:pt x="2222" y="2428"/>
                      <a:pt x="2395" y="2689"/>
                      <a:pt x="2546" y="2966"/>
                    </a:cubicBezTo>
                    <a:cubicBezTo>
                      <a:pt x="3165" y="4084"/>
                      <a:pt x="3498" y="5347"/>
                      <a:pt x="3682" y="6605"/>
                    </a:cubicBezTo>
                    <a:cubicBezTo>
                      <a:pt x="3736" y="6980"/>
                      <a:pt x="3770" y="7362"/>
                      <a:pt x="3740" y="7741"/>
                    </a:cubicBezTo>
                    <a:cubicBezTo>
                      <a:pt x="3710" y="8120"/>
                      <a:pt x="3648" y="8509"/>
                      <a:pt x="3567" y="8880"/>
                    </a:cubicBezTo>
                    <a:cubicBezTo>
                      <a:pt x="3562" y="8902"/>
                      <a:pt x="3581" y="8917"/>
                      <a:pt x="3598" y="8917"/>
                    </a:cubicBezTo>
                    <a:cubicBezTo>
                      <a:pt x="3609" y="8917"/>
                      <a:pt x="3619" y="8911"/>
                      <a:pt x="3623" y="8897"/>
                    </a:cubicBezTo>
                    <a:cubicBezTo>
                      <a:pt x="3772" y="8223"/>
                      <a:pt x="3858" y="7538"/>
                      <a:pt x="3818" y="6848"/>
                    </a:cubicBezTo>
                    <a:cubicBezTo>
                      <a:pt x="3777" y="6173"/>
                      <a:pt x="3704" y="5488"/>
                      <a:pt x="3544" y="4830"/>
                    </a:cubicBezTo>
                    <a:cubicBezTo>
                      <a:pt x="3388" y="4192"/>
                      <a:pt x="3172" y="3557"/>
                      <a:pt x="2910" y="2954"/>
                    </a:cubicBezTo>
                    <a:cubicBezTo>
                      <a:pt x="2774" y="2649"/>
                      <a:pt x="2616" y="2340"/>
                      <a:pt x="2422" y="2066"/>
                    </a:cubicBezTo>
                    <a:cubicBezTo>
                      <a:pt x="2239" y="1805"/>
                      <a:pt x="2082" y="1521"/>
                      <a:pt x="1882" y="1272"/>
                    </a:cubicBezTo>
                    <a:cubicBezTo>
                      <a:pt x="1772" y="1135"/>
                      <a:pt x="1650" y="1008"/>
                      <a:pt x="1527" y="883"/>
                    </a:cubicBezTo>
                    <a:cubicBezTo>
                      <a:pt x="1396" y="747"/>
                      <a:pt x="1268" y="606"/>
                      <a:pt x="1124" y="487"/>
                    </a:cubicBezTo>
                    <a:cubicBezTo>
                      <a:pt x="980" y="365"/>
                      <a:pt x="824" y="266"/>
                      <a:pt x="661" y="177"/>
                    </a:cubicBezTo>
                    <a:cubicBezTo>
                      <a:pt x="517" y="98"/>
                      <a:pt x="377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2941350" y="1980000"/>
                <a:ext cx="92950" cy="23072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9229" extrusionOk="0">
                    <a:moveTo>
                      <a:pt x="185" y="1"/>
                    </a:moveTo>
                    <a:cubicBezTo>
                      <a:pt x="71" y="1"/>
                      <a:pt x="0" y="154"/>
                      <a:pt x="83" y="259"/>
                    </a:cubicBezTo>
                    <a:cubicBezTo>
                      <a:pt x="178" y="377"/>
                      <a:pt x="289" y="461"/>
                      <a:pt x="425" y="530"/>
                    </a:cubicBezTo>
                    <a:cubicBezTo>
                      <a:pt x="569" y="606"/>
                      <a:pt x="697" y="691"/>
                      <a:pt x="818" y="801"/>
                    </a:cubicBezTo>
                    <a:cubicBezTo>
                      <a:pt x="1050" y="1010"/>
                      <a:pt x="1274" y="1233"/>
                      <a:pt x="1461" y="1484"/>
                    </a:cubicBezTo>
                    <a:cubicBezTo>
                      <a:pt x="1549" y="1601"/>
                      <a:pt x="1620" y="1728"/>
                      <a:pt x="1701" y="1847"/>
                    </a:cubicBezTo>
                    <a:cubicBezTo>
                      <a:pt x="1796" y="1990"/>
                      <a:pt x="1917" y="2111"/>
                      <a:pt x="2012" y="2251"/>
                    </a:cubicBezTo>
                    <a:cubicBezTo>
                      <a:pt x="2195" y="2516"/>
                      <a:pt x="2384" y="2789"/>
                      <a:pt x="2516" y="3080"/>
                    </a:cubicBezTo>
                    <a:cubicBezTo>
                      <a:pt x="2650" y="3374"/>
                      <a:pt x="2796" y="3655"/>
                      <a:pt x="2908" y="3959"/>
                    </a:cubicBezTo>
                    <a:cubicBezTo>
                      <a:pt x="3024" y="4280"/>
                      <a:pt x="3172" y="4582"/>
                      <a:pt x="3263" y="4910"/>
                    </a:cubicBezTo>
                    <a:cubicBezTo>
                      <a:pt x="3351" y="5235"/>
                      <a:pt x="3436" y="5559"/>
                      <a:pt x="3510" y="5888"/>
                    </a:cubicBezTo>
                    <a:cubicBezTo>
                      <a:pt x="3586" y="6225"/>
                      <a:pt x="3603" y="6568"/>
                      <a:pt x="3610" y="6913"/>
                    </a:cubicBezTo>
                    <a:cubicBezTo>
                      <a:pt x="3615" y="7107"/>
                      <a:pt x="3622" y="7303"/>
                      <a:pt x="3625" y="7498"/>
                    </a:cubicBezTo>
                    <a:cubicBezTo>
                      <a:pt x="3629" y="7688"/>
                      <a:pt x="3605" y="7868"/>
                      <a:pt x="3580" y="8053"/>
                    </a:cubicBezTo>
                    <a:cubicBezTo>
                      <a:pt x="3530" y="8432"/>
                      <a:pt x="3528" y="8821"/>
                      <a:pt x="3499" y="9202"/>
                    </a:cubicBezTo>
                    <a:cubicBezTo>
                      <a:pt x="3497" y="9220"/>
                      <a:pt x="3510" y="9229"/>
                      <a:pt x="3524" y="9229"/>
                    </a:cubicBezTo>
                    <a:cubicBezTo>
                      <a:pt x="3538" y="9229"/>
                      <a:pt x="3553" y="9220"/>
                      <a:pt x="3554" y="9202"/>
                    </a:cubicBezTo>
                    <a:cubicBezTo>
                      <a:pt x="3569" y="9017"/>
                      <a:pt x="3586" y="8834"/>
                      <a:pt x="3597" y="8649"/>
                    </a:cubicBezTo>
                    <a:cubicBezTo>
                      <a:pt x="3610" y="8456"/>
                      <a:pt x="3609" y="8260"/>
                      <a:pt x="3639" y="8071"/>
                    </a:cubicBezTo>
                    <a:cubicBezTo>
                      <a:pt x="3662" y="7923"/>
                      <a:pt x="3695" y="7779"/>
                      <a:pt x="3703" y="7630"/>
                    </a:cubicBezTo>
                    <a:cubicBezTo>
                      <a:pt x="3711" y="7454"/>
                      <a:pt x="3706" y="7279"/>
                      <a:pt x="3708" y="7101"/>
                    </a:cubicBezTo>
                    <a:cubicBezTo>
                      <a:pt x="3710" y="6928"/>
                      <a:pt x="3713" y="6755"/>
                      <a:pt x="3717" y="6582"/>
                    </a:cubicBezTo>
                    <a:cubicBezTo>
                      <a:pt x="3717" y="6507"/>
                      <a:pt x="3711" y="6435"/>
                      <a:pt x="3701" y="6358"/>
                    </a:cubicBezTo>
                    <a:cubicBezTo>
                      <a:pt x="3688" y="6271"/>
                      <a:pt x="3698" y="6189"/>
                      <a:pt x="3691" y="6102"/>
                    </a:cubicBezTo>
                    <a:cubicBezTo>
                      <a:pt x="3659" y="5758"/>
                      <a:pt x="3569" y="5415"/>
                      <a:pt x="3514" y="5073"/>
                    </a:cubicBezTo>
                    <a:cubicBezTo>
                      <a:pt x="3485" y="4900"/>
                      <a:pt x="3459" y="4723"/>
                      <a:pt x="3414" y="4553"/>
                    </a:cubicBezTo>
                    <a:cubicBezTo>
                      <a:pt x="3370" y="4383"/>
                      <a:pt x="3295" y="4223"/>
                      <a:pt x="3240" y="4056"/>
                    </a:cubicBezTo>
                    <a:cubicBezTo>
                      <a:pt x="3187" y="3900"/>
                      <a:pt x="3146" y="3741"/>
                      <a:pt x="3090" y="3589"/>
                    </a:cubicBezTo>
                    <a:cubicBezTo>
                      <a:pt x="3031" y="3426"/>
                      <a:pt x="2955" y="3271"/>
                      <a:pt x="2884" y="3114"/>
                    </a:cubicBezTo>
                    <a:cubicBezTo>
                      <a:pt x="2819" y="2970"/>
                      <a:pt x="2766" y="2825"/>
                      <a:pt x="2689" y="2686"/>
                    </a:cubicBezTo>
                    <a:cubicBezTo>
                      <a:pt x="2610" y="2538"/>
                      <a:pt x="2519" y="2398"/>
                      <a:pt x="2433" y="2254"/>
                    </a:cubicBezTo>
                    <a:cubicBezTo>
                      <a:pt x="2263" y="1976"/>
                      <a:pt x="2062" y="1725"/>
                      <a:pt x="1892" y="1448"/>
                    </a:cubicBezTo>
                    <a:cubicBezTo>
                      <a:pt x="1701" y="1138"/>
                      <a:pt x="1443" y="867"/>
                      <a:pt x="1179" y="621"/>
                    </a:cubicBezTo>
                    <a:cubicBezTo>
                      <a:pt x="1043" y="492"/>
                      <a:pt x="901" y="367"/>
                      <a:pt x="739" y="270"/>
                    </a:cubicBezTo>
                    <a:cubicBezTo>
                      <a:pt x="583" y="181"/>
                      <a:pt x="416" y="115"/>
                      <a:pt x="263" y="24"/>
                    </a:cubicBezTo>
                    <a:cubicBezTo>
                      <a:pt x="236" y="8"/>
                      <a:pt x="210" y="1"/>
                      <a:pt x="1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955225" y="1971875"/>
                <a:ext cx="93475" cy="224725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8989" extrusionOk="0">
                    <a:moveTo>
                      <a:pt x="68" y="0"/>
                    </a:moveTo>
                    <a:cubicBezTo>
                      <a:pt x="35" y="0"/>
                      <a:pt x="1" y="40"/>
                      <a:pt x="26" y="72"/>
                    </a:cubicBezTo>
                    <a:cubicBezTo>
                      <a:pt x="92" y="160"/>
                      <a:pt x="184" y="206"/>
                      <a:pt x="281" y="254"/>
                    </a:cubicBezTo>
                    <a:cubicBezTo>
                      <a:pt x="422" y="320"/>
                      <a:pt x="549" y="407"/>
                      <a:pt x="674" y="500"/>
                    </a:cubicBezTo>
                    <a:cubicBezTo>
                      <a:pt x="792" y="591"/>
                      <a:pt x="913" y="679"/>
                      <a:pt x="1035" y="771"/>
                    </a:cubicBezTo>
                    <a:cubicBezTo>
                      <a:pt x="1173" y="877"/>
                      <a:pt x="1293" y="1013"/>
                      <a:pt x="1421" y="1133"/>
                    </a:cubicBezTo>
                    <a:cubicBezTo>
                      <a:pt x="1899" y="1580"/>
                      <a:pt x="2271" y="2144"/>
                      <a:pt x="2610" y="2700"/>
                    </a:cubicBezTo>
                    <a:cubicBezTo>
                      <a:pt x="2782" y="2981"/>
                      <a:pt x="2944" y="3251"/>
                      <a:pt x="3028" y="3571"/>
                    </a:cubicBezTo>
                    <a:cubicBezTo>
                      <a:pt x="3119" y="3908"/>
                      <a:pt x="3241" y="4234"/>
                      <a:pt x="3337" y="4569"/>
                    </a:cubicBezTo>
                    <a:cubicBezTo>
                      <a:pt x="3381" y="4729"/>
                      <a:pt x="3388" y="4895"/>
                      <a:pt x="3430" y="5055"/>
                    </a:cubicBezTo>
                    <a:cubicBezTo>
                      <a:pt x="3479" y="5240"/>
                      <a:pt x="3535" y="5416"/>
                      <a:pt x="3559" y="5604"/>
                    </a:cubicBezTo>
                    <a:cubicBezTo>
                      <a:pt x="3600" y="5942"/>
                      <a:pt x="3636" y="6285"/>
                      <a:pt x="3665" y="6623"/>
                    </a:cubicBezTo>
                    <a:cubicBezTo>
                      <a:pt x="3730" y="7403"/>
                      <a:pt x="3530" y="8187"/>
                      <a:pt x="3481" y="8966"/>
                    </a:cubicBezTo>
                    <a:cubicBezTo>
                      <a:pt x="3480" y="8981"/>
                      <a:pt x="3491" y="8988"/>
                      <a:pt x="3503" y="8988"/>
                    </a:cubicBezTo>
                    <a:cubicBezTo>
                      <a:pt x="3515" y="8988"/>
                      <a:pt x="3527" y="8981"/>
                      <a:pt x="3528" y="8966"/>
                    </a:cubicBezTo>
                    <a:cubicBezTo>
                      <a:pt x="3573" y="8254"/>
                      <a:pt x="3733" y="7549"/>
                      <a:pt x="3737" y="6835"/>
                    </a:cubicBezTo>
                    <a:cubicBezTo>
                      <a:pt x="3739" y="6479"/>
                      <a:pt x="3684" y="6126"/>
                      <a:pt x="3659" y="5774"/>
                    </a:cubicBezTo>
                    <a:cubicBezTo>
                      <a:pt x="3648" y="5625"/>
                      <a:pt x="3633" y="5476"/>
                      <a:pt x="3603" y="5328"/>
                    </a:cubicBezTo>
                    <a:cubicBezTo>
                      <a:pt x="3564" y="5140"/>
                      <a:pt x="3504" y="4962"/>
                      <a:pt x="3479" y="4773"/>
                    </a:cubicBezTo>
                    <a:cubicBezTo>
                      <a:pt x="3430" y="4420"/>
                      <a:pt x="3285" y="4079"/>
                      <a:pt x="3190" y="3736"/>
                    </a:cubicBezTo>
                    <a:cubicBezTo>
                      <a:pt x="3148" y="3592"/>
                      <a:pt x="3119" y="3442"/>
                      <a:pt x="3070" y="3301"/>
                    </a:cubicBezTo>
                    <a:cubicBezTo>
                      <a:pt x="3018" y="3150"/>
                      <a:pt x="2937" y="3014"/>
                      <a:pt x="2858" y="2876"/>
                    </a:cubicBezTo>
                    <a:cubicBezTo>
                      <a:pt x="2538" y="2314"/>
                      <a:pt x="2189" y="1766"/>
                      <a:pt x="1758" y="1283"/>
                    </a:cubicBezTo>
                    <a:cubicBezTo>
                      <a:pt x="1525" y="1019"/>
                      <a:pt x="1257" y="767"/>
                      <a:pt x="971" y="564"/>
                    </a:cubicBezTo>
                    <a:cubicBezTo>
                      <a:pt x="815" y="454"/>
                      <a:pt x="674" y="333"/>
                      <a:pt x="511" y="234"/>
                    </a:cubicBezTo>
                    <a:cubicBezTo>
                      <a:pt x="382" y="154"/>
                      <a:pt x="203" y="130"/>
                      <a:pt x="99" y="15"/>
                    </a:cubicBezTo>
                    <a:cubicBezTo>
                      <a:pt x="90" y="5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2992900" y="1930150"/>
                <a:ext cx="88850" cy="233850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9354" extrusionOk="0">
                    <a:moveTo>
                      <a:pt x="56" y="0"/>
                    </a:moveTo>
                    <a:cubicBezTo>
                      <a:pt x="19" y="0"/>
                      <a:pt x="0" y="59"/>
                      <a:pt x="36" y="78"/>
                    </a:cubicBezTo>
                    <a:cubicBezTo>
                      <a:pt x="302" y="219"/>
                      <a:pt x="515" y="430"/>
                      <a:pt x="720" y="646"/>
                    </a:cubicBezTo>
                    <a:cubicBezTo>
                      <a:pt x="939" y="875"/>
                      <a:pt x="1171" y="1093"/>
                      <a:pt x="1381" y="1330"/>
                    </a:cubicBezTo>
                    <a:cubicBezTo>
                      <a:pt x="1817" y="1823"/>
                      <a:pt x="2171" y="2426"/>
                      <a:pt x="2436" y="3027"/>
                    </a:cubicBezTo>
                    <a:cubicBezTo>
                      <a:pt x="2579" y="3351"/>
                      <a:pt x="2693" y="3689"/>
                      <a:pt x="2817" y="4020"/>
                    </a:cubicBezTo>
                    <a:cubicBezTo>
                      <a:pt x="2932" y="4329"/>
                      <a:pt x="3032" y="4640"/>
                      <a:pt x="3114" y="4957"/>
                    </a:cubicBezTo>
                    <a:cubicBezTo>
                      <a:pt x="3156" y="5117"/>
                      <a:pt x="3199" y="5278"/>
                      <a:pt x="3232" y="5440"/>
                    </a:cubicBezTo>
                    <a:cubicBezTo>
                      <a:pt x="3268" y="5619"/>
                      <a:pt x="3280" y="5799"/>
                      <a:pt x="3316" y="5978"/>
                    </a:cubicBezTo>
                    <a:cubicBezTo>
                      <a:pt x="3386" y="6331"/>
                      <a:pt x="3445" y="6677"/>
                      <a:pt x="3466" y="7037"/>
                    </a:cubicBezTo>
                    <a:cubicBezTo>
                      <a:pt x="3486" y="7412"/>
                      <a:pt x="3480" y="7789"/>
                      <a:pt x="3438" y="8163"/>
                    </a:cubicBezTo>
                    <a:cubicBezTo>
                      <a:pt x="3415" y="8370"/>
                      <a:pt x="3373" y="8574"/>
                      <a:pt x="3342" y="8777"/>
                    </a:cubicBezTo>
                    <a:cubicBezTo>
                      <a:pt x="3313" y="8956"/>
                      <a:pt x="3313" y="9139"/>
                      <a:pt x="3268" y="9316"/>
                    </a:cubicBezTo>
                    <a:cubicBezTo>
                      <a:pt x="3262" y="9338"/>
                      <a:pt x="3280" y="9353"/>
                      <a:pt x="3298" y="9353"/>
                    </a:cubicBezTo>
                    <a:cubicBezTo>
                      <a:pt x="3310" y="9353"/>
                      <a:pt x="3322" y="9347"/>
                      <a:pt x="3326" y="9332"/>
                    </a:cubicBezTo>
                    <a:cubicBezTo>
                      <a:pt x="3366" y="9167"/>
                      <a:pt x="3369" y="9000"/>
                      <a:pt x="3392" y="8834"/>
                    </a:cubicBezTo>
                    <a:cubicBezTo>
                      <a:pt x="3417" y="8659"/>
                      <a:pt x="3457" y="8481"/>
                      <a:pt x="3484" y="8305"/>
                    </a:cubicBezTo>
                    <a:cubicBezTo>
                      <a:pt x="3536" y="7961"/>
                      <a:pt x="3553" y="7609"/>
                      <a:pt x="3552" y="7262"/>
                    </a:cubicBezTo>
                    <a:cubicBezTo>
                      <a:pt x="3552" y="6917"/>
                      <a:pt x="3532" y="6563"/>
                      <a:pt x="3466" y="6220"/>
                    </a:cubicBezTo>
                    <a:cubicBezTo>
                      <a:pt x="3399" y="5878"/>
                      <a:pt x="3366" y="5532"/>
                      <a:pt x="3290" y="5192"/>
                    </a:cubicBezTo>
                    <a:cubicBezTo>
                      <a:pt x="3131" y="4490"/>
                      <a:pt x="2903" y="3804"/>
                      <a:pt x="2641" y="3134"/>
                    </a:cubicBezTo>
                    <a:cubicBezTo>
                      <a:pt x="2397" y="2514"/>
                      <a:pt x="2057" y="1898"/>
                      <a:pt x="1635" y="1381"/>
                    </a:cubicBezTo>
                    <a:cubicBezTo>
                      <a:pt x="1397" y="1088"/>
                      <a:pt x="1123" y="829"/>
                      <a:pt x="857" y="565"/>
                    </a:cubicBezTo>
                    <a:cubicBezTo>
                      <a:pt x="626" y="334"/>
                      <a:pt x="385" y="111"/>
                      <a:pt x="70" y="3"/>
                    </a:cubicBezTo>
                    <a:cubicBezTo>
                      <a:pt x="65" y="1"/>
                      <a:pt x="60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012350" y="1915050"/>
                <a:ext cx="88575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9340" extrusionOk="0">
                    <a:moveTo>
                      <a:pt x="120" y="1"/>
                    </a:moveTo>
                    <a:cubicBezTo>
                      <a:pt x="58" y="1"/>
                      <a:pt x="1" y="59"/>
                      <a:pt x="41" y="127"/>
                    </a:cubicBezTo>
                    <a:cubicBezTo>
                      <a:pt x="115" y="251"/>
                      <a:pt x="243" y="334"/>
                      <a:pt x="345" y="434"/>
                    </a:cubicBezTo>
                    <a:cubicBezTo>
                      <a:pt x="475" y="558"/>
                      <a:pt x="612" y="675"/>
                      <a:pt x="745" y="796"/>
                    </a:cubicBezTo>
                    <a:cubicBezTo>
                      <a:pt x="979" y="1010"/>
                      <a:pt x="1173" y="1235"/>
                      <a:pt x="1364" y="1488"/>
                    </a:cubicBezTo>
                    <a:cubicBezTo>
                      <a:pt x="1557" y="1740"/>
                      <a:pt x="1746" y="1986"/>
                      <a:pt x="1912" y="2259"/>
                    </a:cubicBezTo>
                    <a:cubicBezTo>
                      <a:pt x="2084" y="2540"/>
                      <a:pt x="2251" y="2827"/>
                      <a:pt x="2402" y="3118"/>
                    </a:cubicBezTo>
                    <a:cubicBezTo>
                      <a:pt x="2558" y="3415"/>
                      <a:pt x="2659" y="3729"/>
                      <a:pt x="2784" y="4039"/>
                    </a:cubicBezTo>
                    <a:cubicBezTo>
                      <a:pt x="2911" y="4347"/>
                      <a:pt x="2989" y="4666"/>
                      <a:pt x="3078" y="4984"/>
                    </a:cubicBezTo>
                    <a:cubicBezTo>
                      <a:pt x="3170" y="5313"/>
                      <a:pt x="3234" y="5642"/>
                      <a:pt x="3274" y="5980"/>
                    </a:cubicBezTo>
                    <a:cubicBezTo>
                      <a:pt x="3317" y="6322"/>
                      <a:pt x="3368" y="6662"/>
                      <a:pt x="3379" y="7007"/>
                    </a:cubicBezTo>
                    <a:cubicBezTo>
                      <a:pt x="3392" y="7384"/>
                      <a:pt x="3428" y="7765"/>
                      <a:pt x="3401" y="8143"/>
                    </a:cubicBezTo>
                    <a:cubicBezTo>
                      <a:pt x="3372" y="8530"/>
                      <a:pt x="3306" y="8912"/>
                      <a:pt x="3279" y="9300"/>
                    </a:cubicBezTo>
                    <a:cubicBezTo>
                      <a:pt x="3276" y="9327"/>
                      <a:pt x="3296" y="9340"/>
                      <a:pt x="3316" y="9340"/>
                    </a:cubicBezTo>
                    <a:cubicBezTo>
                      <a:pt x="3337" y="9340"/>
                      <a:pt x="3359" y="9326"/>
                      <a:pt x="3361" y="9300"/>
                    </a:cubicBezTo>
                    <a:cubicBezTo>
                      <a:pt x="3390" y="8950"/>
                      <a:pt x="3450" y="8604"/>
                      <a:pt x="3495" y="8256"/>
                    </a:cubicBezTo>
                    <a:cubicBezTo>
                      <a:pt x="3542" y="7896"/>
                      <a:pt x="3528" y="7544"/>
                      <a:pt x="3528" y="7187"/>
                    </a:cubicBezTo>
                    <a:cubicBezTo>
                      <a:pt x="3529" y="6841"/>
                      <a:pt x="3503" y="6502"/>
                      <a:pt x="3466" y="6158"/>
                    </a:cubicBezTo>
                    <a:cubicBezTo>
                      <a:pt x="3428" y="5822"/>
                      <a:pt x="3388" y="5486"/>
                      <a:pt x="3307" y="5157"/>
                    </a:cubicBezTo>
                    <a:cubicBezTo>
                      <a:pt x="3225" y="4820"/>
                      <a:pt x="3142" y="4473"/>
                      <a:pt x="3021" y="4147"/>
                    </a:cubicBezTo>
                    <a:cubicBezTo>
                      <a:pt x="2967" y="4001"/>
                      <a:pt x="2902" y="3859"/>
                      <a:pt x="2852" y="3710"/>
                    </a:cubicBezTo>
                    <a:cubicBezTo>
                      <a:pt x="2797" y="3550"/>
                      <a:pt x="2745" y="3392"/>
                      <a:pt x="2679" y="3237"/>
                    </a:cubicBezTo>
                    <a:cubicBezTo>
                      <a:pt x="2549" y="2939"/>
                      <a:pt x="2389" y="2657"/>
                      <a:pt x="2235" y="2373"/>
                    </a:cubicBezTo>
                    <a:cubicBezTo>
                      <a:pt x="2076" y="2079"/>
                      <a:pt x="1911" y="1789"/>
                      <a:pt x="1712" y="1522"/>
                    </a:cubicBezTo>
                    <a:cubicBezTo>
                      <a:pt x="1497" y="1237"/>
                      <a:pt x="1310" y="936"/>
                      <a:pt x="1050" y="686"/>
                    </a:cubicBezTo>
                    <a:cubicBezTo>
                      <a:pt x="907" y="549"/>
                      <a:pt x="765" y="414"/>
                      <a:pt x="612" y="287"/>
                    </a:cubicBezTo>
                    <a:cubicBezTo>
                      <a:pt x="548" y="235"/>
                      <a:pt x="486" y="182"/>
                      <a:pt x="417" y="133"/>
                    </a:cubicBezTo>
                    <a:cubicBezTo>
                      <a:pt x="337" y="75"/>
                      <a:pt x="250" y="46"/>
                      <a:pt x="159" y="9"/>
                    </a:cubicBezTo>
                    <a:cubicBezTo>
                      <a:pt x="147" y="3"/>
                      <a:pt x="133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031375" y="1904275"/>
                <a:ext cx="82200" cy="218225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8729" extrusionOk="0">
                    <a:moveTo>
                      <a:pt x="130" y="1"/>
                    </a:moveTo>
                    <a:cubicBezTo>
                      <a:pt x="60" y="1"/>
                      <a:pt x="1" y="80"/>
                      <a:pt x="66" y="141"/>
                    </a:cubicBezTo>
                    <a:cubicBezTo>
                      <a:pt x="491" y="548"/>
                      <a:pt x="915" y="934"/>
                      <a:pt x="1271" y="1405"/>
                    </a:cubicBezTo>
                    <a:cubicBezTo>
                      <a:pt x="1454" y="1648"/>
                      <a:pt x="1604" y="1907"/>
                      <a:pt x="1769" y="2162"/>
                    </a:cubicBezTo>
                    <a:cubicBezTo>
                      <a:pt x="1847" y="2279"/>
                      <a:pt x="1934" y="2388"/>
                      <a:pt x="2000" y="2512"/>
                    </a:cubicBezTo>
                    <a:cubicBezTo>
                      <a:pt x="2075" y="2654"/>
                      <a:pt x="2143" y="2796"/>
                      <a:pt x="2219" y="2936"/>
                    </a:cubicBezTo>
                    <a:cubicBezTo>
                      <a:pt x="2525" y="3506"/>
                      <a:pt x="2755" y="4089"/>
                      <a:pt x="2894" y="4722"/>
                    </a:cubicBezTo>
                    <a:cubicBezTo>
                      <a:pt x="2964" y="5038"/>
                      <a:pt x="3038" y="5356"/>
                      <a:pt x="3077" y="5676"/>
                    </a:cubicBezTo>
                    <a:cubicBezTo>
                      <a:pt x="3114" y="5992"/>
                      <a:pt x="3145" y="6309"/>
                      <a:pt x="3172" y="6625"/>
                    </a:cubicBezTo>
                    <a:cubicBezTo>
                      <a:pt x="3201" y="6981"/>
                      <a:pt x="3182" y="7341"/>
                      <a:pt x="3189" y="7699"/>
                    </a:cubicBezTo>
                    <a:cubicBezTo>
                      <a:pt x="3194" y="7867"/>
                      <a:pt x="3204" y="8039"/>
                      <a:pt x="3195" y="8209"/>
                    </a:cubicBezTo>
                    <a:cubicBezTo>
                      <a:pt x="3192" y="8288"/>
                      <a:pt x="3171" y="8363"/>
                      <a:pt x="3166" y="8441"/>
                    </a:cubicBezTo>
                    <a:cubicBezTo>
                      <a:pt x="3163" y="8526"/>
                      <a:pt x="3185" y="8610"/>
                      <a:pt x="3195" y="8693"/>
                    </a:cubicBezTo>
                    <a:cubicBezTo>
                      <a:pt x="3198" y="8717"/>
                      <a:pt x="3218" y="8729"/>
                      <a:pt x="3237" y="8729"/>
                    </a:cubicBezTo>
                    <a:cubicBezTo>
                      <a:pt x="3255" y="8729"/>
                      <a:pt x="3271" y="8717"/>
                      <a:pt x="3269" y="8693"/>
                    </a:cubicBezTo>
                    <a:cubicBezTo>
                      <a:pt x="3260" y="8615"/>
                      <a:pt x="3243" y="8538"/>
                      <a:pt x="3244" y="8458"/>
                    </a:cubicBezTo>
                    <a:cubicBezTo>
                      <a:pt x="3245" y="8393"/>
                      <a:pt x="3264" y="8331"/>
                      <a:pt x="3271" y="8268"/>
                    </a:cubicBezTo>
                    <a:cubicBezTo>
                      <a:pt x="3287" y="8109"/>
                      <a:pt x="3276" y="7945"/>
                      <a:pt x="3274" y="7787"/>
                    </a:cubicBezTo>
                    <a:cubicBezTo>
                      <a:pt x="3271" y="7459"/>
                      <a:pt x="3286" y="7129"/>
                      <a:pt x="3279" y="6801"/>
                    </a:cubicBezTo>
                    <a:cubicBezTo>
                      <a:pt x="3271" y="6479"/>
                      <a:pt x="3232" y="6151"/>
                      <a:pt x="3202" y="5831"/>
                    </a:cubicBezTo>
                    <a:cubicBezTo>
                      <a:pt x="3172" y="5516"/>
                      <a:pt x="3113" y="5215"/>
                      <a:pt x="3055" y="4905"/>
                    </a:cubicBezTo>
                    <a:cubicBezTo>
                      <a:pt x="2936" y="4274"/>
                      <a:pt x="2747" y="3648"/>
                      <a:pt x="2458" y="3073"/>
                    </a:cubicBezTo>
                    <a:cubicBezTo>
                      <a:pt x="2320" y="2796"/>
                      <a:pt x="2208" y="2497"/>
                      <a:pt x="2048" y="2231"/>
                    </a:cubicBezTo>
                    <a:cubicBezTo>
                      <a:pt x="1883" y="1963"/>
                      <a:pt x="1745" y="1679"/>
                      <a:pt x="1575" y="1414"/>
                    </a:cubicBezTo>
                    <a:cubicBezTo>
                      <a:pt x="1229" y="869"/>
                      <a:pt x="772" y="275"/>
                      <a:pt x="168" y="9"/>
                    </a:cubicBezTo>
                    <a:cubicBezTo>
                      <a:pt x="156" y="3"/>
                      <a:pt x="143" y="1"/>
                      <a:pt x="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078175" y="1880925"/>
                <a:ext cx="59000" cy="160950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438" extrusionOk="0">
                    <a:moveTo>
                      <a:pt x="55" y="0"/>
                    </a:moveTo>
                    <a:cubicBezTo>
                      <a:pt x="24" y="0"/>
                      <a:pt x="1" y="44"/>
                      <a:pt x="26" y="72"/>
                    </a:cubicBezTo>
                    <a:cubicBezTo>
                      <a:pt x="177" y="232"/>
                      <a:pt x="351" y="368"/>
                      <a:pt x="507" y="526"/>
                    </a:cubicBezTo>
                    <a:cubicBezTo>
                      <a:pt x="661" y="685"/>
                      <a:pt x="816" y="843"/>
                      <a:pt x="947" y="1021"/>
                    </a:cubicBezTo>
                    <a:cubicBezTo>
                      <a:pt x="1203" y="1362"/>
                      <a:pt x="1418" y="1728"/>
                      <a:pt x="1559" y="2135"/>
                    </a:cubicBezTo>
                    <a:cubicBezTo>
                      <a:pt x="1858" y="2997"/>
                      <a:pt x="2087" y="3877"/>
                      <a:pt x="2188" y="4786"/>
                    </a:cubicBezTo>
                    <a:cubicBezTo>
                      <a:pt x="2217" y="5042"/>
                      <a:pt x="2247" y="5299"/>
                      <a:pt x="2241" y="5557"/>
                    </a:cubicBezTo>
                    <a:cubicBezTo>
                      <a:pt x="2237" y="5836"/>
                      <a:pt x="2191" y="6112"/>
                      <a:pt x="2173" y="6390"/>
                    </a:cubicBezTo>
                    <a:cubicBezTo>
                      <a:pt x="2171" y="6422"/>
                      <a:pt x="2195" y="6437"/>
                      <a:pt x="2219" y="6437"/>
                    </a:cubicBezTo>
                    <a:cubicBezTo>
                      <a:pt x="2244" y="6437"/>
                      <a:pt x="2271" y="6421"/>
                      <a:pt x="2273" y="6390"/>
                    </a:cubicBezTo>
                    <a:cubicBezTo>
                      <a:pt x="2290" y="6140"/>
                      <a:pt x="2331" y="5895"/>
                      <a:pt x="2342" y="5647"/>
                    </a:cubicBezTo>
                    <a:cubicBezTo>
                      <a:pt x="2359" y="5404"/>
                      <a:pt x="2345" y="5162"/>
                      <a:pt x="2323" y="4921"/>
                    </a:cubicBezTo>
                    <a:cubicBezTo>
                      <a:pt x="2282" y="4438"/>
                      <a:pt x="2211" y="3958"/>
                      <a:pt x="2120" y="3482"/>
                    </a:cubicBezTo>
                    <a:cubicBezTo>
                      <a:pt x="2032" y="3039"/>
                      <a:pt x="1892" y="2599"/>
                      <a:pt x="1754" y="2168"/>
                    </a:cubicBezTo>
                    <a:cubicBezTo>
                      <a:pt x="1618" y="1746"/>
                      <a:pt x="1420" y="1369"/>
                      <a:pt x="1162" y="1010"/>
                    </a:cubicBezTo>
                    <a:cubicBezTo>
                      <a:pt x="1019" y="814"/>
                      <a:pt x="862" y="636"/>
                      <a:pt x="687" y="468"/>
                    </a:cubicBezTo>
                    <a:cubicBezTo>
                      <a:pt x="496" y="287"/>
                      <a:pt x="294" y="153"/>
                      <a:pt x="76" y="7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3071550" y="1892275"/>
                <a:ext cx="56175" cy="12102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4841" extrusionOk="0">
                    <a:moveTo>
                      <a:pt x="118" y="1"/>
                    </a:moveTo>
                    <a:cubicBezTo>
                      <a:pt x="49" y="1"/>
                      <a:pt x="1" y="90"/>
                      <a:pt x="54" y="151"/>
                    </a:cubicBezTo>
                    <a:cubicBezTo>
                      <a:pt x="325" y="457"/>
                      <a:pt x="526" y="825"/>
                      <a:pt x="732" y="1175"/>
                    </a:cubicBezTo>
                    <a:cubicBezTo>
                      <a:pt x="955" y="1552"/>
                      <a:pt x="1156" y="1949"/>
                      <a:pt x="1350" y="2342"/>
                    </a:cubicBezTo>
                    <a:cubicBezTo>
                      <a:pt x="1543" y="2732"/>
                      <a:pt x="1693" y="3134"/>
                      <a:pt x="1801" y="3553"/>
                    </a:cubicBezTo>
                    <a:cubicBezTo>
                      <a:pt x="1905" y="3960"/>
                      <a:pt x="1964" y="4379"/>
                      <a:pt x="2080" y="4781"/>
                    </a:cubicBezTo>
                    <a:cubicBezTo>
                      <a:pt x="2091" y="4823"/>
                      <a:pt x="2123" y="4841"/>
                      <a:pt x="2154" y="4841"/>
                    </a:cubicBezTo>
                    <a:cubicBezTo>
                      <a:pt x="2200" y="4841"/>
                      <a:pt x="2246" y="4803"/>
                      <a:pt x="2231" y="4747"/>
                    </a:cubicBezTo>
                    <a:cubicBezTo>
                      <a:pt x="2120" y="4324"/>
                      <a:pt x="2080" y="3889"/>
                      <a:pt x="1986" y="3461"/>
                    </a:cubicBezTo>
                    <a:cubicBezTo>
                      <a:pt x="1891" y="3023"/>
                      <a:pt x="1741" y="2608"/>
                      <a:pt x="1553" y="2200"/>
                    </a:cubicBezTo>
                    <a:cubicBezTo>
                      <a:pt x="1365" y="1787"/>
                      <a:pt x="1164" y="1372"/>
                      <a:pt x="934" y="982"/>
                    </a:cubicBezTo>
                    <a:cubicBezTo>
                      <a:pt x="735" y="646"/>
                      <a:pt x="516" y="213"/>
                      <a:pt x="162" y="13"/>
                    </a:cubicBezTo>
                    <a:cubicBezTo>
                      <a:pt x="147" y="4"/>
                      <a:pt x="132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137300" y="2119825"/>
                <a:ext cx="146000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6441" extrusionOk="0">
                    <a:moveTo>
                      <a:pt x="5287" y="0"/>
                    </a:moveTo>
                    <a:cubicBezTo>
                      <a:pt x="4768" y="0"/>
                      <a:pt x="4244" y="278"/>
                      <a:pt x="3784" y="468"/>
                    </a:cubicBezTo>
                    <a:cubicBezTo>
                      <a:pt x="3200" y="707"/>
                      <a:pt x="2645" y="1004"/>
                      <a:pt x="2141" y="1389"/>
                    </a:cubicBezTo>
                    <a:cubicBezTo>
                      <a:pt x="1906" y="1566"/>
                      <a:pt x="1710" y="1788"/>
                      <a:pt x="1501" y="1994"/>
                    </a:cubicBezTo>
                    <a:cubicBezTo>
                      <a:pt x="1391" y="2102"/>
                      <a:pt x="1283" y="2210"/>
                      <a:pt x="1184" y="2329"/>
                    </a:cubicBezTo>
                    <a:cubicBezTo>
                      <a:pt x="1086" y="2447"/>
                      <a:pt x="1016" y="2575"/>
                      <a:pt x="934" y="2705"/>
                    </a:cubicBezTo>
                    <a:cubicBezTo>
                      <a:pt x="868" y="2811"/>
                      <a:pt x="779" y="2898"/>
                      <a:pt x="724" y="3015"/>
                    </a:cubicBezTo>
                    <a:cubicBezTo>
                      <a:pt x="659" y="3159"/>
                      <a:pt x="617" y="3312"/>
                      <a:pt x="549" y="3454"/>
                    </a:cubicBezTo>
                    <a:cubicBezTo>
                      <a:pt x="490" y="3581"/>
                      <a:pt x="411" y="3696"/>
                      <a:pt x="356" y="3826"/>
                    </a:cubicBezTo>
                    <a:cubicBezTo>
                      <a:pt x="293" y="3978"/>
                      <a:pt x="241" y="4133"/>
                      <a:pt x="195" y="4290"/>
                    </a:cubicBezTo>
                    <a:cubicBezTo>
                      <a:pt x="141" y="4462"/>
                      <a:pt x="120" y="4636"/>
                      <a:pt x="97" y="4814"/>
                    </a:cubicBezTo>
                    <a:cubicBezTo>
                      <a:pt x="74" y="4986"/>
                      <a:pt x="45" y="5155"/>
                      <a:pt x="30" y="5328"/>
                    </a:cubicBezTo>
                    <a:cubicBezTo>
                      <a:pt x="0" y="5688"/>
                      <a:pt x="4" y="6053"/>
                      <a:pt x="17" y="6415"/>
                    </a:cubicBezTo>
                    <a:cubicBezTo>
                      <a:pt x="18" y="6432"/>
                      <a:pt x="31" y="6441"/>
                      <a:pt x="44" y="6441"/>
                    </a:cubicBezTo>
                    <a:cubicBezTo>
                      <a:pt x="57" y="6441"/>
                      <a:pt x="71" y="6432"/>
                      <a:pt x="72" y="6415"/>
                    </a:cubicBezTo>
                    <a:cubicBezTo>
                      <a:pt x="84" y="6119"/>
                      <a:pt x="98" y="5823"/>
                      <a:pt x="133" y="5528"/>
                    </a:cubicBezTo>
                    <a:cubicBezTo>
                      <a:pt x="167" y="5224"/>
                      <a:pt x="232" y="4923"/>
                      <a:pt x="299" y="4626"/>
                    </a:cubicBezTo>
                    <a:cubicBezTo>
                      <a:pt x="363" y="4331"/>
                      <a:pt x="480" y="4019"/>
                      <a:pt x="644" y="3764"/>
                    </a:cubicBezTo>
                    <a:cubicBezTo>
                      <a:pt x="715" y="3655"/>
                      <a:pt x="781" y="3547"/>
                      <a:pt x="836" y="3428"/>
                    </a:cubicBezTo>
                    <a:cubicBezTo>
                      <a:pt x="895" y="3299"/>
                      <a:pt x="947" y="3156"/>
                      <a:pt x="1047" y="3054"/>
                    </a:cubicBezTo>
                    <a:cubicBezTo>
                      <a:pt x="1233" y="2859"/>
                      <a:pt x="1365" y="2628"/>
                      <a:pt x="1561" y="2442"/>
                    </a:cubicBezTo>
                    <a:cubicBezTo>
                      <a:pt x="1763" y="2251"/>
                      <a:pt x="1963" y="2056"/>
                      <a:pt x="2165" y="1864"/>
                    </a:cubicBezTo>
                    <a:cubicBezTo>
                      <a:pt x="2373" y="1667"/>
                      <a:pt x="2616" y="1511"/>
                      <a:pt x="2856" y="1356"/>
                    </a:cubicBezTo>
                    <a:cubicBezTo>
                      <a:pt x="3106" y="1194"/>
                      <a:pt x="3377" y="1062"/>
                      <a:pt x="3648" y="938"/>
                    </a:cubicBezTo>
                    <a:cubicBezTo>
                      <a:pt x="3940" y="805"/>
                      <a:pt x="4238" y="680"/>
                      <a:pt x="4536" y="567"/>
                    </a:cubicBezTo>
                    <a:cubicBezTo>
                      <a:pt x="4768" y="478"/>
                      <a:pt x="5036" y="383"/>
                      <a:pt x="5294" y="383"/>
                    </a:cubicBezTo>
                    <a:cubicBezTo>
                      <a:pt x="5371" y="383"/>
                      <a:pt x="5447" y="392"/>
                      <a:pt x="5521" y="411"/>
                    </a:cubicBezTo>
                    <a:cubicBezTo>
                      <a:pt x="5538" y="416"/>
                      <a:pt x="5555" y="418"/>
                      <a:pt x="5571" y="418"/>
                    </a:cubicBezTo>
                    <a:cubicBezTo>
                      <a:pt x="5769" y="418"/>
                      <a:pt x="5839" y="98"/>
                      <a:pt x="5622" y="42"/>
                    </a:cubicBezTo>
                    <a:cubicBezTo>
                      <a:pt x="5511" y="13"/>
                      <a:pt x="5399" y="0"/>
                      <a:pt x="5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3164000" y="2148100"/>
                <a:ext cx="13502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6691" extrusionOk="0">
                    <a:moveTo>
                      <a:pt x="5130" y="0"/>
                    </a:moveTo>
                    <a:cubicBezTo>
                      <a:pt x="5114" y="0"/>
                      <a:pt x="5097" y="3"/>
                      <a:pt x="5080" y="7"/>
                    </a:cubicBezTo>
                    <a:cubicBezTo>
                      <a:pt x="4794" y="79"/>
                      <a:pt x="4522" y="171"/>
                      <a:pt x="4260" y="302"/>
                    </a:cubicBezTo>
                    <a:cubicBezTo>
                      <a:pt x="3999" y="432"/>
                      <a:pt x="3728" y="532"/>
                      <a:pt x="3489" y="699"/>
                    </a:cubicBezTo>
                    <a:cubicBezTo>
                      <a:pt x="3373" y="780"/>
                      <a:pt x="3245" y="843"/>
                      <a:pt x="3135" y="929"/>
                    </a:cubicBezTo>
                    <a:cubicBezTo>
                      <a:pt x="3014" y="1023"/>
                      <a:pt x="2899" y="1124"/>
                      <a:pt x="2779" y="1218"/>
                    </a:cubicBezTo>
                    <a:cubicBezTo>
                      <a:pt x="2559" y="1394"/>
                      <a:pt x="2381" y="1608"/>
                      <a:pt x="2164" y="1787"/>
                    </a:cubicBezTo>
                    <a:cubicBezTo>
                      <a:pt x="1939" y="1970"/>
                      <a:pt x="1786" y="2222"/>
                      <a:pt x="1623" y="2460"/>
                    </a:cubicBezTo>
                    <a:cubicBezTo>
                      <a:pt x="1455" y="2710"/>
                      <a:pt x="1277" y="2953"/>
                      <a:pt x="1107" y="3201"/>
                    </a:cubicBezTo>
                    <a:cubicBezTo>
                      <a:pt x="779" y="3688"/>
                      <a:pt x="480" y="4194"/>
                      <a:pt x="296" y="4755"/>
                    </a:cubicBezTo>
                    <a:cubicBezTo>
                      <a:pt x="94" y="5368"/>
                      <a:pt x="2" y="6010"/>
                      <a:pt x="0" y="6655"/>
                    </a:cubicBezTo>
                    <a:cubicBezTo>
                      <a:pt x="0" y="6679"/>
                      <a:pt x="17" y="6691"/>
                      <a:pt x="35" y="6691"/>
                    </a:cubicBezTo>
                    <a:cubicBezTo>
                      <a:pt x="53" y="6691"/>
                      <a:pt x="72" y="6679"/>
                      <a:pt x="74" y="6655"/>
                    </a:cubicBezTo>
                    <a:cubicBezTo>
                      <a:pt x="118" y="6095"/>
                      <a:pt x="216" y="5536"/>
                      <a:pt x="391" y="5001"/>
                    </a:cubicBezTo>
                    <a:cubicBezTo>
                      <a:pt x="570" y="4457"/>
                      <a:pt x="832" y="3958"/>
                      <a:pt x="1153" y="3486"/>
                    </a:cubicBezTo>
                    <a:cubicBezTo>
                      <a:pt x="1319" y="3244"/>
                      <a:pt x="1507" y="3014"/>
                      <a:pt x="1690" y="2787"/>
                    </a:cubicBezTo>
                    <a:cubicBezTo>
                      <a:pt x="1863" y="2573"/>
                      <a:pt x="2050" y="2365"/>
                      <a:pt x="2249" y="2175"/>
                    </a:cubicBezTo>
                    <a:cubicBezTo>
                      <a:pt x="2341" y="2085"/>
                      <a:pt x="2445" y="2016"/>
                      <a:pt x="2539" y="1931"/>
                    </a:cubicBezTo>
                    <a:cubicBezTo>
                      <a:pt x="2645" y="1833"/>
                      <a:pt x="2730" y="1715"/>
                      <a:pt x="2841" y="1624"/>
                    </a:cubicBezTo>
                    <a:cubicBezTo>
                      <a:pt x="2951" y="1536"/>
                      <a:pt x="3072" y="1464"/>
                      <a:pt x="3184" y="1376"/>
                    </a:cubicBezTo>
                    <a:cubicBezTo>
                      <a:pt x="3290" y="1293"/>
                      <a:pt x="3383" y="1205"/>
                      <a:pt x="3501" y="1138"/>
                    </a:cubicBezTo>
                    <a:cubicBezTo>
                      <a:pt x="3636" y="1061"/>
                      <a:pt x="3757" y="964"/>
                      <a:pt x="3894" y="889"/>
                    </a:cubicBezTo>
                    <a:cubicBezTo>
                      <a:pt x="4036" y="814"/>
                      <a:pt x="4186" y="756"/>
                      <a:pt x="4332" y="687"/>
                    </a:cubicBezTo>
                    <a:cubicBezTo>
                      <a:pt x="4611" y="558"/>
                      <a:pt x="4879" y="449"/>
                      <a:pt x="5178" y="374"/>
                    </a:cubicBezTo>
                    <a:cubicBezTo>
                      <a:pt x="5401" y="320"/>
                      <a:pt x="5331" y="0"/>
                      <a:pt x="5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6275" y="2186300"/>
                <a:ext cx="107700" cy="153950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6158" extrusionOk="0">
                    <a:moveTo>
                      <a:pt x="4124" y="0"/>
                    </a:moveTo>
                    <a:cubicBezTo>
                      <a:pt x="4108" y="0"/>
                      <a:pt x="4091" y="3"/>
                      <a:pt x="4073" y="10"/>
                    </a:cubicBezTo>
                    <a:cubicBezTo>
                      <a:pt x="3855" y="89"/>
                      <a:pt x="3678" y="230"/>
                      <a:pt x="3482" y="351"/>
                    </a:cubicBezTo>
                    <a:cubicBezTo>
                      <a:pt x="3266" y="485"/>
                      <a:pt x="3072" y="650"/>
                      <a:pt x="2874" y="807"/>
                    </a:cubicBezTo>
                    <a:cubicBezTo>
                      <a:pt x="2678" y="960"/>
                      <a:pt x="2464" y="1094"/>
                      <a:pt x="2298" y="1278"/>
                    </a:cubicBezTo>
                    <a:cubicBezTo>
                      <a:pt x="2136" y="1458"/>
                      <a:pt x="1958" y="1628"/>
                      <a:pt x="1821" y="1829"/>
                    </a:cubicBezTo>
                    <a:cubicBezTo>
                      <a:pt x="1542" y="2234"/>
                      <a:pt x="1206" y="2610"/>
                      <a:pt x="958" y="3035"/>
                    </a:cubicBezTo>
                    <a:cubicBezTo>
                      <a:pt x="704" y="3468"/>
                      <a:pt x="449" y="3913"/>
                      <a:pt x="302" y="4394"/>
                    </a:cubicBezTo>
                    <a:cubicBezTo>
                      <a:pt x="135" y="4939"/>
                      <a:pt x="1" y="5555"/>
                      <a:pt x="145" y="6120"/>
                    </a:cubicBezTo>
                    <a:cubicBezTo>
                      <a:pt x="151" y="6145"/>
                      <a:pt x="172" y="6157"/>
                      <a:pt x="193" y="6157"/>
                    </a:cubicBezTo>
                    <a:cubicBezTo>
                      <a:pt x="220" y="6157"/>
                      <a:pt x="249" y="6138"/>
                      <a:pt x="250" y="6105"/>
                    </a:cubicBezTo>
                    <a:cubicBezTo>
                      <a:pt x="254" y="5598"/>
                      <a:pt x="338" y="5109"/>
                      <a:pt x="497" y="4628"/>
                    </a:cubicBezTo>
                    <a:cubicBezTo>
                      <a:pt x="649" y="4161"/>
                      <a:pt x="892" y="3756"/>
                      <a:pt x="1145" y="3339"/>
                    </a:cubicBezTo>
                    <a:cubicBezTo>
                      <a:pt x="1392" y="2934"/>
                      <a:pt x="1713" y="2590"/>
                      <a:pt x="1996" y="2214"/>
                    </a:cubicBezTo>
                    <a:cubicBezTo>
                      <a:pt x="2265" y="1853"/>
                      <a:pt x="2551" y="1500"/>
                      <a:pt x="2904" y="1218"/>
                    </a:cubicBezTo>
                    <a:cubicBezTo>
                      <a:pt x="3113" y="1052"/>
                      <a:pt x="3303" y="863"/>
                      <a:pt x="3518" y="702"/>
                    </a:cubicBezTo>
                    <a:cubicBezTo>
                      <a:pt x="3711" y="556"/>
                      <a:pt x="3926" y="380"/>
                      <a:pt x="4152" y="294"/>
                    </a:cubicBezTo>
                    <a:cubicBezTo>
                      <a:pt x="4307" y="233"/>
                      <a:pt x="4264" y="0"/>
                      <a:pt x="4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214625" y="2198675"/>
                <a:ext cx="91050" cy="135900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5436" extrusionOk="0">
                    <a:moveTo>
                      <a:pt x="3575" y="0"/>
                    </a:moveTo>
                    <a:cubicBezTo>
                      <a:pt x="3567" y="0"/>
                      <a:pt x="3558" y="2"/>
                      <a:pt x="3549" y="8"/>
                    </a:cubicBezTo>
                    <a:cubicBezTo>
                      <a:pt x="3372" y="117"/>
                      <a:pt x="3186" y="218"/>
                      <a:pt x="3019" y="346"/>
                    </a:cubicBezTo>
                    <a:cubicBezTo>
                      <a:pt x="2944" y="404"/>
                      <a:pt x="2880" y="472"/>
                      <a:pt x="2808" y="531"/>
                    </a:cubicBezTo>
                    <a:cubicBezTo>
                      <a:pt x="2725" y="600"/>
                      <a:pt x="2625" y="651"/>
                      <a:pt x="2537" y="711"/>
                    </a:cubicBezTo>
                    <a:cubicBezTo>
                      <a:pt x="2366" y="832"/>
                      <a:pt x="2217" y="996"/>
                      <a:pt x="2063" y="1136"/>
                    </a:cubicBezTo>
                    <a:cubicBezTo>
                      <a:pt x="1892" y="1292"/>
                      <a:pt x="1730" y="1456"/>
                      <a:pt x="1590" y="1639"/>
                    </a:cubicBezTo>
                    <a:cubicBezTo>
                      <a:pt x="1456" y="1818"/>
                      <a:pt x="1345" y="2016"/>
                      <a:pt x="1216" y="2199"/>
                    </a:cubicBezTo>
                    <a:cubicBezTo>
                      <a:pt x="1084" y="2382"/>
                      <a:pt x="991" y="2581"/>
                      <a:pt x="887" y="2780"/>
                    </a:cubicBezTo>
                    <a:cubicBezTo>
                      <a:pt x="780" y="2984"/>
                      <a:pt x="659" y="3176"/>
                      <a:pt x="544" y="3375"/>
                    </a:cubicBezTo>
                    <a:cubicBezTo>
                      <a:pt x="433" y="3568"/>
                      <a:pt x="351" y="3773"/>
                      <a:pt x="248" y="3969"/>
                    </a:cubicBezTo>
                    <a:cubicBezTo>
                      <a:pt x="19" y="4401"/>
                      <a:pt x="0" y="4934"/>
                      <a:pt x="25" y="5413"/>
                    </a:cubicBezTo>
                    <a:cubicBezTo>
                      <a:pt x="26" y="5428"/>
                      <a:pt x="38" y="5436"/>
                      <a:pt x="49" y="5436"/>
                    </a:cubicBezTo>
                    <a:cubicBezTo>
                      <a:pt x="60" y="5436"/>
                      <a:pt x="71" y="5428"/>
                      <a:pt x="73" y="5413"/>
                    </a:cubicBezTo>
                    <a:cubicBezTo>
                      <a:pt x="104" y="4975"/>
                      <a:pt x="110" y="4514"/>
                      <a:pt x="290" y="4104"/>
                    </a:cubicBezTo>
                    <a:cubicBezTo>
                      <a:pt x="465" y="3708"/>
                      <a:pt x="700" y="3347"/>
                      <a:pt x="910" y="2971"/>
                    </a:cubicBezTo>
                    <a:cubicBezTo>
                      <a:pt x="1018" y="2778"/>
                      <a:pt x="1105" y="2571"/>
                      <a:pt x="1227" y="2389"/>
                    </a:cubicBezTo>
                    <a:cubicBezTo>
                      <a:pt x="1347" y="2213"/>
                      <a:pt x="1471" y="2037"/>
                      <a:pt x="1592" y="1860"/>
                    </a:cubicBezTo>
                    <a:cubicBezTo>
                      <a:pt x="1837" y="1497"/>
                      <a:pt x="2171" y="1207"/>
                      <a:pt x="2481" y="904"/>
                    </a:cubicBezTo>
                    <a:cubicBezTo>
                      <a:pt x="2573" y="815"/>
                      <a:pt x="2677" y="751"/>
                      <a:pt x="2782" y="679"/>
                    </a:cubicBezTo>
                    <a:cubicBezTo>
                      <a:pt x="2865" y="622"/>
                      <a:pt x="2932" y="551"/>
                      <a:pt x="3006" y="483"/>
                    </a:cubicBezTo>
                    <a:cubicBezTo>
                      <a:pt x="3182" y="322"/>
                      <a:pt x="3398" y="211"/>
                      <a:pt x="3598" y="87"/>
                    </a:cubicBezTo>
                    <a:cubicBezTo>
                      <a:pt x="3642" y="63"/>
                      <a:pt x="3616" y="0"/>
                      <a:pt x="35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28700" y="2210125"/>
                <a:ext cx="8135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083" extrusionOk="0">
                    <a:moveTo>
                      <a:pt x="3167" y="0"/>
                    </a:moveTo>
                    <a:cubicBezTo>
                      <a:pt x="3153" y="0"/>
                      <a:pt x="3139" y="6"/>
                      <a:pt x="3126" y="18"/>
                    </a:cubicBezTo>
                    <a:cubicBezTo>
                      <a:pt x="2816" y="322"/>
                      <a:pt x="2431" y="541"/>
                      <a:pt x="2121" y="843"/>
                    </a:cubicBezTo>
                    <a:cubicBezTo>
                      <a:pt x="1804" y="1151"/>
                      <a:pt x="1470" y="1449"/>
                      <a:pt x="1183" y="1787"/>
                    </a:cubicBezTo>
                    <a:cubicBezTo>
                      <a:pt x="902" y="2118"/>
                      <a:pt x="694" y="2516"/>
                      <a:pt x="471" y="2888"/>
                    </a:cubicBezTo>
                    <a:cubicBezTo>
                      <a:pt x="363" y="3070"/>
                      <a:pt x="295" y="3261"/>
                      <a:pt x="209" y="3452"/>
                    </a:cubicBezTo>
                    <a:cubicBezTo>
                      <a:pt x="121" y="3646"/>
                      <a:pt x="80" y="3848"/>
                      <a:pt x="8" y="4048"/>
                    </a:cubicBezTo>
                    <a:cubicBezTo>
                      <a:pt x="1" y="4067"/>
                      <a:pt x="19" y="4083"/>
                      <a:pt x="36" y="4083"/>
                    </a:cubicBezTo>
                    <a:cubicBezTo>
                      <a:pt x="44" y="4083"/>
                      <a:pt x="53" y="4078"/>
                      <a:pt x="57" y="4069"/>
                    </a:cubicBezTo>
                    <a:cubicBezTo>
                      <a:pt x="141" y="3881"/>
                      <a:pt x="196" y="3682"/>
                      <a:pt x="289" y="3499"/>
                    </a:cubicBezTo>
                    <a:cubicBezTo>
                      <a:pt x="383" y="3312"/>
                      <a:pt x="458" y="3121"/>
                      <a:pt x="572" y="2946"/>
                    </a:cubicBezTo>
                    <a:cubicBezTo>
                      <a:pt x="689" y="2765"/>
                      <a:pt x="808" y="2587"/>
                      <a:pt x="924" y="2407"/>
                    </a:cubicBezTo>
                    <a:cubicBezTo>
                      <a:pt x="1045" y="2213"/>
                      <a:pt x="1179" y="2016"/>
                      <a:pt x="1336" y="1852"/>
                    </a:cubicBezTo>
                    <a:cubicBezTo>
                      <a:pt x="1633" y="1540"/>
                      <a:pt x="1943" y="1243"/>
                      <a:pt x="2250" y="941"/>
                    </a:cubicBezTo>
                    <a:cubicBezTo>
                      <a:pt x="2552" y="641"/>
                      <a:pt x="2914" y="407"/>
                      <a:pt x="3211" y="100"/>
                    </a:cubicBezTo>
                    <a:cubicBezTo>
                      <a:pt x="3253" y="59"/>
                      <a:pt x="3213" y="0"/>
                      <a:pt x="3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3235375" y="2249525"/>
                <a:ext cx="9337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6424" extrusionOk="0">
                    <a:moveTo>
                      <a:pt x="3520" y="1"/>
                    </a:moveTo>
                    <a:cubicBezTo>
                      <a:pt x="3490" y="1"/>
                      <a:pt x="3459" y="10"/>
                      <a:pt x="3430" y="32"/>
                    </a:cubicBezTo>
                    <a:cubicBezTo>
                      <a:pt x="3335" y="107"/>
                      <a:pt x="3251" y="195"/>
                      <a:pt x="3157" y="270"/>
                    </a:cubicBezTo>
                    <a:cubicBezTo>
                      <a:pt x="3064" y="345"/>
                      <a:pt x="2970" y="414"/>
                      <a:pt x="2888" y="500"/>
                    </a:cubicBezTo>
                    <a:cubicBezTo>
                      <a:pt x="2806" y="586"/>
                      <a:pt x="2751" y="681"/>
                      <a:pt x="2683" y="777"/>
                    </a:cubicBezTo>
                    <a:cubicBezTo>
                      <a:pt x="2621" y="865"/>
                      <a:pt x="2532" y="931"/>
                      <a:pt x="2450" y="1001"/>
                    </a:cubicBezTo>
                    <a:cubicBezTo>
                      <a:pt x="2270" y="1149"/>
                      <a:pt x="2134" y="1336"/>
                      <a:pt x="1996" y="1524"/>
                    </a:cubicBezTo>
                    <a:cubicBezTo>
                      <a:pt x="1859" y="1711"/>
                      <a:pt x="1706" y="1884"/>
                      <a:pt x="1570" y="2075"/>
                    </a:cubicBezTo>
                    <a:cubicBezTo>
                      <a:pt x="1426" y="2273"/>
                      <a:pt x="1279" y="2465"/>
                      <a:pt x="1161" y="2681"/>
                    </a:cubicBezTo>
                    <a:cubicBezTo>
                      <a:pt x="1044" y="2893"/>
                      <a:pt x="939" y="3112"/>
                      <a:pt x="844" y="3336"/>
                    </a:cubicBezTo>
                    <a:cubicBezTo>
                      <a:pt x="644" y="3797"/>
                      <a:pt x="449" y="4254"/>
                      <a:pt x="305" y="4737"/>
                    </a:cubicBezTo>
                    <a:cubicBezTo>
                      <a:pt x="152" y="5250"/>
                      <a:pt x="1" y="5839"/>
                      <a:pt x="99" y="6379"/>
                    </a:cubicBezTo>
                    <a:cubicBezTo>
                      <a:pt x="104" y="6408"/>
                      <a:pt x="132" y="6423"/>
                      <a:pt x="160" y="6423"/>
                    </a:cubicBezTo>
                    <a:cubicBezTo>
                      <a:pt x="188" y="6423"/>
                      <a:pt x="216" y="6409"/>
                      <a:pt x="221" y="6379"/>
                    </a:cubicBezTo>
                    <a:cubicBezTo>
                      <a:pt x="260" y="6141"/>
                      <a:pt x="269" y="5899"/>
                      <a:pt x="312" y="5661"/>
                    </a:cubicBezTo>
                    <a:cubicBezTo>
                      <a:pt x="355" y="5421"/>
                      <a:pt x="416" y="5184"/>
                      <a:pt x="485" y="4950"/>
                    </a:cubicBezTo>
                    <a:cubicBezTo>
                      <a:pt x="626" y="4479"/>
                      <a:pt x="822" y="4038"/>
                      <a:pt x="1044" y="3600"/>
                    </a:cubicBezTo>
                    <a:cubicBezTo>
                      <a:pt x="1256" y="3182"/>
                      <a:pt x="1478" y="2764"/>
                      <a:pt x="1768" y="2394"/>
                    </a:cubicBezTo>
                    <a:cubicBezTo>
                      <a:pt x="1905" y="2220"/>
                      <a:pt x="2045" y="2049"/>
                      <a:pt x="2183" y="1874"/>
                    </a:cubicBezTo>
                    <a:cubicBezTo>
                      <a:pt x="2327" y="1694"/>
                      <a:pt x="2453" y="1495"/>
                      <a:pt x="2618" y="1334"/>
                    </a:cubicBezTo>
                    <a:cubicBezTo>
                      <a:pt x="2702" y="1253"/>
                      <a:pt x="2799" y="1185"/>
                      <a:pt x="2876" y="1099"/>
                    </a:cubicBezTo>
                    <a:cubicBezTo>
                      <a:pt x="2960" y="1008"/>
                      <a:pt x="3003" y="897"/>
                      <a:pt x="3070" y="795"/>
                    </a:cubicBezTo>
                    <a:cubicBezTo>
                      <a:pt x="3137" y="689"/>
                      <a:pt x="3230" y="604"/>
                      <a:pt x="3322" y="521"/>
                    </a:cubicBezTo>
                    <a:cubicBezTo>
                      <a:pt x="3426" y="427"/>
                      <a:pt x="3519" y="320"/>
                      <a:pt x="3626" y="229"/>
                    </a:cubicBezTo>
                    <a:cubicBezTo>
                      <a:pt x="3734" y="135"/>
                      <a:pt x="3634" y="1"/>
                      <a:pt x="3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255400" y="2266250"/>
                <a:ext cx="7465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5200" extrusionOk="0">
                    <a:moveTo>
                      <a:pt x="2921" y="1"/>
                    </a:moveTo>
                    <a:cubicBezTo>
                      <a:pt x="2910" y="1"/>
                      <a:pt x="2899" y="5"/>
                      <a:pt x="2890" y="16"/>
                    </a:cubicBezTo>
                    <a:cubicBezTo>
                      <a:pt x="2625" y="313"/>
                      <a:pt x="2343" y="607"/>
                      <a:pt x="2110" y="931"/>
                    </a:cubicBezTo>
                    <a:cubicBezTo>
                      <a:pt x="1996" y="1090"/>
                      <a:pt x="1897" y="1257"/>
                      <a:pt x="1765" y="1401"/>
                    </a:cubicBezTo>
                    <a:cubicBezTo>
                      <a:pt x="1649" y="1531"/>
                      <a:pt x="1520" y="1651"/>
                      <a:pt x="1430" y="1802"/>
                    </a:cubicBezTo>
                    <a:cubicBezTo>
                      <a:pt x="1337" y="1962"/>
                      <a:pt x="1268" y="2131"/>
                      <a:pt x="1169" y="2289"/>
                    </a:cubicBezTo>
                    <a:cubicBezTo>
                      <a:pt x="1061" y="2462"/>
                      <a:pt x="953" y="2639"/>
                      <a:pt x="860" y="2821"/>
                    </a:cubicBezTo>
                    <a:cubicBezTo>
                      <a:pt x="676" y="3184"/>
                      <a:pt x="496" y="3552"/>
                      <a:pt x="324" y="3924"/>
                    </a:cubicBezTo>
                    <a:cubicBezTo>
                      <a:pt x="239" y="4107"/>
                      <a:pt x="164" y="4298"/>
                      <a:pt x="114" y="4494"/>
                    </a:cubicBezTo>
                    <a:cubicBezTo>
                      <a:pt x="56" y="4718"/>
                      <a:pt x="57" y="4950"/>
                      <a:pt x="3" y="5176"/>
                    </a:cubicBezTo>
                    <a:cubicBezTo>
                      <a:pt x="0" y="5191"/>
                      <a:pt x="11" y="5200"/>
                      <a:pt x="22" y="5200"/>
                    </a:cubicBezTo>
                    <a:cubicBezTo>
                      <a:pt x="30" y="5200"/>
                      <a:pt x="37" y="5196"/>
                      <a:pt x="42" y="5186"/>
                    </a:cubicBezTo>
                    <a:cubicBezTo>
                      <a:pt x="106" y="5010"/>
                      <a:pt x="111" y="4820"/>
                      <a:pt x="151" y="4639"/>
                    </a:cubicBezTo>
                    <a:cubicBezTo>
                      <a:pt x="193" y="4441"/>
                      <a:pt x="268" y="4247"/>
                      <a:pt x="351" y="4062"/>
                    </a:cubicBezTo>
                    <a:cubicBezTo>
                      <a:pt x="517" y="3700"/>
                      <a:pt x="709" y="3350"/>
                      <a:pt x="888" y="2994"/>
                    </a:cubicBezTo>
                    <a:cubicBezTo>
                      <a:pt x="1056" y="2657"/>
                      <a:pt x="1284" y="2354"/>
                      <a:pt x="1448" y="2015"/>
                    </a:cubicBezTo>
                    <a:cubicBezTo>
                      <a:pt x="1533" y="1841"/>
                      <a:pt x="1644" y="1698"/>
                      <a:pt x="1778" y="1558"/>
                    </a:cubicBezTo>
                    <a:cubicBezTo>
                      <a:pt x="1901" y="1429"/>
                      <a:pt x="2005" y="1292"/>
                      <a:pt x="2104" y="1143"/>
                    </a:cubicBezTo>
                    <a:cubicBezTo>
                      <a:pt x="2358" y="766"/>
                      <a:pt x="2656" y="424"/>
                      <a:pt x="2953" y="81"/>
                    </a:cubicBezTo>
                    <a:cubicBezTo>
                      <a:pt x="2985" y="47"/>
                      <a:pt x="2955" y="1"/>
                      <a:pt x="29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3259275" y="2283200"/>
                <a:ext cx="821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010" extrusionOk="0">
                    <a:moveTo>
                      <a:pt x="3024" y="1"/>
                    </a:moveTo>
                    <a:cubicBezTo>
                      <a:pt x="2968" y="1"/>
                      <a:pt x="2912" y="29"/>
                      <a:pt x="2877" y="96"/>
                    </a:cubicBezTo>
                    <a:cubicBezTo>
                      <a:pt x="2686" y="475"/>
                      <a:pt x="2387" y="779"/>
                      <a:pt x="2119" y="1099"/>
                    </a:cubicBezTo>
                    <a:cubicBezTo>
                      <a:pt x="1984" y="1262"/>
                      <a:pt x="1848" y="1425"/>
                      <a:pt x="1733" y="1602"/>
                    </a:cubicBezTo>
                    <a:cubicBezTo>
                      <a:pt x="1612" y="1788"/>
                      <a:pt x="1507" y="1982"/>
                      <a:pt x="1381" y="2165"/>
                    </a:cubicBezTo>
                    <a:cubicBezTo>
                      <a:pt x="1142" y="2519"/>
                      <a:pt x="933" y="2882"/>
                      <a:pt x="766" y="3276"/>
                    </a:cubicBezTo>
                    <a:cubicBezTo>
                      <a:pt x="596" y="3680"/>
                      <a:pt x="472" y="4099"/>
                      <a:pt x="364" y="4523"/>
                    </a:cubicBezTo>
                    <a:cubicBezTo>
                      <a:pt x="241" y="5010"/>
                      <a:pt x="133" y="5500"/>
                      <a:pt x="5" y="5984"/>
                    </a:cubicBezTo>
                    <a:cubicBezTo>
                      <a:pt x="0" y="5999"/>
                      <a:pt x="13" y="6009"/>
                      <a:pt x="26" y="6009"/>
                    </a:cubicBezTo>
                    <a:cubicBezTo>
                      <a:pt x="34" y="6009"/>
                      <a:pt x="42" y="6005"/>
                      <a:pt x="45" y="5994"/>
                    </a:cubicBezTo>
                    <a:cubicBezTo>
                      <a:pt x="310" y="5158"/>
                      <a:pt x="509" y="4296"/>
                      <a:pt x="890" y="3499"/>
                    </a:cubicBezTo>
                    <a:cubicBezTo>
                      <a:pt x="1074" y="3116"/>
                      <a:pt x="1292" y="2743"/>
                      <a:pt x="1553" y="2404"/>
                    </a:cubicBezTo>
                    <a:cubicBezTo>
                      <a:pt x="1812" y="2067"/>
                      <a:pt x="2052" y="1721"/>
                      <a:pt x="2340" y="1408"/>
                    </a:cubicBezTo>
                    <a:cubicBezTo>
                      <a:pt x="2656" y="1065"/>
                      <a:pt x="2994" y="704"/>
                      <a:pt x="3208" y="285"/>
                    </a:cubicBezTo>
                    <a:cubicBezTo>
                      <a:pt x="3283" y="138"/>
                      <a:pt x="3150" y="1"/>
                      <a:pt x="30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298050" y="2345100"/>
                <a:ext cx="60375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4628" extrusionOk="0">
                    <a:moveTo>
                      <a:pt x="2149" y="1"/>
                    </a:moveTo>
                    <a:cubicBezTo>
                      <a:pt x="2091" y="1"/>
                      <a:pt x="2033" y="27"/>
                      <a:pt x="1992" y="89"/>
                    </a:cubicBezTo>
                    <a:cubicBezTo>
                      <a:pt x="1894" y="245"/>
                      <a:pt x="1769" y="386"/>
                      <a:pt x="1668" y="542"/>
                    </a:cubicBezTo>
                    <a:cubicBezTo>
                      <a:pt x="1556" y="719"/>
                      <a:pt x="1448" y="901"/>
                      <a:pt x="1348" y="1085"/>
                    </a:cubicBezTo>
                    <a:cubicBezTo>
                      <a:pt x="1145" y="1457"/>
                      <a:pt x="968" y="1839"/>
                      <a:pt x="805" y="2233"/>
                    </a:cubicBezTo>
                    <a:cubicBezTo>
                      <a:pt x="642" y="2628"/>
                      <a:pt x="483" y="3025"/>
                      <a:pt x="328" y="3423"/>
                    </a:cubicBezTo>
                    <a:cubicBezTo>
                      <a:pt x="188" y="3785"/>
                      <a:pt x="0" y="4174"/>
                      <a:pt x="28" y="4571"/>
                    </a:cubicBezTo>
                    <a:cubicBezTo>
                      <a:pt x="29" y="4605"/>
                      <a:pt x="62" y="4628"/>
                      <a:pt x="92" y="4628"/>
                    </a:cubicBezTo>
                    <a:cubicBezTo>
                      <a:pt x="114" y="4628"/>
                      <a:pt x="134" y="4615"/>
                      <a:pt x="139" y="4585"/>
                    </a:cubicBezTo>
                    <a:cubicBezTo>
                      <a:pt x="198" y="4187"/>
                      <a:pt x="394" y="3831"/>
                      <a:pt x="563" y="3471"/>
                    </a:cubicBezTo>
                    <a:cubicBezTo>
                      <a:pt x="740" y="3090"/>
                      <a:pt x="917" y="2708"/>
                      <a:pt x="1099" y="2328"/>
                    </a:cubicBezTo>
                    <a:cubicBezTo>
                      <a:pt x="1276" y="1959"/>
                      <a:pt x="1469" y="1598"/>
                      <a:pt x="1683" y="1251"/>
                    </a:cubicBezTo>
                    <a:cubicBezTo>
                      <a:pt x="1789" y="1078"/>
                      <a:pt x="1889" y="901"/>
                      <a:pt x="1998" y="732"/>
                    </a:cubicBezTo>
                    <a:cubicBezTo>
                      <a:pt x="2099" y="575"/>
                      <a:pt x="2223" y="437"/>
                      <a:pt x="2324" y="280"/>
                    </a:cubicBezTo>
                    <a:cubicBezTo>
                      <a:pt x="2414" y="137"/>
                      <a:pt x="2282" y="1"/>
                      <a:pt x="2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284475" y="2331225"/>
                <a:ext cx="6615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4059" extrusionOk="0">
                    <a:moveTo>
                      <a:pt x="2541" y="0"/>
                    </a:moveTo>
                    <a:cubicBezTo>
                      <a:pt x="2525" y="0"/>
                      <a:pt x="2508" y="7"/>
                      <a:pt x="2492" y="22"/>
                    </a:cubicBezTo>
                    <a:cubicBezTo>
                      <a:pt x="2345" y="170"/>
                      <a:pt x="2174" y="294"/>
                      <a:pt x="2027" y="443"/>
                    </a:cubicBezTo>
                    <a:cubicBezTo>
                      <a:pt x="1966" y="502"/>
                      <a:pt x="1920" y="574"/>
                      <a:pt x="1864" y="637"/>
                    </a:cubicBezTo>
                    <a:cubicBezTo>
                      <a:pt x="1800" y="709"/>
                      <a:pt x="1733" y="775"/>
                      <a:pt x="1668" y="846"/>
                    </a:cubicBezTo>
                    <a:cubicBezTo>
                      <a:pt x="1531" y="1000"/>
                      <a:pt x="1385" y="1153"/>
                      <a:pt x="1255" y="1316"/>
                    </a:cubicBezTo>
                    <a:cubicBezTo>
                      <a:pt x="1143" y="1456"/>
                      <a:pt x="1061" y="1622"/>
                      <a:pt x="960" y="1772"/>
                    </a:cubicBezTo>
                    <a:cubicBezTo>
                      <a:pt x="849" y="1934"/>
                      <a:pt x="738" y="2086"/>
                      <a:pt x="651" y="2262"/>
                    </a:cubicBezTo>
                    <a:cubicBezTo>
                      <a:pt x="561" y="2446"/>
                      <a:pt x="441" y="2609"/>
                      <a:pt x="365" y="2801"/>
                    </a:cubicBezTo>
                    <a:cubicBezTo>
                      <a:pt x="291" y="2984"/>
                      <a:pt x="233" y="3175"/>
                      <a:pt x="176" y="3366"/>
                    </a:cubicBezTo>
                    <a:cubicBezTo>
                      <a:pt x="110" y="3582"/>
                      <a:pt x="78" y="3808"/>
                      <a:pt x="9" y="4022"/>
                    </a:cubicBezTo>
                    <a:cubicBezTo>
                      <a:pt x="1" y="4045"/>
                      <a:pt x="18" y="4058"/>
                      <a:pt x="36" y="4058"/>
                    </a:cubicBezTo>
                    <a:cubicBezTo>
                      <a:pt x="48" y="4058"/>
                      <a:pt x="60" y="4052"/>
                      <a:pt x="66" y="4039"/>
                    </a:cubicBezTo>
                    <a:cubicBezTo>
                      <a:pt x="147" y="3844"/>
                      <a:pt x="197" y="3637"/>
                      <a:pt x="271" y="3441"/>
                    </a:cubicBezTo>
                    <a:cubicBezTo>
                      <a:pt x="344" y="3246"/>
                      <a:pt x="417" y="3049"/>
                      <a:pt x="509" y="2864"/>
                    </a:cubicBezTo>
                    <a:cubicBezTo>
                      <a:pt x="595" y="2685"/>
                      <a:pt x="718" y="2533"/>
                      <a:pt x="813" y="2357"/>
                    </a:cubicBezTo>
                    <a:cubicBezTo>
                      <a:pt x="907" y="2187"/>
                      <a:pt x="1022" y="2035"/>
                      <a:pt x="1130" y="1872"/>
                    </a:cubicBezTo>
                    <a:cubicBezTo>
                      <a:pt x="1235" y="1718"/>
                      <a:pt x="1313" y="1535"/>
                      <a:pt x="1433" y="1394"/>
                    </a:cubicBezTo>
                    <a:cubicBezTo>
                      <a:pt x="1562" y="1243"/>
                      <a:pt x="1685" y="1085"/>
                      <a:pt x="1813" y="934"/>
                    </a:cubicBezTo>
                    <a:cubicBezTo>
                      <a:pt x="1927" y="800"/>
                      <a:pt x="2035" y="646"/>
                      <a:pt x="2161" y="526"/>
                    </a:cubicBezTo>
                    <a:cubicBezTo>
                      <a:pt x="2305" y="392"/>
                      <a:pt x="2456" y="267"/>
                      <a:pt x="2593" y="127"/>
                    </a:cubicBezTo>
                    <a:cubicBezTo>
                      <a:pt x="2645" y="73"/>
                      <a:pt x="2597" y="0"/>
                      <a:pt x="2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307900" y="2370725"/>
                <a:ext cx="5125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659" extrusionOk="0">
                    <a:moveTo>
                      <a:pt x="1957" y="0"/>
                    </a:moveTo>
                    <a:cubicBezTo>
                      <a:pt x="1938" y="0"/>
                      <a:pt x="1918" y="8"/>
                      <a:pt x="1904" y="27"/>
                    </a:cubicBezTo>
                    <a:cubicBezTo>
                      <a:pt x="1805" y="160"/>
                      <a:pt x="1685" y="277"/>
                      <a:pt x="1596" y="416"/>
                    </a:cubicBezTo>
                    <a:cubicBezTo>
                      <a:pt x="1508" y="558"/>
                      <a:pt x="1421" y="697"/>
                      <a:pt x="1329" y="839"/>
                    </a:cubicBezTo>
                    <a:cubicBezTo>
                      <a:pt x="1235" y="979"/>
                      <a:pt x="1154" y="1126"/>
                      <a:pt x="1065" y="1267"/>
                    </a:cubicBezTo>
                    <a:cubicBezTo>
                      <a:pt x="970" y="1417"/>
                      <a:pt x="869" y="1561"/>
                      <a:pt x="781" y="1717"/>
                    </a:cubicBezTo>
                    <a:cubicBezTo>
                      <a:pt x="617" y="2005"/>
                      <a:pt x="468" y="2312"/>
                      <a:pt x="341" y="2619"/>
                    </a:cubicBezTo>
                    <a:cubicBezTo>
                      <a:pt x="275" y="2779"/>
                      <a:pt x="215" y="2943"/>
                      <a:pt x="156" y="3107"/>
                    </a:cubicBezTo>
                    <a:cubicBezTo>
                      <a:pt x="95" y="3275"/>
                      <a:pt x="63" y="3449"/>
                      <a:pt x="9" y="3616"/>
                    </a:cubicBezTo>
                    <a:cubicBezTo>
                      <a:pt x="1" y="3639"/>
                      <a:pt x="23" y="3659"/>
                      <a:pt x="43" y="3659"/>
                    </a:cubicBezTo>
                    <a:cubicBezTo>
                      <a:pt x="53" y="3659"/>
                      <a:pt x="63" y="3654"/>
                      <a:pt x="68" y="3642"/>
                    </a:cubicBezTo>
                    <a:cubicBezTo>
                      <a:pt x="140" y="3482"/>
                      <a:pt x="186" y="3312"/>
                      <a:pt x="265" y="3154"/>
                    </a:cubicBezTo>
                    <a:cubicBezTo>
                      <a:pt x="340" y="3004"/>
                      <a:pt x="408" y="2851"/>
                      <a:pt x="480" y="2701"/>
                    </a:cubicBezTo>
                    <a:cubicBezTo>
                      <a:pt x="627" y="2395"/>
                      <a:pt x="783" y="2087"/>
                      <a:pt x="950" y="1791"/>
                    </a:cubicBezTo>
                    <a:cubicBezTo>
                      <a:pt x="1033" y="1644"/>
                      <a:pt x="1130" y="1503"/>
                      <a:pt x="1215" y="1356"/>
                    </a:cubicBezTo>
                    <a:cubicBezTo>
                      <a:pt x="1299" y="1209"/>
                      <a:pt x="1374" y="1061"/>
                      <a:pt x="1460" y="917"/>
                    </a:cubicBezTo>
                    <a:cubicBezTo>
                      <a:pt x="1547" y="774"/>
                      <a:pt x="1626" y="630"/>
                      <a:pt x="1711" y="486"/>
                    </a:cubicBezTo>
                    <a:cubicBezTo>
                      <a:pt x="1796" y="343"/>
                      <a:pt x="1914" y="226"/>
                      <a:pt x="2014" y="92"/>
                    </a:cubicBezTo>
                    <a:cubicBezTo>
                      <a:pt x="2049" y="45"/>
                      <a:pt x="2004" y="0"/>
                      <a:pt x="1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326875" y="2421275"/>
                <a:ext cx="405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3585" extrusionOk="0">
                    <a:moveTo>
                      <a:pt x="1510" y="1"/>
                    </a:moveTo>
                    <a:cubicBezTo>
                      <a:pt x="1486" y="1"/>
                      <a:pt x="1462" y="11"/>
                      <a:pt x="1445" y="36"/>
                    </a:cubicBezTo>
                    <a:cubicBezTo>
                      <a:pt x="1092" y="562"/>
                      <a:pt x="813" y="1132"/>
                      <a:pt x="571" y="1717"/>
                    </a:cubicBezTo>
                    <a:cubicBezTo>
                      <a:pt x="325" y="2314"/>
                      <a:pt x="81" y="2918"/>
                      <a:pt x="2" y="3562"/>
                    </a:cubicBezTo>
                    <a:cubicBezTo>
                      <a:pt x="0" y="3577"/>
                      <a:pt x="13" y="3585"/>
                      <a:pt x="25" y="3585"/>
                    </a:cubicBezTo>
                    <a:cubicBezTo>
                      <a:pt x="35" y="3585"/>
                      <a:pt x="45" y="3579"/>
                      <a:pt x="47" y="3568"/>
                    </a:cubicBezTo>
                    <a:cubicBezTo>
                      <a:pt x="211" y="2952"/>
                      <a:pt x="476" y="2368"/>
                      <a:pt x="717" y="1779"/>
                    </a:cubicBezTo>
                    <a:cubicBezTo>
                      <a:pt x="955" y="1198"/>
                      <a:pt x="1233" y="636"/>
                      <a:pt x="1580" y="114"/>
                    </a:cubicBezTo>
                    <a:cubicBezTo>
                      <a:pt x="1621" y="56"/>
                      <a:pt x="1566" y="1"/>
                      <a:pt x="15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3343450" y="2435550"/>
                <a:ext cx="290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3296" extrusionOk="0">
                    <a:moveTo>
                      <a:pt x="1038" y="0"/>
                    </a:moveTo>
                    <a:cubicBezTo>
                      <a:pt x="1010" y="0"/>
                      <a:pt x="984" y="14"/>
                      <a:pt x="968" y="47"/>
                    </a:cubicBezTo>
                    <a:cubicBezTo>
                      <a:pt x="482" y="1041"/>
                      <a:pt x="24" y="2145"/>
                      <a:pt x="1" y="3266"/>
                    </a:cubicBezTo>
                    <a:cubicBezTo>
                      <a:pt x="1" y="3285"/>
                      <a:pt x="16" y="3295"/>
                      <a:pt x="32" y="3295"/>
                    </a:cubicBezTo>
                    <a:cubicBezTo>
                      <a:pt x="44" y="3295"/>
                      <a:pt x="55" y="3289"/>
                      <a:pt x="58" y="3275"/>
                    </a:cubicBezTo>
                    <a:cubicBezTo>
                      <a:pt x="168" y="2734"/>
                      <a:pt x="289" y="2201"/>
                      <a:pt x="470" y="1678"/>
                    </a:cubicBezTo>
                    <a:cubicBezTo>
                      <a:pt x="655" y="1150"/>
                      <a:pt x="878" y="638"/>
                      <a:pt x="1128" y="140"/>
                    </a:cubicBezTo>
                    <a:cubicBezTo>
                      <a:pt x="1162" y="67"/>
                      <a:pt x="1098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3366225" y="2470425"/>
                <a:ext cx="85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499" extrusionOk="0">
                    <a:moveTo>
                      <a:pt x="253" y="1"/>
                    </a:moveTo>
                    <a:cubicBezTo>
                      <a:pt x="225" y="1"/>
                      <a:pt x="196" y="16"/>
                      <a:pt x="184" y="51"/>
                    </a:cubicBezTo>
                    <a:cubicBezTo>
                      <a:pt x="57" y="424"/>
                      <a:pt x="5" y="842"/>
                      <a:pt x="3" y="1236"/>
                    </a:cubicBezTo>
                    <a:cubicBezTo>
                      <a:pt x="1" y="1646"/>
                      <a:pt x="29" y="2064"/>
                      <a:pt x="97" y="2471"/>
                    </a:cubicBezTo>
                    <a:cubicBezTo>
                      <a:pt x="100" y="2490"/>
                      <a:pt x="115" y="2498"/>
                      <a:pt x="131" y="2498"/>
                    </a:cubicBezTo>
                    <a:cubicBezTo>
                      <a:pt x="151" y="2498"/>
                      <a:pt x="173" y="2484"/>
                      <a:pt x="172" y="2459"/>
                    </a:cubicBezTo>
                    <a:cubicBezTo>
                      <a:pt x="163" y="2255"/>
                      <a:pt x="158" y="2048"/>
                      <a:pt x="162" y="1844"/>
                    </a:cubicBezTo>
                    <a:cubicBezTo>
                      <a:pt x="165" y="1649"/>
                      <a:pt x="148" y="1455"/>
                      <a:pt x="148" y="1260"/>
                    </a:cubicBezTo>
                    <a:cubicBezTo>
                      <a:pt x="145" y="871"/>
                      <a:pt x="195" y="460"/>
                      <a:pt x="321" y="90"/>
                    </a:cubicBezTo>
                    <a:cubicBezTo>
                      <a:pt x="340" y="36"/>
                      <a:pt x="297" y="1"/>
                      <a:pt x="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3389175" y="2474625"/>
                <a:ext cx="161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35" extrusionOk="0">
                    <a:moveTo>
                      <a:pt x="142" y="1"/>
                    </a:moveTo>
                    <a:cubicBezTo>
                      <a:pt x="119" y="1"/>
                      <a:pt x="97" y="12"/>
                      <a:pt x="83" y="35"/>
                    </a:cubicBezTo>
                    <a:cubicBezTo>
                      <a:pt x="1" y="180"/>
                      <a:pt x="77" y="337"/>
                      <a:pt x="139" y="472"/>
                    </a:cubicBezTo>
                    <a:cubicBezTo>
                      <a:pt x="177" y="559"/>
                      <a:pt x="217" y="645"/>
                      <a:pt x="249" y="733"/>
                    </a:cubicBezTo>
                    <a:cubicBezTo>
                      <a:pt x="276" y="805"/>
                      <a:pt x="282" y="880"/>
                      <a:pt x="306" y="952"/>
                    </a:cubicBezTo>
                    <a:cubicBezTo>
                      <a:pt x="335" y="1034"/>
                      <a:pt x="363" y="1104"/>
                      <a:pt x="371" y="1190"/>
                    </a:cubicBezTo>
                    <a:cubicBezTo>
                      <a:pt x="383" y="1284"/>
                      <a:pt x="393" y="1375"/>
                      <a:pt x="419" y="1464"/>
                    </a:cubicBezTo>
                    <a:cubicBezTo>
                      <a:pt x="476" y="1673"/>
                      <a:pt x="465" y="1859"/>
                      <a:pt x="419" y="2069"/>
                    </a:cubicBezTo>
                    <a:cubicBezTo>
                      <a:pt x="410" y="2108"/>
                      <a:pt x="442" y="2134"/>
                      <a:pt x="472" y="2134"/>
                    </a:cubicBezTo>
                    <a:cubicBezTo>
                      <a:pt x="492" y="2134"/>
                      <a:pt x="512" y="2123"/>
                      <a:pt x="520" y="2097"/>
                    </a:cubicBezTo>
                    <a:cubicBezTo>
                      <a:pt x="567" y="1909"/>
                      <a:pt x="599" y="1710"/>
                      <a:pt x="596" y="1516"/>
                    </a:cubicBezTo>
                    <a:cubicBezTo>
                      <a:pt x="596" y="1413"/>
                      <a:pt x="603" y="1324"/>
                      <a:pt x="618" y="1223"/>
                    </a:cubicBezTo>
                    <a:cubicBezTo>
                      <a:pt x="635" y="1135"/>
                      <a:pt x="644" y="1046"/>
                      <a:pt x="629" y="958"/>
                    </a:cubicBezTo>
                    <a:cubicBezTo>
                      <a:pt x="602" y="778"/>
                      <a:pt x="579" y="612"/>
                      <a:pt x="508" y="440"/>
                    </a:cubicBezTo>
                    <a:cubicBezTo>
                      <a:pt x="471" y="347"/>
                      <a:pt x="430" y="252"/>
                      <a:pt x="371" y="171"/>
                    </a:cubicBezTo>
                    <a:cubicBezTo>
                      <a:pt x="321" y="102"/>
                      <a:pt x="257" y="71"/>
                      <a:pt x="197" y="21"/>
                    </a:cubicBezTo>
                    <a:cubicBezTo>
                      <a:pt x="181" y="8"/>
                      <a:pt x="161" y="1"/>
                      <a:pt x="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3393350" y="2444550"/>
                <a:ext cx="285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642" extrusionOk="0">
                    <a:moveTo>
                      <a:pt x="170" y="1"/>
                    </a:moveTo>
                    <a:cubicBezTo>
                      <a:pt x="145" y="1"/>
                      <a:pt x="121" y="5"/>
                      <a:pt x="96" y="15"/>
                    </a:cubicBezTo>
                    <a:cubicBezTo>
                      <a:pt x="44" y="36"/>
                      <a:pt x="1" y="87"/>
                      <a:pt x="21" y="149"/>
                    </a:cubicBezTo>
                    <a:cubicBezTo>
                      <a:pt x="46" y="222"/>
                      <a:pt x="66" y="296"/>
                      <a:pt x="108" y="364"/>
                    </a:cubicBezTo>
                    <a:cubicBezTo>
                      <a:pt x="161" y="450"/>
                      <a:pt x="232" y="511"/>
                      <a:pt x="304" y="580"/>
                    </a:cubicBezTo>
                    <a:cubicBezTo>
                      <a:pt x="464" y="735"/>
                      <a:pt x="588" y="954"/>
                      <a:pt x="716" y="1138"/>
                    </a:cubicBezTo>
                    <a:cubicBezTo>
                      <a:pt x="860" y="1347"/>
                      <a:pt x="903" y="1564"/>
                      <a:pt x="945" y="1809"/>
                    </a:cubicBezTo>
                    <a:cubicBezTo>
                      <a:pt x="987" y="2060"/>
                      <a:pt x="990" y="2320"/>
                      <a:pt x="970" y="2573"/>
                    </a:cubicBezTo>
                    <a:cubicBezTo>
                      <a:pt x="966" y="2619"/>
                      <a:pt x="1000" y="2642"/>
                      <a:pt x="1035" y="2642"/>
                    </a:cubicBezTo>
                    <a:cubicBezTo>
                      <a:pt x="1071" y="2642"/>
                      <a:pt x="1109" y="2619"/>
                      <a:pt x="1112" y="2573"/>
                    </a:cubicBezTo>
                    <a:cubicBezTo>
                      <a:pt x="1141" y="2298"/>
                      <a:pt x="1127" y="2023"/>
                      <a:pt x="1105" y="1744"/>
                    </a:cubicBezTo>
                    <a:cubicBezTo>
                      <a:pt x="1096" y="1618"/>
                      <a:pt x="1092" y="1488"/>
                      <a:pt x="1075" y="1361"/>
                    </a:cubicBezTo>
                    <a:cubicBezTo>
                      <a:pt x="1056" y="1233"/>
                      <a:pt x="1010" y="1116"/>
                      <a:pt x="958" y="999"/>
                    </a:cubicBezTo>
                    <a:cubicBezTo>
                      <a:pt x="857" y="777"/>
                      <a:pt x="743" y="518"/>
                      <a:pt x="573" y="338"/>
                    </a:cubicBezTo>
                    <a:cubicBezTo>
                      <a:pt x="504" y="263"/>
                      <a:pt x="435" y="195"/>
                      <a:pt x="371" y="113"/>
                    </a:cubicBezTo>
                    <a:cubicBezTo>
                      <a:pt x="324" y="48"/>
                      <a:pt x="249" y="1"/>
                      <a:pt x="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3393850" y="2408900"/>
                <a:ext cx="4930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2839" extrusionOk="0">
                    <a:moveTo>
                      <a:pt x="247" y="0"/>
                    </a:moveTo>
                    <a:cubicBezTo>
                      <a:pt x="96" y="0"/>
                      <a:pt x="1" y="156"/>
                      <a:pt x="111" y="286"/>
                    </a:cubicBezTo>
                    <a:cubicBezTo>
                      <a:pt x="184" y="374"/>
                      <a:pt x="305" y="471"/>
                      <a:pt x="408" y="524"/>
                    </a:cubicBezTo>
                    <a:cubicBezTo>
                      <a:pt x="407" y="524"/>
                      <a:pt x="407" y="524"/>
                      <a:pt x="407" y="524"/>
                    </a:cubicBezTo>
                    <a:lnTo>
                      <a:pt x="407" y="524"/>
                    </a:lnTo>
                    <a:cubicBezTo>
                      <a:pt x="406" y="524"/>
                      <a:pt x="463" y="553"/>
                      <a:pt x="475" y="553"/>
                    </a:cubicBezTo>
                    <a:cubicBezTo>
                      <a:pt x="476" y="553"/>
                      <a:pt x="477" y="552"/>
                      <a:pt x="477" y="551"/>
                    </a:cubicBezTo>
                    <a:cubicBezTo>
                      <a:pt x="494" y="572"/>
                      <a:pt x="510" y="596"/>
                      <a:pt x="530" y="615"/>
                    </a:cubicBezTo>
                    <a:cubicBezTo>
                      <a:pt x="578" y="658"/>
                      <a:pt x="635" y="684"/>
                      <a:pt x="687" y="719"/>
                    </a:cubicBezTo>
                    <a:cubicBezTo>
                      <a:pt x="794" y="785"/>
                      <a:pt x="895" y="860"/>
                      <a:pt x="1004" y="925"/>
                    </a:cubicBezTo>
                    <a:cubicBezTo>
                      <a:pt x="1115" y="991"/>
                      <a:pt x="1195" y="1095"/>
                      <a:pt x="1280" y="1193"/>
                    </a:cubicBezTo>
                    <a:cubicBezTo>
                      <a:pt x="1373" y="1299"/>
                      <a:pt x="1440" y="1416"/>
                      <a:pt x="1507" y="1540"/>
                    </a:cubicBezTo>
                    <a:cubicBezTo>
                      <a:pt x="1572" y="1660"/>
                      <a:pt x="1641" y="1765"/>
                      <a:pt x="1683" y="1895"/>
                    </a:cubicBezTo>
                    <a:cubicBezTo>
                      <a:pt x="1727" y="2032"/>
                      <a:pt x="1791" y="2150"/>
                      <a:pt x="1817" y="2291"/>
                    </a:cubicBezTo>
                    <a:cubicBezTo>
                      <a:pt x="1846" y="2455"/>
                      <a:pt x="1862" y="2621"/>
                      <a:pt x="1863" y="2787"/>
                    </a:cubicBezTo>
                    <a:cubicBezTo>
                      <a:pt x="1863" y="2822"/>
                      <a:pt x="1890" y="2839"/>
                      <a:pt x="1917" y="2839"/>
                    </a:cubicBezTo>
                    <a:cubicBezTo>
                      <a:pt x="1944" y="2839"/>
                      <a:pt x="1971" y="2822"/>
                      <a:pt x="1972" y="2787"/>
                    </a:cubicBezTo>
                    <a:cubicBezTo>
                      <a:pt x="1966" y="2627"/>
                      <a:pt x="1954" y="2467"/>
                      <a:pt x="1933" y="2306"/>
                    </a:cubicBezTo>
                    <a:cubicBezTo>
                      <a:pt x="1921" y="2231"/>
                      <a:pt x="1914" y="2151"/>
                      <a:pt x="1887" y="2078"/>
                    </a:cubicBezTo>
                    <a:cubicBezTo>
                      <a:pt x="1862" y="2010"/>
                      <a:pt x="1827" y="1950"/>
                      <a:pt x="1807" y="1880"/>
                    </a:cubicBezTo>
                    <a:cubicBezTo>
                      <a:pt x="1767" y="1743"/>
                      <a:pt x="1706" y="1632"/>
                      <a:pt x="1644" y="1504"/>
                    </a:cubicBezTo>
                    <a:cubicBezTo>
                      <a:pt x="1579" y="1373"/>
                      <a:pt x="1518" y="1239"/>
                      <a:pt x="1438" y="1116"/>
                    </a:cubicBezTo>
                    <a:cubicBezTo>
                      <a:pt x="1365" y="1004"/>
                      <a:pt x="1314" y="871"/>
                      <a:pt x="1231" y="766"/>
                    </a:cubicBezTo>
                    <a:cubicBezTo>
                      <a:pt x="1147" y="658"/>
                      <a:pt x="1055" y="551"/>
                      <a:pt x="950" y="461"/>
                    </a:cubicBezTo>
                    <a:cubicBezTo>
                      <a:pt x="898" y="416"/>
                      <a:pt x="830" y="386"/>
                      <a:pt x="779" y="338"/>
                    </a:cubicBezTo>
                    <a:cubicBezTo>
                      <a:pt x="732" y="295"/>
                      <a:pt x="715" y="250"/>
                      <a:pt x="653" y="220"/>
                    </a:cubicBezTo>
                    <a:cubicBezTo>
                      <a:pt x="527" y="156"/>
                      <a:pt x="419" y="21"/>
                      <a:pt x="276" y="2"/>
                    </a:cubicBezTo>
                    <a:cubicBezTo>
                      <a:pt x="267" y="1"/>
                      <a:pt x="257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3398000" y="2392175"/>
                <a:ext cx="52800" cy="724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897" extrusionOk="0">
                    <a:moveTo>
                      <a:pt x="55" y="1"/>
                    </a:moveTo>
                    <a:cubicBezTo>
                      <a:pt x="21" y="1"/>
                      <a:pt x="0" y="32"/>
                      <a:pt x="5" y="67"/>
                    </a:cubicBezTo>
                    <a:cubicBezTo>
                      <a:pt x="14" y="122"/>
                      <a:pt x="48" y="154"/>
                      <a:pt x="92" y="185"/>
                    </a:cubicBezTo>
                    <a:cubicBezTo>
                      <a:pt x="149" y="229"/>
                      <a:pt x="204" y="272"/>
                      <a:pt x="259" y="319"/>
                    </a:cubicBezTo>
                    <a:cubicBezTo>
                      <a:pt x="309" y="363"/>
                      <a:pt x="364" y="406"/>
                      <a:pt x="423" y="435"/>
                    </a:cubicBezTo>
                    <a:cubicBezTo>
                      <a:pt x="488" y="465"/>
                      <a:pt x="552" y="482"/>
                      <a:pt x="609" y="524"/>
                    </a:cubicBezTo>
                    <a:cubicBezTo>
                      <a:pt x="729" y="609"/>
                      <a:pt x="847" y="694"/>
                      <a:pt x="945" y="804"/>
                    </a:cubicBezTo>
                    <a:cubicBezTo>
                      <a:pt x="1046" y="918"/>
                      <a:pt x="1115" y="1049"/>
                      <a:pt x="1203" y="1171"/>
                    </a:cubicBezTo>
                    <a:cubicBezTo>
                      <a:pt x="1367" y="1396"/>
                      <a:pt x="1513" y="1648"/>
                      <a:pt x="1635" y="1901"/>
                    </a:cubicBezTo>
                    <a:cubicBezTo>
                      <a:pt x="1790" y="2215"/>
                      <a:pt x="1919" y="2542"/>
                      <a:pt x="2035" y="2872"/>
                    </a:cubicBezTo>
                    <a:cubicBezTo>
                      <a:pt x="2040" y="2889"/>
                      <a:pt x="2054" y="2897"/>
                      <a:pt x="2068" y="2897"/>
                    </a:cubicBezTo>
                    <a:cubicBezTo>
                      <a:pt x="2090" y="2897"/>
                      <a:pt x="2111" y="2879"/>
                      <a:pt x="2102" y="2852"/>
                    </a:cubicBezTo>
                    <a:cubicBezTo>
                      <a:pt x="1999" y="2532"/>
                      <a:pt x="1875" y="2213"/>
                      <a:pt x="1735" y="1899"/>
                    </a:cubicBezTo>
                    <a:cubicBezTo>
                      <a:pt x="1673" y="1755"/>
                      <a:pt x="1576" y="1625"/>
                      <a:pt x="1519" y="1480"/>
                    </a:cubicBezTo>
                    <a:cubicBezTo>
                      <a:pt x="1471" y="1354"/>
                      <a:pt x="1389" y="1239"/>
                      <a:pt x="1310" y="1130"/>
                    </a:cubicBezTo>
                    <a:cubicBezTo>
                      <a:pt x="1229" y="1016"/>
                      <a:pt x="1163" y="893"/>
                      <a:pt x="1076" y="782"/>
                    </a:cubicBezTo>
                    <a:cubicBezTo>
                      <a:pt x="981" y="660"/>
                      <a:pt x="874" y="562"/>
                      <a:pt x="759" y="459"/>
                    </a:cubicBezTo>
                    <a:cubicBezTo>
                      <a:pt x="709" y="415"/>
                      <a:pt x="663" y="363"/>
                      <a:pt x="603" y="327"/>
                    </a:cubicBezTo>
                    <a:cubicBezTo>
                      <a:pt x="534" y="285"/>
                      <a:pt x="474" y="256"/>
                      <a:pt x="409" y="201"/>
                    </a:cubicBezTo>
                    <a:cubicBezTo>
                      <a:pt x="308" y="118"/>
                      <a:pt x="204" y="33"/>
                      <a:pt x="70" y="2"/>
                    </a:cubicBezTo>
                    <a:cubicBezTo>
                      <a:pt x="65" y="1"/>
                      <a:pt x="60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3387050" y="2351125"/>
                <a:ext cx="891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3096" extrusionOk="0">
                    <a:moveTo>
                      <a:pt x="288" y="1"/>
                    </a:moveTo>
                    <a:cubicBezTo>
                      <a:pt x="225" y="1"/>
                      <a:pt x="167" y="15"/>
                      <a:pt x="119" y="50"/>
                    </a:cubicBezTo>
                    <a:cubicBezTo>
                      <a:pt x="44" y="105"/>
                      <a:pt x="1" y="227"/>
                      <a:pt x="87" y="302"/>
                    </a:cubicBezTo>
                    <a:cubicBezTo>
                      <a:pt x="168" y="370"/>
                      <a:pt x="249" y="372"/>
                      <a:pt x="348" y="396"/>
                    </a:cubicBezTo>
                    <a:cubicBezTo>
                      <a:pt x="440" y="418"/>
                      <a:pt x="528" y="454"/>
                      <a:pt x="615" y="491"/>
                    </a:cubicBezTo>
                    <a:cubicBezTo>
                      <a:pt x="701" y="530"/>
                      <a:pt x="786" y="576"/>
                      <a:pt x="873" y="619"/>
                    </a:cubicBezTo>
                    <a:cubicBezTo>
                      <a:pt x="953" y="658"/>
                      <a:pt x="1041" y="686"/>
                      <a:pt x="1119" y="732"/>
                    </a:cubicBezTo>
                    <a:cubicBezTo>
                      <a:pt x="1272" y="823"/>
                      <a:pt x="1435" y="890"/>
                      <a:pt x="1586" y="983"/>
                    </a:cubicBezTo>
                    <a:cubicBezTo>
                      <a:pt x="1664" y="1030"/>
                      <a:pt x="1738" y="1085"/>
                      <a:pt x="1820" y="1121"/>
                    </a:cubicBezTo>
                    <a:cubicBezTo>
                      <a:pt x="1909" y="1161"/>
                      <a:pt x="1954" y="1203"/>
                      <a:pt x="2024" y="1268"/>
                    </a:cubicBezTo>
                    <a:cubicBezTo>
                      <a:pt x="2164" y="1398"/>
                      <a:pt x="2317" y="1513"/>
                      <a:pt x="2460" y="1640"/>
                    </a:cubicBezTo>
                    <a:cubicBezTo>
                      <a:pt x="2591" y="1761"/>
                      <a:pt x="2698" y="1914"/>
                      <a:pt x="2813" y="2054"/>
                    </a:cubicBezTo>
                    <a:cubicBezTo>
                      <a:pt x="2947" y="2215"/>
                      <a:pt x="3062" y="2390"/>
                      <a:pt x="3180" y="2563"/>
                    </a:cubicBezTo>
                    <a:cubicBezTo>
                      <a:pt x="3290" y="2725"/>
                      <a:pt x="3405" y="2884"/>
                      <a:pt x="3476" y="3067"/>
                    </a:cubicBezTo>
                    <a:cubicBezTo>
                      <a:pt x="3483" y="3087"/>
                      <a:pt x="3500" y="3095"/>
                      <a:pt x="3517" y="3095"/>
                    </a:cubicBezTo>
                    <a:cubicBezTo>
                      <a:pt x="3542" y="3095"/>
                      <a:pt x="3566" y="3076"/>
                      <a:pt x="3557" y="3045"/>
                    </a:cubicBezTo>
                    <a:cubicBezTo>
                      <a:pt x="3492" y="2865"/>
                      <a:pt x="3391" y="2707"/>
                      <a:pt x="3290" y="2547"/>
                    </a:cubicBezTo>
                    <a:cubicBezTo>
                      <a:pt x="3178" y="2366"/>
                      <a:pt x="3067" y="2185"/>
                      <a:pt x="2940" y="2013"/>
                    </a:cubicBezTo>
                    <a:cubicBezTo>
                      <a:pt x="2824" y="1859"/>
                      <a:pt x="2721" y="1688"/>
                      <a:pt x="2591" y="1543"/>
                    </a:cubicBezTo>
                    <a:cubicBezTo>
                      <a:pt x="2454" y="1392"/>
                      <a:pt x="2300" y="1258"/>
                      <a:pt x="2164" y="1105"/>
                    </a:cubicBezTo>
                    <a:cubicBezTo>
                      <a:pt x="2104" y="1037"/>
                      <a:pt x="2056" y="974"/>
                      <a:pt x="1977" y="925"/>
                    </a:cubicBezTo>
                    <a:cubicBezTo>
                      <a:pt x="1899" y="875"/>
                      <a:pt x="1834" y="814"/>
                      <a:pt x="1765" y="754"/>
                    </a:cubicBezTo>
                    <a:cubicBezTo>
                      <a:pt x="1611" y="624"/>
                      <a:pt x="1441" y="506"/>
                      <a:pt x="1268" y="403"/>
                    </a:cubicBezTo>
                    <a:cubicBezTo>
                      <a:pt x="1190" y="356"/>
                      <a:pt x="1103" y="325"/>
                      <a:pt x="1024" y="282"/>
                    </a:cubicBezTo>
                    <a:cubicBezTo>
                      <a:pt x="926" y="230"/>
                      <a:pt x="830" y="177"/>
                      <a:pt x="729" y="132"/>
                    </a:cubicBezTo>
                    <a:cubicBezTo>
                      <a:pt x="612" y="81"/>
                      <a:pt x="438" y="1"/>
                      <a:pt x="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3397725" y="2333200"/>
                <a:ext cx="84425" cy="7235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94" extrusionOk="0">
                    <a:moveTo>
                      <a:pt x="297" y="1"/>
                    </a:moveTo>
                    <a:cubicBezTo>
                      <a:pt x="242" y="1"/>
                      <a:pt x="192" y="15"/>
                      <a:pt x="136" y="22"/>
                    </a:cubicBezTo>
                    <a:cubicBezTo>
                      <a:pt x="123" y="17"/>
                      <a:pt x="110" y="14"/>
                      <a:pt x="96" y="14"/>
                    </a:cubicBezTo>
                    <a:cubicBezTo>
                      <a:pt x="58" y="14"/>
                      <a:pt x="22" y="35"/>
                      <a:pt x="13" y="78"/>
                    </a:cubicBezTo>
                    <a:lnTo>
                      <a:pt x="8" y="100"/>
                    </a:lnTo>
                    <a:cubicBezTo>
                      <a:pt x="0" y="134"/>
                      <a:pt x="6" y="173"/>
                      <a:pt x="32" y="196"/>
                    </a:cubicBezTo>
                    <a:cubicBezTo>
                      <a:pt x="155" y="304"/>
                      <a:pt x="317" y="352"/>
                      <a:pt x="460" y="430"/>
                    </a:cubicBezTo>
                    <a:cubicBezTo>
                      <a:pt x="620" y="516"/>
                      <a:pt x="772" y="619"/>
                      <a:pt x="936" y="698"/>
                    </a:cubicBezTo>
                    <a:cubicBezTo>
                      <a:pt x="1110" y="783"/>
                      <a:pt x="1282" y="864"/>
                      <a:pt x="1442" y="973"/>
                    </a:cubicBezTo>
                    <a:cubicBezTo>
                      <a:pt x="1531" y="1035"/>
                      <a:pt x="1602" y="1110"/>
                      <a:pt x="1681" y="1182"/>
                    </a:cubicBezTo>
                    <a:cubicBezTo>
                      <a:pt x="1747" y="1244"/>
                      <a:pt x="1825" y="1296"/>
                      <a:pt x="1889" y="1361"/>
                    </a:cubicBezTo>
                    <a:cubicBezTo>
                      <a:pt x="2018" y="1491"/>
                      <a:pt x="2134" y="1635"/>
                      <a:pt x="2256" y="1772"/>
                    </a:cubicBezTo>
                    <a:cubicBezTo>
                      <a:pt x="2312" y="1835"/>
                      <a:pt x="2392" y="1871"/>
                      <a:pt x="2442" y="1936"/>
                    </a:cubicBezTo>
                    <a:cubicBezTo>
                      <a:pt x="2482" y="1988"/>
                      <a:pt x="2514" y="2037"/>
                      <a:pt x="2565" y="2082"/>
                    </a:cubicBezTo>
                    <a:cubicBezTo>
                      <a:pt x="2687" y="2191"/>
                      <a:pt x="2797" y="2325"/>
                      <a:pt x="2911" y="2445"/>
                    </a:cubicBezTo>
                    <a:cubicBezTo>
                      <a:pt x="3043" y="2588"/>
                      <a:pt x="3159" y="2745"/>
                      <a:pt x="3297" y="2880"/>
                    </a:cubicBezTo>
                    <a:cubicBezTo>
                      <a:pt x="3305" y="2889"/>
                      <a:pt x="3315" y="2893"/>
                      <a:pt x="3324" y="2893"/>
                    </a:cubicBezTo>
                    <a:cubicBezTo>
                      <a:pt x="3352" y="2893"/>
                      <a:pt x="3376" y="2857"/>
                      <a:pt x="3350" y="2831"/>
                    </a:cubicBezTo>
                    <a:cubicBezTo>
                      <a:pt x="3092" y="2569"/>
                      <a:pt x="2877" y="2266"/>
                      <a:pt x="2618" y="2002"/>
                    </a:cubicBezTo>
                    <a:cubicBezTo>
                      <a:pt x="2566" y="1949"/>
                      <a:pt x="2536" y="1878"/>
                      <a:pt x="2481" y="1827"/>
                    </a:cubicBezTo>
                    <a:cubicBezTo>
                      <a:pt x="2422" y="1769"/>
                      <a:pt x="2361" y="1734"/>
                      <a:pt x="2307" y="1667"/>
                    </a:cubicBezTo>
                    <a:cubicBezTo>
                      <a:pt x="2187" y="1520"/>
                      <a:pt x="2067" y="1362"/>
                      <a:pt x="1929" y="1233"/>
                    </a:cubicBezTo>
                    <a:cubicBezTo>
                      <a:pt x="1785" y="1100"/>
                      <a:pt x="1636" y="970"/>
                      <a:pt x="1502" y="826"/>
                    </a:cubicBezTo>
                    <a:cubicBezTo>
                      <a:pt x="1437" y="756"/>
                      <a:pt x="1383" y="676"/>
                      <a:pt x="1311" y="613"/>
                    </a:cubicBezTo>
                    <a:cubicBezTo>
                      <a:pt x="1240" y="549"/>
                      <a:pt x="1161" y="496"/>
                      <a:pt x="1086" y="440"/>
                    </a:cubicBezTo>
                    <a:cubicBezTo>
                      <a:pt x="929" y="323"/>
                      <a:pt x="777" y="192"/>
                      <a:pt x="601" y="101"/>
                    </a:cubicBezTo>
                    <a:cubicBezTo>
                      <a:pt x="528" y="64"/>
                      <a:pt x="449" y="29"/>
                      <a:pt x="368" y="9"/>
                    </a:cubicBezTo>
                    <a:cubicBezTo>
                      <a:pt x="343" y="3"/>
                      <a:pt x="319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378725" y="2293450"/>
                <a:ext cx="12140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2093" extrusionOk="0">
                    <a:moveTo>
                      <a:pt x="1262" y="1"/>
                    </a:moveTo>
                    <a:cubicBezTo>
                      <a:pt x="1093" y="1"/>
                      <a:pt x="917" y="35"/>
                      <a:pt x="755" y="67"/>
                    </a:cubicBezTo>
                    <a:cubicBezTo>
                      <a:pt x="658" y="84"/>
                      <a:pt x="567" y="116"/>
                      <a:pt x="474" y="147"/>
                    </a:cubicBezTo>
                    <a:cubicBezTo>
                      <a:pt x="409" y="169"/>
                      <a:pt x="335" y="207"/>
                      <a:pt x="267" y="211"/>
                    </a:cubicBezTo>
                    <a:cubicBezTo>
                      <a:pt x="74" y="224"/>
                      <a:pt x="1" y="537"/>
                      <a:pt x="218" y="573"/>
                    </a:cubicBezTo>
                    <a:cubicBezTo>
                      <a:pt x="243" y="577"/>
                      <a:pt x="268" y="579"/>
                      <a:pt x="292" y="579"/>
                    </a:cubicBezTo>
                    <a:cubicBezTo>
                      <a:pt x="465" y="579"/>
                      <a:pt x="624" y="485"/>
                      <a:pt x="791" y="443"/>
                    </a:cubicBezTo>
                    <a:cubicBezTo>
                      <a:pt x="969" y="400"/>
                      <a:pt x="1167" y="357"/>
                      <a:pt x="1352" y="357"/>
                    </a:cubicBezTo>
                    <a:cubicBezTo>
                      <a:pt x="1366" y="357"/>
                      <a:pt x="1379" y="357"/>
                      <a:pt x="1393" y="358"/>
                    </a:cubicBezTo>
                    <a:cubicBezTo>
                      <a:pt x="1435" y="361"/>
                      <a:pt x="1471" y="369"/>
                      <a:pt x="1510" y="375"/>
                    </a:cubicBezTo>
                    <a:cubicBezTo>
                      <a:pt x="1526" y="377"/>
                      <a:pt x="1541" y="378"/>
                      <a:pt x="1556" y="378"/>
                    </a:cubicBezTo>
                    <a:cubicBezTo>
                      <a:pt x="1597" y="378"/>
                      <a:pt x="1636" y="372"/>
                      <a:pt x="1679" y="372"/>
                    </a:cubicBezTo>
                    <a:cubicBezTo>
                      <a:pt x="1682" y="372"/>
                      <a:pt x="1685" y="372"/>
                      <a:pt x="1689" y="372"/>
                    </a:cubicBezTo>
                    <a:cubicBezTo>
                      <a:pt x="1790" y="377"/>
                      <a:pt x="1890" y="416"/>
                      <a:pt x="1987" y="434"/>
                    </a:cubicBezTo>
                    <a:cubicBezTo>
                      <a:pt x="2101" y="456"/>
                      <a:pt x="2215" y="476"/>
                      <a:pt x="2324" y="508"/>
                    </a:cubicBezTo>
                    <a:cubicBezTo>
                      <a:pt x="2424" y="537"/>
                      <a:pt x="2517" y="581"/>
                      <a:pt x="2617" y="609"/>
                    </a:cubicBezTo>
                    <a:cubicBezTo>
                      <a:pt x="2823" y="668"/>
                      <a:pt x="3018" y="730"/>
                      <a:pt x="3204" y="844"/>
                    </a:cubicBezTo>
                    <a:cubicBezTo>
                      <a:pt x="3384" y="953"/>
                      <a:pt x="3568" y="1054"/>
                      <a:pt x="3750" y="1161"/>
                    </a:cubicBezTo>
                    <a:cubicBezTo>
                      <a:pt x="4149" y="1394"/>
                      <a:pt x="4481" y="1701"/>
                      <a:pt x="4755" y="2072"/>
                    </a:cubicBezTo>
                    <a:cubicBezTo>
                      <a:pt x="4765" y="2086"/>
                      <a:pt x="4780" y="2092"/>
                      <a:pt x="4794" y="2092"/>
                    </a:cubicBezTo>
                    <a:cubicBezTo>
                      <a:pt x="4826" y="2092"/>
                      <a:pt x="4855" y="2062"/>
                      <a:pt x="4832" y="2030"/>
                    </a:cubicBezTo>
                    <a:cubicBezTo>
                      <a:pt x="4629" y="1745"/>
                      <a:pt x="4399" y="1485"/>
                      <a:pt x="4123" y="1263"/>
                    </a:cubicBezTo>
                    <a:cubicBezTo>
                      <a:pt x="3857" y="1048"/>
                      <a:pt x="3554" y="883"/>
                      <a:pt x="3274" y="687"/>
                    </a:cubicBezTo>
                    <a:cubicBezTo>
                      <a:pt x="3144" y="594"/>
                      <a:pt x="2995" y="516"/>
                      <a:pt x="2845" y="459"/>
                    </a:cubicBezTo>
                    <a:cubicBezTo>
                      <a:pt x="2758" y="426"/>
                      <a:pt x="2675" y="404"/>
                      <a:pt x="2590" y="362"/>
                    </a:cubicBezTo>
                    <a:cubicBezTo>
                      <a:pt x="2512" y="325"/>
                      <a:pt x="2432" y="289"/>
                      <a:pt x="2352" y="260"/>
                    </a:cubicBezTo>
                    <a:cubicBezTo>
                      <a:pt x="2182" y="196"/>
                      <a:pt x="2006" y="147"/>
                      <a:pt x="1834" y="91"/>
                    </a:cubicBezTo>
                    <a:cubicBezTo>
                      <a:pt x="1749" y="65"/>
                      <a:pt x="1667" y="70"/>
                      <a:pt x="1583" y="52"/>
                    </a:cubicBezTo>
                    <a:cubicBezTo>
                      <a:pt x="1507" y="36"/>
                      <a:pt x="1436" y="12"/>
                      <a:pt x="1357" y="5"/>
                    </a:cubicBezTo>
                    <a:cubicBezTo>
                      <a:pt x="1326" y="2"/>
                      <a:pt x="1294" y="1"/>
                      <a:pt x="1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379025" y="2279425"/>
                <a:ext cx="1217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2004" extrusionOk="0">
                    <a:moveTo>
                      <a:pt x="954" y="1"/>
                    </a:moveTo>
                    <a:cubicBezTo>
                      <a:pt x="845" y="1"/>
                      <a:pt x="735" y="11"/>
                      <a:pt x="636" y="22"/>
                    </a:cubicBezTo>
                    <a:cubicBezTo>
                      <a:pt x="433" y="44"/>
                      <a:pt x="238" y="93"/>
                      <a:pt x="49" y="174"/>
                    </a:cubicBezTo>
                    <a:cubicBezTo>
                      <a:pt x="1" y="194"/>
                      <a:pt x="27" y="269"/>
                      <a:pt x="72" y="269"/>
                    </a:cubicBezTo>
                    <a:cubicBezTo>
                      <a:pt x="73" y="269"/>
                      <a:pt x="73" y="269"/>
                      <a:pt x="74" y="269"/>
                    </a:cubicBezTo>
                    <a:cubicBezTo>
                      <a:pt x="307" y="263"/>
                      <a:pt x="534" y="202"/>
                      <a:pt x="766" y="190"/>
                    </a:cubicBezTo>
                    <a:cubicBezTo>
                      <a:pt x="817" y="187"/>
                      <a:pt x="868" y="186"/>
                      <a:pt x="919" y="186"/>
                    </a:cubicBezTo>
                    <a:cubicBezTo>
                      <a:pt x="1078" y="186"/>
                      <a:pt x="1234" y="197"/>
                      <a:pt x="1393" y="217"/>
                    </a:cubicBezTo>
                    <a:cubicBezTo>
                      <a:pt x="1600" y="241"/>
                      <a:pt x="1814" y="298"/>
                      <a:pt x="2011" y="368"/>
                    </a:cubicBezTo>
                    <a:cubicBezTo>
                      <a:pt x="2224" y="443"/>
                      <a:pt x="2426" y="563"/>
                      <a:pt x="2631" y="658"/>
                    </a:cubicBezTo>
                    <a:cubicBezTo>
                      <a:pt x="2840" y="756"/>
                      <a:pt x="3050" y="844"/>
                      <a:pt x="3262" y="936"/>
                    </a:cubicBezTo>
                    <a:cubicBezTo>
                      <a:pt x="3353" y="975"/>
                      <a:pt x="3421" y="1020"/>
                      <a:pt x="3497" y="1077"/>
                    </a:cubicBezTo>
                    <a:cubicBezTo>
                      <a:pt x="3574" y="1134"/>
                      <a:pt x="3666" y="1154"/>
                      <a:pt x="3745" y="1203"/>
                    </a:cubicBezTo>
                    <a:cubicBezTo>
                      <a:pt x="3834" y="1258"/>
                      <a:pt x="3928" y="1318"/>
                      <a:pt x="4015" y="1379"/>
                    </a:cubicBezTo>
                    <a:cubicBezTo>
                      <a:pt x="4095" y="1438"/>
                      <a:pt x="4159" y="1517"/>
                      <a:pt x="4242" y="1573"/>
                    </a:cubicBezTo>
                    <a:cubicBezTo>
                      <a:pt x="4340" y="1640"/>
                      <a:pt x="4440" y="1693"/>
                      <a:pt x="4534" y="1768"/>
                    </a:cubicBezTo>
                    <a:cubicBezTo>
                      <a:pt x="4620" y="1838"/>
                      <a:pt x="4707" y="1909"/>
                      <a:pt x="4783" y="1991"/>
                    </a:cubicBezTo>
                    <a:cubicBezTo>
                      <a:pt x="4791" y="2000"/>
                      <a:pt x="4800" y="2003"/>
                      <a:pt x="4809" y="2003"/>
                    </a:cubicBezTo>
                    <a:cubicBezTo>
                      <a:pt x="4840" y="2003"/>
                      <a:pt x="4867" y="1962"/>
                      <a:pt x="4841" y="1932"/>
                    </a:cubicBezTo>
                    <a:cubicBezTo>
                      <a:pt x="4731" y="1805"/>
                      <a:pt x="4597" y="1687"/>
                      <a:pt x="4460" y="1592"/>
                    </a:cubicBezTo>
                    <a:cubicBezTo>
                      <a:pt x="4382" y="1537"/>
                      <a:pt x="4301" y="1494"/>
                      <a:pt x="4232" y="1426"/>
                    </a:cubicBezTo>
                    <a:cubicBezTo>
                      <a:pt x="4180" y="1373"/>
                      <a:pt x="4134" y="1318"/>
                      <a:pt x="4074" y="1272"/>
                    </a:cubicBezTo>
                    <a:cubicBezTo>
                      <a:pt x="3943" y="1171"/>
                      <a:pt x="3811" y="1073"/>
                      <a:pt x="3659" y="1008"/>
                    </a:cubicBezTo>
                    <a:cubicBezTo>
                      <a:pt x="3582" y="975"/>
                      <a:pt x="3532" y="915"/>
                      <a:pt x="3464" y="871"/>
                    </a:cubicBezTo>
                    <a:cubicBezTo>
                      <a:pt x="3388" y="824"/>
                      <a:pt x="3300" y="789"/>
                      <a:pt x="3216" y="753"/>
                    </a:cubicBezTo>
                    <a:cubicBezTo>
                      <a:pt x="2877" y="606"/>
                      <a:pt x="2556" y="426"/>
                      <a:pt x="2220" y="273"/>
                    </a:cubicBezTo>
                    <a:cubicBezTo>
                      <a:pt x="2063" y="201"/>
                      <a:pt x="1893" y="143"/>
                      <a:pt x="1723" y="110"/>
                    </a:cubicBezTo>
                    <a:cubicBezTo>
                      <a:pt x="1635" y="94"/>
                      <a:pt x="1548" y="74"/>
                      <a:pt x="1460" y="57"/>
                    </a:cubicBezTo>
                    <a:cubicBezTo>
                      <a:pt x="1375" y="40"/>
                      <a:pt x="1289" y="44"/>
                      <a:pt x="1204" y="25"/>
                    </a:cubicBezTo>
                    <a:cubicBezTo>
                      <a:pt x="1126" y="7"/>
                      <a:pt x="1040" y="1"/>
                      <a:pt x="9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3399425" y="2308175"/>
                <a:ext cx="862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553" extrusionOk="0">
                    <a:moveTo>
                      <a:pt x="56" y="0"/>
                    </a:moveTo>
                    <a:cubicBezTo>
                      <a:pt x="22" y="0"/>
                      <a:pt x="0" y="49"/>
                      <a:pt x="27" y="74"/>
                    </a:cubicBezTo>
                    <a:cubicBezTo>
                      <a:pt x="113" y="158"/>
                      <a:pt x="235" y="185"/>
                      <a:pt x="349" y="204"/>
                    </a:cubicBezTo>
                    <a:cubicBezTo>
                      <a:pt x="486" y="226"/>
                      <a:pt x="616" y="259"/>
                      <a:pt x="750" y="299"/>
                    </a:cubicBezTo>
                    <a:cubicBezTo>
                      <a:pt x="1077" y="396"/>
                      <a:pt x="1403" y="523"/>
                      <a:pt x="1713" y="661"/>
                    </a:cubicBezTo>
                    <a:cubicBezTo>
                      <a:pt x="1857" y="726"/>
                      <a:pt x="1986" y="814"/>
                      <a:pt x="2126" y="885"/>
                    </a:cubicBezTo>
                    <a:cubicBezTo>
                      <a:pt x="2263" y="955"/>
                      <a:pt x="2410" y="1008"/>
                      <a:pt x="2547" y="1081"/>
                    </a:cubicBezTo>
                    <a:cubicBezTo>
                      <a:pt x="2833" y="1228"/>
                      <a:pt x="3098" y="1409"/>
                      <a:pt x="3386" y="1549"/>
                    </a:cubicBezTo>
                    <a:cubicBezTo>
                      <a:pt x="3391" y="1551"/>
                      <a:pt x="3396" y="1552"/>
                      <a:pt x="3400" y="1552"/>
                    </a:cubicBezTo>
                    <a:cubicBezTo>
                      <a:pt x="3430" y="1552"/>
                      <a:pt x="3450" y="1511"/>
                      <a:pt x="3419" y="1496"/>
                    </a:cubicBezTo>
                    <a:cubicBezTo>
                      <a:pt x="3140" y="1352"/>
                      <a:pt x="2887" y="1163"/>
                      <a:pt x="2618" y="1001"/>
                    </a:cubicBezTo>
                    <a:cubicBezTo>
                      <a:pt x="2478" y="919"/>
                      <a:pt x="2329" y="857"/>
                      <a:pt x="2188" y="782"/>
                    </a:cubicBezTo>
                    <a:cubicBezTo>
                      <a:pt x="2050" y="706"/>
                      <a:pt x="1923" y="615"/>
                      <a:pt x="1780" y="546"/>
                    </a:cubicBezTo>
                    <a:cubicBezTo>
                      <a:pt x="1498" y="407"/>
                      <a:pt x="1198" y="281"/>
                      <a:pt x="898" y="180"/>
                    </a:cubicBezTo>
                    <a:cubicBezTo>
                      <a:pt x="757" y="134"/>
                      <a:pt x="616" y="83"/>
                      <a:pt x="469" y="63"/>
                    </a:cubicBezTo>
                    <a:cubicBezTo>
                      <a:pt x="335" y="46"/>
                      <a:pt x="199" y="48"/>
                      <a:pt x="69" y="2"/>
                    </a:cubicBezTo>
                    <a:cubicBezTo>
                      <a:pt x="65" y="1"/>
                      <a:pt x="60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3365225" y="2240900"/>
                <a:ext cx="15322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2127" extrusionOk="0">
                    <a:moveTo>
                      <a:pt x="1676" y="1"/>
                    </a:moveTo>
                    <a:cubicBezTo>
                      <a:pt x="1194" y="1"/>
                      <a:pt x="723" y="80"/>
                      <a:pt x="242" y="86"/>
                    </a:cubicBezTo>
                    <a:cubicBezTo>
                      <a:pt x="0" y="87"/>
                      <a:pt x="0" y="455"/>
                      <a:pt x="242" y="462"/>
                    </a:cubicBezTo>
                    <a:cubicBezTo>
                      <a:pt x="287" y="464"/>
                      <a:pt x="331" y="466"/>
                      <a:pt x="375" y="466"/>
                    </a:cubicBezTo>
                    <a:cubicBezTo>
                      <a:pt x="431" y="466"/>
                      <a:pt x="487" y="463"/>
                      <a:pt x="544" y="455"/>
                    </a:cubicBezTo>
                    <a:cubicBezTo>
                      <a:pt x="650" y="439"/>
                      <a:pt x="750" y="446"/>
                      <a:pt x="855" y="433"/>
                    </a:cubicBezTo>
                    <a:cubicBezTo>
                      <a:pt x="948" y="424"/>
                      <a:pt x="1025" y="406"/>
                      <a:pt x="1117" y="406"/>
                    </a:cubicBezTo>
                    <a:cubicBezTo>
                      <a:pt x="1120" y="406"/>
                      <a:pt x="1124" y="406"/>
                      <a:pt x="1127" y="406"/>
                    </a:cubicBezTo>
                    <a:cubicBezTo>
                      <a:pt x="1135" y="406"/>
                      <a:pt x="1142" y="406"/>
                      <a:pt x="1149" y="406"/>
                    </a:cubicBezTo>
                    <a:cubicBezTo>
                      <a:pt x="1251" y="406"/>
                      <a:pt x="1351" y="388"/>
                      <a:pt x="1453" y="381"/>
                    </a:cubicBezTo>
                    <a:cubicBezTo>
                      <a:pt x="1519" y="377"/>
                      <a:pt x="1584" y="375"/>
                      <a:pt x="1650" y="375"/>
                    </a:cubicBezTo>
                    <a:cubicBezTo>
                      <a:pt x="1791" y="375"/>
                      <a:pt x="1932" y="383"/>
                      <a:pt x="2070" y="390"/>
                    </a:cubicBezTo>
                    <a:cubicBezTo>
                      <a:pt x="2270" y="399"/>
                      <a:pt x="2469" y="394"/>
                      <a:pt x="2670" y="423"/>
                    </a:cubicBezTo>
                    <a:cubicBezTo>
                      <a:pt x="2877" y="453"/>
                      <a:pt x="3072" y="525"/>
                      <a:pt x="3275" y="577"/>
                    </a:cubicBezTo>
                    <a:cubicBezTo>
                      <a:pt x="3483" y="629"/>
                      <a:pt x="3697" y="654"/>
                      <a:pt x="3902" y="709"/>
                    </a:cubicBezTo>
                    <a:cubicBezTo>
                      <a:pt x="4281" y="812"/>
                      <a:pt x="4659" y="972"/>
                      <a:pt x="4995" y="1176"/>
                    </a:cubicBezTo>
                    <a:cubicBezTo>
                      <a:pt x="5194" y="1297"/>
                      <a:pt x="5374" y="1447"/>
                      <a:pt x="5568" y="1576"/>
                    </a:cubicBezTo>
                    <a:cubicBezTo>
                      <a:pt x="5782" y="1718"/>
                      <a:pt x="5924" y="1890"/>
                      <a:pt x="6050" y="2110"/>
                    </a:cubicBezTo>
                    <a:cubicBezTo>
                      <a:pt x="6057" y="2122"/>
                      <a:pt x="6068" y="2127"/>
                      <a:pt x="6079" y="2127"/>
                    </a:cubicBezTo>
                    <a:cubicBezTo>
                      <a:pt x="6103" y="2127"/>
                      <a:pt x="6128" y="2101"/>
                      <a:pt x="6113" y="2074"/>
                    </a:cubicBezTo>
                    <a:cubicBezTo>
                      <a:pt x="6021" y="1908"/>
                      <a:pt x="5919" y="1746"/>
                      <a:pt x="5776" y="1620"/>
                    </a:cubicBezTo>
                    <a:cubicBezTo>
                      <a:pt x="5616" y="1472"/>
                      <a:pt x="5439" y="1338"/>
                      <a:pt x="5269" y="1204"/>
                    </a:cubicBezTo>
                    <a:cubicBezTo>
                      <a:pt x="4939" y="945"/>
                      <a:pt x="4578" y="736"/>
                      <a:pt x="4202" y="553"/>
                    </a:cubicBezTo>
                    <a:cubicBezTo>
                      <a:pt x="4012" y="461"/>
                      <a:pt x="3821" y="396"/>
                      <a:pt x="3621" y="331"/>
                    </a:cubicBezTo>
                    <a:cubicBezTo>
                      <a:pt x="3412" y="262"/>
                      <a:pt x="3204" y="178"/>
                      <a:pt x="2993" y="118"/>
                    </a:cubicBezTo>
                    <a:cubicBezTo>
                      <a:pt x="2577" y="1"/>
                      <a:pt x="2126" y="5"/>
                      <a:pt x="1701" y="1"/>
                    </a:cubicBezTo>
                    <a:cubicBezTo>
                      <a:pt x="1693" y="1"/>
                      <a:pt x="1684" y="1"/>
                      <a:pt x="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3371825" y="2227825"/>
                <a:ext cx="144925" cy="40175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1607" extrusionOk="0">
                    <a:moveTo>
                      <a:pt x="1505" y="0"/>
                    </a:moveTo>
                    <a:cubicBezTo>
                      <a:pt x="1473" y="0"/>
                      <a:pt x="1442" y="1"/>
                      <a:pt x="1410" y="2"/>
                    </a:cubicBezTo>
                    <a:cubicBezTo>
                      <a:pt x="1172" y="11"/>
                      <a:pt x="948" y="41"/>
                      <a:pt x="716" y="83"/>
                    </a:cubicBezTo>
                    <a:cubicBezTo>
                      <a:pt x="604" y="103"/>
                      <a:pt x="493" y="125"/>
                      <a:pt x="382" y="156"/>
                    </a:cubicBezTo>
                    <a:cubicBezTo>
                      <a:pt x="264" y="191"/>
                      <a:pt x="151" y="241"/>
                      <a:pt x="32" y="269"/>
                    </a:cubicBezTo>
                    <a:cubicBezTo>
                      <a:pt x="1" y="276"/>
                      <a:pt x="5" y="324"/>
                      <a:pt x="35" y="324"/>
                    </a:cubicBezTo>
                    <a:cubicBezTo>
                      <a:pt x="36" y="324"/>
                      <a:pt x="37" y="324"/>
                      <a:pt x="37" y="323"/>
                    </a:cubicBezTo>
                    <a:cubicBezTo>
                      <a:pt x="223" y="316"/>
                      <a:pt x="405" y="254"/>
                      <a:pt x="590" y="225"/>
                    </a:cubicBezTo>
                    <a:cubicBezTo>
                      <a:pt x="803" y="191"/>
                      <a:pt x="1019" y="150"/>
                      <a:pt x="1235" y="142"/>
                    </a:cubicBezTo>
                    <a:cubicBezTo>
                      <a:pt x="1304" y="139"/>
                      <a:pt x="1372" y="137"/>
                      <a:pt x="1440" y="137"/>
                    </a:cubicBezTo>
                    <a:cubicBezTo>
                      <a:pt x="1572" y="137"/>
                      <a:pt x="1703" y="144"/>
                      <a:pt x="1836" y="162"/>
                    </a:cubicBezTo>
                    <a:cubicBezTo>
                      <a:pt x="2031" y="189"/>
                      <a:pt x="2230" y="187"/>
                      <a:pt x="2424" y="212"/>
                    </a:cubicBezTo>
                    <a:cubicBezTo>
                      <a:pt x="2814" y="263"/>
                      <a:pt x="3193" y="393"/>
                      <a:pt x="3565" y="517"/>
                    </a:cubicBezTo>
                    <a:cubicBezTo>
                      <a:pt x="3918" y="636"/>
                      <a:pt x="4284" y="763"/>
                      <a:pt x="4611" y="946"/>
                    </a:cubicBezTo>
                    <a:cubicBezTo>
                      <a:pt x="4811" y="1057"/>
                      <a:pt x="5002" y="1178"/>
                      <a:pt x="5208" y="1279"/>
                    </a:cubicBezTo>
                    <a:cubicBezTo>
                      <a:pt x="5397" y="1371"/>
                      <a:pt x="5575" y="1494"/>
                      <a:pt x="5756" y="1603"/>
                    </a:cubicBezTo>
                    <a:cubicBezTo>
                      <a:pt x="5759" y="1606"/>
                      <a:pt x="5762" y="1607"/>
                      <a:pt x="5765" y="1607"/>
                    </a:cubicBezTo>
                    <a:cubicBezTo>
                      <a:pt x="5783" y="1607"/>
                      <a:pt x="5797" y="1574"/>
                      <a:pt x="5776" y="1560"/>
                    </a:cubicBezTo>
                    <a:cubicBezTo>
                      <a:pt x="5438" y="1351"/>
                      <a:pt x="5101" y="1145"/>
                      <a:pt x="4767" y="933"/>
                    </a:cubicBezTo>
                    <a:cubicBezTo>
                      <a:pt x="4597" y="825"/>
                      <a:pt x="4415" y="752"/>
                      <a:pt x="4235" y="665"/>
                    </a:cubicBezTo>
                    <a:cubicBezTo>
                      <a:pt x="4076" y="589"/>
                      <a:pt x="3908" y="511"/>
                      <a:pt x="3739" y="463"/>
                    </a:cubicBezTo>
                    <a:cubicBezTo>
                      <a:pt x="3356" y="351"/>
                      <a:pt x="2984" y="179"/>
                      <a:pt x="2590" y="107"/>
                    </a:cubicBezTo>
                    <a:cubicBezTo>
                      <a:pt x="2394" y="71"/>
                      <a:pt x="2197" y="50"/>
                      <a:pt x="2002" y="32"/>
                    </a:cubicBezTo>
                    <a:cubicBezTo>
                      <a:pt x="1833" y="15"/>
                      <a:pt x="1672" y="0"/>
                      <a:pt x="1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3359000" y="2209700"/>
                <a:ext cx="15547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6219" h="1570" extrusionOk="0">
                    <a:moveTo>
                      <a:pt x="1734" y="0"/>
                    </a:moveTo>
                    <a:cubicBezTo>
                      <a:pt x="1723" y="0"/>
                      <a:pt x="1712" y="1"/>
                      <a:pt x="1701" y="2"/>
                    </a:cubicBezTo>
                    <a:cubicBezTo>
                      <a:pt x="1580" y="12"/>
                      <a:pt x="1457" y="28"/>
                      <a:pt x="1337" y="39"/>
                    </a:cubicBezTo>
                    <a:cubicBezTo>
                      <a:pt x="1081" y="64"/>
                      <a:pt x="827" y="103"/>
                      <a:pt x="574" y="142"/>
                    </a:cubicBezTo>
                    <a:cubicBezTo>
                      <a:pt x="375" y="173"/>
                      <a:pt x="173" y="279"/>
                      <a:pt x="47" y="436"/>
                    </a:cubicBezTo>
                    <a:cubicBezTo>
                      <a:pt x="0" y="495"/>
                      <a:pt x="40" y="570"/>
                      <a:pt x="104" y="570"/>
                    </a:cubicBezTo>
                    <a:cubicBezTo>
                      <a:pt x="116" y="570"/>
                      <a:pt x="129" y="567"/>
                      <a:pt x="143" y="561"/>
                    </a:cubicBezTo>
                    <a:cubicBezTo>
                      <a:pt x="231" y="521"/>
                      <a:pt x="338" y="514"/>
                      <a:pt x="445" y="514"/>
                    </a:cubicBezTo>
                    <a:cubicBezTo>
                      <a:pt x="502" y="514"/>
                      <a:pt x="559" y="516"/>
                      <a:pt x="612" y="516"/>
                    </a:cubicBezTo>
                    <a:cubicBezTo>
                      <a:pt x="630" y="516"/>
                      <a:pt x="648" y="516"/>
                      <a:pt x="664" y="515"/>
                    </a:cubicBezTo>
                    <a:cubicBezTo>
                      <a:pt x="768" y="512"/>
                      <a:pt x="859" y="489"/>
                      <a:pt x="958" y="468"/>
                    </a:cubicBezTo>
                    <a:cubicBezTo>
                      <a:pt x="1066" y="443"/>
                      <a:pt x="1180" y="436"/>
                      <a:pt x="1290" y="426"/>
                    </a:cubicBezTo>
                    <a:cubicBezTo>
                      <a:pt x="1397" y="414"/>
                      <a:pt x="1503" y="406"/>
                      <a:pt x="1608" y="395"/>
                    </a:cubicBezTo>
                    <a:cubicBezTo>
                      <a:pt x="1648" y="390"/>
                      <a:pt x="1693" y="378"/>
                      <a:pt x="1732" y="378"/>
                    </a:cubicBezTo>
                    <a:cubicBezTo>
                      <a:pt x="1734" y="378"/>
                      <a:pt x="1736" y="378"/>
                      <a:pt x="1738" y="378"/>
                    </a:cubicBezTo>
                    <a:cubicBezTo>
                      <a:pt x="1787" y="381"/>
                      <a:pt x="1838" y="403"/>
                      <a:pt x="1888" y="406"/>
                    </a:cubicBezTo>
                    <a:cubicBezTo>
                      <a:pt x="1894" y="406"/>
                      <a:pt x="1900" y="406"/>
                      <a:pt x="1906" y="406"/>
                    </a:cubicBezTo>
                    <a:cubicBezTo>
                      <a:pt x="1939" y="406"/>
                      <a:pt x="1971" y="402"/>
                      <a:pt x="2002" y="402"/>
                    </a:cubicBezTo>
                    <a:cubicBezTo>
                      <a:pt x="2010" y="402"/>
                      <a:pt x="2018" y="402"/>
                      <a:pt x="2026" y="403"/>
                    </a:cubicBezTo>
                    <a:cubicBezTo>
                      <a:pt x="2065" y="406"/>
                      <a:pt x="2101" y="420"/>
                      <a:pt x="2137" y="427"/>
                    </a:cubicBezTo>
                    <a:cubicBezTo>
                      <a:pt x="2181" y="435"/>
                      <a:pt x="2225" y="436"/>
                      <a:pt x="2269" y="436"/>
                    </a:cubicBezTo>
                    <a:cubicBezTo>
                      <a:pt x="2290" y="436"/>
                      <a:pt x="2312" y="436"/>
                      <a:pt x="2334" y="436"/>
                    </a:cubicBezTo>
                    <a:cubicBezTo>
                      <a:pt x="2374" y="436"/>
                      <a:pt x="2414" y="437"/>
                      <a:pt x="2455" y="443"/>
                    </a:cubicBezTo>
                    <a:cubicBezTo>
                      <a:pt x="2557" y="460"/>
                      <a:pt x="2658" y="483"/>
                      <a:pt x="2760" y="496"/>
                    </a:cubicBezTo>
                    <a:cubicBezTo>
                      <a:pt x="2830" y="504"/>
                      <a:pt x="2899" y="505"/>
                      <a:pt x="2969" y="505"/>
                    </a:cubicBezTo>
                    <a:cubicBezTo>
                      <a:pt x="2983" y="505"/>
                      <a:pt x="2997" y="505"/>
                      <a:pt x="3011" y="505"/>
                    </a:cubicBezTo>
                    <a:cubicBezTo>
                      <a:pt x="3032" y="505"/>
                      <a:pt x="3053" y="505"/>
                      <a:pt x="3074" y="505"/>
                    </a:cubicBezTo>
                    <a:cubicBezTo>
                      <a:pt x="3273" y="508"/>
                      <a:pt x="3472" y="543"/>
                      <a:pt x="3668" y="580"/>
                    </a:cubicBezTo>
                    <a:cubicBezTo>
                      <a:pt x="3874" y="620"/>
                      <a:pt x="4081" y="664"/>
                      <a:pt x="4282" y="721"/>
                    </a:cubicBezTo>
                    <a:cubicBezTo>
                      <a:pt x="4483" y="779"/>
                      <a:pt x="4670" y="847"/>
                      <a:pt x="4863" y="924"/>
                    </a:cubicBezTo>
                    <a:cubicBezTo>
                      <a:pt x="5081" y="1012"/>
                      <a:pt x="5306" y="1074"/>
                      <a:pt x="5518" y="1181"/>
                    </a:cubicBezTo>
                    <a:cubicBezTo>
                      <a:pt x="5737" y="1291"/>
                      <a:pt x="5943" y="1420"/>
                      <a:pt x="6140" y="1564"/>
                    </a:cubicBezTo>
                    <a:cubicBezTo>
                      <a:pt x="6147" y="1568"/>
                      <a:pt x="6153" y="1569"/>
                      <a:pt x="6159" y="1569"/>
                    </a:cubicBezTo>
                    <a:cubicBezTo>
                      <a:pt x="6194" y="1569"/>
                      <a:pt x="6218" y="1516"/>
                      <a:pt x="6184" y="1491"/>
                    </a:cubicBezTo>
                    <a:cubicBezTo>
                      <a:pt x="6005" y="1357"/>
                      <a:pt x="5817" y="1236"/>
                      <a:pt x="5623" y="1125"/>
                    </a:cubicBezTo>
                    <a:cubicBezTo>
                      <a:pt x="5438" y="1018"/>
                      <a:pt x="5247" y="950"/>
                      <a:pt x="5053" y="864"/>
                    </a:cubicBezTo>
                    <a:cubicBezTo>
                      <a:pt x="4852" y="772"/>
                      <a:pt x="4661" y="674"/>
                      <a:pt x="4452" y="597"/>
                    </a:cubicBezTo>
                    <a:cubicBezTo>
                      <a:pt x="4245" y="519"/>
                      <a:pt x="4040" y="440"/>
                      <a:pt x="3835" y="357"/>
                    </a:cubicBezTo>
                    <a:cubicBezTo>
                      <a:pt x="3639" y="277"/>
                      <a:pt x="3436" y="201"/>
                      <a:pt x="3226" y="168"/>
                    </a:cubicBezTo>
                    <a:cubicBezTo>
                      <a:pt x="3121" y="152"/>
                      <a:pt x="3020" y="152"/>
                      <a:pt x="2916" y="142"/>
                    </a:cubicBezTo>
                    <a:cubicBezTo>
                      <a:pt x="2802" y="133"/>
                      <a:pt x="2690" y="104"/>
                      <a:pt x="2579" y="83"/>
                    </a:cubicBezTo>
                    <a:cubicBezTo>
                      <a:pt x="2473" y="63"/>
                      <a:pt x="2371" y="52"/>
                      <a:pt x="2263" y="52"/>
                    </a:cubicBezTo>
                    <a:cubicBezTo>
                      <a:pt x="2172" y="52"/>
                      <a:pt x="2086" y="22"/>
                      <a:pt x="1992" y="22"/>
                    </a:cubicBezTo>
                    <a:cubicBezTo>
                      <a:pt x="1986" y="22"/>
                      <a:pt x="1981" y="22"/>
                      <a:pt x="1975" y="22"/>
                    </a:cubicBezTo>
                    <a:cubicBezTo>
                      <a:pt x="1970" y="22"/>
                      <a:pt x="1966" y="22"/>
                      <a:pt x="1962" y="22"/>
                    </a:cubicBezTo>
                    <a:cubicBezTo>
                      <a:pt x="1885" y="22"/>
                      <a:pt x="1811" y="0"/>
                      <a:pt x="1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3338725" y="2171000"/>
                <a:ext cx="177875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1832" extrusionOk="0">
                    <a:moveTo>
                      <a:pt x="1545" y="0"/>
                    </a:moveTo>
                    <a:cubicBezTo>
                      <a:pt x="1498" y="0"/>
                      <a:pt x="1451" y="2"/>
                      <a:pt x="1403" y="6"/>
                    </a:cubicBezTo>
                    <a:cubicBezTo>
                      <a:pt x="1263" y="19"/>
                      <a:pt x="1122" y="44"/>
                      <a:pt x="982" y="62"/>
                    </a:cubicBezTo>
                    <a:cubicBezTo>
                      <a:pt x="851" y="78"/>
                      <a:pt x="723" y="101"/>
                      <a:pt x="595" y="136"/>
                    </a:cubicBezTo>
                    <a:cubicBezTo>
                      <a:pt x="528" y="153"/>
                      <a:pt x="462" y="168"/>
                      <a:pt x="397" y="192"/>
                    </a:cubicBezTo>
                    <a:cubicBezTo>
                      <a:pt x="350" y="208"/>
                      <a:pt x="306" y="232"/>
                      <a:pt x="255" y="232"/>
                    </a:cubicBezTo>
                    <a:cubicBezTo>
                      <a:pt x="251" y="232"/>
                      <a:pt x="247" y="231"/>
                      <a:pt x="243" y="231"/>
                    </a:cubicBezTo>
                    <a:cubicBezTo>
                      <a:pt x="238" y="231"/>
                      <a:pt x="233" y="231"/>
                      <a:pt x="229" y="231"/>
                    </a:cubicBezTo>
                    <a:cubicBezTo>
                      <a:pt x="1" y="231"/>
                      <a:pt x="3" y="600"/>
                      <a:pt x="243" y="610"/>
                    </a:cubicBezTo>
                    <a:cubicBezTo>
                      <a:pt x="247" y="610"/>
                      <a:pt x="250" y="610"/>
                      <a:pt x="254" y="610"/>
                    </a:cubicBezTo>
                    <a:cubicBezTo>
                      <a:pt x="354" y="610"/>
                      <a:pt x="437" y="573"/>
                      <a:pt x="528" y="540"/>
                    </a:cubicBezTo>
                    <a:cubicBezTo>
                      <a:pt x="644" y="499"/>
                      <a:pt x="762" y="456"/>
                      <a:pt x="881" y="424"/>
                    </a:cubicBezTo>
                    <a:cubicBezTo>
                      <a:pt x="985" y="395"/>
                      <a:pt x="1093" y="375"/>
                      <a:pt x="1200" y="348"/>
                    </a:cubicBezTo>
                    <a:cubicBezTo>
                      <a:pt x="1324" y="318"/>
                      <a:pt x="1451" y="280"/>
                      <a:pt x="1579" y="273"/>
                    </a:cubicBezTo>
                    <a:cubicBezTo>
                      <a:pt x="1707" y="266"/>
                      <a:pt x="1841" y="256"/>
                      <a:pt x="1974" y="256"/>
                    </a:cubicBezTo>
                    <a:cubicBezTo>
                      <a:pt x="2083" y="256"/>
                      <a:pt x="2191" y="263"/>
                      <a:pt x="2294" y="282"/>
                    </a:cubicBezTo>
                    <a:cubicBezTo>
                      <a:pt x="2405" y="302"/>
                      <a:pt x="2516" y="296"/>
                      <a:pt x="2628" y="300"/>
                    </a:cubicBezTo>
                    <a:cubicBezTo>
                      <a:pt x="2748" y="302"/>
                      <a:pt x="2863" y="329"/>
                      <a:pt x="2980" y="346"/>
                    </a:cubicBezTo>
                    <a:cubicBezTo>
                      <a:pt x="3215" y="382"/>
                      <a:pt x="3450" y="411"/>
                      <a:pt x="3684" y="453"/>
                    </a:cubicBezTo>
                    <a:cubicBezTo>
                      <a:pt x="3782" y="470"/>
                      <a:pt x="3881" y="496"/>
                      <a:pt x="3981" y="506"/>
                    </a:cubicBezTo>
                    <a:cubicBezTo>
                      <a:pt x="4106" y="521"/>
                      <a:pt x="4221" y="561"/>
                      <a:pt x="4347" y="583"/>
                    </a:cubicBezTo>
                    <a:cubicBezTo>
                      <a:pt x="4463" y="603"/>
                      <a:pt x="4579" y="613"/>
                      <a:pt x="4693" y="646"/>
                    </a:cubicBezTo>
                    <a:cubicBezTo>
                      <a:pt x="4809" y="678"/>
                      <a:pt x="4923" y="721"/>
                      <a:pt x="5036" y="764"/>
                    </a:cubicBezTo>
                    <a:cubicBezTo>
                      <a:pt x="5265" y="849"/>
                      <a:pt x="5511" y="920"/>
                      <a:pt x="5730" y="1031"/>
                    </a:cubicBezTo>
                    <a:cubicBezTo>
                      <a:pt x="5836" y="1086"/>
                      <a:pt x="5932" y="1155"/>
                      <a:pt x="6036" y="1211"/>
                    </a:cubicBezTo>
                    <a:cubicBezTo>
                      <a:pt x="6148" y="1270"/>
                      <a:pt x="6264" y="1321"/>
                      <a:pt x="6375" y="1381"/>
                    </a:cubicBezTo>
                    <a:cubicBezTo>
                      <a:pt x="6487" y="1442"/>
                      <a:pt x="6602" y="1504"/>
                      <a:pt x="6711" y="1570"/>
                    </a:cubicBezTo>
                    <a:cubicBezTo>
                      <a:pt x="6827" y="1642"/>
                      <a:pt x="6928" y="1745"/>
                      <a:pt x="7039" y="1825"/>
                    </a:cubicBezTo>
                    <a:cubicBezTo>
                      <a:pt x="7046" y="1830"/>
                      <a:pt x="7053" y="1832"/>
                      <a:pt x="7059" y="1832"/>
                    </a:cubicBezTo>
                    <a:cubicBezTo>
                      <a:pt x="7092" y="1832"/>
                      <a:pt x="7115" y="1777"/>
                      <a:pt x="7080" y="1750"/>
                    </a:cubicBezTo>
                    <a:cubicBezTo>
                      <a:pt x="6984" y="1678"/>
                      <a:pt x="6895" y="1595"/>
                      <a:pt x="6801" y="1521"/>
                    </a:cubicBezTo>
                    <a:cubicBezTo>
                      <a:pt x="6711" y="1449"/>
                      <a:pt x="6598" y="1396"/>
                      <a:pt x="6499" y="1332"/>
                    </a:cubicBezTo>
                    <a:cubicBezTo>
                      <a:pt x="6307" y="1211"/>
                      <a:pt x="6105" y="1110"/>
                      <a:pt x="5915" y="986"/>
                    </a:cubicBezTo>
                    <a:cubicBezTo>
                      <a:pt x="5716" y="852"/>
                      <a:pt x="5485" y="769"/>
                      <a:pt x="5265" y="671"/>
                    </a:cubicBezTo>
                    <a:cubicBezTo>
                      <a:pt x="5049" y="576"/>
                      <a:pt x="4831" y="462"/>
                      <a:pt x="4600" y="405"/>
                    </a:cubicBezTo>
                    <a:cubicBezTo>
                      <a:pt x="4485" y="380"/>
                      <a:pt x="4371" y="359"/>
                      <a:pt x="4260" y="318"/>
                    </a:cubicBezTo>
                    <a:cubicBezTo>
                      <a:pt x="4148" y="276"/>
                      <a:pt x="4031" y="261"/>
                      <a:pt x="3916" y="231"/>
                    </a:cubicBezTo>
                    <a:cubicBezTo>
                      <a:pt x="3692" y="172"/>
                      <a:pt x="3454" y="134"/>
                      <a:pt x="3225" y="100"/>
                    </a:cubicBezTo>
                    <a:cubicBezTo>
                      <a:pt x="3006" y="67"/>
                      <a:pt x="2786" y="34"/>
                      <a:pt x="2565" y="34"/>
                    </a:cubicBezTo>
                    <a:cubicBezTo>
                      <a:pt x="2547" y="34"/>
                      <a:pt x="2529" y="35"/>
                      <a:pt x="2512" y="35"/>
                    </a:cubicBezTo>
                    <a:cubicBezTo>
                      <a:pt x="2506" y="35"/>
                      <a:pt x="2500" y="35"/>
                      <a:pt x="2494" y="35"/>
                    </a:cubicBezTo>
                    <a:cubicBezTo>
                      <a:pt x="2391" y="35"/>
                      <a:pt x="2295" y="13"/>
                      <a:pt x="2192" y="6"/>
                    </a:cubicBezTo>
                    <a:cubicBezTo>
                      <a:pt x="2166" y="5"/>
                      <a:pt x="2140" y="4"/>
                      <a:pt x="2114" y="4"/>
                    </a:cubicBezTo>
                    <a:cubicBezTo>
                      <a:pt x="2032" y="4"/>
                      <a:pt x="1951" y="10"/>
                      <a:pt x="1870" y="10"/>
                    </a:cubicBezTo>
                    <a:cubicBezTo>
                      <a:pt x="1853" y="10"/>
                      <a:pt x="1837" y="10"/>
                      <a:pt x="1820" y="9"/>
                    </a:cubicBezTo>
                    <a:cubicBezTo>
                      <a:pt x="1728" y="6"/>
                      <a:pt x="1637" y="0"/>
                      <a:pt x="15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3341150" y="2154350"/>
                <a:ext cx="17010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1753" extrusionOk="0">
                    <a:moveTo>
                      <a:pt x="2341" y="0"/>
                    </a:moveTo>
                    <a:cubicBezTo>
                      <a:pt x="2319" y="0"/>
                      <a:pt x="2298" y="0"/>
                      <a:pt x="2276" y="1"/>
                    </a:cubicBezTo>
                    <a:cubicBezTo>
                      <a:pt x="2046" y="2"/>
                      <a:pt x="1804" y="18"/>
                      <a:pt x="1577" y="52"/>
                    </a:cubicBezTo>
                    <a:cubicBezTo>
                      <a:pt x="1050" y="132"/>
                      <a:pt x="524" y="238"/>
                      <a:pt x="28" y="443"/>
                    </a:cubicBezTo>
                    <a:cubicBezTo>
                      <a:pt x="1" y="455"/>
                      <a:pt x="6" y="495"/>
                      <a:pt x="32" y="495"/>
                    </a:cubicBezTo>
                    <a:cubicBezTo>
                      <a:pt x="35" y="495"/>
                      <a:pt x="39" y="495"/>
                      <a:pt x="42" y="493"/>
                    </a:cubicBezTo>
                    <a:cubicBezTo>
                      <a:pt x="476" y="355"/>
                      <a:pt x="942" y="276"/>
                      <a:pt x="1391" y="218"/>
                    </a:cubicBezTo>
                    <a:cubicBezTo>
                      <a:pt x="1747" y="172"/>
                      <a:pt x="2104" y="137"/>
                      <a:pt x="2462" y="137"/>
                    </a:cubicBezTo>
                    <a:cubicBezTo>
                      <a:pt x="2563" y="137"/>
                      <a:pt x="2664" y="140"/>
                      <a:pt x="2765" y="146"/>
                    </a:cubicBezTo>
                    <a:cubicBezTo>
                      <a:pt x="3010" y="161"/>
                      <a:pt x="3244" y="210"/>
                      <a:pt x="3483" y="260"/>
                    </a:cubicBezTo>
                    <a:cubicBezTo>
                      <a:pt x="3702" y="306"/>
                      <a:pt x="3921" y="336"/>
                      <a:pt x="4136" y="404"/>
                    </a:cubicBezTo>
                    <a:cubicBezTo>
                      <a:pt x="4362" y="473"/>
                      <a:pt x="4591" y="544"/>
                      <a:pt x="4818" y="617"/>
                    </a:cubicBezTo>
                    <a:cubicBezTo>
                      <a:pt x="5041" y="690"/>
                      <a:pt x="5253" y="788"/>
                      <a:pt x="5469" y="877"/>
                    </a:cubicBezTo>
                    <a:cubicBezTo>
                      <a:pt x="5705" y="976"/>
                      <a:pt x="5943" y="1089"/>
                      <a:pt x="6154" y="1236"/>
                    </a:cubicBezTo>
                    <a:cubicBezTo>
                      <a:pt x="6367" y="1387"/>
                      <a:pt x="6560" y="1566"/>
                      <a:pt x="6751" y="1745"/>
                    </a:cubicBezTo>
                    <a:cubicBezTo>
                      <a:pt x="6756" y="1750"/>
                      <a:pt x="6761" y="1753"/>
                      <a:pt x="6767" y="1753"/>
                    </a:cubicBezTo>
                    <a:cubicBezTo>
                      <a:pt x="6786" y="1753"/>
                      <a:pt x="6804" y="1726"/>
                      <a:pt x="6784" y="1709"/>
                    </a:cubicBezTo>
                    <a:cubicBezTo>
                      <a:pt x="6449" y="1391"/>
                      <a:pt x="6112" y="1120"/>
                      <a:pt x="5700" y="911"/>
                    </a:cubicBezTo>
                    <a:cubicBezTo>
                      <a:pt x="5273" y="695"/>
                      <a:pt x="4831" y="528"/>
                      <a:pt x="4379" y="372"/>
                    </a:cubicBezTo>
                    <a:cubicBezTo>
                      <a:pt x="4149" y="293"/>
                      <a:pt x="3921" y="228"/>
                      <a:pt x="3682" y="181"/>
                    </a:cubicBezTo>
                    <a:cubicBezTo>
                      <a:pt x="3450" y="133"/>
                      <a:pt x="3219" y="74"/>
                      <a:pt x="2983" y="41"/>
                    </a:cubicBezTo>
                    <a:cubicBezTo>
                      <a:pt x="2769" y="13"/>
                      <a:pt x="2555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3335500" y="2139350"/>
                <a:ext cx="166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6647" h="1523" extrusionOk="0">
                    <a:moveTo>
                      <a:pt x="2171" y="0"/>
                    </a:moveTo>
                    <a:cubicBezTo>
                      <a:pt x="1929" y="0"/>
                      <a:pt x="1687" y="14"/>
                      <a:pt x="1450" y="38"/>
                    </a:cubicBezTo>
                    <a:cubicBezTo>
                      <a:pt x="1199" y="63"/>
                      <a:pt x="956" y="121"/>
                      <a:pt x="706" y="151"/>
                    </a:cubicBezTo>
                    <a:cubicBezTo>
                      <a:pt x="473" y="180"/>
                      <a:pt x="244" y="283"/>
                      <a:pt x="53" y="416"/>
                    </a:cubicBezTo>
                    <a:cubicBezTo>
                      <a:pt x="0" y="453"/>
                      <a:pt x="4" y="537"/>
                      <a:pt x="72" y="559"/>
                    </a:cubicBezTo>
                    <a:cubicBezTo>
                      <a:pt x="99" y="567"/>
                      <a:pt x="125" y="570"/>
                      <a:pt x="150" y="570"/>
                    </a:cubicBezTo>
                    <a:cubicBezTo>
                      <a:pt x="205" y="570"/>
                      <a:pt x="258" y="554"/>
                      <a:pt x="319" y="544"/>
                    </a:cubicBezTo>
                    <a:cubicBezTo>
                      <a:pt x="422" y="528"/>
                      <a:pt x="528" y="515"/>
                      <a:pt x="631" y="501"/>
                    </a:cubicBezTo>
                    <a:cubicBezTo>
                      <a:pt x="731" y="487"/>
                      <a:pt x="832" y="494"/>
                      <a:pt x="931" y="475"/>
                    </a:cubicBezTo>
                    <a:cubicBezTo>
                      <a:pt x="1045" y="456"/>
                      <a:pt x="1155" y="436"/>
                      <a:pt x="1270" y="425"/>
                    </a:cubicBezTo>
                    <a:cubicBezTo>
                      <a:pt x="1493" y="406"/>
                      <a:pt x="1717" y="389"/>
                      <a:pt x="1940" y="379"/>
                    </a:cubicBezTo>
                    <a:cubicBezTo>
                      <a:pt x="2011" y="375"/>
                      <a:pt x="2081" y="374"/>
                      <a:pt x="2152" y="374"/>
                    </a:cubicBezTo>
                    <a:cubicBezTo>
                      <a:pt x="2298" y="374"/>
                      <a:pt x="2444" y="379"/>
                      <a:pt x="2590" y="379"/>
                    </a:cubicBezTo>
                    <a:cubicBezTo>
                      <a:pt x="2613" y="379"/>
                      <a:pt x="2635" y="379"/>
                      <a:pt x="2658" y="379"/>
                    </a:cubicBezTo>
                    <a:cubicBezTo>
                      <a:pt x="2671" y="378"/>
                      <a:pt x="2684" y="378"/>
                      <a:pt x="2696" y="378"/>
                    </a:cubicBezTo>
                    <a:cubicBezTo>
                      <a:pt x="2905" y="378"/>
                      <a:pt x="3103" y="411"/>
                      <a:pt x="3311" y="442"/>
                    </a:cubicBezTo>
                    <a:cubicBezTo>
                      <a:pt x="3534" y="474"/>
                      <a:pt x="3761" y="485"/>
                      <a:pt x="3987" y="510"/>
                    </a:cubicBezTo>
                    <a:cubicBezTo>
                      <a:pt x="4225" y="537"/>
                      <a:pt x="4476" y="569"/>
                      <a:pt x="4708" y="629"/>
                    </a:cubicBezTo>
                    <a:cubicBezTo>
                      <a:pt x="4796" y="652"/>
                      <a:pt x="4882" y="684"/>
                      <a:pt x="4969" y="710"/>
                    </a:cubicBezTo>
                    <a:cubicBezTo>
                      <a:pt x="5071" y="740"/>
                      <a:pt x="5179" y="756"/>
                      <a:pt x="5281" y="788"/>
                    </a:cubicBezTo>
                    <a:cubicBezTo>
                      <a:pt x="5411" y="827"/>
                      <a:pt x="5532" y="896"/>
                      <a:pt x="5655" y="954"/>
                    </a:cubicBezTo>
                    <a:cubicBezTo>
                      <a:pt x="5753" y="1000"/>
                      <a:pt x="5858" y="1036"/>
                      <a:pt x="5949" y="1098"/>
                    </a:cubicBezTo>
                    <a:cubicBezTo>
                      <a:pt x="6159" y="1238"/>
                      <a:pt x="6368" y="1382"/>
                      <a:pt x="6584" y="1517"/>
                    </a:cubicBezTo>
                    <a:cubicBezTo>
                      <a:pt x="6590" y="1521"/>
                      <a:pt x="6596" y="1523"/>
                      <a:pt x="6601" y="1523"/>
                    </a:cubicBezTo>
                    <a:cubicBezTo>
                      <a:pt x="6628" y="1523"/>
                      <a:pt x="6647" y="1479"/>
                      <a:pt x="6618" y="1461"/>
                    </a:cubicBezTo>
                    <a:cubicBezTo>
                      <a:pt x="6411" y="1328"/>
                      <a:pt x="6208" y="1191"/>
                      <a:pt x="6015" y="1043"/>
                    </a:cubicBezTo>
                    <a:cubicBezTo>
                      <a:pt x="5859" y="922"/>
                      <a:pt x="5660" y="835"/>
                      <a:pt x="5488" y="742"/>
                    </a:cubicBezTo>
                    <a:cubicBezTo>
                      <a:pt x="5307" y="647"/>
                      <a:pt x="5107" y="611"/>
                      <a:pt x="4918" y="533"/>
                    </a:cubicBezTo>
                    <a:cubicBezTo>
                      <a:pt x="4701" y="445"/>
                      <a:pt x="4476" y="391"/>
                      <a:pt x="4248" y="334"/>
                    </a:cubicBezTo>
                    <a:cubicBezTo>
                      <a:pt x="4014" y="276"/>
                      <a:pt x="3777" y="243"/>
                      <a:pt x="3540" y="193"/>
                    </a:cubicBezTo>
                    <a:cubicBezTo>
                      <a:pt x="3320" y="146"/>
                      <a:pt x="3108" y="69"/>
                      <a:pt x="2883" y="41"/>
                    </a:cubicBezTo>
                    <a:cubicBezTo>
                      <a:pt x="2648" y="13"/>
                      <a:pt x="2409" y="0"/>
                      <a:pt x="2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3310700" y="2099075"/>
                <a:ext cx="180275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1477" extrusionOk="0">
                    <a:moveTo>
                      <a:pt x="2665" y="1"/>
                    </a:moveTo>
                    <a:cubicBezTo>
                      <a:pt x="2545" y="1"/>
                      <a:pt x="2425" y="4"/>
                      <a:pt x="2307" y="4"/>
                    </a:cubicBezTo>
                    <a:cubicBezTo>
                      <a:pt x="2284" y="4"/>
                      <a:pt x="2262" y="3"/>
                      <a:pt x="2240" y="3"/>
                    </a:cubicBezTo>
                    <a:cubicBezTo>
                      <a:pt x="2121" y="3"/>
                      <a:pt x="2015" y="23"/>
                      <a:pt x="1900" y="34"/>
                    </a:cubicBezTo>
                    <a:cubicBezTo>
                      <a:pt x="1779" y="45"/>
                      <a:pt x="1658" y="51"/>
                      <a:pt x="1537" y="65"/>
                    </a:cubicBezTo>
                    <a:cubicBezTo>
                      <a:pt x="1266" y="98"/>
                      <a:pt x="985" y="173"/>
                      <a:pt x="733" y="283"/>
                    </a:cubicBezTo>
                    <a:cubicBezTo>
                      <a:pt x="495" y="387"/>
                      <a:pt x="245" y="423"/>
                      <a:pt x="59" y="623"/>
                    </a:cubicBezTo>
                    <a:cubicBezTo>
                      <a:pt x="0" y="686"/>
                      <a:pt x="6" y="802"/>
                      <a:pt x="88" y="845"/>
                    </a:cubicBezTo>
                    <a:cubicBezTo>
                      <a:pt x="135" y="870"/>
                      <a:pt x="180" y="881"/>
                      <a:pt x="225" y="881"/>
                    </a:cubicBezTo>
                    <a:cubicBezTo>
                      <a:pt x="281" y="881"/>
                      <a:pt x="337" y="863"/>
                      <a:pt x="395" y="832"/>
                    </a:cubicBezTo>
                    <a:cubicBezTo>
                      <a:pt x="496" y="777"/>
                      <a:pt x="581" y="738"/>
                      <a:pt x="692" y="705"/>
                    </a:cubicBezTo>
                    <a:cubicBezTo>
                      <a:pt x="802" y="672"/>
                      <a:pt x="906" y="617"/>
                      <a:pt x="1014" y="580"/>
                    </a:cubicBezTo>
                    <a:cubicBezTo>
                      <a:pt x="1123" y="541"/>
                      <a:pt x="1234" y="515"/>
                      <a:pt x="1349" y="492"/>
                    </a:cubicBezTo>
                    <a:cubicBezTo>
                      <a:pt x="1465" y="469"/>
                      <a:pt x="1576" y="447"/>
                      <a:pt x="1691" y="428"/>
                    </a:cubicBezTo>
                    <a:cubicBezTo>
                      <a:pt x="1806" y="413"/>
                      <a:pt x="1922" y="414"/>
                      <a:pt x="2034" y="392"/>
                    </a:cubicBezTo>
                    <a:cubicBezTo>
                      <a:pt x="2085" y="384"/>
                      <a:pt x="2137" y="382"/>
                      <a:pt x="2189" y="382"/>
                    </a:cubicBezTo>
                    <a:cubicBezTo>
                      <a:pt x="2241" y="382"/>
                      <a:pt x="2293" y="384"/>
                      <a:pt x="2344" y="384"/>
                    </a:cubicBezTo>
                    <a:cubicBezTo>
                      <a:pt x="2484" y="384"/>
                      <a:pt x="2621" y="382"/>
                      <a:pt x="2759" y="381"/>
                    </a:cubicBezTo>
                    <a:cubicBezTo>
                      <a:pt x="2795" y="380"/>
                      <a:pt x="2831" y="380"/>
                      <a:pt x="2867" y="380"/>
                    </a:cubicBezTo>
                    <a:cubicBezTo>
                      <a:pt x="3077" y="380"/>
                      <a:pt x="3290" y="387"/>
                      <a:pt x="3497" y="400"/>
                    </a:cubicBezTo>
                    <a:cubicBezTo>
                      <a:pt x="3752" y="417"/>
                      <a:pt x="4019" y="424"/>
                      <a:pt x="4267" y="473"/>
                    </a:cubicBezTo>
                    <a:cubicBezTo>
                      <a:pt x="4518" y="525"/>
                      <a:pt x="4763" y="570"/>
                      <a:pt x="5015" y="607"/>
                    </a:cubicBezTo>
                    <a:cubicBezTo>
                      <a:pt x="5122" y="623"/>
                      <a:pt x="5227" y="640"/>
                      <a:pt x="5335" y="649"/>
                    </a:cubicBezTo>
                    <a:cubicBezTo>
                      <a:pt x="5455" y="659"/>
                      <a:pt x="5569" y="712"/>
                      <a:pt x="5685" y="741"/>
                    </a:cubicBezTo>
                    <a:cubicBezTo>
                      <a:pt x="5821" y="773"/>
                      <a:pt x="5953" y="803"/>
                      <a:pt x="6082" y="858"/>
                    </a:cubicBezTo>
                    <a:cubicBezTo>
                      <a:pt x="6211" y="911"/>
                      <a:pt x="6335" y="978"/>
                      <a:pt x="6464" y="1034"/>
                    </a:cubicBezTo>
                    <a:cubicBezTo>
                      <a:pt x="6589" y="1090"/>
                      <a:pt x="6707" y="1161"/>
                      <a:pt x="6830" y="1224"/>
                    </a:cubicBezTo>
                    <a:cubicBezTo>
                      <a:pt x="6952" y="1289"/>
                      <a:pt x="7049" y="1377"/>
                      <a:pt x="7151" y="1469"/>
                    </a:cubicBezTo>
                    <a:cubicBezTo>
                      <a:pt x="7158" y="1474"/>
                      <a:pt x="7165" y="1477"/>
                      <a:pt x="7171" y="1477"/>
                    </a:cubicBezTo>
                    <a:cubicBezTo>
                      <a:pt x="7193" y="1477"/>
                      <a:pt x="7211" y="1451"/>
                      <a:pt x="7192" y="1433"/>
                    </a:cubicBezTo>
                    <a:cubicBezTo>
                      <a:pt x="7115" y="1363"/>
                      <a:pt x="7043" y="1286"/>
                      <a:pt x="6957" y="1228"/>
                    </a:cubicBezTo>
                    <a:cubicBezTo>
                      <a:pt x="6862" y="1164"/>
                      <a:pt x="6753" y="1110"/>
                      <a:pt x="6652" y="1054"/>
                    </a:cubicBezTo>
                    <a:cubicBezTo>
                      <a:pt x="6433" y="932"/>
                      <a:pt x="6206" y="803"/>
                      <a:pt x="5974" y="705"/>
                    </a:cubicBezTo>
                    <a:cubicBezTo>
                      <a:pt x="5871" y="662"/>
                      <a:pt x="5763" y="627"/>
                      <a:pt x="5658" y="586"/>
                    </a:cubicBezTo>
                    <a:cubicBezTo>
                      <a:pt x="5544" y="541"/>
                      <a:pt x="5446" y="493"/>
                      <a:pt x="5325" y="470"/>
                    </a:cubicBezTo>
                    <a:cubicBezTo>
                      <a:pt x="5071" y="421"/>
                      <a:pt x="4812" y="356"/>
                      <a:pt x="4564" y="280"/>
                    </a:cubicBezTo>
                    <a:cubicBezTo>
                      <a:pt x="4449" y="244"/>
                      <a:pt x="4338" y="201"/>
                      <a:pt x="4216" y="173"/>
                    </a:cubicBezTo>
                    <a:cubicBezTo>
                      <a:pt x="4084" y="145"/>
                      <a:pt x="3947" y="132"/>
                      <a:pt x="3811" y="110"/>
                    </a:cubicBezTo>
                    <a:cubicBezTo>
                      <a:pt x="3555" y="71"/>
                      <a:pt x="3301" y="45"/>
                      <a:pt x="3046" y="18"/>
                    </a:cubicBezTo>
                    <a:cubicBezTo>
                      <a:pt x="2920" y="4"/>
                      <a:pt x="2793" y="1"/>
                      <a:pt x="2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3298975" y="2076025"/>
                <a:ext cx="17297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280" extrusionOk="0">
                    <a:moveTo>
                      <a:pt x="2910" y="1"/>
                    </a:moveTo>
                    <a:cubicBezTo>
                      <a:pt x="2877" y="1"/>
                      <a:pt x="2844" y="1"/>
                      <a:pt x="2812" y="3"/>
                    </a:cubicBezTo>
                    <a:cubicBezTo>
                      <a:pt x="2551" y="17"/>
                      <a:pt x="2297" y="52"/>
                      <a:pt x="2039" y="95"/>
                    </a:cubicBezTo>
                    <a:cubicBezTo>
                      <a:pt x="1810" y="135"/>
                      <a:pt x="1591" y="203"/>
                      <a:pt x="1370" y="279"/>
                    </a:cubicBezTo>
                    <a:cubicBezTo>
                      <a:pt x="1104" y="370"/>
                      <a:pt x="837" y="461"/>
                      <a:pt x="579" y="576"/>
                    </a:cubicBezTo>
                    <a:cubicBezTo>
                      <a:pt x="354" y="677"/>
                      <a:pt x="151" y="777"/>
                      <a:pt x="37" y="1009"/>
                    </a:cubicBezTo>
                    <a:cubicBezTo>
                      <a:pt x="1" y="1085"/>
                      <a:pt x="55" y="1171"/>
                      <a:pt x="130" y="1171"/>
                    </a:cubicBezTo>
                    <a:cubicBezTo>
                      <a:pt x="148" y="1171"/>
                      <a:pt x="167" y="1167"/>
                      <a:pt x="185" y="1156"/>
                    </a:cubicBezTo>
                    <a:cubicBezTo>
                      <a:pt x="353" y="1059"/>
                      <a:pt x="546" y="1005"/>
                      <a:pt x="722" y="930"/>
                    </a:cubicBezTo>
                    <a:cubicBezTo>
                      <a:pt x="932" y="837"/>
                      <a:pt x="1147" y="758"/>
                      <a:pt x="1364" y="683"/>
                    </a:cubicBezTo>
                    <a:cubicBezTo>
                      <a:pt x="1477" y="644"/>
                      <a:pt x="1586" y="598"/>
                      <a:pt x="1699" y="561"/>
                    </a:cubicBezTo>
                    <a:cubicBezTo>
                      <a:pt x="1793" y="527"/>
                      <a:pt x="1895" y="514"/>
                      <a:pt x="1990" y="488"/>
                    </a:cubicBezTo>
                    <a:cubicBezTo>
                      <a:pt x="2226" y="421"/>
                      <a:pt x="2464" y="383"/>
                      <a:pt x="2705" y="346"/>
                    </a:cubicBezTo>
                    <a:cubicBezTo>
                      <a:pt x="2936" y="310"/>
                      <a:pt x="3171" y="317"/>
                      <a:pt x="3404" y="304"/>
                    </a:cubicBezTo>
                    <a:cubicBezTo>
                      <a:pt x="3594" y="296"/>
                      <a:pt x="3784" y="275"/>
                      <a:pt x="3975" y="275"/>
                    </a:cubicBezTo>
                    <a:cubicBezTo>
                      <a:pt x="4016" y="275"/>
                      <a:pt x="4057" y="276"/>
                      <a:pt x="4099" y="278"/>
                    </a:cubicBezTo>
                    <a:cubicBezTo>
                      <a:pt x="4207" y="287"/>
                      <a:pt x="4312" y="320"/>
                      <a:pt x="4420" y="334"/>
                    </a:cubicBezTo>
                    <a:cubicBezTo>
                      <a:pt x="4543" y="350"/>
                      <a:pt x="4664" y="369"/>
                      <a:pt x="4785" y="392"/>
                    </a:cubicBezTo>
                    <a:cubicBezTo>
                      <a:pt x="5003" y="435"/>
                      <a:pt x="5206" y="501"/>
                      <a:pt x="5412" y="587"/>
                    </a:cubicBezTo>
                    <a:cubicBezTo>
                      <a:pt x="5916" y="794"/>
                      <a:pt x="6409" y="1002"/>
                      <a:pt x="6882" y="1277"/>
                    </a:cubicBezTo>
                    <a:cubicBezTo>
                      <a:pt x="6885" y="1279"/>
                      <a:pt x="6888" y="1279"/>
                      <a:pt x="6890" y="1279"/>
                    </a:cubicBezTo>
                    <a:cubicBezTo>
                      <a:pt x="6907" y="1279"/>
                      <a:pt x="6918" y="1251"/>
                      <a:pt x="6898" y="1239"/>
                    </a:cubicBezTo>
                    <a:cubicBezTo>
                      <a:pt x="6676" y="1110"/>
                      <a:pt x="6456" y="983"/>
                      <a:pt x="6222" y="878"/>
                    </a:cubicBezTo>
                    <a:cubicBezTo>
                      <a:pt x="6013" y="781"/>
                      <a:pt x="5804" y="673"/>
                      <a:pt x="5594" y="585"/>
                    </a:cubicBezTo>
                    <a:cubicBezTo>
                      <a:pt x="5383" y="497"/>
                      <a:pt x="5174" y="399"/>
                      <a:pt x="4952" y="340"/>
                    </a:cubicBezTo>
                    <a:cubicBezTo>
                      <a:pt x="4720" y="277"/>
                      <a:pt x="4484" y="233"/>
                      <a:pt x="4253" y="164"/>
                    </a:cubicBezTo>
                    <a:cubicBezTo>
                      <a:pt x="4034" y="96"/>
                      <a:pt x="3785" y="59"/>
                      <a:pt x="3555" y="43"/>
                    </a:cubicBezTo>
                    <a:cubicBezTo>
                      <a:pt x="3346" y="29"/>
                      <a:pt x="3124" y="1"/>
                      <a:pt x="2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518075" y="2043600"/>
                <a:ext cx="96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512" extrusionOk="0">
                    <a:moveTo>
                      <a:pt x="118" y="0"/>
                    </a:moveTo>
                    <a:cubicBezTo>
                      <a:pt x="31" y="0"/>
                      <a:pt x="1" y="112"/>
                      <a:pt x="6" y="183"/>
                    </a:cubicBezTo>
                    <a:cubicBezTo>
                      <a:pt x="9" y="224"/>
                      <a:pt x="17" y="266"/>
                      <a:pt x="28" y="307"/>
                    </a:cubicBezTo>
                    <a:cubicBezTo>
                      <a:pt x="51" y="399"/>
                      <a:pt x="44" y="493"/>
                      <a:pt x="51" y="586"/>
                    </a:cubicBezTo>
                    <a:cubicBezTo>
                      <a:pt x="63" y="745"/>
                      <a:pt x="117" y="896"/>
                      <a:pt x="158" y="1049"/>
                    </a:cubicBezTo>
                    <a:cubicBezTo>
                      <a:pt x="197" y="1205"/>
                      <a:pt x="239" y="1357"/>
                      <a:pt x="319" y="1496"/>
                    </a:cubicBezTo>
                    <a:cubicBezTo>
                      <a:pt x="326" y="1507"/>
                      <a:pt x="335" y="1511"/>
                      <a:pt x="344" y="1511"/>
                    </a:cubicBezTo>
                    <a:cubicBezTo>
                      <a:pt x="365" y="1511"/>
                      <a:pt x="386" y="1489"/>
                      <a:pt x="374" y="1466"/>
                    </a:cubicBezTo>
                    <a:cubicBezTo>
                      <a:pt x="305" y="1346"/>
                      <a:pt x="262" y="1216"/>
                      <a:pt x="237" y="1079"/>
                    </a:cubicBezTo>
                    <a:cubicBezTo>
                      <a:pt x="210" y="938"/>
                      <a:pt x="172" y="800"/>
                      <a:pt x="159" y="657"/>
                    </a:cubicBezTo>
                    <a:cubicBezTo>
                      <a:pt x="148" y="526"/>
                      <a:pt x="175" y="397"/>
                      <a:pt x="154" y="265"/>
                    </a:cubicBezTo>
                    <a:cubicBezTo>
                      <a:pt x="148" y="232"/>
                      <a:pt x="145" y="201"/>
                      <a:pt x="143" y="168"/>
                    </a:cubicBezTo>
                    <a:cubicBezTo>
                      <a:pt x="143" y="147"/>
                      <a:pt x="128" y="79"/>
                      <a:pt x="148" y="64"/>
                    </a:cubicBezTo>
                    <a:cubicBezTo>
                      <a:pt x="181" y="46"/>
                      <a:pt x="164" y="4"/>
                      <a:pt x="130" y="1"/>
                    </a:cubicBezTo>
                    <a:cubicBezTo>
                      <a:pt x="126" y="0"/>
                      <a:pt x="122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538125" y="2052275"/>
                <a:ext cx="15275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2088" extrusionOk="0">
                    <a:moveTo>
                      <a:pt x="82" y="1"/>
                    </a:moveTo>
                    <a:cubicBezTo>
                      <a:pt x="64" y="1"/>
                      <a:pt x="47" y="10"/>
                      <a:pt x="43" y="29"/>
                    </a:cubicBezTo>
                    <a:cubicBezTo>
                      <a:pt x="28" y="110"/>
                      <a:pt x="0" y="192"/>
                      <a:pt x="4" y="274"/>
                    </a:cubicBezTo>
                    <a:cubicBezTo>
                      <a:pt x="7" y="359"/>
                      <a:pt x="17" y="441"/>
                      <a:pt x="19" y="526"/>
                    </a:cubicBezTo>
                    <a:cubicBezTo>
                      <a:pt x="20" y="615"/>
                      <a:pt x="53" y="693"/>
                      <a:pt x="77" y="780"/>
                    </a:cubicBezTo>
                    <a:cubicBezTo>
                      <a:pt x="98" y="865"/>
                      <a:pt x="111" y="950"/>
                      <a:pt x="130" y="1033"/>
                    </a:cubicBezTo>
                    <a:cubicBezTo>
                      <a:pt x="216" y="1392"/>
                      <a:pt x="375" y="1733"/>
                      <a:pt x="531" y="2067"/>
                    </a:cubicBezTo>
                    <a:cubicBezTo>
                      <a:pt x="536" y="2081"/>
                      <a:pt x="546" y="2087"/>
                      <a:pt x="558" y="2087"/>
                    </a:cubicBezTo>
                    <a:cubicBezTo>
                      <a:pt x="582" y="2087"/>
                      <a:pt x="611" y="2058"/>
                      <a:pt x="597" y="2025"/>
                    </a:cubicBezTo>
                    <a:cubicBezTo>
                      <a:pt x="525" y="1854"/>
                      <a:pt x="450" y="1685"/>
                      <a:pt x="404" y="1505"/>
                    </a:cubicBezTo>
                    <a:cubicBezTo>
                      <a:pt x="361" y="1335"/>
                      <a:pt x="323" y="1160"/>
                      <a:pt x="293" y="987"/>
                    </a:cubicBezTo>
                    <a:cubicBezTo>
                      <a:pt x="278" y="901"/>
                      <a:pt x="271" y="814"/>
                      <a:pt x="252" y="729"/>
                    </a:cubicBezTo>
                    <a:cubicBezTo>
                      <a:pt x="237" y="650"/>
                      <a:pt x="212" y="577"/>
                      <a:pt x="209" y="496"/>
                    </a:cubicBezTo>
                    <a:cubicBezTo>
                      <a:pt x="205" y="333"/>
                      <a:pt x="147" y="189"/>
                      <a:pt x="120" y="29"/>
                    </a:cubicBezTo>
                    <a:cubicBezTo>
                      <a:pt x="116" y="10"/>
                      <a:pt x="99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3548775" y="2056125"/>
                <a:ext cx="145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987" extrusionOk="0">
                    <a:moveTo>
                      <a:pt x="85" y="1"/>
                    </a:moveTo>
                    <a:cubicBezTo>
                      <a:pt x="65" y="1"/>
                      <a:pt x="45" y="15"/>
                      <a:pt x="37" y="33"/>
                    </a:cubicBezTo>
                    <a:cubicBezTo>
                      <a:pt x="27" y="64"/>
                      <a:pt x="21" y="92"/>
                      <a:pt x="18" y="124"/>
                    </a:cubicBezTo>
                    <a:cubicBezTo>
                      <a:pt x="12" y="172"/>
                      <a:pt x="1" y="222"/>
                      <a:pt x="4" y="273"/>
                    </a:cubicBezTo>
                    <a:cubicBezTo>
                      <a:pt x="8" y="363"/>
                      <a:pt x="57" y="436"/>
                      <a:pt x="73" y="522"/>
                    </a:cubicBezTo>
                    <a:cubicBezTo>
                      <a:pt x="87" y="600"/>
                      <a:pt x="120" y="672"/>
                      <a:pt x="141" y="747"/>
                    </a:cubicBezTo>
                    <a:cubicBezTo>
                      <a:pt x="148" y="780"/>
                      <a:pt x="162" y="812"/>
                      <a:pt x="169" y="845"/>
                    </a:cubicBezTo>
                    <a:cubicBezTo>
                      <a:pt x="180" y="885"/>
                      <a:pt x="174" y="928"/>
                      <a:pt x="188" y="970"/>
                    </a:cubicBezTo>
                    <a:cubicBezTo>
                      <a:pt x="214" y="1050"/>
                      <a:pt x="224" y="1130"/>
                      <a:pt x="246" y="1212"/>
                    </a:cubicBezTo>
                    <a:cubicBezTo>
                      <a:pt x="270" y="1303"/>
                      <a:pt x="308" y="1393"/>
                      <a:pt x="340" y="1482"/>
                    </a:cubicBezTo>
                    <a:cubicBezTo>
                      <a:pt x="368" y="1561"/>
                      <a:pt x="378" y="1639"/>
                      <a:pt x="423" y="1711"/>
                    </a:cubicBezTo>
                    <a:cubicBezTo>
                      <a:pt x="476" y="1798"/>
                      <a:pt x="505" y="1887"/>
                      <a:pt x="549" y="1979"/>
                    </a:cubicBezTo>
                    <a:cubicBezTo>
                      <a:pt x="551" y="1985"/>
                      <a:pt x="556" y="1987"/>
                      <a:pt x="561" y="1987"/>
                    </a:cubicBezTo>
                    <a:cubicBezTo>
                      <a:pt x="571" y="1987"/>
                      <a:pt x="582" y="1978"/>
                      <a:pt x="577" y="1966"/>
                    </a:cubicBezTo>
                    <a:cubicBezTo>
                      <a:pt x="547" y="1891"/>
                      <a:pt x="533" y="1813"/>
                      <a:pt x="495" y="1740"/>
                    </a:cubicBezTo>
                    <a:cubicBezTo>
                      <a:pt x="471" y="1691"/>
                      <a:pt x="443" y="1646"/>
                      <a:pt x="432" y="1592"/>
                    </a:cubicBezTo>
                    <a:cubicBezTo>
                      <a:pt x="423" y="1548"/>
                      <a:pt x="420" y="1505"/>
                      <a:pt x="409" y="1465"/>
                    </a:cubicBezTo>
                    <a:cubicBezTo>
                      <a:pt x="364" y="1289"/>
                      <a:pt x="337" y="1116"/>
                      <a:pt x="305" y="940"/>
                    </a:cubicBezTo>
                    <a:cubicBezTo>
                      <a:pt x="298" y="898"/>
                      <a:pt x="309" y="859"/>
                      <a:pt x="305" y="817"/>
                    </a:cubicBezTo>
                    <a:cubicBezTo>
                      <a:pt x="299" y="783"/>
                      <a:pt x="292" y="751"/>
                      <a:pt x="286" y="715"/>
                    </a:cubicBezTo>
                    <a:cubicBezTo>
                      <a:pt x="278" y="637"/>
                      <a:pt x="256" y="568"/>
                      <a:pt x="257" y="489"/>
                    </a:cubicBezTo>
                    <a:cubicBezTo>
                      <a:pt x="259" y="401"/>
                      <a:pt x="227" y="326"/>
                      <a:pt x="208" y="241"/>
                    </a:cubicBezTo>
                    <a:cubicBezTo>
                      <a:pt x="191" y="154"/>
                      <a:pt x="156" y="100"/>
                      <a:pt x="119" y="23"/>
                    </a:cubicBezTo>
                    <a:cubicBezTo>
                      <a:pt x="111" y="7"/>
                      <a:pt x="98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3572600" y="2074875"/>
                <a:ext cx="27050" cy="671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686" extrusionOk="0">
                    <a:moveTo>
                      <a:pt x="108" y="1"/>
                    </a:moveTo>
                    <a:cubicBezTo>
                      <a:pt x="87" y="1"/>
                      <a:pt x="66" y="11"/>
                      <a:pt x="55" y="31"/>
                    </a:cubicBezTo>
                    <a:cubicBezTo>
                      <a:pt x="1" y="140"/>
                      <a:pt x="1" y="220"/>
                      <a:pt x="24" y="341"/>
                    </a:cubicBezTo>
                    <a:cubicBezTo>
                      <a:pt x="47" y="455"/>
                      <a:pt x="83" y="568"/>
                      <a:pt x="113" y="680"/>
                    </a:cubicBezTo>
                    <a:cubicBezTo>
                      <a:pt x="182" y="927"/>
                      <a:pt x="257" y="1179"/>
                      <a:pt x="358" y="1415"/>
                    </a:cubicBezTo>
                    <a:cubicBezTo>
                      <a:pt x="452" y="1631"/>
                      <a:pt x="560" y="1842"/>
                      <a:pt x="661" y="2055"/>
                    </a:cubicBezTo>
                    <a:cubicBezTo>
                      <a:pt x="766" y="2274"/>
                      <a:pt x="890" y="2470"/>
                      <a:pt x="1024" y="2675"/>
                    </a:cubicBezTo>
                    <a:cubicBezTo>
                      <a:pt x="1029" y="2682"/>
                      <a:pt x="1037" y="2685"/>
                      <a:pt x="1044" y="2685"/>
                    </a:cubicBezTo>
                    <a:cubicBezTo>
                      <a:pt x="1063" y="2685"/>
                      <a:pt x="1081" y="2667"/>
                      <a:pt x="1069" y="2646"/>
                    </a:cubicBezTo>
                    <a:cubicBezTo>
                      <a:pt x="949" y="2456"/>
                      <a:pt x="841" y="2279"/>
                      <a:pt x="752" y="2071"/>
                    </a:cubicBezTo>
                    <a:cubicBezTo>
                      <a:pt x="655" y="1849"/>
                      <a:pt x="564" y="1620"/>
                      <a:pt x="486" y="1394"/>
                    </a:cubicBezTo>
                    <a:cubicBezTo>
                      <a:pt x="407" y="1163"/>
                      <a:pt x="341" y="916"/>
                      <a:pt x="318" y="673"/>
                    </a:cubicBezTo>
                    <a:cubicBezTo>
                      <a:pt x="296" y="460"/>
                      <a:pt x="269" y="215"/>
                      <a:pt x="162" y="31"/>
                    </a:cubicBezTo>
                    <a:cubicBezTo>
                      <a:pt x="151" y="11"/>
                      <a:pt x="130" y="1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588175" y="2084275"/>
                <a:ext cx="21550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862" h="2231" extrusionOk="0">
                    <a:moveTo>
                      <a:pt x="132" y="0"/>
                    </a:moveTo>
                    <a:cubicBezTo>
                      <a:pt x="109" y="0"/>
                      <a:pt x="84" y="12"/>
                      <a:pt x="74" y="32"/>
                    </a:cubicBezTo>
                    <a:cubicBezTo>
                      <a:pt x="55" y="68"/>
                      <a:pt x="49" y="95"/>
                      <a:pt x="48" y="137"/>
                    </a:cubicBezTo>
                    <a:cubicBezTo>
                      <a:pt x="44" y="195"/>
                      <a:pt x="28" y="245"/>
                      <a:pt x="19" y="303"/>
                    </a:cubicBezTo>
                    <a:cubicBezTo>
                      <a:pt x="0" y="401"/>
                      <a:pt x="19" y="500"/>
                      <a:pt x="33" y="600"/>
                    </a:cubicBezTo>
                    <a:cubicBezTo>
                      <a:pt x="62" y="800"/>
                      <a:pt x="110" y="1028"/>
                      <a:pt x="202" y="1211"/>
                    </a:cubicBezTo>
                    <a:cubicBezTo>
                      <a:pt x="240" y="1284"/>
                      <a:pt x="271" y="1364"/>
                      <a:pt x="300" y="1441"/>
                    </a:cubicBezTo>
                    <a:cubicBezTo>
                      <a:pt x="332" y="1525"/>
                      <a:pt x="389" y="1588"/>
                      <a:pt x="430" y="1668"/>
                    </a:cubicBezTo>
                    <a:cubicBezTo>
                      <a:pt x="525" y="1859"/>
                      <a:pt x="648" y="2029"/>
                      <a:pt x="763" y="2210"/>
                    </a:cubicBezTo>
                    <a:cubicBezTo>
                      <a:pt x="772" y="2225"/>
                      <a:pt x="786" y="2231"/>
                      <a:pt x="799" y="2231"/>
                    </a:cubicBezTo>
                    <a:cubicBezTo>
                      <a:pt x="831" y="2231"/>
                      <a:pt x="862" y="2199"/>
                      <a:pt x="841" y="2164"/>
                    </a:cubicBezTo>
                    <a:cubicBezTo>
                      <a:pt x="728" y="1983"/>
                      <a:pt x="606" y="1820"/>
                      <a:pt x="567" y="1610"/>
                    </a:cubicBezTo>
                    <a:cubicBezTo>
                      <a:pt x="549" y="1528"/>
                      <a:pt x="521" y="1450"/>
                      <a:pt x="505" y="1365"/>
                    </a:cubicBezTo>
                    <a:cubicBezTo>
                      <a:pt x="492" y="1291"/>
                      <a:pt x="477" y="1208"/>
                      <a:pt x="453" y="1139"/>
                    </a:cubicBezTo>
                    <a:cubicBezTo>
                      <a:pt x="388" y="963"/>
                      <a:pt x="352" y="764"/>
                      <a:pt x="330" y="577"/>
                    </a:cubicBezTo>
                    <a:cubicBezTo>
                      <a:pt x="319" y="480"/>
                      <a:pt x="316" y="378"/>
                      <a:pt x="296" y="282"/>
                    </a:cubicBezTo>
                    <a:cubicBezTo>
                      <a:pt x="278" y="190"/>
                      <a:pt x="222" y="117"/>
                      <a:pt x="186" y="32"/>
                    </a:cubicBezTo>
                    <a:cubicBezTo>
                      <a:pt x="177" y="10"/>
                      <a:pt x="155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3600575" y="2090075"/>
                <a:ext cx="170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969" extrusionOk="0">
                    <a:moveTo>
                      <a:pt x="111" y="0"/>
                    </a:moveTo>
                    <a:cubicBezTo>
                      <a:pt x="96" y="0"/>
                      <a:pt x="81" y="7"/>
                      <a:pt x="72" y="23"/>
                    </a:cubicBezTo>
                    <a:cubicBezTo>
                      <a:pt x="0" y="157"/>
                      <a:pt x="92" y="310"/>
                      <a:pt x="111" y="445"/>
                    </a:cubicBezTo>
                    <a:cubicBezTo>
                      <a:pt x="123" y="517"/>
                      <a:pt x="133" y="600"/>
                      <a:pt x="175" y="662"/>
                    </a:cubicBezTo>
                    <a:cubicBezTo>
                      <a:pt x="176" y="663"/>
                      <a:pt x="176" y="663"/>
                      <a:pt x="176" y="665"/>
                    </a:cubicBezTo>
                    <a:cubicBezTo>
                      <a:pt x="176" y="676"/>
                      <a:pt x="176" y="688"/>
                      <a:pt x="179" y="699"/>
                    </a:cubicBezTo>
                    <a:cubicBezTo>
                      <a:pt x="188" y="742"/>
                      <a:pt x="209" y="788"/>
                      <a:pt x="222" y="830"/>
                    </a:cubicBezTo>
                    <a:cubicBezTo>
                      <a:pt x="277" y="1010"/>
                      <a:pt x="348" y="1185"/>
                      <a:pt x="407" y="1364"/>
                    </a:cubicBezTo>
                    <a:cubicBezTo>
                      <a:pt x="438" y="1457"/>
                      <a:pt x="471" y="1550"/>
                      <a:pt x="500" y="1643"/>
                    </a:cubicBezTo>
                    <a:cubicBezTo>
                      <a:pt x="529" y="1743"/>
                      <a:pt x="548" y="1841"/>
                      <a:pt x="582" y="1939"/>
                    </a:cubicBezTo>
                    <a:cubicBezTo>
                      <a:pt x="590" y="1960"/>
                      <a:pt x="608" y="1969"/>
                      <a:pt x="626" y="1969"/>
                    </a:cubicBezTo>
                    <a:cubicBezTo>
                      <a:pt x="653" y="1969"/>
                      <a:pt x="680" y="1948"/>
                      <a:pt x="669" y="1916"/>
                    </a:cubicBezTo>
                    <a:cubicBezTo>
                      <a:pt x="637" y="1825"/>
                      <a:pt x="621" y="1730"/>
                      <a:pt x="594" y="1637"/>
                    </a:cubicBezTo>
                    <a:cubicBezTo>
                      <a:pt x="571" y="1555"/>
                      <a:pt x="541" y="1476"/>
                      <a:pt x="518" y="1392"/>
                    </a:cubicBezTo>
                    <a:cubicBezTo>
                      <a:pt x="467" y="1217"/>
                      <a:pt x="414" y="1041"/>
                      <a:pt x="369" y="863"/>
                    </a:cubicBezTo>
                    <a:cubicBezTo>
                      <a:pt x="349" y="787"/>
                      <a:pt x="335" y="714"/>
                      <a:pt x="327" y="637"/>
                    </a:cubicBezTo>
                    <a:cubicBezTo>
                      <a:pt x="324" y="607"/>
                      <a:pt x="310" y="591"/>
                      <a:pt x="299" y="565"/>
                    </a:cubicBezTo>
                    <a:cubicBezTo>
                      <a:pt x="288" y="535"/>
                      <a:pt x="287" y="496"/>
                      <a:pt x="283" y="461"/>
                    </a:cubicBezTo>
                    <a:cubicBezTo>
                      <a:pt x="275" y="388"/>
                      <a:pt x="277" y="308"/>
                      <a:pt x="258" y="238"/>
                    </a:cubicBezTo>
                    <a:cubicBezTo>
                      <a:pt x="238" y="166"/>
                      <a:pt x="190" y="105"/>
                      <a:pt x="164" y="36"/>
                    </a:cubicBezTo>
                    <a:cubicBezTo>
                      <a:pt x="156" y="14"/>
                      <a:pt x="133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3631050" y="2115150"/>
                <a:ext cx="3897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515" extrusionOk="0">
                    <a:moveTo>
                      <a:pt x="159" y="0"/>
                    </a:moveTo>
                    <a:cubicBezTo>
                      <a:pt x="142" y="0"/>
                      <a:pt x="125" y="9"/>
                      <a:pt x="120" y="28"/>
                    </a:cubicBezTo>
                    <a:cubicBezTo>
                      <a:pt x="1" y="508"/>
                      <a:pt x="293" y="972"/>
                      <a:pt x="499" y="1384"/>
                    </a:cubicBezTo>
                    <a:cubicBezTo>
                      <a:pt x="610" y="1605"/>
                      <a:pt x="754" y="1795"/>
                      <a:pt x="909" y="1987"/>
                    </a:cubicBezTo>
                    <a:cubicBezTo>
                      <a:pt x="1060" y="2174"/>
                      <a:pt x="1209" y="2357"/>
                      <a:pt x="1405" y="2498"/>
                    </a:cubicBezTo>
                    <a:cubicBezTo>
                      <a:pt x="1420" y="2510"/>
                      <a:pt x="1436" y="2515"/>
                      <a:pt x="1450" y="2515"/>
                    </a:cubicBezTo>
                    <a:cubicBezTo>
                      <a:pt x="1517" y="2515"/>
                      <a:pt x="1558" y="2408"/>
                      <a:pt x="1490" y="2356"/>
                    </a:cubicBezTo>
                    <a:cubicBezTo>
                      <a:pt x="1302" y="2214"/>
                      <a:pt x="1174" y="2023"/>
                      <a:pt x="1038" y="1835"/>
                    </a:cubicBezTo>
                    <a:cubicBezTo>
                      <a:pt x="909" y="1655"/>
                      <a:pt x="780" y="1479"/>
                      <a:pt x="684" y="1280"/>
                    </a:cubicBezTo>
                    <a:cubicBezTo>
                      <a:pt x="586" y="1078"/>
                      <a:pt x="471" y="885"/>
                      <a:pt x="388" y="676"/>
                    </a:cubicBezTo>
                    <a:cubicBezTo>
                      <a:pt x="305" y="467"/>
                      <a:pt x="247" y="247"/>
                      <a:pt x="195" y="28"/>
                    </a:cubicBezTo>
                    <a:cubicBezTo>
                      <a:pt x="191" y="9"/>
                      <a:pt x="175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3638575" y="2115500"/>
                <a:ext cx="3595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2084" extrusionOk="0">
                    <a:moveTo>
                      <a:pt x="189" y="1"/>
                    </a:moveTo>
                    <a:cubicBezTo>
                      <a:pt x="130" y="1"/>
                      <a:pt x="72" y="32"/>
                      <a:pt x="38" y="91"/>
                    </a:cubicBezTo>
                    <a:cubicBezTo>
                      <a:pt x="1" y="159"/>
                      <a:pt x="11" y="246"/>
                      <a:pt x="46" y="312"/>
                    </a:cubicBezTo>
                    <a:cubicBezTo>
                      <a:pt x="64" y="348"/>
                      <a:pt x="90" y="370"/>
                      <a:pt x="118" y="390"/>
                    </a:cubicBezTo>
                    <a:cubicBezTo>
                      <a:pt x="152" y="449"/>
                      <a:pt x="182" y="512"/>
                      <a:pt x="224" y="570"/>
                    </a:cubicBezTo>
                    <a:cubicBezTo>
                      <a:pt x="276" y="642"/>
                      <a:pt x="325" y="713"/>
                      <a:pt x="368" y="791"/>
                    </a:cubicBezTo>
                    <a:cubicBezTo>
                      <a:pt x="448" y="939"/>
                      <a:pt x="527" y="1089"/>
                      <a:pt x="616" y="1232"/>
                    </a:cubicBezTo>
                    <a:cubicBezTo>
                      <a:pt x="707" y="1371"/>
                      <a:pt x="814" y="1494"/>
                      <a:pt x="918" y="1627"/>
                    </a:cubicBezTo>
                    <a:cubicBezTo>
                      <a:pt x="1027" y="1765"/>
                      <a:pt x="1119" y="1918"/>
                      <a:pt x="1239" y="2052"/>
                    </a:cubicBezTo>
                    <a:cubicBezTo>
                      <a:pt x="1259" y="2074"/>
                      <a:pt x="1282" y="2083"/>
                      <a:pt x="1304" y="2083"/>
                    </a:cubicBezTo>
                    <a:cubicBezTo>
                      <a:pt x="1374" y="2083"/>
                      <a:pt x="1438" y="1988"/>
                      <a:pt x="1376" y="1916"/>
                    </a:cubicBezTo>
                    <a:cubicBezTo>
                      <a:pt x="1289" y="1817"/>
                      <a:pt x="1220" y="1707"/>
                      <a:pt x="1147" y="1598"/>
                    </a:cubicBezTo>
                    <a:cubicBezTo>
                      <a:pt x="1078" y="1494"/>
                      <a:pt x="997" y="1403"/>
                      <a:pt x="923" y="1304"/>
                    </a:cubicBezTo>
                    <a:cubicBezTo>
                      <a:pt x="775" y="1105"/>
                      <a:pt x="645" y="871"/>
                      <a:pt x="559" y="639"/>
                    </a:cubicBezTo>
                    <a:cubicBezTo>
                      <a:pt x="518" y="531"/>
                      <a:pt x="469" y="416"/>
                      <a:pt x="440" y="302"/>
                    </a:cubicBezTo>
                    <a:cubicBezTo>
                      <a:pt x="415" y="197"/>
                      <a:pt x="386" y="125"/>
                      <a:pt x="317" y="55"/>
                    </a:cubicBezTo>
                    <a:cubicBezTo>
                      <a:pt x="280" y="19"/>
                      <a:pt x="234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3661725" y="2123225"/>
                <a:ext cx="2497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395" extrusionOk="0">
                    <a:moveTo>
                      <a:pt x="89" y="1"/>
                    </a:moveTo>
                    <a:cubicBezTo>
                      <a:pt x="45" y="1"/>
                      <a:pt x="1" y="52"/>
                      <a:pt x="32" y="97"/>
                    </a:cubicBezTo>
                    <a:cubicBezTo>
                      <a:pt x="69" y="151"/>
                      <a:pt x="113" y="198"/>
                      <a:pt x="152" y="251"/>
                    </a:cubicBezTo>
                    <a:cubicBezTo>
                      <a:pt x="192" y="304"/>
                      <a:pt x="228" y="363"/>
                      <a:pt x="263" y="421"/>
                    </a:cubicBezTo>
                    <a:cubicBezTo>
                      <a:pt x="332" y="541"/>
                      <a:pt x="402" y="657"/>
                      <a:pt x="473" y="777"/>
                    </a:cubicBezTo>
                    <a:cubicBezTo>
                      <a:pt x="538" y="887"/>
                      <a:pt x="596" y="996"/>
                      <a:pt x="673" y="1096"/>
                    </a:cubicBezTo>
                    <a:cubicBezTo>
                      <a:pt x="750" y="1195"/>
                      <a:pt x="836" y="1286"/>
                      <a:pt x="918" y="1382"/>
                    </a:cubicBezTo>
                    <a:cubicBezTo>
                      <a:pt x="926" y="1391"/>
                      <a:pt x="934" y="1394"/>
                      <a:pt x="943" y="1394"/>
                    </a:cubicBezTo>
                    <a:cubicBezTo>
                      <a:pt x="971" y="1394"/>
                      <a:pt x="998" y="1355"/>
                      <a:pt x="972" y="1326"/>
                    </a:cubicBezTo>
                    <a:cubicBezTo>
                      <a:pt x="887" y="1228"/>
                      <a:pt x="799" y="1137"/>
                      <a:pt x="721" y="1034"/>
                    </a:cubicBezTo>
                    <a:cubicBezTo>
                      <a:pt x="642" y="931"/>
                      <a:pt x="587" y="816"/>
                      <a:pt x="519" y="706"/>
                    </a:cubicBezTo>
                    <a:cubicBezTo>
                      <a:pt x="453" y="594"/>
                      <a:pt x="389" y="483"/>
                      <a:pt x="329" y="368"/>
                    </a:cubicBezTo>
                    <a:cubicBezTo>
                      <a:pt x="267" y="251"/>
                      <a:pt x="215" y="121"/>
                      <a:pt x="130" y="20"/>
                    </a:cubicBezTo>
                    <a:cubicBezTo>
                      <a:pt x="118" y="7"/>
                      <a:pt x="104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3522075" y="1995675"/>
                <a:ext cx="647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942" extrusionOk="0">
                    <a:moveTo>
                      <a:pt x="2191" y="1"/>
                    </a:moveTo>
                    <a:cubicBezTo>
                      <a:pt x="2089" y="1"/>
                      <a:pt x="1988" y="23"/>
                      <a:pt x="1886" y="37"/>
                    </a:cubicBezTo>
                    <a:cubicBezTo>
                      <a:pt x="1779" y="51"/>
                      <a:pt x="1671" y="50"/>
                      <a:pt x="1565" y="73"/>
                    </a:cubicBezTo>
                    <a:cubicBezTo>
                      <a:pt x="1449" y="99"/>
                      <a:pt x="1341" y="147"/>
                      <a:pt x="1229" y="181"/>
                    </a:cubicBezTo>
                    <a:cubicBezTo>
                      <a:pt x="1007" y="250"/>
                      <a:pt x="791" y="315"/>
                      <a:pt x="580" y="413"/>
                    </a:cubicBezTo>
                    <a:cubicBezTo>
                      <a:pt x="474" y="464"/>
                      <a:pt x="373" y="518"/>
                      <a:pt x="260" y="556"/>
                    </a:cubicBezTo>
                    <a:cubicBezTo>
                      <a:pt x="152" y="592"/>
                      <a:pt x="34" y="628"/>
                      <a:pt x="12" y="756"/>
                    </a:cubicBezTo>
                    <a:cubicBezTo>
                      <a:pt x="1" y="815"/>
                      <a:pt x="19" y="879"/>
                      <a:pt x="76" y="910"/>
                    </a:cubicBezTo>
                    <a:cubicBezTo>
                      <a:pt x="113" y="932"/>
                      <a:pt x="149" y="941"/>
                      <a:pt x="184" y="941"/>
                    </a:cubicBezTo>
                    <a:cubicBezTo>
                      <a:pt x="248" y="941"/>
                      <a:pt x="310" y="912"/>
                      <a:pt x="374" y="877"/>
                    </a:cubicBezTo>
                    <a:cubicBezTo>
                      <a:pt x="469" y="824"/>
                      <a:pt x="561" y="772"/>
                      <a:pt x="652" y="713"/>
                    </a:cubicBezTo>
                    <a:cubicBezTo>
                      <a:pt x="843" y="583"/>
                      <a:pt x="1044" y="481"/>
                      <a:pt x="1255" y="390"/>
                    </a:cubicBezTo>
                    <a:cubicBezTo>
                      <a:pt x="1348" y="351"/>
                      <a:pt x="1438" y="299"/>
                      <a:pt x="1529" y="256"/>
                    </a:cubicBezTo>
                    <a:cubicBezTo>
                      <a:pt x="1640" y="206"/>
                      <a:pt x="1752" y="188"/>
                      <a:pt x="1867" y="161"/>
                    </a:cubicBezTo>
                    <a:cubicBezTo>
                      <a:pt x="1980" y="134"/>
                      <a:pt x="2091" y="90"/>
                      <a:pt x="2206" y="80"/>
                    </a:cubicBezTo>
                    <a:cubicBezTo>
                      <a:pt x="2229" y="78"/>
                      <a:pt x="2252" y="77"/>
                      <a:pt x="2274" y="77"/>
                    </a:cubicBezTo>
                    <a:cubicBezTo>
                      <a:pt x="2366" y="77"/>
                      <a:pt x="2458" y="93"/>
                      <a:pt x="2549" y="93"/>
                    </a:cubicBezTo>
                    <a:cubicBezTo>
                      <a:pt x="2552" y="93"/>
                      <a:pt x="2555" y="93"/>
                      <a:pt x="2558" y="93"/>
                    </a:cubicBezTo>
                    <a:cubicBezTo>
                      <a:pt x="2591" y="92"/>
                      <a:pt x="2591" y="44"/>
                      <a:pt x="2559" y="44"/>
                    </a:cubicBezTo>
                    <a:cubicBezTo>
                      <a:pt x="2441" y="38"/>
                      <a:pt x="2327" y="5"/>
                      <a:pt x="2209" y="1"/>
                    </a:cubicBezTo>
                    <a:cubicBezTo>
                      <a:pt x="2203" y="1"/>
                      <a:pt x="219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3536625" y="2003875"/>
                <a:ext cx="72750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261" extrusionOk="0">
                    <a:moveTo>
                      <a:pt x="2508" y="1"/>
                    </a:moveTo>
                    <a:cubicBezTo>
                      <a:pt x="2497" y="1"/>
                      <a:pt x="2485" y="1"/>
                      <a:pt x="2473" y="2"/>
                    </a:cubicBezTo>
                    <a:cubicBezTo>
                      <a:pt x="2345" y="6"/>
                      <a:pt x="2218" y="16"/>
                      <a:pt x="2093" y="49"/>
                    </a:cubicBezTo>
                    <a:cubicBezTo>
                      <a:pt x="1960" y="85"/>
                      <a:pt x="1826" y="111"/>
                      <a:pt x="1696" y="160"/>
                    </a:cubicBezTo>
                    <a:cubicBezTo>
                      <a:pt x="1574" y="206"/>
                      <a:pt x="1454" y="258"/>
                      <a:pt x="1334" y="314"/>
                    </a:cubicBezTo>
                    <a:cubicBezTo>
                      <a:pt x="1097" y="425"/>
                      <a:pt x="864" y="546"/>
                      <a:pt x="622" y="655"/>
                    </a:cubicBezTo>
                    <a:cubicBezTo>
                      <a:pt x="514" y="704"/>
                      <a:pt x="421" y="777"/>
                      <a:pt x="311" y="820"/>
                    </a:cubicBezTo>
                    <a:cubicBezTo>
                      <a:pt x="190" y="869"/>
                      <a:pt x="93" y="913"/>
                      <a:pt x="46" y="1042"/>
                    </a:cubicBezTo>
                    <a:cubicBezTo>
                      <a:pt x="1" y="1165"/>
                      <a:pt x="114" y="1260"/>
                      <a:pt x="224" y="1260"/>
                    </a:cubicBezTo>
                    <a:cubicBezTo>
                      <a:pt x="252" y="1260"/>
                      <a:pt x="279" y="1254"/>
                      <a:pt x="304" y="1241"/>
                    </a:cubicBezTo>
                    <a:cubicBezTo>
                      <a:pt x="485" y="1145"/>
                      <a:pt x="657" y="1037"/>
                      <a:pt x="810" y="900"/>
                    </a:cubicBezTo>
                    <a:cubicBezTo>
                      <a:pt x="997" y="734"/>
                      <a:pt x="1154" y="545"/>
                      <a:pt x="1369" y="414"/>
                    </a:cubicBezTo>
                    <a:cubicBezTo>
                      <a:pt x="1477" y="349"/>
                      <a:pt x="1584" y="286"/>
                      <a:pt x="1701" y="235"/>
                    </a:cubicBezTo>
                    <a:cubicBezTo>
                      <a:pt x="1826" y="182"/>
                      <a:pt x="1956" y="153"/>
                      <a:pt x="2085" y="110"/>
                    </a:cubicBezTo>
                    <a:cubicBezTo>
                      <a:pt x="2217" y="65"/>
                      <a:pt x="2353" y="48"/>
                      <a:pt x="2490" y="40"/>
                    </a:cubicBezTo>
                    <a:cubicBezTo>
                      <a:pt x="2502" y="40"/>
                      <a:pt x="2515" y="40"/>
                      <a:pt x="2527" y="40"/>
                    </a:cubicBezTo>
                    <a:cubicBezTo>
                      <a:pt x="2648" y="40"/>
                      <a:pt x="2767" y="70"/>
                      <a:pt x="2887" y="77"/>
                    </a:cubicBezTo>
                    <a:cubicBezTo>
                      <a:pt x="2887" y="77"/>
                      <a:pt x="2888" y="77"/>
                      <a:pt x="2888" y="77"/>
                    </a:cubicBezTo>
                    <a:cubicBezTo>
                      <a:pt x="2910" y="77"/>
                      <a:pt x="2909" y="48"/>
                      <a:pt x="2890" y="46"/>
                    </a:cubicBezTo>
                    <a:cubicBezTo>
                      <a:pt x="2763" y="34"/>
                      <a:pt x="2637" y="1"/>
                      <a:pt x="2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3556525" y="2016575"/>
                <a:ext cx="7762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1154" extrusionOk="0">
                    <a:moveTo>
                      <a:pt x="3059" y="1"/>
                    </a:moveTo>
                    <a:cubicBezTo>
                      <a:pt x="2453" y="1"/>
                      <a:pt x="1811" y="50"/>
                      <a:pt x="1249" y="298"/>
                    </a:cubicBezTo>
                    <a:cubicBezTo>
                      <a:pt x="985" y="413"/>
                      <a:pt x="740" y="590"/>
                      <a:pt x="456" y="650"/>
                    </a:cubicBezTo>
                    <a:cubicBezTo>
                      <a:pt x="277" y="687"/>
                      <a:pt x="19" y="758"/>
                      <a:pt x="6" y="975"/>
                    </a:cubicBezTo>
                    <a:cubicBezTo>
                      <a:pt x="1" y="1081"/>
                      <a:pt x="98" y="1153"/>
                      <a:pt x="193" y="1153"/>
                    </a:cubicBezTo>
                    <a:cubicBezTo>
                      <a:pt x="237" y="1153"/>
                      <a:pt x="281" y="1138"/>
                      <a:pt x="314" y="1102"/>
                    </a:cubicBezTo>
                    <a:cubicBezTo>
                      <a:pt x="365" y="1046"/>
                      <a:pt x="381" y="1010"/>
                      <a:pt x="449" y="958"/>
                    </a:cubicBezTo>
                    <a:cubicBezTo>
                      <a:pt x="508" y="910"/>
                      <a:pt x="572" y="874"/>
                      <a:pt x="636" y="836"/>
                    </a:cubicBezTo>
                    <a:cubicBezTo>
                      <a:pt x="867" y="693"/>
                      <a:pt x="1086" y="514"/>
                      <a:pt x="1331" y="399"/>
                    </a:cubicBezTo>
                    <a:cubicBezTo>
                      <a:pt x="1870" y="147"/>
                      <a:pt x="2470" y="77"/>
                      <a:pt x="3058" y="72"/>
                    </a:cubicBezTo>
                    <a:cubicBezTo>
                      <a:pt x="3104" y="72"/>
                      <a:pt x="3104" y="1"/>
                      <a:pt x="3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3512300" y="1990750"/>
                <a:ext cx="389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931" extrusionOk="0">
                    <a:moveTo>
                      <a:pt x="1530" y="0"/>
                    </a:moveTo>
                    <a:cubicBezTo>
                      <a:pt x="1527" y="0"/>
                      <a:pt x="1525" y="1"/>
                      <a:pt x="1522" y="2"/>
                    </a:cubicBezTo>
                    <a:cubicBezTo>
                      <a:pt x="1369" y="52"/>
                      <a:pt x="1216" y="100"/>
                      <a:pt x="1069" y="171"/>
                    </a:cubicBezTo>
                    <a:cubicBezTo>
                      <a:pt x="931" y="240"/>
                      <a:pt x="778" y="276"/>
                      <a:pt x="644" y="352"/>
                    </a:cubicBezTo>
                    <a:cubicBezTo>
                      <a:pt x="498" y="437"/>
                      <a:pt x="361" y="544"/>
                      <a:pt x="220" y="638"/>
                    </a:cubicBezTo>
                    <a:cubicBezTo>
                      <a:pt x="131" y="697"/>
                      <a:pt x="18" y="787"/>
                      <a:pt x="3" y="901"/>
                    </a:cubicBezTo>
                    <a:cubicBezTo>
                      <a:pt x="1" y="918"/>
                      <a:pt x="13" y="930"/>
                      <a:pt x="26" y="930"/>
                    </a:cubicBezTo>
                    <a:cubicBezTo>
                      <a:pt x="33" y="930"/>
                      <a:pt x="40" y="927"/>
                      <a:pt x="46" y="919"/>
                    </a:cubicBezTo>
                    <a:cubicBezTo>
                      <a:pt x="124" y="816"/>
                      <a:pt x="216" y="738"/>
                      <a:pt x="318" y="661"/>
                    </a:cubicBezTo>
                    <a:cubicBezTo>
                      <a:pt x="444" y="567"/>
                      <a:pt x="565" y="456"/>
                      <a:pt x="703" y="378"/>
                    </a:cubicBezTo>
                    <a:cubicBezTo>
                      <a:pt x="824" y="312"/>
                      <a:pt x="958" y="276"/>
                      <a:pt x="1082" y="214"/>
                    </a:cubicBezTo>
                    <a:cubicBezTo>
                      <a:pt x="1228" y="142"/>
                      <a:pt x="1381" y="91"/>
                      <a:pt x="1535" y="41"/>
                    </a:cubicBezTo>
                    <a:cubicBezTo>
                      <a:pt x="1557" y="37"/>
                      <a:pt x="1551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3594250" y="2061475"/>
                <a:ext cx="10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4" y="1"/>
                    </a:move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3"/>
                      <a:pt x="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3589725" y="2033350"/>
                <a:ext cx="666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160" extrusionOk="0">
                    <a:moveTo>
                      <a:pt x="187" y="1123"/>
                    </a:moveTo>
                    <a:cubicBezTo>
                      <a:pt x="186" y="1124"/>
                      <a:pt x="186" y="1125"/>
                      <a:pt x="185" y="1125"/>
                    </a:cubicBezTo>
                    <a:cubicBezTo>
                      <a:pt x="185" y="1124"/>
                      <a:pt x="186" y="1124"/>
                      <a:pt x="187" y="1123"/>
                    </a:cubicBezTo>
                    <a:close/>
                    <a:moveTo>
                      <a:pt x="2618" y="0"/>
                    </a:moveTo>
                    <a:cubicBezTo>
                      <a:pt x="2063" y="0"/>
                      <a:pt x="1558" y="186"/>
                      <a:pt x="1038" y="350"/>
                    </a:cubicBezTo>
                    <a:cubicBezTo>
                      <a:pt x="796" y="425"/>
                      <a:pt x="567" y="518"/>
                      <a:pt x="362" y="672"/>
                    </a:cubicBezTo>
                    <a:cubicBezTo>
                      <a:pt x="274" y="740"/>
                      <a:pt x="163" y="800"/>
                      <a:pt x="84" y="877"/>
                    </a:cubicBezTo>
                    <a:cubicBezTo>
                      <a:pt x="12" y="944"/>
                      <a:pt x="0" y="1038"/>
                      <a:pt x="55" y="1122"/>
                    </a:cubicBezTo>
                    <a:cubicBezTo>
                      <a:pt x="72" y="1145"/>
                      <a:pt x="100" y="1159"/>
                      <a:pt x="127" y="1159"/>
                    </a:cubicBezTo>
                    <a:cubicBezTo>
                      <a:pt x="152" y="1159"/>
                      <a:pt x="175" y="1148"/>
                      <a:pt x="189" y="1122"/>
                    </a:cubicBezTo>
                    <a:lnTo>
                      <a:pt x="189" y="1122"/>
                    </a:lnTo>
                    <a:cubicBezTo>
                      <a:pt x="189" y="1122"/>
                      <a:pt x="189" y="1122"/>
                      <a:pt x="189" y="1122"/>
                    </a:cubicBezTo>
                    <a:lnTo>
                      <a:pt x="189" y="1122"/>
                    </a:lnTo>
                    <a:cubicBezTo>
                      <a:pt x="192" y="1120"/>
                      <a:pt x="195" y="1117"/>
                      <a:pt x="201" y="1114"/>
                    </a:cubicBezTo>
                    <a:cubicBezTo>
                      <a:pt x="216" y="1104"/>
                      <a:pt x="232" y="1096"/>
                      <a:pt x="247" y="1086"/>
                    </a:cubicBezTo>
                    <a:cubicBezTo>
                      <a:pt x="283" y="1061"/>
                      <a:pt x="319" y="1037"/>
                      <a:pt x="352" y="1009"/>
                    </a:cubicBezTo>
                    <a:cubicBezTo>
                      <a:pt x="434" y="943"/>
                      <a:pt x="500" y="858"/>
                      <a:pt x="580" y="787"/>
                    </a:cubicBezTo>
                    <a:cubicBezTo>
                      <a:pt x="673" y="705"/>
                      <a:pt x="771" y="626"/>
                      <a:pt x="875" y="557"/>
                    </a:cubicBezTo>
                    <a:cubicBezTo>
                      <a:pt x="965" y="499"/>
                      <a:pt x="1065" y="463"/>
                      <a:pt x="1159" y="412"/>
                    </a:cubicBezTo>
                    <a:cubicBezTo>
                      <a:pt x="1361" y="304"/>
                      <a:pt x="1606" y="232"/>
                      <a:pt x="1828" y="179"/>
                    </a:cubicBezTo>
                    <a:cubicBezTo>
                      <a:pt x="2087" y="116"/>
                      <a:pt x="2351" y="71"/>
                      <a:pt x="2618" y="71"/>
                    </a:cubicBezTo>
                    <a:cubicBezTo>
                      <a:pt x="2618" y="71"/>
                      <a:pt x="2619" y="71"/>
                      <a:pt x="2619" y="71"/>
                    </a:cubicBezTo>
                    <a:cubicBezTo>
                      <a:pt x="2664" y="71"/>
                      <a:pt x="2664" y="0"/>
                      <a:pt x="2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3603100" y="2039975"/>
                <a:ext cx="567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965" extrusionOk="0">
                    <a:moveTo>
                      <a:pt x="2216" y="0"/>
                    </a:moveTo>
                    <a:cubicBezTo>
                      <a:pt x="2002" y="0"/>
                      <a:pt x="1776" y="13"/>
                      <a:pt x="1571" y="80"/>
                    </a:cubicBezTo>
                    <a:cubicBezTo>
                      <a:pt x="1469" y="111"/>
                      <a:pt x="1361" y="136"/>
                      <a:pt x="1263" y="179"/>
                    </a:cubicBezTo>
                    <a:cubicBezTo>
                      <a:pt x="1160" y="224"/>
                      <a:pt x="1067" y="282"/>
                      <a:pt x="960" y="319"/>
                    </a:cubicBezTo>
                    <a:cubicBezTo>
                      <a:pt x="763" y="391"/>
                      <a:pt x="569" y="457"/>
                      <a:pt x="391" y="571"/>
                    </a:cubicBezTo>
                    <a:cubicBezTo>
                      <a:pt x="300" y="627"/>
                      <a:pt x="212" y="687"/>
                      <a:pt x="125" y="749"/>
                    </a:cubicBezTo>
                    <a:cubicBezTo>
                      <a:pt x="58" y="796"/>
                      <a:pt x="12" y="839"/>
                      <a:pt x="3" y="926"/>
                    </a:cubicBezTo>
                    <a:cubicBezTo>
                      <a:pt x="1" y="950"/>
                      <a:pt x="22" y="965"/>
                      <a:pt x="44" y="965"/>
                    </a:cubicBezTo>
                    <a:cubicBezTo>
                      <a:pt x="54" y="965"/>
                      <a:pt x="64" y="962"/>
                      <a:pt x="72" y="955"/>
                    </a:cubicBezTo>
                    <a:cubicBezTo>
                      <a:pt x="206" y="822"/>
                      <a:pt x="383" y="715"/>
                      <a:pt x="543" y="613"/>
                    </a:cubicBezTo>
                    <a:cubicBezTo>
                      <a:pt x="701" y="514"/>
                      <a:pt x="874" y="450"/>
                      <a:pt x="1042" y="375"/>
                    </a:cubicBezTo>
                    <a:cubicBezTo>
                      <a:pt x="1136" y="333"/>
                      <a:pt x="1225" y="277"/>
                      <a:pt x="1320" y="241"/>
                    </a:cubicBezTo>
                    <a:cubicBezTo>
                      <a:pt x="1403" y="211"/>
                      <a:pt x="1489" y="191"/>
                      <a:pt x="1573" y="165"/>
                    </a:cubicBezTo>
                    <a:cubicBezTo>
                      <a:pt x="1780" y="97"/>
                      <a:pt x="1999" y="81"/>
                      <a:pt x="2216" y="81"/>
                    </a:cubicBezTo>
                    <a:cubicBezTo>
                      <a:pt x="2269" y="80"/>
                      <a:pt x="2269" y="0"/>
                      <a:pt x="2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3609125" y="2050975"/>
                <a:ext cx="4910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890" extrusionOk="0">
                    <a:moveTo>
                      <a:pt x="1922" y="1"/>
                    </a:moveTo>
                    <a:cubicBezTo>
                      <a:pt x="1919" y="1"/>
                      <a:pt x="1917" y="1"/>
                      <a:pt x="1914" y="2"/>
                    </a:cubicBezTo>
                    <a:cubicBezTo>
                      <a:pt x="1728" y="49"/>
                      <a:pt x="1539" y="68"/>
                      <a:pt x="1353" y="118"/>
                    </a:cubicBezTo>
                    <a:cubicBezTo>
                      <a:pt x="1175" y="169"/>
                      <a:pt x="1007" y="222"/>
                      <a:pt x="836" y="294"/>
                    </a:cubicBezTo>
                    <a:cubicBezTo>
                      <a:pt x="676" y="362"/>
                      <a:pt x="514" y="428"/>
                      <a:pt x="370" y="528"/>
                    </a:cubicBezTo>
                    <a:cubicBezTo>
                      <a:pt x="243" y="614"/>
                      <a:pt x="105" y="721"/>
                      <a:pt x="17" y="846"/>
                    </a:cubicBezTo>
                    <a:cubicBezTo>
                      <a:pt x="1" y="869"/>
                      <a:pt x="22" y="889"/>
                      <a:pt x="44" y="889"/>
                    </a:cubicBezTo>
                    <a:cubicBezTo>
                      <a:pt x="51" y="889"/>
                      <a:pt x="58" y="887"/>
                      <a:pt x="63" y="882"/>
                    </a:cubicBezTo>
                    <a:cubicBezTo>
                      <a:pt x="323" y="676"/>
                      <a:pt x="612" y="512"/>
                      <a:pt x="914" y="371"/>
                    </a:cubicBezTo>
                    <a:cubicBezTo>
                      <a:pt x="1077" y="297"/>
                      <a:pt x="1238" y="244"/>
                      <a:pt x="1405" y="185"/>
                    </a:cubicBezTo>
                    <a:cubicBezTo>
                      <a:pt x="1577" y="125"/>
                      <a:pt x="1754" y="105"/>
                      <a:pt x="1928" y="58"/>
                    </a:cubicBezTo>
                    <a:cubicBezTo>
                      <a:pt x="1963" y="47"/>
                      <a:pt x="1953" y="1"/>
                      <a:pt x="19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3636675" y="2069225"/>
                <a:ext cx="597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065" extrusionOk="0">
                    <a:moveTo>
                      <a:pt x="2327" y="1"/>
                    </a:moveTo>
                    <a:cubicBezTo>
                      <a:pt x="2326" y="1"/>
                      <a:pt x="2325" y="1"/>
                      <a:pt x="2324" y="1"/>
                    </a:cubicBezTo>
                    <a:cubicBezTo>
                      <a:pt x="2108" y="12"/>
                      <a:pt x="1893" y="54"/>
                      <a:pt x="1680" y="95"/>
                    </a:cubicBezTo>
                    <a:cubicBezTo>
                      <a:pt x="1475" y="135"/>
                      <a:pt x="1265" y="165"/>
                      <a:pt x="1064" y="223"/>
                    </a:cubicBezTo>
                    <a:cubicBezTo>
                      <a:pt x="868" y="279"/>
                      <a:pt x="695" y="390"/>
                      <a:pt x="508" y="474"/>
                    </a:cubicBezTo>
                    <a:cubicBezTo>
                      <a:pt x="418" y="513"/>
                      <a:pt x="331" y="562"/>
                      <a:pt x="251" y="618"/>
                    </a:cubicBezTo>
                    <a:cubicBezTo>
                      <a:pt x="220" y="641"/>
                      <a:pt x="191" y="674"/>
                      <a:pt x="156" y="696"/>
                    </a:cubicBezTo>
                    <a:cubicBezTo>
                      <a:pt x="106" y="727"/>
                      <a:pt x="62" y="742"/>
                      <a:pt x="34" y="799"/>
                    </a:cubicBezTo>
                    <a:cubicBezTo>
                      <a:pt x="0" y="863"/>
                      <a:pt x="3" y="951"/>
                      <a:pt x="58" y="1001"/>
                    </a:cubicBezTo>
                    <a:lnTo>
                      <a:pt x="70" y="1013"/>
                    </a:lnTo>
                    <a:cubicBezTo>
                      <a:pt x="109" y="1048"/>
                      <a:pt x="153" y="1064"/>
                      <a:pt x="198" y="1064"/>
                    </a:cubicBezTo>
                    <a:cubicBezTo>
                      <a:pt x="230" y="1064"/>
                      <a:pt x="263" y="1056"/>
                      <a:pt x="296" y="1042"/>
                    </a:cubicBezTo>
                    <a:cubicBezTo>
                      <a:pt x="368" y="1008"/>
                      <a:pt x="423" y="948"/>
                      <a:pt x="488" y="905"/>
                    </a:cubicBezTo>
                    <a:cubicBezTo>
                      <a:pt x="555" y="857"/>
                      <a:pt x="630" y="818"/>
                      <a:pt x="702" y="776"/>
                    </a:cubicBezTo>
                    <a:cubicBezTo>
                      <a:pt x="865" y="678"/>
                      <a:pt x="1015" y="556"/>
                      <a:pt x="1182" y="466"/>
                    </a:cubicBezTo>
                    <a:cubicBezTo>
                      <a:pt x="1347" y="379"/>
                      <a:pt x="1525" y="315"/>
                      <a:pt x="1700" y="250"/>
                    </a:cubicBezTo>
                    <a:cubicBezTo>
                      <a:pt x="1902" y="174"/>
                      <a:pt x="2109" y="122"/>
                      <a:pt x="2324" y="105"/>
                    </a:cubicBezTo>
                    <a:cubicBezTo>
                      <a:pt x="2385" y="95"/>
                      <a:pt x="2389" y="1"/>
                      <a:pt x="2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3645575" y="2079925"/>
                <a:ext cx="713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959" extrusionOk="0">
                    <a:moveTo>
                      <a:pt x="2638" y="0"/>
                    </a:moveTo>
                    <a:cubicBezTo>
                      <a:pt x="2448" y="0"/>
                      <a:pt x="2251" y="33"/>
                      <a:pt x="2066" y="56"/>
                    </a:cubicBezTo>
                    <a:cubicBezTo>
                      <a:pt x="1846" y="85"/>
                      <a:pt x="1626" y="135"/>
                      <a:pt x="1413" y="194"/>
                    </a:cubicBezTo>
                    <a:cubicBezTo>
                      <a:pt x="1190" y="258"/>
                      <a:pt x="978" y="348"/>
                      <a:pt x="764" y="436"/>
                    </a:cubicBezTo>
                    <a:cubicBezTo>
                      <a:pt x="659" y="480"/>
                      <a:pt x="563" y="523"/>
                      <a:pt x="450" y="527"/>
                    </a:cubicBezTo>
                    <a:cubicBezTo>
                      <a:pt x="348" y="530"/>
                      <a:pt x="256" y="579"/>
                      <a:pt x="155" y="593"/>
                    </a:cubicBezTo>
                    <a:cubicBezTo>
                      <a:pt x="54" y="608"/>
                      <a:pt x="0" y="735"/>
                      <a:pt x="24" y="824"/>
                    </a:cubicBezTo>
                    <a:cubicBezTo>
                      <a:pt x="49" y="914"/>
                      <a:pt x="128" y="958"/>
                      <a:pt x="214" y="958"/>
                    </a:cubicBezTo>
                    <a:cubicBezTo>
                      <a:pt x="227" y="958"/>
                      <a:pt x="241" y="957"/>
                      <a:pt x="254" y="955"/>
                    </a:cubicBezTo>
                    <a:cubicBezTo>
                      <a:pt x="354" y="938"/>
                      <a:pt x="465" y="896"/>
                      <a:pt x="538" y="824"/>
                    </a:cubicBezTo>
                    <a:cubicBezTo>
                      <a:pt x="579" y="787"/>
                      <a:pt x="594" y="739"/>
                      <a:pt x="639" y="704"/>
                    </a:cubicBezTo>
                    <a:cubicBezTo>
                      <a:pt x="687" y="668"/>
                      <a:pt x="739" y="640"/>
                      <a:pt x="790" y="611"/>
                    </a:cubicBezTo>
                    <a:cubicBezTo>
                      <a:pt x="988" y="501"/>
                      <a:pt x="1194" y="406"/>
                      <a:pt x="1407" y="330"/>
                    </a:cubicBezTo>
                    <a:cubicBezTo>
                      <a:pt x="1612" y="256"/>
                      <a:pt x="1824" y="197"/>
                      <a:pt x="2037" y="157"/>
                    </a:cubicBezTo>
                    <a:cubicBezTo>
                      <a:pt x="2232" y="121"/>
                      <a:pt x="2446" y="84"/>
                      <a:pt x="2650" y="84"/>
                    </a:cubicBezTo>
                    <a:cubicBezTo>
                      <a:pt x="2701" y="84"/>
                      <a:pt x="2752" y="87"/>
                      <a:pt x="2801" y="92"/>
                    </a:cubicBezTo>
                    <a:cubicBezTo>
                      <a:pt x="2804" y="92"/>
                      <a:pt x="2807" y="93"/>
                      <a:pt x="2810" y="93"/>
                    </a:cubicBezTo>
                    <a:cubicBezTo>
                      <a:pt x="2854" y="93"/>
                      <a:pt x="2849" y="16"/>
                      <a:pt x="2800" y="10"/>
                    </a:cubicBezTo>
                    <a:cubicBezTo>
                      <a:pt x="2747" y="3"/>
                      <a:pt x="2693" y="0"/>
                      <a:pt x="2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3683125" y="2102525"/>
                <a:ext cx="6077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903" extrusionOk="0">
                    <a:moveTo>
                      <a:pt x="2149" y="0"/>
                    </a:moveTo>
                    <a:cubicBezTo>
                      <a:pt x="2025" y="0"/>
                      <a:pt x="1898" y="16"/>
                      <a:pt x="1779" y="37"/>
                    </a:cubicBezTo>
                    <a:cubicBezTo>
                      <a:pt x="1566" y="77"/>
                      <a:pt x="1347" y="139"/>
                      <a:pt x="1151" y="230"/>
                    </a:cubicBezTo>
                    <a:cubicBezTo>
                      <a:pt x="950" y="322"/>
                      <a:pt x="741" y="384"/>
                      <a:pt x="534" y="461"/>
                    </a:cubicBezTo>
                    <a:cubicBezTo>
                      <a:pt x="339" y="533"/>
                      <a:pt x="136" y="533"/>
                      <a:pt x="28" y="733"/>
                    </a:cubicBezTo>
                    <a:cubicBezTo>
                      <a:pt x="0" y="785"/>
                      <a:pt x="16" y="841"/>
                      <a:pt x="64" y="873"/>
                    </a:cubicBezTo>
                    <a:cubicBezTo>
                      <a:pt x="96" y="894"/>
                      <a:pt x="127" y="903"/>
                      <a:pt x="158" y="903"/>
                    </a:cubicBezTo>
                    <a:cubicBezTo>
                      <a:pt x="206" y="903"/>
                      <a:pt x="254" y="882"/>
                      <a:pt x="302" y="857"/>
                    </a:cubicBezTo>
                    <a:cubicBezTo>
                      <a:pt x="388" y="812"/>
                      <a:pt x="470" y="765"/>
                      <a:pt x="560" y="726"/>
                    </a:cubicBezTo>
                    <a:cubicBezTo>
                      <a:pt x="655" y="683"/>
                      <a:pt x="743" y="622"/>
                      <a:pt x="838" y="577"/>
                    </a:cubicBezTo>
                    <a:cubicBezTo>
                      <a:pt x="927" y="536"/>
                      <a:pt x="1014" y="495"/>
                      <a:pt x="1096" y="442"/>
                    </a:cubicBezTo>
                    <a:cubicBezTo>
                      <a:pt x="1278" y="325"/>
                      <a:pt x="1465" y="236"/>
                      <a:pt x="1673" y="172"/>
                    </a:cubicBezTo>
                    <a:cubicBezTo>
                      <a:pt x="1832" y="124"/>
                      <a:pt x="2013" y="84"/>
                      <a:pt x="2187" y="84"/>
                    </a:cubicBezTo>
                    <a:cubicBezTo>
                      <a:pt x="2246" y="84"/>
                      <a:pt x="2303" y="89"/>
                      <a:pt x="2359" y="99"/>
                    </a:cubicBezTo>
                    <a:cubicBezTo>
                      <a:pt x="2362" y="99"/>
                      <a:pt x="2365" y="100"/>
                      <a:pt x="2368" y="100"/>
                    </a:cubicBezTo>
                    <a:cubicBezTo>
                      <a:pt x="2414" y="100"/>
                      <a:pt x="2430" y="30"/>
                      <a:pt x="2380" y="21"/>
                    </a:cubicBezTo>
                    <a:cubicBezTo>
                      <a:pt x="2306" y="6"/>
                      <a:pt x="2228" y="0"/>
                      <a:pt x="2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3693225" y="2112175"/>
                <a:ext cx="521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851" extrusionOk="0">
                    <a:moveTo>
                      <a:pt x="2022" y="1"/>
                    </a:moveTo>
                    <a:cubicBezTo>
                      <a:pt x="2021" y="1"/>
                      <a:pt x="2020" y="1"/>
                      <a:pt x="2020" y="1"/>
                    </a:cubicBezTo>
                    <a:cubicBezTo>
                      <a:pt x="1845" y="8"/>
                      <a:pt x="1671" y="33"/>
                      <a:pt x="1501" y="76"/>
                    </a:cubicBezTo>
                    <a:cubicBezTo>
                      <a:pt x="1325" y="122"/>
                      <a:pt x="1158" y="200"/>
                      <a:pt x="985" y="259"/>
                    </a:cubicBezTo>
                    <a:cubicBezTo>
                      <a:pt x="819" y="317"/>
                      <a:pt x="660" y="389"/>
                      <a:pt x="492" y="446"/>
                    </a:cubicBezTo>
                    <a:lnTo>
                      <a:pt x="232" y="539"/>
                    </a:lnTo>
                    <a:cubicBezTo>
                      <a:pt x="141" y="572"/>
                      <a:pt x="71" y="601"/>
                      <a:pt x="27" y="694"/>
                    </a:cubicBezTo>
                    <a:cubicBezTo>
                      <a:pt x="0" y="749"/>
                      <a:pt x="19" y="827"/>
                      <a:pt x="88" y="843"/>
                    </a:cubicBezTo>
                    <a:cubicBezTo>
                      <a:pt x="111" y="848"/>
                      <a:pt x="133" y="851"/>
                      <a:pt x="156" y="851"/>
                    </a:cubicBezTo>
                    <a:cubicBezTo>
                      <a:pt x="299" y="851"/>
                      <a:pt x="430" y="749"/>
                      <a:pt x="556" y="683"/>
                    </a:cubicBezTo>
                    <a:cubicBezTo>
                      <a:pt x="708" y="605"/>
                      <a:pt x="855" y="517"/>
                      <a:pt x="1008" y="444"/>
                    </a:cubicBezTo>
                    <a:cubicBezTo>
                      <a:pt x="1168" y="366"/>
                      <a:pt x="1319" y="271"/>
                      <a:pt x="1486" y="207"/>
                    </a:cubicBezTo>
                    <a:cubicBezTo>
                      <a:pt x="1659" y="142"/>
                      <a:pt x="1838" y="111"/>
                      <a:pt x="2022" y="98"/>
                    </a:cubicBezTo>
                    <a:cubicBezTo>
                      <a:pt x="2082" y="96"/>
                      <a:pt x="2084" y="1"/>
                      <a:pt x="2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3734700" y="2127250"/>
                <a:ext cx="368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721" extrusionOk="0">
                    <a:moveTo>
                      <a:pt x="1383" y="1"/>
                    </a:moveTo>
                    <a:cubicBezTo>
                      <a:pt x="1378" y="1"/>
                      <a:pt x="1372" y="2"/>
                      <a:pt x="1365" y="3"/>
                    </a:cubicBezTo>
                    <a:cubicBezTo>
                      <a:pt x="1231" y="39"/>
                      <a:pt x="1096" y="70"/>
                      <a:pt x="964" y="114"/>
                    </a:cubicBezTo>
                    <a:cubicBezTo>
                      <a:pt x="833" y="158"/>
                      <a:pt x="709" y="214"/>
                      <a:pt x="581" y="270"/>
                    </a:cubicBezTo>
                    <a:cubicBezTo>
                      <a:pt x="460" y="322"/>
                      <a:pt x="332" y="365"/>
                      <a:pt x="216" y="432"/>
                    </a:cubicBezTo>
                    <a:cubicBezTo>
                      <a:pt x="130" y="482"/>
                      <a:pt x="0" y="551"/>
                      <a:pt x="29" y="671"/>
                    </a:cubicBezTo>
                    <a:cubicBezTo>
                      <a:pt x="36" y="699"/>
                      <a:pt x="67" y="721"/>
                      <a:pt x="96" y="721"/>
                    </a:cubicBezTo>
                    <a:cubicBezTo>
                      <a:pt x="107" y="721"/>
                      <a:pt x="118" y="718"/>
                      <a:pt x="127" y="711"/>
                    </a:cubicBezTo>
                    <a:cubicBezTo>
                      <a:pt x="300" y="581"/>
                      <a:pt x="503" y="495"/>
                      <a:pt x="692" y="394"/>
                    </a:cubicBezTo>
                    <a:cubicBezTo>
                      <a:pt x="804" y="335"/>
                      <a:pt x="913" y="274"/>
                      <a:pt x="1032" y="234"/>
                    </a:cubicBezTo>
                    <a:cubicBezTo>
                      <a:pt x="1153" y="194"/>
                      <a:pt x="1276" y="162"/>
                      <a:pt x="1398" y="127"/>
                    </a:cubicBezTo>
                    <a:cubicBezTo>
                      <a:pt x="1471" y="106"/>
                      <a:pt x="1449" y="1"/>
                      <a:pt x="1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3742975" y="2131425"/>
                <a:ext cx="353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689" extrusionOk="0">
                    <a:moveTo>
                      <a:pt x="1291" y="1"/>
                    </a:moveTo>
                    <a:cubicBezTo>
                      <a:pt x="1284" y="1"/>
                      <a:pt x="1277" y="2"/>
                      <a:pt x="1269" y="4"/>
                    </a:cubicBezTo>
                    <a:cubicBezTo>
                      <a:pt x="1160" y="31"/>
                      <a:pt x="1049" y="53"/>
                      <a:pt x="938" y="89"/>
                    </a:cubicBezTo>
                    <a:cubicBezTo>
                      <a:pt x="825" y="125"/>
                      <a:pt x="727" y="178"/>
                      <a:pt x="625" y="237"/>
                    </a:cubicBezTo>
                    <a:cubicBezTo>
                      <a:pt x="525" y="293"/>
                      <a:pt x="419" y="329"/>
                      <a:pt x="316" y="377"/>
                    </a:cubicBezTo>
                    <a:cubicBezTo>
                      <a:pt x="275" y="396"/>
                      <a:pt x="239" y="429"/>
                      <a:pt x="198" y="446"/>
                    </a:cubicBezTo>
                    <a:cubicBezTo>
                      <a:pt x="195" y="446"/>
                      <a:pt x="198" y="446"/>
                      <a:pt x="198" y="449"/>
                    </a:cubicBezTo>
                    <a:cubicBezTo>
                      <a:pt x="195" y="449"/>
                      <a:pt x="195" y="449"/>
                      <a:pt x="191" y="446"/>
                    </a:cubicBezTo>
                    <a:cubicBezTo>
                      <a:pt x="184" y="445"/>
                      <a:pt x="177" y="445"/>
                      <a:pt x="171" y="445"/>
                    </a:cubicBezTo>
                    <a:cubicBezTo>
                      <a:pt x="164" y="445"/>
                      <a:pt x="158" y="445"/>
                      <a:pt x="151" y="446"/>
                    </a:cubicBezTo>
                    <a:cubicBezTo>
                      <a:pt x="123" y="450"/>
                      <a:pt x="99" y="459"/>
                      <a:pt x="76" y="475"/>
                    </a:cubicBezTo>
                    <a:cubicBezTo>
                      <a:pt x="25" y="510"/>
                      <a:pt x="1" y="574"/>
                      <a:pt x="34" y="631"/>
                    </a:cubicBezTo>
                    <a:cubicBezTo>
                      <a:pt x="54" y="664"/>
                      <a:pt x="96" y="688"/>
                      <a:pt x="137" y="688"/>
                    </a:cubicBezTo>
                    <a:cubicBezTo>
                      <a:pt x="155" y="688"/>
                      <a:pt x="173" y="684"/>
                      <a:pt x="188" y="672"/>
                    </a:cubicBezTo>
                    <a:cubicBezTo>
                      <a:pt x="253" y="625"/>
                      <a:pt x="318" y="561"/>
                      <a:pt x="390" y="528"/>
                    </a:cubicBezTo>
                    <a:cubicBezTo>
                      <a:pt x="488" y="481"/>
                      <a:pt x="592" y="446"/>
                      <a:pt x="690" y="394"/>
                    </a:cubicBezTo>
                    <a:cubicBezTo>
                      <a:pt x="786" y="342"/>
                      <a:pt x="876" y="286"/>
                      <a:pt x="981" y="253"/>
                    </a:cubicBezTo>
                    <a:cubicBezTo>
                      <a:pt x="1089" y="220"/>
                      <a:pt x="1203" y="198"/>
                      <a:pt x="1312" y="171"/>
                    </a:cubicBezTo>
                    <a:cubicBezTo>
                      <a:pt x="1413" y="144"/>
                      <a:pt x="1381" y="1"/>
                      <a:pt x="1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3770800" y="2144400"/>
                <a:ext cx="2207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412" extrusionOk="0">
                    <a:moveTo>
                      <a:pt x="233" y="158"/>
                    </a:moveTo>
                    <a:cubicBezTo>
                      <a:pt x="231" y="159"/>
                      <a:pt x="230" y="160"/>
                      <a:pt x="228" y="161"/>
                    </a:cubicBezTo>
                    <a:cubicBezTo>
                      <a:pt x="230" y="160"/>
                      <a:pt x="231" y="159"/>
                      <a:pt x="233" y="158"/>
                    </a:cubicBezTo>
                    <a:close/>
                    <a:moveTo>
                      <a:pt x="769" y="0"/>
                    </a:moveTo>
                    <a:cubicBezTo>
                      <a:pt x="760" y="0"/>
                      <a:pt x="751" y="1"/>
                      <a:pt x="743" y="4"/>
                    </a:cubicBezTo>
                    <a:cubicBezTo>
                      <a:pt x="570" y="48"/>
                      <a:pt x="396" y="75"/>
                      <a:pt x="236" y="157"/>
                    </a:cubicBezTo>
                    <a:lnTo>
                      <a:pt x="236" y="157"/>
                    </a:lnTo>
                    <a:cubicBezTo>
                      <a:pt x="235" y="157"/>
                      <a:pt x="234" y="157"/>
                      <a:pt x="233" y="158"/>
                    </a:cubicBezTo>
                    <a:cubicBezTo>
                      <a:pt x="221" y="162"/>
                      <a:pt x="211" y="168"/>
                      <a:pt x="199" y="171"/>
                    </a:cubicBezTo>
                    <a:cubicBezTo>
                      <a:pt x="188" y="177"/>
                      <a:pt x="173" y="184"/>
                      <a:pt x="160" y="189"/>
                    </a:cubicBezTo>
                    <a:cubicBezTo>
                      <a:pt x="132" y="204"/>
                      <a:pt x="104" y="220"/>
                      <a:pt x="80" y="241"/>
                    </a:cubicBezTo>
                    <a:cubicBezTo>
                      <a:pt x="39" y="276"/>
                      <a:pt x="0" y="341"/>
                      <a:pt x="36" y="391"/>
                    </a:cubicBezTo>
                    <a:cubicBezTo>
                      <a:pt x="45" y="404"/>
                      <a:pt x="59" y="411"/>
                      <a:pt x="73" y="411"/>
                    </a:cubicBezTo>
                    <a:cubicBezTo>
                      <a:pt x="85" y="411"/>
                      <a:pt x="98" y="405"/>
                      <a:pt x="106" y="391"/>
                    </a:cubicBezTo>
                    <a:cubicBezTo>
                      <a:pt x="106" y="391"/>
                      <a:pt x="113" y="380"/>
                      <a:pt x="113" y="380"/>
                    </a:cubicBezTo>
                    <a:lnTo>
                      <a:pt x="113" y="380"/>
                    </a:lnTo>
                    <a:cubicBezTo>
                      <a:pt x="113" y="380"/>
                      <a:pt x="112" y="381"/>
                      <a:pt x="110" y="384"/>
                    </a:cubicBezTo>
                    <a:cubicBezTo>
                      <a:pt x="114" y="378"/>
                      <a:pt x="115" y="378"/>
                      <a:pt x="118" y="378"/>
                    </a:cubicBezTo>
                    <a:cubicBezTo>
                      <a:pt x="118" y="378"/>
                      <a:pt x="119" y="378"/>
                      <a:pt x="120" y="378"/>
                    </a:cubicBezTo>
                    <a:cubicBezTo>
                      <a:pt x="121" y="378"/>
                      <a:pt x="123" y="378"/>
                      <a:pt x="126" y="377"/>
                    </a:cubicBezTo>
                    <a:cubicBezTo>
                      <a:pt x="149" y="370"/>
                      <a:pt x="171" y="367"/>
                      <a:pt x="195" y="362"/>
                    </a:cubicBezTo>
                    <a:cubicBezTo>
                      <a:pt x="240" y="352"/>
                      <a:pt x="284" y="345"/>
                      <a:pt x="328" y="328"/>
                    </a:cubicBezTo>
                    <a:cubicBezTo>
                      <a:pt x="479" y="266"/>
                      <a:pt x="638" y="239"/>
                      <a:pt x="796" y="201"/>
                    </a:cubicBezTo>
                    <a:cubicBezTo>
                      <a:pt x="851" y="189"/>
                      <a:pt x="883" y="129"/>
                      <a:pt x="868" y="76"/>
                    </a:cubicBezTo>
                    <a:cubicBezTo>
                      <a:pt x="856" y="30"/>
                      <a:pt x="814" y="0"/>
                      <a:pt x="7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3696925" y="2156425"/>
                <a:ext cx="386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615" extrusionOk="0">
                    <a:moveTo>
                      <a:pt x="107" y="0"/>
                    </a:moveTo>
                    <a:cubicBezTo>
                      <a:pt x="56" y="0"/>
                      <a:pt x="0" y="38"/>
                      <a:pt x="24" y="96"/>
                    </a:cubicBezTo>
                    <a:cubicBezTo>
                      <a:pt x="54" y="171"/>
                      <a:pt x="70" y="252"/>
                      <a:pt x="103" y="325"/>
                    </a:cubicBezTo>
                    <a:cubicBezTo>
                      <a:pt x="140" y="412"/>
                      <a:pt x="197" y="491"/>
                      <a:pt x="253" y="568"/>
                    </a:cubicBezTo>
                    <a:cubicBezTo>
                      <a:pt x="312" y="648"/>
                      <a:pt x="380" y="723"/>
                      <a:pt x="444" y="801"/>
                    </a:cubicBezTo>
                    <a:cubicBezTo>
                      <a:pt x="501" y="867"/>
                      <a:pt x="553" y="939"/>
                      <a:pt x="610" y="1004"/>
                    </a:cubicBezTo>
                    <a:cubicBezTo>
                      <a:pt x="726" y="1134"/>
                      <a:pt x="875" y="1238"/>
                      <a:pt x="1014" y="1340"/>
                    </a:cubicBezTo>
                    <a:cubicBezTo>
                      <a:pt x="1155" y="1443"/>
                      <a:pt x="1291" y="1543"/>
                      <a:pt x="1453" y="1608"/>
                    </a:cubicBezTo>
                    <a:cubicBezTo>
                      <a:pt x="1462" y="1612"/>
                      <a:pt x="1471" y="1614"/>
                      <a:pt x="1478" y="1614"/>
                    </a:cubicBezTo>
                    <a:cubicBezTo>
                      <a:pt x="1531" y="1614"/>
                      <a:pt x="1546" y="1523"/>
                      <a:pt x="1487" y="1497"/>
                    </a:cubicBezTo>
                    <a:cubicBezTo>
                      <a:pt x="1324" y="1431"/>
                      <a:pt x="1190" y="1319"/>
                      <a:pt x="1077" y="1186"/>
                    </a:cubicBezTo>
                    <a:cubicBezTo>
                      <a:pt x="1024" y="1123"/>
                      <a:pt x="981" y="1053"/>
                      <a:pt x="930" y="988"/>
                    </a:cubicBezTo>
                    <a:cubicBezTo>
                      <a:pt x="880" y="926"/>
                      <a:pt x="832" y="865"/>
                      <a:pt x="790" y="794"/>
                    </a:cubicBezTo>
                    <a:cubicBezTo>
                      <a:pt x="752" y="723"/>
                      <a:pt x="717" y="650"/>
                      <a:pt x="674" y="582"/>
                    </a:cubicBezTo>
                    <a:cubicBezTo>
                      <a:pt x="622" y="498"/>
                      <a:pt x="557" y="421"/>
                      <a:pt x="495" y="346"/>
                    </a:cubicBezTo>
                    <a:cubicBezTo>
                      <a:pt x="397" y="226"/>
                      <a:pt x="290" y="70"/>
                      <a:pt x="142" y="7"/>
                    </a:cubicBezTo>
                    <a:cubicBezTo>
                      <a:pt x="131" y="2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3712900" y="2154075"/>
                <a:ext cx="464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584" extrusionOk="0">
                    <a:moveTo>
                      <a:pt x="136" y="1"/>
                    </a:moveTo>
                    <a:cubicBezTo>
                      <a:pt x="111" y="1"/>
                      <a:pt x="87" y="11"/>
                      <a:pt x="68" y="27"/>
                    </a:cubicBezTo>
                    <a:cubicBezTo>
                      <a:pt x="0" y="85"/>
                      <a:pt x="19" y="195"/>
                      <a:pt x="48" y="268"/>
                    </a:cubicBezTo>
                    <a:cubicBezTo>
                      <a:pt x="82" y="357"/>
                      <a:pt x="149" y="434"/>
                      <a:pt x="208" y="509"/>
                    </a:cubicBezTo>
                    <a:cubicBezTo>
                      <a:pt x="271" y="588"/>
                      <a:pt x="343" y="662"/>
                      <a:pt x="418" y="726"/>
                    </a:cubicBezTo>
                    <a:cubicBezTo>
                      <a:pt x="496" y="791"/>
                      <a:pt x="593" y="840"/>
                      <a:pt x="665" y="910"/>
                    </a:cubicBezTo>
                    <a:cubicBezTo>
                      <a:pt x="732" y="974"/>
                      <a:pt x="791" y="1036"/>
                      <a:pt x="871" y="1085"/>
                    </a:cubicBezTo>
                    <a:cubicBezTo>
                      <a:pt x="949" y="1133"/>
                      <a:pt x="1029" y="1173"/>
                      <a:pt x="1107" y="1219"/>
                    </a:cubicBezTo>
                    <a:cubicBezTo>
                      <a:pt x="1296" y="1333"/>
                      <a:pt x="1475" y="1462"/>
                      <a:pt x="1668" y="1571"/>
                    </a:cubicBezTo>
                    <a:cubicBezTo>
                      <a:pt x="1684" y="1580"/>
                      <a:pt x="1700" y="1584"/>
                      <a:pt x="1715" y="1584"/>
                    </a:cubicBezTo>
                    <a:cubicBezTo>
                      <a:pt x="1800" y="1584"/>
                      <a:pt x="1855" y="1459"/>
                      <a:pt x="1764" y="1405"/>
                    </a:cubicBezTo>
                    <a:cubicBezTo>
                      <a:pt x="1589" y="1300"/>
                      <a:pt x="1424" y="1182"/>
                      <a:pt x="1258" y="1061"/>
                    </a:cubicBezTo>
                    <a:cubicBezTo>
                      <a:pt x="1127" y="964"/>
                      <a:pt x="977" y="895"/>
                      <a:pt x="878" y="761"/>
                    </a:cubicBezTo>
                    <a:cubicBezTo>
                      <a:pt x="823" y="686"/>
                      <a:pt x="758" y="628"/>
                      <a:pt x="699" y="561"/>
                    </a:cubicBezTo>
                    <a:cubicBezTo>
                      <a:pt x="639" y="491"/>
                      <a:pt x="581" y="418"/>
                      <a:pt x="523" y="346"/>
                    </a:cubicBezTo>
                    <a:cubicBezTo>
                      <a:pt x="466" y="274"/>
                      <a:pt x="408" y="206"/>
                      <a:pt x="336" y="150"/>
                    </a:cubicBezTo>
                    <a:cubicBezTo>
                      <a:pt x="307" y="128"/>
                      <a:pt x="273" y="108"/>
                      <a:pt x="248" y="85"/>
                    </a:cubicBezTo>
                    <a:cubicBezTo>
                      <a:pt x="222" y="59"/>
                      <a:pt x="209" y="35"/>
                      <a:pt x="179" y="13"/>
                    </a:cubicBezTo>
                    <a:cubicBezTo>
                      <a:pt x="165" y="4"/>
                      <a:pt x="151" y="1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3739325" y="2165675"/>
                <a:ext cx="360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69" extrusionOk="0">
                    <a:moveTo>
                      <a:pt x="70" y="0"/>
                    </a:moveTo>
                    <a:cubicBezTo>
                      <a:pt x="32" y="0"/>
                      <a:pt x="0" y="44"/>
                      <a:pt x="20" y="85"/>
                    </a:cubicBezTo>
                    <a:cubicBezTo>
                      <a:pt x="118" y="300"/>
                      <a:pt x="360" y="407"/>
                      <a:pt x="555" y="513"/>
                    </a:cubicBezTo>
                    <a:cubicBezTo>
                      <a:pt x="798" y="644"/>
                      <a:pt x="1050" y="761"/>
                      <a:pt x="1306" y="862"/>
                    </a:cubicBezTo>
                    <a:cubicBezTo>
                      <a:pt x="1317" y="867"/>
                      <a:pt x="1327" y="869"/>
                      <a:pt x="1337" y="869"/>
                    </a:cubicBezTo>
                    <a:cubicBezTo>
                      <a:pt x="1415" y="869"/>
                      <a:pt x="1439" y="737"/>
                      <a:pt x="1353" y="702"/>
                    </a:cubicBezTo>
                    <a:cubicBezTo>
                      <a:pt x="1112" y="604"/>
                      <a:pt x="882" y="492"/>
                      <a:pt x="654" y="369"/>
                    </a:cubicBezTo>
                    <a:cubicBezTo>
                      <a:pt x="459" y="265"/>
                      <a:pt x="265" y="175"/>
                      <a:pt x="108" y="17"/>
                    </a:cubicBezTo>
                    <a:cubicBezTo>
                      <a:pt x="96" y="5"/>
                      <a:pt x="82" y="0"/>
                      <a:pt x="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3786175" y="2172150"/>
                <a:ext cx="1500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392" extrusionOk="0">
                    <a:moveTo>
                      <a:pt x="72" y="1"/>
                    </a:moveTo>
                    <a:cubicBezTo>
                      <a:pt x="53" y="1"/>
                      <a:pt x="34" y="8"/>
                      <a:pt x="21" y="25"/>
                    </a:cubicBezTo>
                    <a:cubicBezTo>
                      <a:pt x="2" y="50"/>
                      <a:pt x="1" y="90"/>
                      <a:pt x="27" y="112"/>
                    </a:cubicBezTo>
                    <a:cubicBezTo>
                      <a:pt x="93" y="168"/>
                      <a:pt x="164" y="218"/>
                      <a:pt x="237" y="264"/>
                    </a:cubicBezTo>
                    <a:cubicBezTo>
                      <a:pt x="308" y="309"/>
                      <a:pt x="383" y="345"/>
                      <a:pt x="459" y="381"/>
                    </a:cubicBezTo>
                    <a:cubicBezTo>
                      <a:pt x="473" y="388"/>
                      <a:pt x="489" y="392"/>
                      <a:pt x="505" y="392"/>
                    </a:cubicBezTo>
                    <a:cubicBezTo>
                      <a:pt x="534" y="392"/>
                      <a:pt x="563" y="379"/>
                      <a:pt x="578" y="351"/>
                    </a:cubicBezTo>
                    <a:cubicBezTo>
                      <a:pt x="599" y="313"/>
                      <a:pt x="590" y="256"/>
                      <a:pt x="547" y="234"/>
                    </a:cubicBezTo>
                    <a:cubicBezTo>
                      <a:pt x="474" y="198"/>
                      <a:pt x="402" y="158"/>
                      <a:pt x="327" y="120"/>
                    </a:cubicBezTo>
                    <a:cubicBezTo>
                      <a:pt x="253" y="84"/>
                      <a:pt x="180" y="47"/>
                      <a:pt x="108" y="9"/>
                    </a:cubicBezTo>
                    <a:cubicBezTo>
                      <a:pt x="96" y="4"/>
                      <a:pt x="84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2959850" y="2427675"/>
                <a:ext cx="108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7" extrusionOk="0">
                    <a:moveTo>
                      <a:pt x="269" y="0"/>
                    </a:moveTo>
                    <a:cubicBezTo>
                      <a:pt x="257" y="0"/>
                      <a:pt x="245" y="2"/>
                      <a:pt x="234" y="5"/>
                    </a:cubicBezTo>
                    <a:cubicBezTo>
                      <a:pt x="198" y="17"/>
                      <a:pt x="159" y="40"/>
                      <a:pt x="143" y="76"/>
                    </a:cubicBezTo>
                    <a:cubicBezTo>
                      <a:pt x="140" y="81"/>
                      <a:pt x="139" y="87"/>
                      <a:pt x="136" y="91"/>
                    </a:cubicBezTo>
                    <a:cubicBezTo>
                      <a:pt x="126" y="94"/>
                      <a:pt x="119" y="94"/>
                      <a:pt x="109" y="96"/>
                    </a:cubicBezTo>
                    <a:cubicBezTo>
                      <a:pt x="83" y="103"/>
                      <a:pt x="64" y="116"/>
                      <a:pt x="45" y="133"/>
                    </a:cubicBezTo>
                    <a:cubicBezTo>
                      <a:pt x="28" y="152"/>
                      <a:pt x="15" y="174"/>
                      <a:pt x="8" y="197"/>
                    </a:cubicBezTo>
                    <a:cubicBezTo>
                      <a:pt x="3" y="213"/>
                      <a:pt x="1" y="227"/>
                      <a:pt x="1" y="247"/>
                    </a:cubicBezTo>
                    <a:cubicBezTo>
                      <a:pt x="1" y="260"/>
                      <a:pt x="3" y="272"/>
                      <a:pt x="6" y="285"/>
                    </a:cubicBezTo>
                    <a:cubicBezTo>
                      <a:pt x="6" y="293"/>
                      <a:pt x="8" y="303"/>
                      <a:pt x="9" y="311"/>
                    </a:cubicBezTo>
                    <a:cubicBezTo>
                      <a:pt x="14" y="321"/>
                      <a:pt x="21" y="335"/>
                      <a:pt x="25" y="348"/>
                    </a:cubicBezTo>
                    <a:cubicBezTo>
                      <a:pt x="31" y="364"/>
                      <a:pt x="37" y="380"/>
                      <a:pt x="39" y="397"/>
                    </a:cubicBezTo>
                    <a:cubicBezTo>
                      <a:pt x="39" y="401"/>
                      <a:pt x="42" y="407"/>
                      <a:pt x="39" y="413"/>
                    </a:cubicBezTo>
                    <a:cubicBezTo>
                      <a:pt x="39" y="436"/>
                      <a:pt x="44" y="456"/>
                      <a:pt x="54" y="476"/>
                    </a:cubicBezTo>
                    <a:cubicBezTo>
                      <a:pt x="61" y="495"/>
                      <a:pt x="73" y="514"/>
                      <a:pt x="88" y="528"/>
                    </a:cubicBezTo>
                    <a:cubicBezTo>
                      <a:pt x="100" y="537"/>
                      <a:pt x="110" y="544"/>
                      <a:pt x="122" y="553"/>
                    </a:cubicBezTo>
                    <a:cubicBezTo>
                      <a:pt x="139" y="566"/>
                      <a:pt x="161" y="571"/>
                      <a:pt x="182" y="573"/>
                    </a:cubicBezTo>
                    <a:cubicBezTo>
                      <a:pt x="189" y="575"/>
                      <a:pt x="197" y="576"/>
                      <a:pt x="204" y="576"/>
                    </a:cubicBezTo>
                    <a:cubicBezTo>
                      <a:pt x="211" y="576"/>
                      <a:pt x="218" y="575"/>
                      <a:pt x="225" y="573"/>
                    </a:cubicBezTo>
                    <a:cubicBezTo>
                      <a:pt x="247" y="571"/>
                      <a:pt x="267" y="566"/>
                      <a:pt x="286" y="553"/>
                    </a:cubicBezTo>
                    <a:cubicBezTo>
                      <a:pt x="322" y="530"/>
                      <a:pt x="349" y="498"/>
                      <a:pt x="362" y="456"/>
                    </a:cubicBezTo>
                    <a:cubicBezTo>
                      <a:pt x="371" y="423"/>
                      <a:pt x="377" y="390"/>
                      <a:pt x="377" y="357"/>
                    </a:cubicBezTo>
                    <a:cubicBezTo>
                      <a:pt x="377" y="348"/>
                      <a:pt x="377" y="339"/>
                      <a:pt x="375" y="329"/>
                    </a:cubicBezTo>
                    <a:cubicBezTo>
                      <a:pt x="375" y="322"/>
                      <a:pt x="372" y="318"/>
                      <a:pt x="372" y="311"/>
                    </a:cubicBezTo>
                    <a:cubicBezTo>
                      <a:pt x="377" y="298"/>
                      <a:pt x="383" y="285"/>
                      <a:pt x="387" y="275"/>
                    </a:cubicBezTo>
                    <a:cubicBezTo>
                      <a:pt x="396" y="263"/>
                      <a:pt x="403" y="247"/>
                      <a:pt x="407" y="233"/>
                    </a:cubicBezTo>
                    <a:cubicBezTo>
                      <a:pt x="419" y="214"/>
                      <a:pt x="426" y="197"/>
                      <a:pt x="426" y="175"/>
                    </a:cubicBezTo>
                    <a:cubicBezTo>
                      <a:pt x="432" y="155"/>
                      <a:pt x="429" y="133"/>
                      <a:pt x="421" y="113"/>
                    </a:cubicBezTo>
                    <a:cubicBezTo>
                      <a:pt x="413" y="77"/>
                      <a:pt x="384" y="40"/>
                      <a:pt x="352" y="22"/>
                    </a:cubicBezTo>
                    <a:cubicBezTo>
                      <a:pt x="327" y="9"/>
                      <a:pt x="298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2984900" y="2475425"/>
                <a:ext cx="110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80" extrusionOk="0">
                    <a:moveTo>
                      <a:pt x="247" y="1"/>
                    </a:moveTo>
                    <a:cubicBezTo>
                      <a:pt x="235" y="1"/>
                      <a:pt x="225" y="2"/>
                      <a:pt x="214" y="2"/>
                    </a:cubicBezTo>
                    <a:cubicBezTo>
                      <a:pt x="209" y="2"/>
                      <a:pt x="204" y="2"/>
                      <a:pt x="198" y="3"/>
                    </a:cubicBezTo>
                    <a:lnTo>
                      <a:pt x="188" y="3"/>
                    </a:lnTo>
                    <a:cubicBezTo>
                      <a:pt x="139" y="8"/>
                      <a:pt x="136" y="11"/>
                      <a:pt x="93" y="29"/>
                    </a:cubicBezTo>
                    <a:cubicBezTo>
                      <a:pt x="64" y="45"/>
                      <a:pt x="42" y="68"/>
                      <a:pt x="25" y="96"/>
                    </a:cubicBezTo>
                    <a:cubicBezTo>
                      <a:pt x="9" y="125"/>
                      <a:pt x="0" y="155"/>
                      <a:pt x="0" y="189"/>
                    </a:cubicBezTo>
                    <a:cubicBezTo>
                      <a:pt x="0" y="224"/>
                      <a:pt x="9" y="254"/>
                      <a:pt x="25" y="283"/>
                    </a:cubicBezTo>
                    <a:cubicBezTo>
                      <a:pt x="42" y="312"/>
                      <a:pt x="65" y="334"/>
                      <a:pt x="93" y="349"/>
                    </a:cubicBezTo>
                    <a:cubicBezTo>
                      <a:pt x="107" y="357"/>
                      <a:pt x="123" y="362"/>
                      <a:pt x="137" y="370"/>
                    </a:cubicBezTo>
                    <a:cubicBezTo>
                      <a:pt x="153" y="371"/>
                      <a:pt x="169" y="372"/>
                      <a:pt x="188" y="377"/>
                    </a:cubicBezTo>
                    <a:lnTo>
                      <a:pt x="201" y="377"/>
                    </a:lnTo>
                    <a:cubicBezTo>
                      <a:pt x="205" y="377"/>
                      <a:pt x="211" y="377"/>
                      <a:pt x="217" y="378"/>
                    </a:cubicBezTo>
                    <a:cubicBezTo>
                      <a:pt x="227" y="378"/>
                      <a:pt x="238" y="380"/>
                      <a:pt x="248" y="380"/>
                    </a:cubicBezTo>
                    <a:cubicBezTo>
                      <a:pt x="252" y="380"/>
                      <a:pt x="255" y="380"/>
                      <a:pt x="258" y="380"/>
                    </a:cubicBezTo>
                    <a:cubicBezTo>
                      <a:pt x="281" y="380"/>
                      <a:pt x="302" y="375"/>
                      <a:pt x="323" y="364"/>
                    </a:cubicBezTo>
                    <a:cubicBezTo>
                      <a:pt x="346" y="357"/>
                      <a:pt x="366" y="342"/>
                      <a:pt x="384" y="323"/>
                    </a:cubicBezTo>
                    <a:cubicBezTo>
                      <a:pt x="403" y="306"/>
                      <a:pt x="417" y="286"/>
                      <a:pt x="424" y="263"/>
                    </a:cubicBezTo>
                    <a:cubicBezTo>
                      <a:pt x="436" y="240"/>
                      <a:pt x="441" y="215"/>
                      <a:pt x="440" y="189"/>
                    </a:cubicBezTo>
                    <a:cubicBezTo>
                      <a:pt x="434" y="174"/>
                      <a:pt x="431" y="156"/>
                      <a:pt x="428" y="140"/>
                    </a:cubicBezTo>
                    <a:cubicBezTo>
                      <a:pt x="420" y="109"/>
                      <a:pt x="404" y="81"/>
                      <a:pt x="381" y="55"/>
                    </a:cubicBezTo>
                    <a:cubicBezTo>
                      <a:pt x="368" y="47"/>
                      <a:pt x="355" y="37"/>
                      <a:pt x="342" y="25"/>
                    </a:cubicBezTo>
                    <a:cubicBezTo>
                      <a:pt x="313" y="8"/>
                      <a:pt x="28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2996500" y="2427200"/>
                <a:ext cx="111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6" extrusionOk="0">
                    <a:moveTo>
                      <a:pt x="268" y="0"/>
                    </a:moveTo>
                    <a:cubicBezTo>
                      <a:pt x="253" y="0"/>
                      <a:pt x="237" y="2"/>
                      <a:pt x="221" y="7"/>
                    </a:cubicBezTo>
                    <a:cubicBezTo>
                      <a:pt x="192" y="15"/>
                      <a:pt x="165" y="30"/>
                      <a:pt x="143" y="51"/>
                    </a:cubicBezTo>
                    <a:cubicBezTo>
                      <a:pt x="123" y="67"/>
                      <a:pt x="106" y="85"/>
                      <a:pt x="86" y="100"/>
                    </a:cubicBezTo>
                    <a:cubicBezTo>
                      <a:pt x="80" y="103"/>
                      <a:pt x="77" y="108"/>
                      <a:pt x="71" y="110"/>
                    </a:cubicBezTo>
                    <a:cubicBezTo>
                      <a:pt x="57" y="123"/>
                      <a:pt x="48" y="132"/>
                      <a:pt x="35" y="151"/>
                    </a:cubicBezTo>
                    <a:cubicBezTo>
                      <a:pt x="29" y="159"/>
                      <a:pt x="24" y="171"/>
                      <a:pt x="19" y="181"/>
                    </a:cubicBezTo>
                    <a:cubicBezTo>
                      <a:pt x="8" y="201"/>
                      <a:pt x="1" y="223"/>
                      <a:pt x="1" y="245"/>
                    </a:cubicBezTo>
                    <a:cubicBezTo>
                      <a:pt x="1" y="262"/>
                      <a:pt x="5" y="279"/>
                      <a:pt x="12" y="294"/>
                    </a:cubicBezTo>
                    <a:cubicBezTo>
                      <a:pt x="18" y="309"/>
                      <a:pt x="26" y="321"/>
                      <a:pt x="37" y="334"/>
                    </a:cubicBezTo>
                    <a:cubicBezTo>
                      <a:pt x="54" y="351"/>
                      <a:pt x="71" y="361"/>
                      <a:pt x="93" y="367"/>
                    </a:cubicBezTo>
                    <a:cubicBezTo>
                      <a:pt x="99" y="367"/>
                      <a:pt x="104" y="369"/>
                      <a:pt x="109" y="369"/>
                    </a:cubicBezTo>
                    <a:cubicBezTo>
                      <a:pt x="127" y="370"/>
                      <a:pt x="148" y="376"/>
                      <a:pt x="162" y="376"/>
                    </a:cubicBezTo>
                    <a:lnTo>
                      <a:pt x="168" y="376"/>
                    </a:lnTo>
                    <a:cubicBezTo>
                      <a:pt x="149" y="397"/>
                      <a:pt x="129" y="418"/>
                      <a:pt x="110" y="439"/>
                    </a:cubicBezTo>
                    <a:cubicBezTo>
                      <a:pt x="104" y="448"/>
                      <a:pt x="101" y="461"/>
                      <a:pt x="110" y="469"/>
                    </a:cubicBezTo>
                    <a:cubicBezTo>
                      <a:pt x="115" y="474"/>
                      <a:pt x="121" y="476"/>
                      <a:pt x="126" y="476"/>
                    </a:cubicBezTo>
                    <a:cubicBezTo>
                      <a:pt x="131" y="476"/>
                      <a:pt x="137" y="474"/>
                      <a:pt x="142" y="469"/>
                    </a:cubicBezTo>
                    <a:lnTo>
                      <a:pt x="214" y="403"/>
                    </a:lnTo>
                    <a:cubicBezTo>
                      <a:pt x="222" y="394"/>
                      <a:pt x="222" y="377"/>
                      <a:pt x="214" y="369"/>
                    </a:cubicBezTo>
                    <a:lnTo>
                      <a:pt x="235" y="363"/>
                    </a:lnTo>
                    <a:cubicBezTo>
                      <a:pt x="260" y="357"/>
                      <a:pt x="286" y="351"/>
                      <a:pt x="310" y="345"/>
                    </a:cubicBezTo>
                    <a:cubicBezTo>
                      <a:pt x="368" y="331"/>
                      <a:pt x="420" y="281"/>
                      <a:pt x="433" y="223"/>
                    </a:cubicBezTo>
                    <a:lnTo>
                      <a:pt x="439" y="175"/>
                    </a:lnTo>
                    <a:cubicBezTo>
                      <a:pt x="443" y="144"/>
                      <a:pt x="436" y="115"/>
                      <a:pt x="419" y="86"/>
                    </a:cubicBezTo>
                    <a:cubicBezTo>
                      <a:pt x="408" y="66"/>
                      <a:pt x="394" y="50"/>
                      <a:pt x="374" y="37"/>
                    </a:cubicBezTo>
                    <a:cubicBezTo>
                      <a:pt x="358" y="21"/>
                      <a:pt x="338" y="12"/>
                      <a:pt x="315" y="7"/>
                    </a:cubicBezTo>
                    <a:cubicBezTo>
                      <a:pt x="300" y="2"/>
                      <a:pt x="284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976975" y="2377350"/>
                <a:ext cx="138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86" extrusionOk="0">
                    <a:moveTo>
                      <a:pt x="126" y="368"/>
                    </a:moveTo>
                    <a:lnTo>
                      <a:pt x="126" y="368"/>
                    </a:lnTo>
                    <a:cubicBezTo>
                      <a:pt x="129" y="370"/>
                      <a:pt x="133" y="373"/>
                      <a:pt x="136" y="375"/>
                    </a:cubicBezTo>
                    <a:cubicBezTo>
                      <a:pt x="132" y="372"/>
                      <a:pt x="129" y="370"/>
                      <a:pt x="126" y="368"/>
                    </a:cubicBezTo>
                    <a:close/>
                    <a:moveTo>
                      <a:pt x="179" y="0"/>
                    </a:moveTo>
                    <a:cubicBezTo>
                      <a:pt x="160" y="0"/>
                      <a:pt x="139" y="0"/>
                      <a:pt x="123" y="7"/>
                    </a:cubicBezTo>
                    <a:cubicBezTo>
                      <a:pt x="101" y="13"/>
                      <a:pt x="82" y="22"/>
                      <a:pt x="67" y="36"/>
                    </a:cubicBezTo>
                    <a:cubicBezTo>
                      <a:pt x="49" y="48"/>
                      <a:pt x="35" y="63"/>
                      <a:pt x="23" y="84"/>
                    </a:cubicBezTo>
                    <a:cubicBezTo>
                      <a:pt x="18" y="97"/>
                      <a:pt x="13" y="111"/>
                      <a:pt x="7" y="123"/>
                    </a:cubicBezTo>
                    <a:cubicBezTo>
                      <a:pt x="0" y="151"/>
                      <a:pt x="0" y="180"/>
                      <a:pt x="7" y="212"/>
                    </a:cubicBezTo>
                    <a:cubicBezTo>
                      <a:pt x="13" y="245"/>
                      <a:pt x="49" y="293"/>
                      <a:pt x="68" y="316"/>
                    </a:cubicBezTo>
                    <a:cubicBezTo>
                      <a:pt x="74" y="321"/>
                      <a:pt x="78" y="327"/>
                      <a:pt x="82" y="332"/>
                    </a:cubicBezTo>
                    <a:cubicBezTo>
                      <a:pt x="95" y="347"/>
                      <a:pt x="110" y="357"/>
                      <a:pt x="126" y="368"/>
                    </a:cubicBezTo>
                    <a:lnTo>
                      <a:pt x="126" y="368"/>
                    </a:lnTo>
                    <a:cubicBezTo>
                      <a:pt x="116" y="361"/>
                      <a:pt x="107" y="353"/>
                      <a:pt x="97" y="345"/>
                    </a:cubicBezTo>
                    <a:lnTo>
                      <a:pt x="97" y="345"/>
                    </a:lnTo>
                    <a:cubicBezTo>
                      <a:pt x="150" y="385"/>
                      <a:pt x="201" y="430"/>
                      <a:pt x="258" y="458"/>
                    </a:cubicBezTo>
                    <a:cubicBezTo>
                      <a:pt x="278" y="473"/>
                      <a:pt x="303" y="480"/>
                      <a:pt x="327" y="481"/>
                    </a:cubicBezTo>
                    <a:cubicBezTo>
                      <a:pt x="339" y="484"/>
                      <a:pt x="350" y="485"/>
                      <a:pt x="362" y="485"/>
                    </a:cubicBezTo>
                    <a:cubicBezTo>
                      <a:pt x="376" y="485"/>
                      <a:pt x="390" y="483"/>
                      <a:pt x="404" y="479"/>
                    </a:cubicBezTo>
                    <a:cubicBezTo>
                      <a:pt x="428" y="473"/>
                      <a:pt x="450" y="460"/>
                      <a:pt x="469" y="444"/>
                    </a:cubicBezTo>
                    <a:cubicBezTo>
                      <a:pt x="489" y="431"/>
                      <a:pt x="506" y="414"/>
                      <a:pt x="516" y="389"/>
                    </a:cubicBezTo>
                    <a:cubicBezTo>
                      <a:pt x="542" y="346"/>
                      <a:pt x="554" y="293"/>
                      <a:pt x="539" y="244"/>
                    </a:cubicBezTo>
                    <a:cubicBezTo>
                      <a:pt x="525" y="199"/>
                      <a:pt x="496" y="151"/>
                      <a:pt x="450" y="130"/>
                    </a:cubicBezTo>
                    <a:cubicBezTo>
                      <a:pt x="420" y="115"/>
                      <a:pt x="391" y="97"/>
                      <a:pt x="363" y="75"/>
                    </a:cubicBezTo>
                    <a:cubicBezTo>
                      <a:pt x="346" y="61"/>
                      <a:pt x="330" y="46"/>
                      <a:pt x="309" y="36"/>
                    </a:cubicBezTo>
                    <a:cubicBezTo>
                      <a:pt x="287" y="27"/>
                      <a:pt x="261" y="14"/>
                      <a:pt x="238" y="7"/>
                    </a:cubicBezTo>
                    <a:cubicBezTo>
                      <a:pt x="224" y="4"/>
                      <a:pt x="201" y="3"/>
                      <a:pt x="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932000" y="236382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2936825" y="2502350"/>
                <a:ext cx="122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8" extrusionOk="0">
                    <a:moveTo>
                      <a:pt x="179" y="0"/>
                    </a:moveTo>
                    <a:cubicBezTo>
                      <a:pt x="163" y="2"/>
                      <a:pt x="146" y="5"/>
                      <a:pt x="130" y="8"/>
                    </a:cubicBezTo>
                    <a:cubicBezTo>
                      <a:pt x="127" y="9"/>
                      <a:pt x="124" y="9"/>
                      <a:pt x="122" y="12"/>
                    </a:cubicBezTo>
                    <a:cubicBezTo>
                      <a:pt x="96" y="20"/>
                      <a:pt x="70" y="31"/>
                      <a:pt x="51" y="52"/>
                    </a:cubicBezTo>
                    <a:cubicBezTo>
                      <a:pt x="48" y="58"/>
                      <a:pt x="42" y="64"/>
                      <a:pt x="38" y="69"/>
                    </a:cubicBezTo>
                    <a:cubicBezTo>
                      <a:pt x="28" y="80"/>
                      <a:pt x="22" y="91"/>
                      <a:pt x="19" y="106"/>
                    </a:cubicBezTo>
                    <a:cubicBezTo>
                      <a:pt x="15" y="113"/>
                      <a:pt x="12" y="120"/>
                      <a:pt x="9" y="129"/>
                    </a:cubicBezTo>
                    <a:cubicBezTo>
                      <a:pt x="9" y="130"/>
                      <a:pt x="8" y="130"/>
                      <a:pt x="8" y="131"/>
                    </a:cubicBezTo>
                    <a:cubicBezTo>
                      <a:pt x="6" y="137"/>
                      <a:pt x="0" y="173"/>
                      <a:pt x="0" y="180"/>
                    </a:cubicBezTo>
                    <a:lnTo>
                      <a:pt x="0" y="182"/>
                    </a:lnTo>
                    <a:lnTo>
                      <a:pt x="8" y="231"/>
                    </a:lnTo>
                    <a:cubicBezTo>
                      <a:pt x="12" y="238"/>
                      <a:pt x="13" y="245"/>
                      <a:pt x="16" y="253"/>
                    </a:cubicBezTo>
                    <a:cubicBezTo>
                      <a:pt x="19" y="261"/>
                      <a:pt x="22" y="268"/>
                      <a:pt x="28" y="276"/>
                    </a:cubicBezTo>
                    <a:cubicBezTo>
                      <a:pt x="28" y="278"/>
                      <a:pt x="29" y="278"/>
                      <a:pt x="29" y="280"/>
                    </a:cubicBezTo>
                    <a:cubicBezTo>
                      <a:pt x="31" y="281"/>
                      <a:pt x="34" y="286"/>
                      <a:pt x="35" y="287"/>
                    </a:cubicBezTo>
                    <a:cubicBezTo>
                      <a:pt x="38" y="293"/>
                      <a:pt x="41" y="297"/>
                      <a:pt x="44" y="303"/>
                    </a:cubicBezTo>
                    <a:cubicBezTo>
                      <a:pt x="57" y="322"/>
                      <a:pt x="70" y="338"/>
                      <a:pt x="86" y="353"/>
                    </a:cubicBezTo>
                    <a:lnTo>
                      <a:pt x="100" y="368"/>
                    </a:lnTo>
                    <a:cubicBezTo>
                      <a:pt x="120" y="389"/>
                      <a:pt x="142" y="410"/>
                      <a:pt x="160" y="431"/>
                    </a:cubicBezTo>
                    <a:cubicBezTo>
                      <a:pt x="179" y="449"/>
                      <a:pt x="199" y="463"/>
                      <a:pt x="222" y="470"/>
                    </a:cubicBezTo>
                    <a:cubicBezTo>
                      <a:pt x="243" y="482"/>
                      <a:pt x="264" y="488"/>
                      <a:pt x="288" y="488"/>
                    </a:cubicBezTo>
                    <a:cubicBezTo>
                      <a:pt x="291" y="488"/>
                      <a:pt x="293" y="488"/>
                      <a:pt x="296" y="488"/>
                    </a:cubicBezTo>
                    <a:cubicBezTo>
                      <a:pt x="299" y="488"/>
                      <a:pt x="301" y="488"/>
                      <a:pt x="304" y="488"/>
                    </a:cubicBezTo>
                    <a:cubicBezTo>
                      <a:pt x="328" y="488"/>
                      <a:pt x="349" y="482"/>
                      <a:pt x="370" y="470"/>
                    </a:cubicBezTo>
                    <a:cubicBezTo>
                      <a:pt x="394" y="463"/>
                      <a:pt x="413" y="449"/>
                      <a:pt x="431" y="431"/>
                    </a:cubicBezTo>
                    <a:cubicBezTo>
                      <a:pt x="440" y="418"/>
                      <a:pt x="452" y="405"/>
                      <a:pt x="462" y="394"/>
                    </a:cubicBezTo>
                    <a:cubicBezTo>
                      <a:pt x="480" y="365"/>
                      <a:pt x="488" y="332"/>
                      <a:pt x="488" y="297"/>
                    </a:cubicBezTo>
                    <a:cubicBezTo>
                      <a:pt x="482" y="276"/>
                      <a:pt x="480" y="260"/>
                      <a:pt x="478" y="244"/>
                    </a:cubicBezTo>
                    <a:cubicBezTo>
                      <a:pt x="469" y="211"/>
                      <a:pt x="453" y="185"/>
                      <a:pt x="430" y="159"/>
                    </a:cubicBezTo>
                    <a:cubicBezTo>
                      <a:pt x="411" y="142"/>
                      <a:pt x="394" y="123"/>
                      <a:pt x="374" y="106"/>
                    </a:cubicBezTo>
                    <a:lnTo>
                      <a:pt x="346" y="78"/>
                    </a:lnTo>
                    <a:cubicBezTo>
                      <a:pt x="338" y="71"/>
                      <a:pt x="332" y="65"/>
                      <a:pt x="322" y="58"/>
                    </a:cubicBezTo>
                    <a:cubicBezTo>
                      <a:pt x="312" y="51"/>
                      <a:pt x="305" y="45"/>
                      <a:pt x="296" y="38"/>
                    </a:cubicBezTo>
                    <a:cubicBezTo>
                      <a:pt x="290" y="35"/>
                      <a:pt x="286" y="31"/>
                      <a:pt x="280" y="29"/>
                    </a:cubicBezTo>
                    <a:cubicBezTo>
                      <a:pt x="271" y="23"/>
                      <a:pt x="264" y="20"/>
                      <a:pt x="251" y="16"/>
                    </a:cubicBezTo>
                    <a:cubicBezTo>
                      <a:pt x="244" y="13"/>
                      <a:pt x="237" y="12"/>
                      <a:pt x="230" y="8"/>
                    </a:cubicBezTo>
                    <a:cubicBezTo>
                      <a:pt x="214" y="6"/>
                      <a:pt x="197" y="5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2971925" y="254090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2967500" y="2532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2967500" y="2532225"/>
                <a:ext cx="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lnTo>
                      <a:pt x="1" y="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3" y="6"/>
                    </a:lnTo>
                    <a:cubicBezTo>
                      <a:pt x="3" y="4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2966950" y="2526325"/>
                <a:ext cx="990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75" extrusionOk="0">
                    <a:moveTo>
                      <a:pt x="158" y="1"/>
                    </a:moveTo>
                    <a:cubicBezTo>
                      <a:pt x="152" y="1"/>
                      <a:pt x="145" y="1"/>
                      <a:pt x="137" y="3"/>
                    </a:cubicBezTo>
                    <a:cubicBezTo>
                      <a:pt x="116" y="6"/>
                      <a:pt x="99" y="10"/>
                      <a:pt x="80" y="21"/>
                    </a:cubicBezTo>
                    <a:cubicBezTo>
                      <a:pt x="57" y="36"/>
                      <a:pt x="38" y="56"/>
                      <a:pt x="24" y="78"/>
                    </a:cubicBezTo>
                    <a:cubicBezTo>
                      <a:pt x="14" y="95"/>
                      <a:pt x="6" y="115"/>
                      <a:pt x="6" y="135"/>
                    </a:cubicBezTo>
                    <a:cubicBezTo>
                      <a:pt x="1" y="157"/>
                      <a:pt x="2" y="176"/>
                      <a:pt x="9" y="197"/>
                    </a:cubicBezTo>
                    <a:cubicBezTo>
                      <a:pt x="14" y="212"/>
                      <a:pt x="19" y="223"/>
                      <a:pt x="26" y="233"/>
                    </a:cubicBezTo>
                    <a:cubicBezTo>
                      <a:pt x="25" y="230"/>
                      <a:pt x="23" y="226"/>
                      <a:pt x="21" y="222"/>
                    </a:cubicBezTo>
                    <a:lnTo>
                      <a:pt x="21" y="222"/>
                    </a:lnTo>
                    <a:cubicBezTo>
                      <a:pt x="23" y="226"/>
                      <a:pt x="26" y="230"/>
                      <a:pt x="28" y="233"/>
                    </a:cubicBezTo>
                    <a:lnTo>
                      <a:pt x="28" y="236"/>
                    </a:lnTo>
                    <a:cubicBezTo>
                      <a:pt x="31" y="243"/>
                      <a:pt x="34" y="252"/>
                      <a:pt x="37" y="259"/>
                    </a:cubicBezTo>
                    <a:cubicBezTo>
                      <a:pt x="42" y="275"/>
                      <a:pt x="48" y="290"/>
                      <a:pt x="51" y="305"/>
                    </a:cubicBezTo>
                    <a:cubicBezTo>
                      <a:pt x="57" y="326"/>
                      <a:pt x="65" y="347"/>
                      <a:pt x="71" y="367"/>
                    </a:cubicBezTo>
                    <a:cubicBezTo>
                      <a:pt x="77" y="378"/>
                      <a:pt x="80" y="390"/>
                      <a:pt x="86" y="402"/>
                    </a:cubicBezTo>
                    <a:lnTo>
                      <a:pt x="109" y="431"/>
                    </a:lnTo>
                    <a:lnTo>
                      <a:pt x="137" y="454"/>
                    </a:lnTo>
                    <a:cubicBezTo>
                      <a:pt x="155" y="464"/>
                      <a:pt x="172" y="470"/>
                      <a:pt x="192" y="471"/>
                    </a:cubicBezTo>
                    <a:cubicBezTo>
                      <a:pt x="199" y="473"/>
                      <a:pt x="205" y="474"/>
                      <a:pt x="211" y="474"/>
                    </a:cubicBezTo>
                    <a:cubicBezTo>
                      <a:pt x="217" y="474"/>
                      <a:pt x="224" y="473"/>
                      <a:pt x="231" y="471"/>
                    </a:cubicBezTo>
                    <a:cubicBezTo>
                      <a:pt x="244" y="471"/>
                      <a:pt x="257" y="468"/>
                      <a:pt x="270" y="461"/>
                    </a:cubicBezTo>
                    <a:cubicBezTo>
                      <a:pt x="282" y="457"/>
                      <a:pt x="293" y="452"/>
                      <a:pt x="302" y="442"/>
                    </a:cubicBezTo>
                    <a:cubicBezTo>
                      <a:pt x="318" y="432"/>
                      <a:pt x="331" y="419"/>
                      <a:pt x="339" y="402"/>
                    </a:cubicBezTo>
                    <a:cubicBezTo>
                      <a:pt x="352" y="382"/>
                      <a:pt x="365" y="362"/>
                      <a:pt x="378" y="340"/>
                    </a:cubicBezTo>
                    <a:cubicBezTo>
                      <a:pt x="388" y="324"/>
                      <a:pt x="394" y="304"/>
                      <a:pt x="395" y="284"/>
                    </a:cubicBezTo>
                    <a:cubicBezTo>
                      <a:pt x="394" y="267"/>
                      <a:pt x="394" y="246"/>
                      <a:pt x="387" y="228"/>
                    </a:cubicBezTo>
                    <a:cubicBezTo>
                      <a:pt x="381" y="207"/>
                      <a:pt x="374" y="192"/>
                      <a:pt x="359" y="176"/>
                    </a:cubicBezTo>
                    <a:cubicBezTo>
                      <a:pt x="352" y="164"/>
                      <a:pt x="339" y="156"/>
                      <a:pt x="328" y="148"/>
                    </a:cubicBezTo>
                    <a:cubicBezTo>
                      <a:pt x="328" y="145"/>
                      <a:pt x="325" y="143"/>
                      <a:pt x="325" y="140"/>
                    </a:cubicBezTo>
                    <a:cubicBezTo>
                      <a:pt x="325" y="138"/>
                      <a:pt x="323" y="137"/>
                      <a:pt x="323" y="135"/>
                    </a:cubicBezTo>
                    <a:lnTo>
                      <a:pt x="308" y="96"/>
                    </a:lnTo>
                    <a:cubicBezTo>
                      <a:pt x="296" y="79"/>
                      <a:pt x="282" y="63"/>
                      <a:pt x="269" y="46"/>
                    </a:cubicBezTo>
                    <a:lnTo>
                      <a:pt x="237" y="21"/>
                    </a:lnTo>
                    <a:cubicBezTo>
                      <a:pt x="218" y="10"/>
                      <a:pt x="199" y="3"/>
                      <a:pt x="179" y="3"/>
                    </a:cubicBezTo>
                    <a:cubicBezTo>
                      <a:pt x="172" y="1"/>
                      <a:pt x="165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2953700" y="2573650"/>
                <a:ext cx="1507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13" extrusionOk="0">
                    <a:moveTo>
                      <a:pt x="248" y="0"/>
                    </a:moveTo>
                    <a:cubicBezTo>
                      <a:pt x="198" y="0"/>
                      <a:pt x="148" y="18"/>
                      <a:pt x="110" y="54"/>
                    </a:cubicBezTo>
                    <a:cubicBezTo>
                      <a:pt x="59" y="102"/>
                      <a:pt x="38" y="168"/>
                      <a:pt x="25" y="234"/>
                    </a:cubicBezTo>
                    <a:cubicBezTo>
                      <a:pt x="0" y="379"/>
                      <a:pt x="7" y="527"/>
                      <a:pt x="25" y="671"/>
                    </a:cubicBezTo>
                    <a:cubicBezTo>
                      <a:pt x="33" y="749"/>
                      <a:pt x="40" y="831"/>
                      <a:pt x="68" y="906"/>
                    </a:cubicBezTo>
                    <a:cubicBezTo>
                      <a:pt x="91" y="970"/>
                      <a:pt x="127" y="1030"/>
                      <a:pt x="187" y="1063"/>
                    </a:cubicBezTo>
                    <a:cubicBezTo>
                      <a:pt x="231" y="1088"/>
                      <a:pt x="300" y="1112"/>
                      <a:pt x="352" y="1112"/>
                    </a:cubicBezTo>
                    <a:cubicBezTo>
                      <a:pt x="353" y="1112"/>
                      <a:pt x="355" y="1112"/>
                      <a:pt x="356" y="1112"/>
                    </a:cubicBezTo>
                    <a:cubicBezTo>
                      <a:pt x="394" y="1111"/>
                      <a:pt x="434" y="1079"/>
                      <a:pt x="430" y="1039"/>
                    </a:cubicBezTo>
                    <a:cubicBezTo>
                      <a:pt x="422" y="939"/>
                      <a:pt x="320" y="921"/>
                      <a:pt x="288" y="856"/>
                    </a:cubicBezTo>
                    <a:cubicBezTo>
                      <a:pt x="270" y="818"/>
                      <a:pt x="267" y="768"/>
                      <a:pt x="261" y="724"/>
                    </a:cubicBezTo>
                    <a:lnTo>
                      <a:pt x="261" y="724"/>
                    </a:lnTo>
                    <a:cubicBezTo>
                      <a:pt x="264" y="733"/>
                      <a:pt x="264" y="740"/>
                      <a:pt x="268" y="750"/>
                    </a:cubicBezTo>
                    <a:cubicBezTo>
                      <a:pt x="291" y="810"/>
                      <a:pt x="320" y="882"/>
                      <a:pt x="391" y="895"/>
                    </a:cubicBezTo>
                    <a:cubicBezTo>
                      <a:pt x="403" y="897"/>
                      <a:pt x="416" y="898"/>
                      <a:pt x="428" y="898"/>
                    </a:cubicBezTo>
                    <a:cubicBezTo>
                      <a:pt x="467" y="898"/>
                      <a:pt x="504" y="887"/>
                      <a:pt x="535" y="859"/>
                    </a:cubicBezTo>
                    <a:cubicBezTo>
                      <a:pt x="567" y="827"/>
                      <a:pt x="581" y="788"/>
                      <a:pt x="585" y="745"/>
                    </a:cubicBezTo>
                    <a:cubicBezTo>
                      <a:pt x="587" y="714"/>
                      <a:pt x="584" y="683"/>
                      <a:pt x="577" y="652"/>
                    </a:cubicBezTo>
                    <a:cubicBezTo>
                      <a:pt x="603" y="557"/>
                      <a:pt x="593" y="451"/>
                      <a:pt x="571" y="364"/>
                    </a:cubicBezTo>
                    <a:cubicBezTo>
                      <a:pt x="538" y="237"/>
                      <a:pt x="470" y="87"/>
                      <a:pt x="347" y="24"/>
                    </a:cubicBezTo>
                    <a:cubicBezTo>
                      <a:pt x="316" y="8"/>
                      <a:pt x="282" y="0"/>
                      <a:pt x="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2987275" y="2560550"/>
                <a:ext cx="915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05" extrusionOk="0">
                    <a:moveTo>
                      <a:pt x="222" y="0"/>
                    </a:moveTo>
                    <a:lnTo>
                      <a:pt x="184" y="6"/>
                    </a:lnTo>
                    <a:lnTo>
                      <a:pt x="182" y="7"/>
                    </a:lnTo>
                    <a:cubicBezTo>
                      <a:pt x="175" y="6"/>
                      <a:pt x="168" y="5"/>
                      <a:pt x="159" y="5"/>
                    </a:cubicBezTo>
                    <a:lnTo>
                      <a:pt x="150" y="5"/>
                    </a:lnTo>
                    <a:cubicBezTo>
                      <a:pt x="129" y="5"/>
                      <a:pt x="110" y="7"/>
                      <a:pt x="93" y="16"/>
                    </a:cubicBezTo>
                    <a:cubicBezTo>
                      <a:pt x="74" y="22"/>
                      <a:pt x="58" y="33"/>
                      <a:pt x="44" y="48"/>
                    </a:cubicBezTo>
                    <a:cubicBezTo>
                      <a:pt x="37" y="58"/>
                      <a:pt x="28" y="67"/>
                      <a:pt x="21" y="78"/>
                    </a:cubicBezTo>
                    <a:cubicBezTo>
                      <a:pt x="6" y="101"/>
                      <a:pt x="0" y="127"/>
                      <a:pt x="0" y="153"/>
                    </a:cubicBezTo>
                    <a:cubicBezTo>
                      <a:pt x="2" y="141"/>
                      <a:pt x="3" y="130"/>
                      <a:pt x="6" y="117"/>
                    </a:cubicBezTo>
                    <a:lnTo>
                      <a:pt x="6" y="121"/>
                    </a:lnTo>
                    <a:cubicBezTo>
                      <a:pt x="3" y="131"/>
                      <a:pt x="0" y="153"/>
                      <a:pt x="0" y="165"/>
                    </a:cubicBezTo>
                    <a:cubicBezTo>
                      <a:pt x="0" y="186"/>
                      <a:pt x="3" y="208"/>
                      <a:pt x="15" y="228"/>
                    </a:cubicBezTo>
                    <a:cubicBezTo>
                      <a:pt x="16" y="235"/>
                      <a:pt x="21" y="242"/>
                      <a:pt x="24" y="247"/>
                    </a:cubicBezTo>
                    <a:lnTo>
                      <a:pt x="24" y="248"/>
                    </a:lnTo>
                    <a:lnTo>
                      <a:pt x="24" y="251"/>
                    </a:lnTo>
                    <a:cubicBezTo>
                      <a:pt x="28" y="260"/>
                      <a:pt x="31" y="267"/>
                      <a:pt x="35" y="276"/>
                    </a:cubicBezTo>
                    <a:cubicBezTo>
                      <a:pt x="37" y="281"/>
                      <a:pt x="38" y="288"/>
                      <a:pt x="38" y="294"/>
                    </a:cubicBezTo>
                    <a:cubicBezTo>
                      <a:pt x="39" y="294"/>
                      <a:pt x="39" y="294"/>
                      <a:pt x="42" y="293"/>
                    </a:cubicBezTo>
                    <a:lnTo>
                      <a:pt x="42" y="294"/>
                    </a:lnTo>
                    <a:cubicBezTo>
                      <a:pt x="45" y="306"/>
                      <a:pt x="45" y="319"/>
                      <a:pt x="52" y="330"/>
                    </a:cubicBezTo>
                    <a:cubicBezTo>
                      <a:pt x="60" y="340"/>
                      <a:pt x="68" y="349"/>
                      <a:pt x="75" y="361"/>
                    </a:cubicBezTo>
                    <a:cubicBezTo>
                      <a:pt x="90" y="375"/>
                      <a:pt x="104" y="385"/>
                      <a:pt x="124" y="391"/>
                    </a:cubicBezTo>
                    <a:cubicBezTo>
                      <a:pt x="136" y="398"/>
                      <a:pt x="148" y="402"/>
                      <a:pt x="162" y="402"/>
                    </a:cubicBezTo>
                    <a:cubicBezTo>
                      <a:pt x="170" y="404"/>
                      <a:pt x="179" y="404"/>
                      <a:pt x="187" y="404"/>
                    </a:cubicBezTo>
                    <a:cubicBezTo>
                      <a:pt x="199" y="404"/>
                      <a:pt x="211" y="403"/>
                      <a:pt x="222" y="399"/>
                    </a:cubicBezTo>
                    <a:cubicBezTo>
                      <a:pt x="234" y="395"/>
                      <a:pt x="246" y="389"/>
                      <a:pt x="259" y="385"/>
                    </a:cubicBezTo>
                    <a:cubicBezTo>
                      <a:pt x="282" y="374"/>
                      <a:pt x="297" y="355"/>
                      <a:pt x="312" y="332"/>
                    </a:cubicBezTo>
                    <a:cubicBezTo>
                      <a:pt x="316" y="325"/>
                      <a:pt x="318" y="317"/>
                      <a:pt x="320" y="310"/>
                    </a:cubicBezTo>
                    <a:cubicBezTo>
                      <a:pt x="320" y="310"/>
                      <a:pt x="320" y="309"/>
                      <a:pt x="323" y="309"/>
                    </a:cubicBezTo>
                    <a:cubicBezTo>
                      <a:pt x="341" y="270"/>
                      <a:pt x="341" y="267"/>
                      <a:pt x="345" y="224"/>
                    </a:cubicBezTo>
                    <a:lnTo>
                      <a:pt x="345" y="215"/>
                    </a:lnTo>
                    <a:cubicBezTo>
                      <a:pt x="348" y="209"/>
                      <a:pt x="352" y="205"/>
                      <a:pt x="354" y="201"/>
                    </a:cubicBezTo>
                    <a:cubicBezTo>
                      <a:pt x="361" y="182"/>
                      <a:pt x="365" y="165"/>
                      <a:pt x="365" y="144"/>
                    </a:cubicBezTo>
                    <a:cubicBezTo>
                      <a:pt x="365" y="124"/>
                      <a:pt x="361" y="107"/>
                      <a:pt x="352" y="88"/>
                    </a:cubicBezTo>
                    <a:cubicBezTo>
                      <a:pt x="346" y="71"/>
                      <a:pt x="336" y="56"/>
                      <a:pt x="323" y="42"/>
                    </a:cubicBezTo>
                    <a:cubicBezTo>
                      <a:pt x="315" y="35"/>
                      <a:pt x="303" y="28"/>
                      <a:pt x="295" y="20"/>
                    </a:cubicBezTo>
                    <a:cubicBezTo>
                      <a:pt x="273" y="7"/>
                      <a:pt x="247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3028000" y="2524425"/>
                <a:ext cx="83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36" extrusionOk="0">
                    <a:moveTo>
                      <a:pt x="306" y="235"/>
                    </a:moveTo>
                    <a:lnTo>
                      <a:pt x="306" y="235"/>
                    </a:lnTo>
                    <a:cubicBezTo>
                      <a:pt x="305" y="237"/>
                      <a:pt x="304" y="239"/>
                      <a:pt x="303" y="240"/>
                    </a:cubicBezTo>
                    <a:cubicBezTo>
                      <a:pt x="304" y="239"/>
                      <a:pt x="305" y="237"/>
                      <a:pt x="306" y="235"/>
                    </a:cubicBezTo>
                    <a:close/>
                    <a:moveTo>
                      <a:pt x="156" y="1"/>
                    </a:moveTo>
                    <a:cubicBezTo>
                      <a:pt x="130" y="1"/>
                      <a:pt x="106" y="8"/>
                      <a:pt x="81" y="23"/>
                    </a:cubicBezTo>
                    <a:cubicBezTo>
                      <a:pt x="58" y="37"/>
                      <a:pt x="38" y="56"/>
                      <a:pt x="23" y="77"/>
                    </a:cubicBezTo>
                    <a:cubicBezTo>
                      <a:pt x="2" y="116"/>
                      <a:pt x="0" y="161"/>
                      <a:pt x="9" y="204"/>
                    </a:cubicBezTo>
                    <a:cubicBezTo>
                      <a:pt x="15" y="226"/>
                      <a:pt x="23" y="246"/>
                      <a:pt x="33" y="263"/>
                    </a:cubicBezTo>
                    <a:cubicBezTo>
                      <a:pt x="38" y="276"/>
                      <a:pt x="48" y="286"/>
                      <a:pt x="57" y="298"/>
                    </a:cubicBezTo>
                    <a:cubicBezTo>
                      <a:pt x="59" y="301"/>
                      <a:pt x="62" y="306"/>
                      <a:pt x="65" y="311"/>
                    </a:cubicBezTo>
                    <a:cubicBezTo>
                      <a:pt x="72" y="319"/>
                      <a:pt x="84" y="325"/>
                      <a:pt x="94" y="328"/>
                    </a:cubicBezTo>
                    <a:cubicBezTo>
                      <a:pt x="106" y="334"/>
                      <a:pt x="116" y="335"/>
                      <a:pt x="129" y="335"/>
                    </a:cubicBezTo>
                    <a:cubicBezTo>
                      <a:pt x="142" y="335"/>
                      <a:pt x="156" y="332"/>
                      <a:pt x="168" y="325"/>
                    </a:cubicBezTo>
                    <a:cubicBezTo>
                      <a:pt x="175" y="325"/>
                      <a:pt x="182" y="326"/>
                      <a:pt x="190" y="326"/>
                    </a:cubicBezTo>
                    <a:cubicBezTo>
                      <a:pt x="193" y="326"/>
                      <a:pt x="197" y="326"/>
                      <a:pt x="201" y="325"/>
                    </a:cubicBezTo>
                    <a:cubicBezTo>
                      <a:pt x="228" y="318"/>
                      <a:pt x="251" y="304"/>
                      <a:pt x="273" y="285"/>
                    </a:cubicBezTo>
                    <a:lnTo>
                      <a:pt x="276" y="282"/>
                    </a:lnTo>
                    <a:cubicBezTo>
                      <a:pt x="283" y="275"/>
                      <a:pt x="290" y="265"/>
                      <a:pt x="296" y="256"/>
                    </a:cubicBezTo>
                    <a:cubicBezTo>
                      <a:pt x="297" y="255"/>
                      <a:pt x="297" y="250"/>
                      <a:pt x="300" y="247"/>
                    </a:cubicBezTo>
                    <a:lnTo>
                      <a:pt x="300" y="247"/>
                    </a:lnTo>
                    <a:cubicBezTo>
                      <a:pt x="294" y="253"/>
                      <a:pt x="290" y="260"/>
                      <a:pt x="286" y="265"/>
                    </a:cubicBezTo>
                    <a:lnTo>
                      <a:pt x="302" y="243"/>
                    </a:lnTo>
                    <a:cubicBezTo>
                      <a:pt x="304" y="236"/>
                      <a:pt x="309" y="227"/>
                      <a:pt x="312" y="220"/>
                    </a:cubicBezTo>
                    <a:lnTo>
                      <a:pt x="312" y="220"/>
                    </a:lnTo>
                    <a:cubicBezTo>
                      <a:pt x="310" y="225"/>
                      <a:pt x="308" y="231"/>
                      <a:pt x="306" y="235"/>
                    </a:cubicBezTo>
                    <a:lnTo>
                      <a:pt x="306" y="235"/>
                    </a:lnTo>
                    <a:cubicBezTo>
                      <a:pt x="311" y="226"/>
                      <a:pt x="315" y="217"/>
                      <a:pt x="317" y="207"/>
                    </a:cubicBezTo>
                    <a:cubicBezTo>
                      <a:pt x="322" y="200"/>
                      <a:pt x="323" y="193"/>
                      <a:pt x="325" y="190"/>
                    </a:cubicBezTo>
                    <a:lnTo>
                      <a:pt x="325" y="188"/>
                    </a:lnTo>
                    <a:cubicBezTo>
                      <a:pt x="325" y="184"/>
                      <a:pt x="328" y="159"/>
                      <a:pt x="328" y="157"/>
                    </a:cubicBezTo>
                    <a:cubicBezTo>
                      <a:pt x="332" y="149"/>
                      <a:pt x="330" y="142"/>
                      <a:pt x="330" y="139"/>
                    </a:cubicBezTo>
                    <a:cubicBezTo>
                      <a:pt x="330" y="134"/>
                      <a:pt x="328" y="126"/>
                      <a:pt x="326" y="119"/>
                    </a:cubicBezTo>
                    <a:cubicBezTo>
                      <a:pt x="326" y="118"/>
                      <a:pt x="326" y="118"/>
                      <a:pt x="325" y="116"/>
                    </a:cubicBezTo>
                    <a:cubicBezTo>
                      <a:pt x="322" y="105"/>
                      <a:pt x="316" y="95"/>
                      <a:pt x="312" y="84"/>
                    </a:cubicBezTo>
                    <a:cubicBezTo>
                      <a:pt x="312" y="83"/>
                      <a:pt x="310" y="83"/>
                      <a:pt x="310" y="82"/>
                    </a:cubicBezTo>
                    <a:cubicBezTo>
                      <a:pt x="304" y="73"/>
                      <a:pt x="296" y="63"/>
                      <a:pt x="289" y="54"/>
                    </a:cubicBezTo>
                    <a:cubicBezTo>
                      <a:pt x="287" y="53"/>
                      <a:pt x="286" y="51"/>
                      <a:pt x="281" y="48"/>
                    </a:cubicBezTo>
                    <a:cubicBezTo>
                      <a:pt x="273" y="41"/>
                      <a:pt x="264" y="34"/>
                      <a:pt x="253" y="27"/>
                    </a:cubicBezTo>
                    <a:cubicBezTo>
                      <a:pt x="251" y="27"/>
                      <a:pt x="250" y="25"/>
                      <a:pt x="250" y="25"/>
                    </a:cubicBezTo>
                    <a:cubicBezTo>
                      <a:pt x="238" y="20"/>
                      <a:pt x="225" y="15"/>
                      <a:pt x="215" y="11"/>
                    </a:cubicBezTo>
                    <a:cubicBezTo>
                      <a:pt x="214" y="11"/>
                      <a:pt x="211" y="10"/>
                      <a:pt x="209" y="10"/>
                    </a:cubicBezTo>
                    <a:cubicBezTo>
                      <a:pt x="202" y="7"/>
                      <a:pt x="193" y="6"/>
                      <a:pt x="185" y="5"/>
                    </a:cubicBezTo>
                    <a:lnTo>
                      <a:pt x="185" y="5"/>
                    </a:lnTo>
                    <a:cubicBezTo>
                      <a:pt x="175" y="2"/>
                      <a:pt x="165" y="1"/>
                      <a:pt x="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3035525" y="2530425"/>
                <a:ext cx="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3" y="0"/>
                    </a:moveTo>
                    <a:lnTo>
                      <a:pt x="2" y="2"/>
                    </a:lnTo>
                    <a:cubicBezTo>
                      <a:pt x="1" y="3"/>
                      <a:pt x="1" y="3"/>
                      <a:pt x="1" y="6"/>
                    </a:cubicBezTo>
                    <a:lnTo>
                      <a:pt x="2" y="3"/>
                    </a:ln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3035575" y="2530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2925075" y="2451475"/>
                <a:ext cx="146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618" extrusionOk="0">
                    <a:moveTo>
                      <a:pt x="222" y="0"/>
                    </a:moveTo>
                    <a:cubicBezTo>
                      <a:pt x="209" y="0"/>
                      <a:pt x="195" y="1"/>
                      <a:pt x="181" y="3"/>
                    </a:cubicBezTo>
                    <a:cubicBezTo>
                      <a:pt x="178" y="3"/>
                      <a:pt x="175" y="3"/>
                      <a:pt x="172" y="3"/>
                    </a:cubicBezTo>
                    <a:cubicBezTo>
                      <a:pt x="150" y="3"/>
                      <a:pt x="131" y="7"/>
                      <a:pt x="112" y="19"/>
                    </a:cubicBezTo>
                    <a:cubicBezTo>
                      <a:pt x="90" y="26"/>
                      <a:pt x="71" y="39"/>
                      <a:pt x="54" y="56"/>
                    </a:cubicBezTo>
                    <a:cubicBezTo>
                      <a:pt x="45" y="69"/>
                      <a:pt x="37" y="81"/>
                      <a:pt x="25" y="92"/>
                    </a:cubicBezTo>
                    <a:cubicBezTo>
                      <a:pt x="14" y="112"/>
                      <a:pt x="6" y="136"/>
                      <a:pt x="3" y="160"/>
                    </a:cubicBezTo>
                    <a:cubicBezTo>
                      <a:pt x="1" y="176"/>
                      <a:pt x="1" y="192"/>
                      <a:pt x="3" y="206"/>
                    </a:cubicBezTo>
                    <a:cubicBezTo>
                      <a:pt x="3" y="226"/>
                      <a:pt x="14" y="242"/>
                      <a:pt x="22" y="261"/>
                    </a:cubicBezTo>
                    <a:cubicBezTo>
                      <a:pt x="24" y="272"/>
                      <a:pt x="24" y="285"/>
                      <a:pt x="25" y="297"/>
                    </a:cubicBezTo>
                    <a:cubicBezTo>
                      <a:pt x="31" y="321"/>
                      <a:pt x="42" y="343"/>
                      <a:pt x="52" y="366"/>
                    </a:cubicBezTo>
                    <a:cubicBezTo>
                      <a:pt x="64" y="392"/>
                      <a:pt x="78" y="417"/>
                      <a:pt x="96" y="441"/>
                    </a:cubicBezTo>
                    <a:cubicBezTo>
                      <a:pt x="120" y="473"/>
                      <a:pt x="145" y="506"/>
                      <a:pt x="176" y="532"/>
                    </a:cubicBezTo>
                    <a:cubicBezTo>
                      <a:pt x="215" y="565"/>
                      <a:pt x="253" y="588"/>
                      <a:pt x="299" y="604"/>
                    </a:cubicBezTo>
                    <a:cubicBezTo>
                      <a:pt x="321" y="611"/>
                      <a:pt x="347" y="616"/>
                      <a:pt x="368" y="617"/>
                    </a:cubicBezTo>
                    <a:cubicBezTo>
                      <a:pt x="370" y="617"/>
                      <a:pt x="372" y="617"/>
                      <a:pt x="375" y="617"/>
                    </a:cubicBezTo>
                    <a:cubicBezTo>
                      <a:pt x="397" y="617"/>
                      <a:pt x="419" y="610"/>
                      <a:pt x="439" y="603"/>
                    </a:cubicBezTo>
                    <a:cubicBezTo>
                      <a:pt x="468" y="594"/>
                      <a:pt x="494" y="581"/>
                      <a:pt x="515" y="559"/>
                    </a:cubicBezTo>
                    <a:cubicBezTo>
                      <a:pt x="543" y="535"/>
                      <a:pt x="557" y="500"/>
                      <a:pt x="570" y="466"/>
                    </a:cubicBezTo>
                    <a:cubicBezTo>
                      <a:pt x="580" y="438"/>
                      <a:pt x="583" y="408"/>
                      <a:pt x="584" y="379"/>
                    </a:cubicBezTo>
                    <a:cubicBezTo>
                      <a:pt x="584" y="346"/>
                      <a:pt x="580" y="313"/>
                      <a:pt x="573" y="283"/>
                    </a:cubicBezTo>
                    <a:cubicBezTo>
                      <a:pt x="564" y="239"/>
                      <a:pt x="541" y="196"/>
                      <a:pt x="515" y="160"/>
                    </a:cubicBezTo>
                    <a:cubicBezTo>
                      <a:pt x="479" y="111"/>
                      <a:pt x="440" y="68"/>
                      <a:pt x="383" y="45"/>
                    </a:cubicBezTo>
                    <a:cubicBezTo>
                      <a:pt x="352" y="30"/>
                      <a:pt x="319" y="17"/>
                      <a:pt x="287" y="9"/>
                    </a:cubicBezTo>
                    <a:cubicBezTo>
                      <a:pt x="264" y="3"/>
                      <a:pt x="243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2945575" y="2352625"/>
                <a:ext cx="18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76" extrusionOk="0">
                    <a:moveTo>
                      <a:pt x="17" y="1"/>
                    </a:moveTo>
                    <a:cubicBezTo>
                      <a:pt x="13" y="1"/>
                      <a:pt x="8" y="2"/>
                      <a:pt x="5" y="6"/>
                    </a:cubicBezTo>
                    <a:cubicBezTo>
                      <a:pt x="2" y="9"/>
                      <a:pt x="1" y="13"/>
                      <a:pt x="1" y="19"/>
                    </a:cubicBezTo>
                    <a:cubicBezTo>
                      <a:pt x="1" y="22"/>
                      <a:pt x="2" y="28"/>
                      <a:pt x="5" y="30"/>
                    </a:cubicBezTo>
                    <a:cubicBezTo>
                      <a:pt x="20" y="43"/>
                      <a:pt x="34" y="58"/>
                      <a:pt x="48" y="71"/>
                    </a:cubicBezTo>
                    <a:cubicBezTo>
                      <a:pt x="51" y="74"/>
                      <a:pt x="55" y="75"/>
                      <a:pt x="58" y="75"/>
                    </a:cubicBezTo>
                    <a:cubicBezTo>
                      <a:pt x="62" y="75"/>
                      <a:pt x="66" y="74"/>
                      <a:pt x="69" y="71"/>
                    </a:cubicBezTo>
                    <a:cubicBezTo>
                      <a:pt x="74" y="65"/>
                      <a:pt x="74" y="56"/>
                      <a:pt x="69" y="51"/>
                    </a:cubicBezTo>
                    <a:cubicBezTo>
                      <a:pt x="56" y="35"/>
                      <a:pt x="41" y="20"/>
                      <a:pt x="30" y="6"/>
                    </a:cubicBezTo>
                    <a:cubicBezTo>
                      <a:pt x="27" y="2"/>
                      <a:pt x="22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2931375" y="2372150"/>
                <a:ext cx="94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45" extrusionOk="0">
                    <a:moveTo>
                      <a:pt x="198" y="1"/>
                    </a:moveTo>
                    <a:cubicBezTo>
                      <a:pt x="184" y="1"/>
                      <a:pt x="169" y="3"/>
                      <a:pt x="155" y="6"/>
                    </a:cubicBezTo>
                    <a:cubicBezTo>
                      <a:pt x="102" y="21"/>
                      <a:pt x="58" y="65"/>
                      <a:pt x="43" y="120"/>
                    </a:cubicBezTo>
                    <a:cubicBezTo>
                      <a:pt x="37" y="137"/>
                      <a:pt x="35" y="159"/>
                      <a:pt x="33" y="176"/>
                    </a:cubicBezTo>
                    <a:lnTo>
                      <a:pt x="33" y="185"/>
                    </a:lnTo>
                    <a:cubicBezTo>
                      <a:pt x="28" y="194"/>
                      <a:pt x="18" y="201"/>
                      <a:pt x="15" y="212"/>
                    </a:cubicBezTo>
                    <a:cubicBezTo>
                      <a:pt x="4" y="231"/>
                      <a:pt x="1" y="253"/>
                      <a:pt x="1" y="277"/>
                    </a:cubicBezTo>
                    <a:cubicBezTo>
                      <a:pt x="1" y="300"/>
                      <a:pt x="4" y="322"/>
                      <a:pt x="15" y="342"/>
                    </a:cubicBezTo>
                    <a:cubicBezTo>
                      <a:pt x="22" y="361"/>
                      <a:pt x="33" y="380"/>
                      <a:pt x="50" y="395"/>
                    </a:cubicBezTo>
                    <a:cubicBezTo>
                      <a:pt x="60" y="404"/>
                      <a:pt x="71" y="414"/>
                      <a:pt x="83" y="421"/>
                    </a:cubicBezTo>
                    <a:cubicBezTo>
                      <a:pt x="109" y="436"/>
                      <a:pt x="138" y="444"/>
                      <a:pt x="168" y="444"/>
                    </a:cubicBezTo>
                    <a:cubicBezTo>
                      <a:pt x="182" y="443"/>
                      <a:pt x="197" y="442"/>
                      <a:pt x="213" y="439"/>
                    </a:cubicBezTo>
                    <a:cubicBezTo>
                      <a:pt x="242" y="431"/>
                      <a:pt x="265" y="417"/>
                      <a:pt x="288" y="395"/>
                    </a:cubicBezTo>
                    <a:cubicBezTo>
                      <a:pt x="306" y="378"/>
                      <a:pt x="324" y="356"/>
                      <a:pt x="338" y="335"/>
                    </a:cubicBezTo>
                    <a:cubicBezTo>
                      <a:pt x="341" y="331"/>
                      <a:pt x="342" y="325"/>
                      <a:pt x="347" y="320"/>
                    </a:cubicBezTo>
                    <a:cubicBezTo>
                      <a:pt x="355" y="302"/>
                      <a:pt x="363" y="286"/>
                      <a:pt x="368" y="266"/>
                    </a:cubicBezTo>
                    <a:cubicBezTo>
                      <a:pt x="368" y="264"/>
                      <a:pt x="370" y="260"/>
                      <a:pt x="370" y="258"/>
                    </a:cubicBezTo>
                    <a:cubicBezTo>
                      <a:pt x="371" y="243"/>
                      <a:pt x="376" y="224"/>
                      <a:pt x="377" y="208"/>
                    </a:cubicBezTo>
                    <a:cubicBezTo>
                      <a:pt x="377" y="191"/>
                      <a:pt x="371" y="165"/>
                      <a:pt x="370" y="150"/>
                    </a:cubicBezTo>
                    <a:cubicBezTo>
                      <a:pt x="370" y="145"/>
                      <a:pt x="368" y="140"/>
                      <a:pt x="367" y="135"/>
                    </a:cubicBezTo>
                    <a:cubicBezTo>
                      <a:pt x="361" y="119"/>
                      <a:pt x="354" y="101"/>
                      <a:pt x="347" y="88"/>
                    </a:cubicBezTo>
                    <a:cubicBezTo>
                      <a:pt x="342" y="81"/>
                      <a:pt x="340" y="75"/>
                      <a:pt x="334" y="70"/>
                    </a:cubicBezTo>
                    <a:cubicBezTo>
                      <a:pt x="327" y="60"/>
                      <a:pt x="317" y="54"/>
                      <a:pt x="306" y="45"/>
                    </a:cubicBezTo>
                    <a:lnTo>
                      <a:pt x="306" y="45"/>
                    </a:lnTo>
                    <a:lnTo>
                      <a:pt x="318" y="49"/>
                    </a:lnTo>
                    <a:cubicBezTo>
                      <a:pt x="318" y="48"/>
                      <a:pt x="317" y="48"/>
                      <a:pt x="317" y="48"/>
                    </a:cubicBezTo>
                    <a:cubicBezTo>
                      <a:pt x="312" y="45"/>
                      <a:pt x="306" y="45"/>
                      <a:pt x="304" y="41"/>
                    </a:cubicBezTo>
                    <a:cubicBezTo>
                      <a:pt x="298" y="38"/>
                      <a:pt x="295" y="31"/>
                      <a:pt x="288" y="26"/>
                    </a:cubicBezTo>
                    <a:cubicBezTo>
                      <a:pt x="276" y="21"/>
                      <a:pt x="266" y="16"/>
                      <a:pt x="253" y="12"/>
                    </a:cubicBezTo>
                    <a:cubicBezTo>
                      <a:pt x="249" y="11"/>
                      <a:pt x="247" y="6"/>
                      <a:pt x="242" y="6"/>
                    </a:cubicBezTo>
                    <a:cubicBezTo>
                      <a:pt x="227" y="3"/>
                      <a:pt x="213" y="1"/>
                      <a:pt x="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3061075" y="2463050"/>
                <a:ext cx="99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77" y="0"/>
                    </a:moveTo>
                    <a:cubicBezTo>
                      <a:pt x="163" y="0"/>
                      <a:pt x="148" y="2"/>
                      <a:pt x="133" y="7"/>
                    </a:cubicBezTo>
                    <a:cubicBezTo>
                      <a:pt x="119" y="13"/>
                      <a:pt x="104" y="20"/>
                      <a:pt x="90" y="24"/>
                    </a:cubicBezTo>
                    <a:cubicBezTo>
                      <a:pt x="70" y="36"/>
                      <a:pt x="52" y="52"/>
                      <a:pt x="39" y="70"/>
                    </a:cubicBezTo>
                    <a:cubicBezTo>
                      <a:pt x="29" y="80"/>
                      <a:pt x="22" y="93"/>
                      <a:pt x="16" y="109"/>
                    </a:cubicBezTo>
                    <a:cubicBezTo>
                      <a:pt x="5" y="131"/>
                      <a:pt x="1" y="153"/>
                      <a:pt x="2" y="178"/>
                    </a:cubicBezTo>
                    <a:cubicBezTo>
                      <a:pt x="3" y="194"/>
                      <a:pt x="5" y="209"/>
                      <a:pt x="9" y="225"/>
                    </a:cubicBezTo>
                    <a:cubicBezTo>
                      <a:pt x="15" y="246"/>
                      <a:pt x="29" y="262"/>
                      <a:pt x="41" y="279"/>
                    </a:cubicBezTo>
                    <a:cubicBezTo>
                      <a:pt x="44" y="282"/>
                      <a:pt x="44" y="283"/>
                      <a:pt x="45" y="287"/>
                    </a:cubicBezTo>
                    <a:lnTo>
                      <a:pt x="45" y="287"/>
                    </a:lnTo>
                    <a:cubicBezTo>
                      <a:pt x="43" y="284"/>
                      <a:pt x="41" y="280"/>
                      <a:pt x="38" y="276"/>
                    </a:cubicBezTo>
                    <a:lnTo>
                      <a:pt x="38" y="276"/>
                    </a:lnTo>
                    <a:cubicBezTo>
                      <a:pt x="39" y="281"/>
                      <a:pt x="44" y="284"/>
                      <a:pt x="45" y="288"/>
                    </a:cubicBezTo>
                    <a:cubicBezTo>
                      <a:pt x="45" y="288"/>
                      <a:pt x="45" y="287"/>
                      <a:pt x="45" y="287"/>
                    </a:cubicBezTo>
                    <a:lnTo>
                      <a:pt x="45" y="287"/>
                    </a:lnTo>
                    <a:cubicBezTo>
                      <a:pt x="47" y="291"/>
                      <a:pt x="49" y="294"/>
                      <a:pt x="51" y="298"/>
                    </a:cubicBezTo>
                    <a:cubicBezTo>
                      <a:pt x="51" y="301"/>
                      <a:pt x="52" y="302"/>
                      <a:pt x="52" y="304"/>
                    </a:cubicBezTo>
                    <a:cubicBezTo>
                      <a:pt x="68" y="331"/>
                      <a:pt x="90" y="354"/>
                      <a:pt x="119" y="370"/>
                    </a:cubicBezTo>
                    <a:cubicBezTo>
                      <a:pt x="148" y="387"/>
                      <a:pt x="178" y="396"/>
                      <a:pt x="212" y="396"/>
                    </a:cubicBezTo>
                    <a:cubicBezTo>
                      <a:pt x="214" y="396"/>
                      <a:pt x="218" y="396"/>
                      <a:pt x="220" y="395"/>
                    </a:cubicBezTo>
                    <a:cubicBezTo>
                      <a:pt x="218" y="395"/>
                      <a:pt x="217" y="392"/>
                      <a:pt x="214" y="392"/>
                    </a:cubicBezTo>
                    <a:cubicBezTo>
                      <a:pt x="223" y="392"/>
                      <a:pt x="230" y="395"/>
                      <a:pt x="238" y="395"/>
                    </a:cubicBezTo>
                    <a:cubicBezTo>
                      <a:pt x="239" y="395"/>
                      <a:pt x="240" y="395"/>
                      <a:pt x="241" y="395"/>
                    </a:cubicBezTo>
                    <a:cubicBezTo>
                      <a:pt x="263" y="392"/>
                      <a:pt x="283" y="387"/>
                      <a:pt x="300" y="374"/>
                    </a:cubicBezTo>
                    <a:cubicBezTo>
                      <a:pt x="306" y="370"/>
                      <a:pt x="308" y="366"/>
                      <a:pt x="313" y="363"/>
                    </a:cubicBezTo>
                    <a:cubicBezTo>
                      <a:pt x="329" y="353"/>
                      <a:pt x="346" y="340"/>
                      <a:pt x="357" y="324"/>
                    </a:cubicBezTo>
                    <a:cubicBezTo>
                      <a:pt x="372" y="305"/>
                      <a:pt x="384" y="287"/>
                      <a:pt x="390" y="261"/>
                    </a:cubicBezTo>
                    <a:lnTo>
                      <a:pt x="395" y="212"/>
                    </a:lnTo>
                    <a:cubicBezTo>
                      <a:pt x="394" y="180"/>
                      <a:pt x="387" y="147"/>
                      <a:pt x="370" y="121"/>
                    </a:cubicBezTo>
                    <a:cubicBezTo>
                      <a:pt x="361" y="103"/>
                      <a:pt x="348" y="89"/>
                      <a:pt x="335" y="75"/>
                    </a:cubicBezTo>
                    <a:lnTo>
                      <a:pt x="326" y="66"/>
                    </a:lnTo>
                    <a:cubicBezTo>
                      <a:pt x="325" y="65"/>
                      <a:pt x="322" y="65"/>
                      <a:pt x="321" y="63"/>
                    </a:cubicBezTo>
                    <a:cubicBezTo>
                      <a:pt x="308" y="52"/>
                      <a:pt x="293" y="42"/>
                      <a:pt x="282" y="31"/>
                    </a:cubicBezTo>
                    <a:cubicBezTo>
                      <a:pt x="277" y="30"/>
                      <a:pt x="274" y="27"/>
                      <a:pt x="270" y="24"/>
                    </a:cubicBezTo>
                    <a:cubicBezTo>
                      <a:pt x="250" y="13"/>
                      <a:pt x="227" y="5"/>
                      <a:pt x="204" y="3"/>
                    </a:cubicBezTo>
                    <a:cubicBezTo>
                      <a:pt x="195" y="1"/>
                      <a:pt x="186" y="0"/>
                      <a:pt x="1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3066125" y="2379400"/>
                <a:ext cx="57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96" extrusionOk="0">
                    <a:moveTo>
                      <a:pt x="87" y="0"/>
                    </a:moveTo>
                    <a:cubicBezTo>
                      <a:pt x="81" y="0"/>
                      <a:pt x="77" y="0"/>
                      <a:pt x="70" y="2"/>
                    </a:cubicBezTo>
                    <a:cubicBezTo>
                      <a:pt x="59" y="3"/>
                      <a:pt x="52" y="3"/>
                      <a:pt x="41" y="10"/>
                    </a:cubicBezTo>
                    <a:lnTo>
                      <a:pt x="39" y="12"/>
                    </a:lnTo>
                    <a:lnTo>
                      <a:pt x="18" y="29"/>
                    </a:lnTo>
                    <a:cubicBezTo>
                      <a:pt x="12" y="33"/>
                      <a:pt x="8" y="41"/>
                      <a:pt x="5" y="48"/>
                    </a:cubicBezTo>
                    <a:cubicBezTo>
                      <a:pt x="2" y="55"/>
                      <a:pt x="0" y="65"/>
                      <a:pt x="0" y="72"/>
                    </a:cubicBezTo>
                    <a:cubicBezTo>
                      <a:pt x="0" y="88"/>
                      <a:pt x="5" y="104"/>
                      <a:pt x="18" y="115"/>
                    </a:cubicBezTo>
                    <a:lnTo>
                      <a:pt x="26" y="124"/>
                    </a:lnTo>
                    <a:cubicBezTo>
                      <a:pt x="36" y="133"/>
                      <a:pt x="46" y="139"/>
                      <a:pt x="58" y="141"/>
                    </a:cubicBezTo>
                    <a:cubicBezTo>
                      <a:pt x="61" y="144"/>
                      <a:pt x="62" y="146"/>
                      <a:pt x="67" y="147"/>
                    </a:cubicBezTo>
                    <a:lnTo>
                      <a:pt x="72" y="153"/>
                    </a:lnTo>
                    <a:lnTo>
                      <a:pt x="74" y="154"/>
                    </a:lnTo>
                    <a:cubicBezTo>
                      <a:pt x="74" y="156"/>
                      <a:pt x="75" y="156"/>
                      <a:pt x="77" y="156"/>
                    </a:cubicBezTo>
                    <a:cubicBezTo>
                      <a:pt x="88" y="173"/>
                      <a:pt x="104" y="185"/>
                      <a:pt x="124" y="192"/>
                    </a:cubicBezTo>
                    <a:cubicBezTo>
                      <a:pt x="132" y="194"/>
                      <a:pt x="139" y="195"/>
                      <a:pt x="146" y="195"/>
                    </a:cubicBezTo>
                    <a:cubicBezTo>
                      <a:pt x="153" y="195"/>
                      <a:pt x="161" y="194"/>
                      <a:pt x="169" y="192"/>
                    </a:cubicBezTo>
                    <a:cubicBezTo>
                      <a:pt x="181" y="190"/>
                      <a:pt x="189" y="185"/>
                      <a:pt x="198" y="177"/>
                    </a:cubicBezTo>
                    <a:cubicBezTo>
                      <a:pt x="206" y="173"/>
                      <a:pt x="214" y="163"/>
                      <a:pt x="219" y="154"/>
                    </a:cubicBezTo>
                    <a:cubicBezTo>
                      <a:pt x="225" y="146"/>
                      <a:pt x="228" y="134"/>
                      <a:pt x="228" y="124"/>
                    </a:cubicBezTo>
                    <a:cubicBezTo>
                      <a:pt x="228" y="111"/>
                      <a:pt x="228" y="101"/>
                      <a:pt x="225" y="90"/>
                    </a:cubicBezTo>
                    <a:cubicBezTo>
                      <a:pt x="221" y="75"/>
                      <a:pt x="214" y="62"/>
                      <a:pt x="204" y="54"/>
                    </a:cubicBezTo>
                    <a:cubicBezTo>
                      <a:pt x="182" y="32"/>
                      <a:pt x="156" y="16"/>
                      <a:pt x="127" y="7"/>
                    </a:cubicBezTo>
                    <a:cubicBezTo>
                      <a:pt x="124" y="5"/>
                      <a:pt x="120" y="5"/>
                      <a:pt x="117" y="3"/>
                    </a:cubicBezTo>
                    <a:cubicBezTo>
                      <a:pt x="106" y="2"/>
                      <a:pt x="97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3431350" y="2694925"/>
                <a:ext cx="420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26" extrusionOk="0">
                    <a:moveTo>
                      <a:pt x="51" y="1"/>
                    </a:moveTo>
                    <a:cubicBezTo>
                      <a:pt x="46" y="1"/>
                      <a:pt x="42" y="1"/>
                      <a:pt x="38" y="2"/>
                    </a:cubicBezTo>
                    <a:cubicBezTo>
                      <a:pt x="30" y="3"/>
                      <a:pt x="25" y="7"/>
                      <a:pt x="19" y="10"/>
                    </a:cubicBezTo>
                    <a:cubicBezTo>
                      <a:pt x="15" y="15"/>
                      <a:pt x="9" y="20"/>
                      <a:pt x="7" y="25"/>
                    </a:cubicBezTo>
                    <a:cubicBezTo>
                      <a:pt x="2" y="35"/>
                      <a:pt x="0" y="42"/>
                      <a:pt x="0" y="52"/>
                    </a:cubicBezTo>
                    <a:cubicBezTo>
                      <a:pt x="0" y="61"/>
                      <a:pt x="2" y="71"/>
                      <a:pt x="7" y="80"/>
                    </a:cubicBezTo>
                    <a:cubicBezTo>
                      <a:pt x="12" y="87"/>
                      <a:pt x="18" y="94"/>
                      <a:pt x="25" y="97"/>
                    </a:cubicBezTo>
                    <a:cubicBezTo>
                      <a:pt x="33" y="103"/>
                      <a:pt x="43" y="107"/>
                      <a:pt x="52" y="111"/>
                    </a:cubicBezTo>
                    <a:cubicBezTo>
                      <a:pt x="65" y="117"/>
                      <a:pt x="75" y="123"/>
                      <a:pt x="90" y="124"/>
                    </a:cubicBezTo>
                    <a:cubicBezTo>
                      <a:pt x="98" y="126"/>
                      <a:pt x="108" y="126"/>
                      <a:pt x="117" y="126"/>
                    </a:cubicBezTo>
                    <a:cubicBezTo>
                      <a:pt x="126" y="126"/>
                      <a:pt x="134" y="124"/>
                      <a:pt x="144" y="123"/>
                    </a:cubicBezTo>
                    <a:cubicBezTo>
                      <a:pt x="152" y="121"/>
                      <a:pt x="156" y="117"/>
                      <a:pt x="160" y="111"/>
                    </a:cubicBezTo>
                    <a:cubicBezTo>
                      <a:pt x="163" y="107"/>
                      <a:pt x="167" y="100"/>
                      <a:pt x="167" y="94"/>
                    </a:cubicBezTo>
                    <a:cubicBezTo>
                      <a:pt x="167" y="88"/>
                      <a:pt x="166" y="82"/>
                      <a:pt x="162" y="80"/>
                    </a:cubicBezTo>
                    <a:cubicBezTo>
                      <a:pt x="159" y="74"/>
                      <a:pt x="152" y="67"/>
                      <a:pt x="144" y="65"/>
                    </a:cubicBezTo>
                    <a:cubicBezTo>
                      <a:pt x="139" y="62"/>
                      <a:pt x="131" y="61"/>
                      <a:pt x="126" y="59"/>
                    </a:cubicBezTo>
                    <a:cubicBezTo>
                      <a:pt x="123" y="58"/>
                      <a:pt x="117" y="54"/>
                      <a:pt x="113" y="52"/>
                    </a:cubicBezTo>
                    <a:lnTo>
                      <a:pt x="105" y="45"/>
                    </a:lnTo>
                    <a:lnTo>
                      <a:pt x="101" y="35"/>
                    </a:lnTo>
                    <a:lnTo>
                      <a:pt x="101" y="36"/>
                    </a:lnTo>
                    <a:cubicBezTo>
                      <a:pt x="98" y="29"/>
                      <a:pt x="94" y="22"/>
                      <a:pt x="88" y="15"/>
                    </a:cubicBezTo>
                    <a:cubicBezTo>
                      <a:pt x="81" y="7"/>
                      <a:pt x="74" y="3"/>
                      <a:pt x="65" y="2"/>
                    </a:cubicBezTo>
                    <a:cubicBezTo>
                      <a:pt x="60" y="1"/>
                      <a:pt x="55" y="1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3432500" y="2697650"/>
                <a:ext cx="3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6" extrusionOk="0">
                    <a:moveTo>
                      <a:pt x="0" y="1"/>
                    </a:moveTo>
                    <a:lnTo>
                      <a:pt x="9" y="4"/>
                    </a:lnTo>
                    <a:lnTo>
                      <a:pt x="9" y="4"/>
                    </a:lnTo>
                    <a:cubicBezTo>
                      <a:pt x="8" y="3"/>
                      <a:pt x="7" y="2"/>
                      <a:pt x="6" y="2"/>
                    </a:cubicBezTo>
                    <a:cubicBezTo>
                      <a:pt x="3" y="1"/>
                      <a:pt x="2" y="1"/>
                      <a:pt x="0" y="1"/>
                    </a:cubicBezTo>
                    <a:close/>
                    <a:moveTo>
                      <a:pt x="9" y="4"/>
                    </a:moveTo>
                    <a:cubicBezTo>
                      <a:pt x="10" y="5"/>
                      <a:pt x="11" y="5"/>
                      <a:pt x="12" y="5"/>
                    </a:cubicBezTo>
                    <a:lnTo>
                      <a:pt x="9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3443550" y="2666525"/>
                <a:ext cx="1162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46" extrusionOk="0">
                    <a:moveTo>
                      <a:pt x="270" y="1"/>
                    </a:moveTo>
                    <a:cubicBezTo>
                      <a:pt x="237" y="1"/>
                      <a:pt x="205" y="8"/>
                      <a:pt x="177" y="26"/>
                    </a:cubicBezTo>
                    <a:cubicBezTo>
                      <a:pt x="164" y="36"/>
                      <a:pt x="151" y="45"/>
                      <a:pt x="138" y="57"/>
                    </a:cubicBezTo>
                    <a:cubicBezTo>
                      <a:pt x="115" y="80"/>
                      <a:pt x="99" y="109"/>
                      <a:pt x="90" y="142"/>
                    </a:cubicBezTo>
                    <a:cubicBezTo>
                      <a:pt x="90" y="143"/>
                      <a:pt x="90" y="143"/>
                      <a:pt x="87" y="145"/>
                    </a:cubicBezTo>
                    <a:cubicBezTo>
                      <a:pt x="64" y="196"/>
                      <a:pt x="41" y="247"/>
                      <a:pt x="22" y="302"/>
                    </a:cubicBezTo>
                    <a:cubicBezTo>
                      <a:pt x="11" y="339"/>
                      <a:pt x="1" y="380"/>
                      <a:pt x="4" y="418"/>
                    </a:cubicBezTo>
                    <a:cubicBezTo>
                      <a:pt x="4" y="431"/>
                      <a:pt x="7" y="446"/>
                      <a:pt x="8" y="459"/>
                    </a:cubicBezTo>
                    <a:cubicBezTo>
                      <a:pt x="11" y="475"/>
                      <a:pt x="12" y="483"/>
                      <a:pt x="15" y="496"/>
                    </a:cubicBezTo>
                    <a:cubicBezTo>
                      <a:pt x="33" y="540"/>
                      <a:pt x="43" y="557"/>
                      <a:pt x="73" y="593"/>
                    </a:cubicBezTo>
                    <a:cubicBezTo>
                      <a:pt x="95" y="614"/>
                      <a:pt x="120" y="629"/>
                      <a:pt x="151" y="639"/>
                    </a:cubicBezTo>
                    <a:cubicBezTo>
                      <a:pt x="164" y="643"/>
                      <a:pt x="178" y="645"/>
                      <a:pt x="192" y="645"/>
                    </a:cubicBezTo>
                    <a:cubicBezTo>
                      <a:pt x="202" y="645"/>
                      <a:pt x="212" y="644"/>
                      <a:pt x="221" y="642"/>
                    </a:cubicBezTo>
                    <a:cubicBezTo>
                      <a:pt x="244" y="640"/>
                      <a:pt x="266" y="635"/>
                      <a:pt x="286" y="620"/>
                    </a:cubicBezTo>
                    <a:cubicBezTo>
                      <a:pt x="314" y="604"/>
                      <a:pt x="332" y="584"/>
                      <a:pt x="350" y="557"/>
                    </a:cubicBezTo>
                    <a:cubicBezTo>
                      <a:pt x="357" y="547"/>
                      <a:pt x="360" y="532"/>
                      <a:pt x="366" y="519"/>
                    </a:cubicBezTo>
                    <a:cubicBezTo>
                      <a:pt x="383" y="478"/>
                      <a:pt x="394" y="441"/>
                      <a:pt x="396" y="395"/>
                    </a:cubicBezTo>
                    <a:lnTo>
                      <a:pt x="396" y="382"/>
                    </a:lnTo>
                    <a:cubicBezTo>
                      <a:pt x="397" y="375"/>
                      <a:pt x="402" y="368"/>
                      <a:pt x="403" y="361"/>
                    </a:cubicBezTo>
                    <a:cubicBezTo>
                      <a:pt x="422" y="322"/>
                      <a:pt x="439" y="281"/>
                      <a:pt x="456" y="241"/>
                    </a:cubicBezTo>
                    <a:cubicBezTo>
                      <a:pt x="462" y="215"/>
                      <a:pt x="465" y="189"/>
                      <a:pt x="459" y="165"/>
                    </a:cubicBezTo>
                    <a:cubicBezTo>
                      <a:pt x="458" y="140"/>
                      <a:pt x="451" y="116"/>
                      <a:pt x="436" y="94"/>
                    </a:cubicBezTo>
                    <a:cubicBezTo>
                      <a:pt x="412" y="55"/>
                      <a:pt x="367" y="18"/>
                      <a:pt x="322" y="6"/>
                    </a:cubicBezTo>
                    <a:cubicBezTo>
                      <a:pt x="305" y="3"/>
                      <a:pt x="287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3452600" y="2678775"/>
                <a:ext cx="4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41" extrusionOk="0">
                    <a:moveTo>
                      <a:pt x="17" y="0"/>
                    </a:moveTo>
                    <a:cubicBezTo>
                      <a:pt x="11" y="10"/>
                      <a:pt x="7" y="19"/>
                      <a:pt x="4" y="29"/>
                    </a:cubicBezTo>
                    <a:lnTo>
                      <a:pt x="4" y="29"/>
                    </a:lnTo>
                    <a:cubicBezTo>
                      <a:pt x="8" y="20"/>
                      <a:pt x="12" y="12"/>
                      <a:pt x="17" y="0"/>
                    </a:cubicBezTo>
                    <a:close/>
                    <a:moveTo>
                      <a:pt x="4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3" y="31"/>
                      <a:pt x="3" y="32"/>
                      <a:pt x="2" y="33"/>
                    </a:cubicBezTo>
                    <a:lnTo>
                      <a:pt x="2" y="33"/>
                    </a:lnTo>
                    <a:cubicBezTo>
                      <a:pt x="3" y="32"/>
                      <a:pt x="3" y="30"/>
                      <a:pt x="4" y="29"/>
                    </a:cubicBezTo>
                    <a:close/>
                    <a:moveTo>
                      <a:pt x="2" y="33"/>
                    </a:moveTo>
                    <a:cubicBezTo>
                      <a:pt x="2" y="36"/>
                      <a:pt x="1" y="38"/>
                      <a:pt x="1" y="41"/>
                    </a:cubicBezTo>
                    <a:cubicBezTo>
                      <a:pt x="2" y="38"/>
                      <a:pt x="2" y="36"/>
                      <a:pt x="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3438075" y="2722400"/>
                <a:ext cx="69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93" extrusionOk="0">
                    <a:moveTo>
                      <a:pt x="123" y="1"/>
                    </a:moveTo>
                    <a:cubicBezTo>
                      <a:pt x="116" y="1"/>
                      <a:pt x="109" y="2"/>
                      <a:pt x="102" y="4"/>
                    </a:cubicBezTo>
                    <a:cubicBezTo>
                      <a:pt x="86" y="4"/>
                      <a:pt x="71" y="8"/>
                      <a:pt x="58" y="18"/>
                    </a:cubicBezTo>
                    <a:cubicBezTo>
                      <a:pt x="51" y="23"/>
                      <a:pt x="43" y="30"/>
                      <a:pt x="35" y="36"/>
                    </a:cubicBezTo>
                    <a:cubicBezTo>
                      <a:pt x="21" y="50"/>
                      <a:pt x="9" y="69"/>
                      <a:pt x="5" y="86"/>
                    </a:cubicBezTo>
                    <a:cubicBezTo>
                      <a:pt x="2" y="98"/>
                      <a:pt x="1" y="106"/>
                      <a:pt x="1" y="116"/>
                    </a:cubicBezTo>
                    <a:cubicBezTo>
                      <a:pt x="1" y="138"/>
                      <a:pt x="7" y="158"/>
                      <a:pt x="17" y="177"/>
                    </a:cubicBezTo>
                    <a:cubicBezTo>
                      <a:pt x="22" y="187"/>
                      <a:pt x="28" y="199"/>
                      <a:pt x="35" y="207"/>
                    </a:cubicBezTo>
                    <a:cubicBezTo>
                      <a:pt x="38" y="213"/>
                      <a:pt x="41" y="217"/>
                      <a:pt x="44" y="223"/>
                    </a:cubicBezTo>
                    <a:cubicBezTo>
                      <a:pt x="51" y="236"/>
                      <a:pt x="64" y="249"/>
                      <a:pt x="73" y="259"/>
                    </a:cubicBezTo>
                    <a:cubicBezTo>
                      <a:pt x="84" y="271"/>
                      <a:pt x="94" y="278"/>
                      <a:pt x="109" y="282"/>
                    </a:cubicBezTo>
                    <a:cubicBezTo>
                      <a:pt x="120" y="288"/>
                      <a:pt x="134" y="293"/>
                      <a:pt x="146" y="293"/>
                    </a:cubicBezTo>
                    <a:cubicBezTo>
                      <a:pt x="148" y="293"/>
                      <a:pt x="150" y="292"/>
                      <a:pt x="152" y="292"/>
                    </a:cubicBezTo>
                    <a:cubicBezTo>
                      <a:pt x="164" y="289"/>
                      <a:pt x="172" y="289"/>
                      <a:pt x="182" y="288"/>
                    </a:cubicBezTo>
                    <a:cubicBezTo>
                      <a:pt x="203" y="282"/>
                      <a:pt x="218" y="273"/>
                      <a:pt x="233" y="259"/>
                    </a:cubicBezTo>
                    <a:lnTo>
                      <a:pt x="237" y="256"/>
                    </a:lnTo>
                    <a:cubicBezTo>
                      <a:pt x="244" y="246"/>
                      <a:pt x="250" y="239"/>
                      <a:pt x="257" y="230"/>
                    </a:cubicBezTo>
                    <a:cubicBezTo>
                      <a:pt x="259" y="229"/>
                      <a:pt x="259" y="227"/>
                      <a:pt x="260" y="224"/>
                    </a:cubicBezTo>
                    <a:lnTo>
                      <a:pt x="272" y="199"/>
                    </a:lnTo>
                    <a:lnTo>
                      <a:pt x="272" y="196"/>
                    </a:lnTo>
                    <a:cubicBezTo>
                      <a:pt x="272" y="194"/>
                      <a:pt x="272" y="194"/>
                      <a:pt x="273" y="193"/>
                    </a:cubicBezTo>
                    <a:cubicBezTo>
                      <a:pt x="276" y="181"/>
                      <a:pt x="276" y="170"/>
                      <a:pt x="279" y="158"/>
                    </a:cubicBezTo>
                    <a:cubicBezTo>
                      <a:pt x="275" y="157"/>
                      <a:pt x="275" y="157"/>
                      <a:pt x="275" y="152"/>
                    </a:cubicBezTo>
                    <a:cubicBezTo>
                      <a:pt x="273" y="128"/>
                      <a:pt x="273" y="129"/>
                      <a:pt x="266" y="112"/>
                    </a:cubicBezTo>
                    <a:cubicBezTo>
                      <a:pt x="262" y="105"/>
                      <a:pt x="262" y="101"/>
                      <a:pt x="259" y="98"/>
                    </a:cubicBezTo>
                    <a:cubicBezTo>
                      <a:pt x="253" y="90"/>
                      <a:pt x="247" y="80"/>
                      <a:pt x="240" y="73"/>
                    </a:cubicBezTo>
                    <a:lnTo>
                      <a:pt x="237" y="70"/>
                    </a:lnTo>
                    <a:cubicBezTo>
                      <a:pt x="230" y="64"/>
                      <a:pt x="221" y="57"/>
                      <a:pt x="216" y="52"/>
                    </a:cubicBezTo>
                    <a:cubicBezTo>
                      <a:pt x="214" y="52"/>
                      <a:pt x="214" y="50"/>
                      <a:pt x="211" y="50"/>
                    </a:cubicBezTo>
                    <a:cubicBezTo>
                      <a:pt x="210" y="50"/>
                      <a:pt x="208" y="50"/>
                      <a:pt x="208" y="49"/>
                    </a:cubicBezTo>
                    <a:cubicBezTo>
                      <a:pt x="203" y="41"/>
                      <a:pt x="197" y="33"/>
                      <a:pt x="188" y="27"/>
                    </a:cubicBezTo>
                    <a:cubicBezTo>
                      <a:pt x="178" y="15"/>
                      <a:pt x="164" y="8"/>
                      <a:pt x="149" y="5"/>
                    </a:cubicBezTo>
                    <a:cubicBezTo>
                      <a:pt x="140" y="2"/>
                      <a:pt x="132" y="1"/>
                      <a:pt x="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3462550" y="2707500"/>
                <a:ext cx="24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2" extrusionOk="0">
                    <a:moveTo>
                      <a:pt x="51" y="0"/>
                    </a:moveTo>
                    <a:cubicBezTo>
                      <a:pt x="44" y="0"/>
                      <a:pt x="38" y="2"/>
                      <a:pt x="31" y="3"/>
                    </a:cubicBezTo>
                    <a:cubicBezTo>
                      <a:pt x="25" y="5"/>
                      <a:pt x="21" y="9"/>
                      <a:pt x="15" y="15"/>
                    </a:cubicBezTo>
                    <a:cubicBezTo>
                      <a:pt x="9" y="19"/>
                      <a:pt x="3" y="26"/>
                      <a:pt x="2" y="36"/>
                    </a:cubicBezTo>
                    <a:cubicBezTo>
                      <a:pt x="0" y="45"/>
                      <a:pt x="0" y="54"/>
                      <a:pt x="2" y="62"/>
                    </a:cubicBezTo>
                    <a:cubicBezTo>
                      <a:pt x="3" y="75"/>
                      <a:pt x="8" y="90"/>
                      <a:pt x="9" y="103"/>
                    </a:cubicBezTo>
                    <a:cubicBezTo>
                      <a:pt x="11" y="106"/>
                      <a:pt x="13" y="110"/>
                      <a:pt x="13" y="111"/>
                    </a:cubicBezTo>
                    <a:cubicBezTo>
                      <a:pt x="15" y="117"/>
                      <a:pt x="18" y="120"/>
                      <a:pt x="24" y="123"/>
                    </a:cubicBezTo>
                    <a:cubicBezTo>
                      <a:pt x="25" y="124"/>
                      <a:pt x="29" y="126"/>
                      <a:pt x="32" y="127"/>
                    </a:cubicBezTo>
                    <a:cubicBezTo>
                      <a:pt x="38" y="130"/>
                      <a:pt x="44" y="131"/>
                      <a:pt x="49" y="131"/>
                    </a:cubicBezTo>
                    <a:lnTo>
                      <a:pt x="60" y="130"/>
                    </a:lnTo>
                    <a:cubicBezTo>
                      <a:pt x="64" y="127"/>
                      <a:pt x="67" y="126"/>
                      <a:pt x="68" y="126"/>
                    </a:cubicBezTo>
                    <a:cubicBezTo>
                      <a:pt x="74" y="124"/>
                      <a:pt x="78" y="120"/>
                      <a:pt x="80" y="116"/>
                    </a:cubicBezTo>
                    <a:cubicBezTo>
                      <a:pt x="83" y="111"/>
                      <a:pt x="86" y="106"/>
                      <a:pt x="87" y="101"/>
                    </a:cubicBezTo>
                    <a:cubicBezTo>
                      <a:pt x="88" y="88"/>
                      <a:pt x="93" y="74"/>
                      <a:pt x="94" y="61"/>
                    </a:cubicBezTo>
                    <a:cubicBezTo>
                      <a:pt x="96" y="52"/>
                      <a:pt x="96" y="44"/>
                      <a:pt x="94" y="33"/>
                    </a:cubicBezTo>
                    <a:cubicBezTo>
                      <a:pt x="97" y="26"/>
                      <a:pt x="94" y="19"/>
                      <a:pt x="87" y="15"/>
                    </a:cubicBezTo>
                    <a:lnTo>
                      <a:pt x="75" y="8"/>
                    </a:lnTo>
                    <a:cubicBezTo>
                      <a:pt x="68" y="3"/>
                      <a:pt x="60" y="0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3408750" y="27315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3381100" y="2759550"/>
                <a:ext cx="692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83" extrusionOk="0">
                    <a:moveTo>
                      <a:pt x="155" y="1"/>
                    </a:moveTo>
                    <a:cubicBezTo>
                      <a:pt x="147" y="1"/>
                      <a:pt x="139" y="2"/>
                      <a:pt x="132" y="4"/>
                    </a:cubicBezTo>
                    <a:cubicBezTo>
                      <a:pt x="116" y="4"/>
                      <a:pt x="100" y="10"/>
                      <a:pt x="86" y="18"/>
                    </a:cubicBezTo>
                    <a:cubicBezTo>
                      <a:pt x="66" y="30"/>
                      <a:pt x="51" y="46"/>
                      <a:pt x="40" y="63"/>
                    </a:cubicBezTo>
                    <a:cubicBezTo>
                      <a:pt x="37" y="69"/>
                      <a:pt x="33" y="76"/>
                      <a:pt x="28" y="82"/>
                    </a:cubicBezTo>
                    <a:cubicBezTo>
                      <a:pt x="25" y="85"/>
                      <a:pt x="24" y="88"/>
                      <a:pt x="22" y="91"/>
                    </a:cubicBezTo>
                    <a:cubicBezTo>
                      <a:pt x="15" y="102"/>
                      <a:pt x="8" y="115"/>
                      <a:pt x="7" y="128"/>
                    </a:cubicBezTo>
                    <a:cubicBezTo>
                      <a:pt x="1" y="150"/>
                      <a:pt x="1" y="171"/>
                      <a:pt x="7" y="193"/>
                    </a:cubicBezTo>
                    <a:cubicBezTo>
                      <a:pt x="11" y="213"/>
                      <a:pt x="22" y="232"/>
                      <a:pt x="37" y="248"/>
                    </a:cubicBezTo>
                    <a:cubicBezTo>
                      <a:pt x="51" y="262"/>
                      <a:pt x="69" y="272"/>
                      <a:pt x="90" y="278"/>
                    </a:cubicBezTo>
                    <a:cubicBezTo>
                      <a:pt x="101" y="281"/>
                      <a:pt x="112" y="282"/>
                      <a:pt x="123" y="282"/>
                    </a:cubicBezTo>
                    <a:cubicBezTo>
                      <a:pt x="133" y="282"/>
                      <a:pt x="144" y="281"/>
                      <a:pt x="155" y="278"/>
                    </a:cubicBezTo>
                    <a:lnTo>
                      <a:pt x="159" y="278"/>
                    </a:lnTo>
                    <a:cubicBezTo>
                      <a:pt x="170" y="275"/>
                      <a:pt x="177" y="268"/>
                      <a:pt x="187" y="262"/>
                    </a:cubicBezTo>
                    <a:lnTo>
                      <a:pt x="187" y="265"/>
                    </a:lnTo>
                    <a:cubicBezTo>
                      <a:pt x="194" y="262"/>
                      <a:pt x="198" y="256"/>
                      <a:pt x="204" y="251"/>
                    </a:cubicBezTo>
                    <a:cubicBezTo>
                      <a:pt x="206" y="249"/>
                      <a:pt x="210" y="249"/>
                      <a:pt x="213" y="246"/>
                    </a:cubicBezTo>
                    <a:cubicBezTo>
                      <a:pt x="213" y="246"/>
                      <a:pt x="216" y="243"/>
                      <a:pt x="216" y="242"/>
                    </a:cubicBezTo>
                    <a:cubicBezTo>
                      <a:pt x="217" y="240"/>
                      <a:pt x="219" y="240"/>
                      <a:pt x="219" y="239"/>
                    </a:cubicBezTo>
                    <a:cubicBezTo>
                      <a:pt x="220" y="236"/>
                      <a:pt x="224" y="233"/>
                      <a:pt x="226" y="229"/>
                    </a:cubicBezTo>
                    <a:cubicBezTo>
                      <a:pt x="231" y="225"/>
                      <a:pt x="234" y="219"/>
                      <a:pt x="240" y="213"/>
                    </a:cubicBezTo>
                    <a:cubicBezTo>
                      <a:pt x="256" y="197"/>
                      <a:pt x="268" y="178"/>
                      <a:pt x="273" y="157"/>
                    </a:cubicBezTo>
                    <a:cubicBezTo>
                      <a:pt x="275" y="147"/>
                      <a:pt x="276" y="135"/>
                      <a:pt x="276" y="124"/>
                    </a:cubicBezTo>
                    <a:cubicBezTo>
                      <a:pt x="275" y="106"/>
                      <a:pt x="269" y="85"/>
                      <a:pt x="259" y="66"/>
                    </a:cubicBezTo>
                    <a:cubicBezTo>
                      <a:pt x="252" y="52"/>
                      <a:pt x="240" y="39"/>
                      <a:pt x="226" y="30"/>
                    </a:cubicBezTo>
                    <a:cubicBezTo>
                      <a:pt x="213" y="18"/>
                      <a:pt x="198" y="11"/>
                      <a:pt x="182" y="5"/>
                    </a:cubicBezTo>
                    <a:cubicBezTo>
                      <a:pt x="174" y="2"/>
                      <a:pt x="165" y="1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3412900" y="2778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3389325" y="2718025"/>
                <a:ext cx="33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72" extrusionOk="0">
                    <a:moveTo>
                      <a:pt x="16" y="77"/>
                    </a:moveTo>
                    <a:cubicBezTo>
                      <a:pt x="17" y="78"/>
                      <a:pt x="18" y="79"/>
                      <a:pt x="19" y="80"/>
                    </a:cubicBezTo>
                    <a:lnTo>
                      <a:pt x="19" y="80"/>
                    </a:lnTo>
                    <a:cubicBezTo>
                      <a:pt x="18" y="79"/>
                      <a:pt x="17" y="78"/>
                      <a:pt x="16" y="77"/>
                    </a:cubicBezTo>
                    <a:close/>
                    <a:moveTo>
                      <a:pt x="45" y="1"/>
                    </a:moveTo>
                    <a:cubicBezTo>
                      <a:pt x="41" y="1"/>
                      <a:pt x="37" y="1"/>
                      <a:pt x="34" y="2"/>
                    </a:cubicBezTo>
                    <a:cubicBezTo>
                      <a:pt x="25" y="5"/>
                      <a:pt x="18" y="9"/>
                      <a:pt x="12" y="16"/>
                    </a:cubicBezTo>
                    <a:cubicBezTo>
                      <a:pt x="1" y="30"/>
                      <a:pt x="1" y="49"/>
                      <a:pt x="9" y="64"/>
                    </a:cubicBezTo>
                    <a:cubicBezTo>
                      <a:pt x="11" y="65"/>
                      <a:pt x="11" y="69"/>
                      <a:pt x="12" y="71"/>
                    </a:cubicBezTo>
                    <a:cubicBezTo>
                      <a:pt x="13" y="76"/>
                      <a:pt x="17" y="80"/>
                      <a:pt x="22" y="84"/>
                    </a:cubicBezTo>
                    <a:lnTo>
                      <a:pt x="22" y="84"/>
                    </a:lnTo>
                    <a:cubicBezTo>
                      <a:pt x="28" y="93"/>
                      <a:pt x="34" y="103"/>
                      <a:pt x="38" y="113"/>
                    </a:cubicBezTo>
                    <a:cubicBezTo>
                      <a:pt x="39" y="117"/>
                      <a:pt x="41" y="124"/>
                      <a:pt x="45" y="130"/>
                    </a:cubicBezTo>
                    <a:cubicBezTo>
                      <a:pt x="48" y="137"/>
                      <a:pt x="54" y="143"/>
                      <a:pt x="57" y="149"/>
                    </a:cubicBezTo>
                    <a:cubicBezTo>
                      <a:pt x="57" y="150"/>
                      <a:pt x="60" y="152"/>
                      <a:pt x="60" y="152"/>
                    </a:cubicBezTo>
                    <a:cubicBezTo>
                      <a:pt x="61" y="153"/>
                      <a:pt x="62" y="157"/>
                      <a:pt x="64" y="160"/>
                    </a:cubicBezTo>
                    <a:cubicBezTo>
                      <a:pt x="71" y="168"/>
                      <a:pt x="81" y="172"/>
                      <a:pt x="91" y="172"/>
                    </a:cubicBezTo>
                    <a:cubicBezTo>
                      <a:pt x="99" y="172"/>
                      <a:pt x="108" y="169"/>
                      <a:pt x="114" y="165"/>
                    </a:cubicBezTo>
                    <a:cubicBezTo>
                      <a:pt x="132" y="152"/>
                      <a:pt x="135" y="130"/>
                      <a:pt x="126" y="114"/>
                    </a:cubicBezTo>
                    <a:cubicBezTo>
                      <a:pt x="122" y="108"/>
                      <a:pt x="120" y="103"/>
                      <a:pt x="119" y="98"/>
                    </a:cubicBezTo>
                    <a:cubicBezTo>
                      <a:pt x="113" y="87"/>
                      <a:pt x="110" y="74"/>
                      <a:pt x="106" y="64"/>
                    </a:cubicBezTo>
                    <a:cubicBezTo>
                      <a:pt x="104" y="58"/>
                      <a:pt x="103" y="52"/>
                      <a:pt x="100" y="49"/>
                    </a:cubicBezTo>
                    <a:cubicBezTo>
                      <a:pt x="103" y="41"/>
                      <a:pt x="99" y="29"/>
                      <a:pt x="91" y="23"/>
                    </a:cubicBezTo>
                    <a:cubicBezTo>
                      <a:pt x="88" y="22"/>
                      <a:pt x="86" y="19"/>
                      <a:pt x="83" y="16"/>
                    </a:cubicBezTo>
                    <a:cubicBezTo>
                      <a:pt x="78" y="13"/>
                      <a:pt x="75" y="9"/>
                      <a:pt x="71" y="7"/>
                    </a:cubicBezTo>
                    <a:cubicBezTo>
                      <a:pt x="67" y="5"/>
                      <a:pt x="62" y="5"/>
                      <a:pt x="57" y="2"/>
                    </a:cubicBezTo>
                    <a:cubicBezTo>
                      <a:pt x="53" y="1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3410375" y="2682900"/>
                <a:ext cx="83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50" y="1"/>
                    </a:moveTo>
                    <a:cubicBezTo>
                      <a:pt x="143" y="1"/>
                      <a:pt x="136" y="2"/>
                      <a:pt x="129" y="3"/>
                    </a:cubicBezTo>
                    <a:cubicBezTo>
                      <a:pt x="117" y="3"/>
                      <a:pt x="107" y="7"/>
                      <a:pt x="98" y="13"/>
                    </a:cubicBezTo>
                    <a:cubicBezTo>
                      <a:pt x="81" y="19"/>
                      <a:pt x="69" y="27"/>
                      <a:pt x="58" y="37"/>
                    </a:cubicBezTo>
                    <a:cubicBezTo>
                      <a:pt x="44" y="49"/>
                      <a:pt x="33" y="65"/>
                      <a:pt x="23" y="79"/>
                    </a:cubicBezTo>
                    <a:cubicBezTo>
                      <a:pt x="22" y="81"/>
                      <a:pt x="22" y="82"/>
                      <a:pt x="22" y="82"/>
                    </a:cubicBezTo>
                    <a:cubicBezTo>
                      <a:pt x="16" y="94"/>
                      <a:pt x="13" y="106"/>
                      <a:pt x="8" y="117"/>
                    </a:cubicBezTo>
                    <a:cubicBezTo>
                      <a:pt x="6" y="124"/>
                      <a:pt x="6" y="130"/>
                      <a:pt x="5" y="137"/>
                    </a:cubicBezTo>
                    <a:cubicBezTo>
                      <a:pt x="0" y="157"/>
                      <a:pt x="0" y="174"/>
                      <a:pt x="6" y="194"/>
                    </a:cubicBezTo>
                    <a:lnTo>
                      <a:pt x="6" y="196"/>
                    </a:lnTo>
                    <a:cubicBezTo>
                      <a:pt x="6" y="200"/>
                      <a:pt x="8" y="203"/>
                      <a:pt x="9" y="207"/>
                    </a:cubicBezTo>
                    <a:cubicBezTo>
                      <a:pt x="15" y="219"/>
                      <a:pt x="20" y="232"/>
                      <a:pt x="23" y="243"/>
                    </a:cubicBezTo>
                    <a:cubicBezTo>
                      <a:pt x="23" y="245"/>
                      <a:pt x="23" y="245"/>
                      <a:pt x="26" y="246"/>
                    </a:cubicBezTo>
                    <a:cubicBezTo>
                      <a:pt x="26" y="249"/>
                      <a:pt x="28" y="251"/>
                      <a:pt x="29" y="252"/>
                    </a:cubicBezTo>
                    <a:cubicBezTo>
                      <a:pt x="39" y="266"/>
                      <a:pt x="49" y="279"/>
                      <a:pt x="58" y="290"/>
                    </a:cubicBezTo>
                    <a:cubicBezTo>
                      <a:pt x="62" y="294"/>
                      <a:pt x="64" y="297"/>
                      <a:pt x="68" y="300"/>
                    </a:cubicBezTo>
                    <a:cubicBezTo>
                      <a:pt x="80" y="310"/>
                      <a:pt x="94" y="321"/>
                      <a:pt x="108" y="330"/>
                    </a:cubicBezTo>
                    <a:cubicBezTo>
                      <a:pt x="127" y="340"/>
                      <a:pt x="144" y="346"/>
                      <a:pt x="165" y="347"/>
                    </a:cubicBezTo>
                    <a:cubicBezTo>
                      <a:pt x="174" y="349"/>
                      <a:pt x="183" y="350"/>
                      <a:pt x="193" y="350"/>
                    </a:cubicBezTo>
                    <a:cubicBezTo>
                      <a:pt x="203" y="350"/>
                      <a:pt x="214" y="349"/>
                      <a:pt x="224" y="346"/>
                    </a:cubicBezTo>
                    <a:cubicBezTo>
                      <a:pt x="244" y="340"/>
                      <a:pt x="260" y="333"/>
                      <a:pt x="274" y="318"/>
                    </a:cubicBezTo>
                    <a:cubicBezTo>
                      <a:pt x="291" y="308"/>
                      <a:pt x="303" y="294"/>
                      <a:pt x="313" y="277"/>
                    </a:cubicBezTo>
                    <a:cubicBezTo>
                      <a:pt x="317" y="265"/>
                      <a:pt x="323" y="254"/>
                      <a:pt x="328" y="241"/>
                    </a:cubicBezTo>
                    <a:cubicBezTo>
                      <a:pt x="335" y="215"/>
                      <a:pt x="335" y="189"/>
                      <a:pt x="328" y="163"/>
                    </a:cubicBezTo>
                    <a:cubicBezTo>
                      <a:pt x="323" y="150"/>
                      <a:pt x="317" y="137"/>
                      <a:pt x="315" y="127"/>
                    </a:cubicBezTo>
                    <a:cubicBezTo>
                      <a:pt x="303" y="109"/>
                      <a:pt x="289" y="96"/>
                      <a:pt x="273" y="85"/>
                    </a:cubicBezTo>
                    <a:cubicBezTo>
                      <a:pt x="273" y="85"/>
                      <a:pt x="273" y="82"/>
                      <a:pt x="271" y="82"/>
                    </a:cubicBezTo>
                    <a:cubicBezTo>
                      <a:pt x="267" y="79"/>
                      <a:pt x="264" y="73"/>
                      <a:pt x="260" y="68"/>
                    </a:cubicBezTo>
                    <a:cubicBezTo>
                      <a:pt x="254" y="59"/>
                      <a:pt x="253" y="50"/>
                      <a:pt x="245" y="43"/>
                    </a:cubicBezTo>
                    <a:cubicBezTo>
                      <a:pt x="237" y="32"/>
                      <a:pt x="222" y="24"/>
                      <a:pt x="209" y="19"/>
                    </a:cubicBezTo>
                    <a:lnTo>
                      <a:pt x="179" y="6"/>
                    </a:lnTo>
                    <a:cubicBezTo>
                      <a:pt x="170" y="2"/>
                      <a:pt x="160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3553325" y="235722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3549100" y="2374875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1" y="2"/>
                    </a:moveTo>
                    <a:cubicBezTo>
                      <a:pt x="4" y="2"/>
                      <a:pt x="4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3547450" y="2346700"/>
                <a:ext cx="900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73" extrusionOk="0">
                    <a:moveTo>
                      <a:pt x="147" y="0"/>
                    </a:moveTo>
                    <a:cubicBezTo>
                      <a:pt x="123" y="0"/>
                      <a:pt x="99" y="6"/>
                      <a:pt x="78" y="20"/>
                    </a:cubicBezTo>
                    <a:cubicBezTo>
                      <a:pt x="48" y="40"/>
                      <a:pt x="24" y="69"/>
                      <a:pt x="13" y="105"/>
                    </a:cubicBezTo>
                    <a:cubicBezTo>
                      <a:pt x="0" y="149"/>
                      <a:pt x="2" y="191"/>
                      <a:pt x="9" y="236"/>
                    </a:cubicBezTo>
                    <a:cubicBezTo>
                      <a:pt x="12" y="250"/>
                      <a:pt x="18" y="260"/>
                      <a:pt x="24" y="275"/>
                    </a:cubicBezTo>
                    <a:lnTo>
                      <a:pt x="24" y="306"/>
                    </a:lnTo>
                    <a:lnTo>
                      <a:pt x="24" y="331"/>
                    </a:lnTo>
                    <a:lnTo>
                      <a:pt x="24" y="342"/>
                    </a:lnTo>
                    <a:cubicBezTo>
                      <a:pt x="26" y="353"/>
                      <a:pt x="28" y="364"/>
                      <a:pt x="29" y="376"/>
                    </a:cubicBezTo>
                    <a:cubicBezTo>
                      <a:pt x="35" y="387"/>
                      <a:pt x="38" y="400"/>
                      <a:pt x="44" y="410"/>
                    </a:cubicBezTo>
                    <a:cubicBezTo>
                      <a:pt x="55" y="429"/>
                      <a:pt x="70" y="445"/>
                      <a:pt x="88" y="455"/>
                    </a:cubicBezTo>
                    <a:cubicBezTo>
                      <a:pt x="109" y="466"/>
                      <a:pt x="129" y="472"/>
                      <a:pt x="152" y="472"/>
                    </a:cubicBezTo>
                    <a:cubicBezTo>
                      <a:pt x="173" y="472"/>
                      <a:pt x="195" y="466"/>
                      <a:pt x="215" y="455"/>
                    </a:cubicBezTo>
                    <a:cubicBezTo>
                      <a:pt x="233" y="445"/>
                      <a:pt x="250" y="430"/>
                      <a:pt x="260" y="410"/>
                    </a:cubicBezTo>
                    <a:cubicBezTo>
                      <a:pt x="264" y="404"/>
                      <a:pt x="266" y="397"/>
                      <a:pt x="267" y="393"/>
                    </a:cubicBezTo>
                    <a:cubicBezTo>
                      <a:pt x="270" y="386"/>
                      <a:pt x="270" y="378"/>
                      <a:pt x="273" y="371"/>
                    </a:cubicBezTo>
                    <a:cubicBezTo>
                      <a:pt x="290" y="358"/>
                      <a:pt x="309" y="344"/>
                      <a:pt x="319" y="324"/>
                    </a:cubicBezTo>
                    <a:cubicBezTo>
                      <a:pt x="325" y="315"/>
                      <a:pt x="329" y="308"/>
                      <a:pt x="333" y="299"/>
                    </a:cubicBezTo>
                    <a:cubicBezTo>
                      <a:pt x="354" y="256"/>
                      <a:pt x="359" y="214"/>
                      <a:pt x="348" y="171"/>
                    </a:cubicBezTo>
                    <a:cubicBezTo>
                      <a:pt x="341" y="144"/>
                      <a:pt x="326" y="119"/>
                      <a:pt x="308" y="99"/>
                    </a:cubicBezTo>
                    <a:cubicBezTo>
                      <a:pt x="297" y="87"/>
                      <a:pt x="286" y="84"/>
                      <a:pt x="274" y="77"/>
                    </a:cubicBezTo>
                    <a:cubicBezTo>
                      <a:pt x="273" y="76"/>
                      <a:pt x="273" y="73"/>
                      <a:pt x="273" y="70"/>
                    </a:cubicBezTo>
                    <a:cubicBezTo>
                      <a:pt x="254" y="41"/>
                      <a:pt x="222" y="12"/>
                      <a:pt x="188" y="5"/>
                    </a:cubicBezTo>
                    <a:cubicBezTo>
                      <a:pt x="175" y="2"/>
                      <a:pt x="161" y="0"/>
                      <a:pt x="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3533900" y="2368025"/>
                <a:ext cx="117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07" extrusionOk="0">
                    <a:moveTo>
                      <a:pt x="278" y="1"/>
                    </a:moveTo>
                    <a:cubicBezTo>
                      <a:pt x="261" y="1"/>
                      <a:pt x="244" y="3"/>
                      <a:pt x="227" y="8"/>
                    </a:cubicBezTo>
                    <a:cubicBezTo>
                      <a:pt x="199" y="11"/>
                      <a:pt x="171" y="24"/>
                      <a:pt x="148" y="39"/>
                    </a:cubicBezTo>
                    <a:cubicBezTo>
                      <a:pt x="126" y="50"/>
                      <a:pt x="104" y="67"/>
                      <a:pt x="87" y="86"/>
                    </a:cubicBezTo>
                    <a:cubicBezTo>
                      <a:pt x="51" y="128"/>
                      <a:pt x="24" y="176"/>
                      <a:pt x="13" y="229"/>
                    </a:cubicBezTo>
                    <a:cubicBezTo>
                      <a:pt x="6" y="271"/>
                      <a:pt x="1" y="312"/>
                      <a:pt x="1" y="354"/>
                    </a:cubicBezTo>
                    <a:cubicBezTo>
                      <a:pt x="1" y="409"/>
                      <a:pt x="3" y="467"/>
                      <a:pt x="32" y="516"/>
                    </a:cubicBezTo>
                    <a:cubicBezTo>
                      <a:pt x="67" y="572"/>
                      <a:pt x="124" y="607"/>
                      <a:pt x="191" y="607"/>
                    </a:cubicBezTo>
                    <a:cubicBezTo>
                      <a:pt x="253" y="607"/>
                      <a:pt x="321" y="572"/>
                      <a:pt x="349" y="516"/>
                    </a:cubicBezTo>
                    <a:cubicBezTo>
                      <a:pt x="370" y="478"/>
                      <a:pt x="381" y="442"/>
                      <a:pt x="378" y="399"/>
                    </a:cubicBezTo>
                    <a:lnTo>
                      <a:pt x="378" y="366"/>
                    </a:lnTo>
                    <a:lnTo>
                      <a:pt x="378" y="350"/>
                    </a:lnTo>
                    <a:cubicBezTo>
                      <a:pt x="390" y="343"/>
                      <a:pt x="398" y="334"/>
                      <a:pt x="410" y="327"/>
                    </a:cubicBezTo>
                    <a:cubicBezTo>
                      <a:pt x="433" y="302"/>
                      <a:pt x="449" y="274"/>
                      <a:pt x="457" y="242"/>
                    </a:cubicBezTo>
                    <a:cubicBezTo>
                      <a:pt x="465" y="216"/>
                      <a:pt x="468" y="191"/>
                      <a:pt x="462" y="165"/>
                    </a:cubicBezTo>
                    <a:cubicBezTo>
                      <a:pt x="463" y="141"/>
                      <a:pt x="455" y="118"/>
                      <a:pt x="442" y="96"/>
                    </a:cubicBezTo>
                    <a:cubicBezTo>
                      <a:pt x="429" y="75"/>
                      <a:pt x="413" y="56"/>
                      <a:pt x="393" y="41"/>
                    </a:cubicBezTo>
                    <a:cubicBezTo>
                      <a:pt x="375" y="26"/>
                      <a:pt x="354" y="13"/>
                      <a:pt x="328" y="8"/>
                    </a:cubicBezTo>
                    <a:cubicBezTo>
                      <a:pt x="311" y="3"/>
                      <a:pt x="295" y="1"/>
                      <a:pt x="2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3549100" y="2388400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3548100" y="239462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4"/>
                    </a:moveTo>
                    <a:cubicBezTo>
                      <a:pt x="2" y="4"/>
                      <a:pt x="2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3540275" y="2394550"/>
                <a:ext cx="105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07" extrusionOk="0">
                    <a:moveTo>
                      <a:pt x="232" y="1"/>
                    </a:moveTo>
                    <a:cubicBezTo>
                      <a:pt x="223" y="1"/>
                      <a:pt x="215" y="2"/>
                      <a:pt x="207" y="4"/>
                    </a:cubicBezTo>
                    <a:cubicBezTo>
                      <a:pt x="181" y="7"/>
                      <a:pt x="158" y="14"/>
                      <a:pt x="136" y="26"/>
                    </a:cubicBezTo>
                    <a:lnTo>
                      <a:pt x="99" y="54"/>
                    </a:lnTo>
                    <a:cubicBezTo>
                      <a:pt x="76" y="79"/>
                      <a:pt x="58" y="108"/>
                      <a:pt x="50" y="138"/>
                    </a:cubicBezTo>
                    <a:cubicBezTo>
                      <a:pt x="44" y="170"/>
                      <a:pt x="32" y="198"/>
                      <a:pt x="21" y="227"/>
                    </a:cubicBezTo>
                    <a:cubicBezTo>
                      <a:pt x="1" y="284"/>
                      <a:pt x="6" y="354"/>
                      <a:pt x="37" y="405"/>
                    </a:cubicBezTo>
                    <a:cubicBezTo>
                      <a:pt x="47" y="420"/>
                      <a:pt x="61" y="436"/>
                      <a:pt x="71" y="451"/>
                    </a:cubicBezTo>
                    <a:cubicBezTo>
                      <a:pt x="74" y="455"/>
                      <a:pt x="78" y="461"/>
                      <a:pt x="83" y="464"/>
                    </a:cubicBezTo>
                    <a:cubicBezTo>
                      <a:pt x="94" y="478"/>
                      <a:pt x="112" y="490"/>
                      <a:pt x="129" y="494"/>
                    </a:cubicBezTo>
                    <a:cubicBezTo>
                      <a:pt x="148" y="503"/>
                      <a:pt x="165" y="507"/>
                      <a:pt x="185" y="507"/>
                    </a:cubicBezTo>
                    <a:cubicBezTo>
                      <a:pt x="214" y="506"/>
                      <a:pt x="238" y="495"/>
                      <a:pt x="263" y="480"/>
                    </a:cubicBezTo>
                    <a:lnTo>
                      <a:pt x="279" y="478"/>
                    </a:lnTo>
                    <a:cubicBezTo>
                      <a:pt x="311" y="469"/>
                      <a:pt x="338" y="452"/>
                      <a:pt x="364" y="429"/>
                    </a:cubicBezTo>
                    <a:cubicBezTo>
                      <a:pt x="397" y="393"/>
                      <a:pt x="422" y="347"/>
                      <a:pt x="419" y="294"/>
                    </a:cubicBezTo>
                    <a:cubicBezTo>
                      <a:pt x="417" y="258"/>
                      <a:pt x="419" y="224"/>
                      <a:pt x="422" y="188"/>
                    </a:cubicBezTo>
                    <a:cubicBezTo>
                      <a:pt x="423" y="165"/>
                      <a:pt x="417" y="139"/>
                      <a:pt x="404" y="116"/>
                    </a:cubicBezTo>
                    <a:cubicBezTo>
                      <a:pt x="397" y="93"/>
                      <a:pt x="386" y="73"/>
                      <a:pt x="365" y="54"/>
                    </a:cubicBezTo>
                    <a:cubicBezTo>
                      <a:pt x="352" y="46"/>
                      <a:pt x="339" y="36"/>
                      <a:pt x="328" y="26"/>
                    </a:cubicBezTo>
                    <a:cubicBezTo>
                      <a:pt x="306" y="11"/>
                      <a:pt x="282" y="4"/>
                      <a:pt x="257" y="4"/>
                    </a:cubicBezTo>
                    <a:cubicBezTo>
                      <a:pt x="249" y="2"/>
                      <a:pt x="241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3475600" y="2540650"/>
                <a:ext cx="107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537" extrusionOk="0">
                    <a:moveTo>
                      <a:pt x="244" y="0"/>
                    </a:moveTo>
                    <a:cubicBezTo>
                      <a:pt x="242" y="0"/>
                      <a:pt x="239" y="0"/>
                      <a:pt x="237" y="1"/>
                    </a:cubicBezTo>
                    <a:cubicBezTo>
                      <a:pt x="221" y="2"/>
                      <a:pt x="202" y="5"/>
                      <a:pt x="186" y="8"/>
                    </a:cubicBezTo>
                    <a:cubicBezTo>
                      <a:pt x="155" y="16"/>
                      <a:pt x="127" y="32"/>
                      <a:pt x="101" y="55"/>
                    </a:cubicBezTo>
                    <a:cubicBezTo>
                      <a:pt x="78" y="75"/>
                      <a:pt x="58" y="103"/>
                      <a:pt x="44" y="130"/>
                    </a:cubicBezTo>
                    <a:cubicBezTo>
                      <a:pt x="32" y="155"/>
                      <a:pt x="18" y="185"/>
                      <a:pt x="12" y="214"/>
                    </a:cubicBezTo>
                    <a:cubicBezTo>
                      <a:pt x="6" y="244"/>
                      <a:pt x="0" y="276"/>
                      <a:pt x="5" y="306"/>
                    </a:cubicBezTo>
                    <a:cubicBezTo>
                      <a:pt x="5" y="313"/>
                      <a:pt x="6" y="322"/>
                      <a:pt x="6" y="329"/>
                    </a:cubicBezTo>
                    <a:cubicBezTo>
                      <a:pt x="6" y="348"/>
                      <a:pt x="7" y="365"/>
                      <a:pt x="13" y="383"/>
                    </a:cubicBezTo>
                    <a:cubicBezTo>
                      <a:pt x="20" y="406"/>
                      <a:pt x="30" y="425"/>
                      <a:pt x="44" y="444"/>
                    </a:cubicBezTo>
                    <a:lnTo>
                      <a:pt x="44" y="444"/>
                    </a:lnTo>
                    <a:cubicBezTo>
                      <a:pt x="46" y="448"/>
                      <a:pt x="48" y="451"/>
                      <a:pt x="49" y="455"/>
                    </a:cubicBezTo>
                    <a:cubicBezTo>
                      <a:pt x="78" y="505"/>
                      <a:pt x="134" y="537"/>
                      <a:pt x="193" y="537"/>
                    </a:cubicBezTo>
                    <a:cubicBezTo>
                      <a:pt x="224" y="537"/>
                      <a:pt x="251" y="530"/>
                      <a:pt x="278" y="514"/>
                    </a:cubicBezTo>
                    <a:cubicBezTo>
                      <a:pt x="303" y="499"/>
                      <a:pt x="323" y="479"/>
                      <a:pt x="338" y="453"/>
                    </a:cubicBezTo>
                    <a:cubicBezTo>
                      <a:pt x="349" y="429"/>
                      <a:pt x="365" y="407"/>
                      <a:pt x="372" y="380"/>
                    </a:cubicBezTo>
                    <a:cubicBezTo>
                      <a:pt x="378" y="359"/>
                      <a:pt x="379" y="338"/>
                      <a:pt x="379" y="316"/>
                    </a:cubicBezTo>
                    <a:cubicBezTo>
                      <a:pt x="379" y="313"/>
                      <a:pt x="381" y="312"/>
                      <a:pt x="381" y="308"/>
                    </a:cubicBezTo>
                    <a:cubicBezTo>
                      <a:pt x="395" y="296"/>
                      <a:pt x="407" y="283"/>
                      <a:pt x="411" y="264"/>
                    </a:cubicBezTo>
                    <a:cubicBezTo>
                      <a:pt x="424" y="241"/>
                      <a:pt x="430" y="218"/>
                      <a:pt x="428" y="191"/>
                    </a:cubicBezTo>
                    <a:cubicBezTo>
                      <a:pt x="430" y="163"/>
                      <a:pt x="424" y="140"/>
                      <a:pt x="411" y="117"/>
                    </a:cubicBezTo>
                    <a:cubicBezTo>
                      <a:pt x="404" y="94"/>
                      <a:pt x="389" y="74"/>
                      <a:pt x="372" y="55"/>
                    </a:cubicBezTo>
                    <a:cubicBezTo>
                      <a:pt x="338" y="25"/>
                      <a:pt x="292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3488375" y="2530825"/>
                <a:ext cx="103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73" extrusionOk="0">
                    <a:moveTo>
                      <a:pt x="233" y="1"/>
                    </a:moveTo>
                    <a:cubicBezTo>
                      <a:pt x="223" y="1"/>
                      <a:pt x="213" y="2"/>
                      <a:pt x="203" y="4"/>
                    </a:cubicBezTo>
                    <a:cubicBezTo>
                      <a:pt x="187" y="4"/>
                      <a:pt x="173" y="7"/>
                      <a:pt x="158" y="16"/>
                    </a:cubicBezTo>
                    <a:cubicBezTo>
                      <a:pt x="136" y="23"/>
                      <a:pt x="116" y="36"/>
                      <a:pt x="100" y="55"/>
                    </a:cubicBezTo>
                    <a:cubicBezTo>
                      <a:pt x="76" y="81"/>
                      <a:pt x="54" y="120"/>
                      <a:pt x="50" y="159"/>
                    </a:cubicBezTo>
                    <a:cubicBezTo>
                      <a:pt x="49" y="166"/>
                      <a:pt x="47" y="174"/>
                      <a:pt x="44" y="182"/>
                    </a:cubicBezTo>
                    <a:cubicBezTo>
                      <a:pt x="34" y="206"/>
                      <a:pt x="21" y="229"/>
                      <a:pt x="15" y="254"/>
                    </a:cubicBezTo>
                    <a:cubicBezTo>
                      <a:pt x="1" y="326"/>
                      <a:pt x="7" y="398"/>
                      <a:pt x="44" y="463"/>
                    </a:cubicBezTo>
                    <a:cubicBezTo>
                      <a:pt x="51" y="474"/>
                      <a:pt x="59" y="487"/>
                      <a:pt x="66" y="497"/>
                    </a:cubicBezTo>
                    <a:cubicBezTo>
                      <a:pt x="80" y="520"/>
                      <a:pt x="96" y="542"/>
                      <a:pt x="121" y="555"/>
                    </a:cubicBezTo>
                    <a:cubicBezTo>
                      <a:pt x="141" y="567"/>
                      <a:pt x="163" y="573"/>
                      <a:pt x="185" y="573"/>
                    </a:cubicBezTo>
                    <a:cubicBezTo>
                      <a:pt x="203" y="573"/>
                      <a:pt x="221" y="569"/>
                      <a:pt x="237" y="562"/>
                    </a:cubicBezTo>
                    <a:cubicBezTo>
                      <a:pt x="266" y="549"/>
                      <a:pt x="289" y="530"/>
                      <a:pt x="307" y="503"/>
                    </a:cubicBezTo>
                    <a:cubicBezTo>
                      <a:pt x="309" y="497"/>
                      <a:pt x="312" y="490"/>
                      <a:pt x="315" y="484"/>
                    </a:cubicBezTo>
                    <a:cubicBezTo>
                      <a:pt x="327" y="463"/>
                      <a:pt x="337" y="440"/>
                      <a:pt x="347" y="417"/>
                    </a:cubicBezTo>
                    <a:cubicBezTo>
                      <a:pt x="353" y="405"/>
                      <a:pt x="358" y="395"/>
                      <a:pt x="361" y="382"/>
                    </a:cubicBezTo>
                    <a:cubicBezTo>
                      <a:pt x="364" y="375"/>
                      <a:pt x="366" y="368"/>
                      <a:pt x="369" y="362"/>
                    </a:cubicBezTo>
                    <a:lnTo>
                      <a:pt x="369" y="360"/>
                    </a:lnTo>
                    <a:cubicBezTo>
                      <a:pt x="373" y="353"/>
                      <a:pt x="379" y="347"/>
                      <a:pt x="382" y="340"/>
                    </a:cubicBezTo>
                    <a:cubicBezTo>
                      <a:pt x="382" y="339"/>
                      <a:pt x="383" y="337"/>
                      <a:pt x="383" y="336"/>
                    </a:cubicBezTo>
                    <a:cubicBezTo>
                      <a:pt x="389" y="324"/>
                      <a:pt x="389" y="311"/>
                      <a:pt x="390" y="301"/>
                    </a:cubicBezTo>
                    <a:cubicBezTo>
                      <a:pt x="394" y="294"/>
                      <a:pt x="397" y="284"/>
                      <a:pt x="399" y="277"/>
                    </a:cubicBezTo>
                    <a:cubicBezTo>
                      <a:pt x="412" y="228"/>
                      <a:pt x="409" y="185"/>
                      <a:pt x="402" y="134"/>
                    </a:cubicBezTo>
                    <a:cubicBezTo>
                      <a:pt x="396" y="110"/>
                      <a:pt x="386" y="91"/>
                      <a:pt x="369" y="72"/>
                    </a:cubicBezTo>
                    <a:cubicBezTo>
                      <a:pt x="357" y="52"/>
                      <a:pt x="340" y="38"/>
                      <a:pt x="318" y="26"/>
                    </a:cubicBezTo>
                    <a:cubicBezTo>
                      <a:pt x="304" y="20"/>
                      <a:pt x="289" y="13"/>
                      <a:pt x="275" y="7"/>
                    </a:cubicBezTo>
                    <a:cubicBezTo>
                      <a:pt x="261" y="3"/>
                      <a:pt x="247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3496600" y="2541050"/>
                <a:ext cx="45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40" extrusionOk="0">
                    <a:moveTo>
                      <a:pt x="18" y="0"/>
                    </a:moveTo>
                    <a:cubicBezTo>
                      <a:pt x="16" y="2"/>
                      <a:pt x="16" y="6"/>
                      <a:pt x="15" y="8"/>
                    </a:cubicBezTo>
                    <a:cubicBezTo>
                      <a:pt x="9" y="18"/>
                      <a:pt x="6" y="29"/>
                      <a:pt x="1" y="39"/>
                    </a:cubicBezTo>
                    <a:cubicBezTo>
                      <a:pt x="8" y="28"/>
                      <a:pt x="14" y="13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3484000" y="2564600"/>
                <a:ext cx="96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0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0" y="1"/>
                    </a:cubicBezTo>
                    <a:cubicBezTo>
                      <a:pt x="175" y="3"/>
                      <a:pt x="157" y="5"/>
                      <a:pt x="140" y="8"/>
                    </a:cubicBezTo>
                    <a:cubicBezTo>
                      <a:pt x="108" y="17"/>
                      <a:pt x="81" y="33"/>
                      <a:pt x="56" y="56"/>
                    </a:cubicBezTo>
                    <a:cubicBezTo>
                      <a:pt x="46" y="69"/>
                      <a:pt x="36" y="82"/>
                      <a:pt x="25" y="95"/>
                    </a:cubicBezTo>
                    <a:cubicBezTo>
                      <a:pt x="7" y="124"/>
                      <a:pt x="0" y="155"/>
                      <a:pt x="0" y="190"/>
                    </a:cubicBezTo>
                    <a:cubicBezTo>
                      <a:pt x="0" y="210"/>
                      <a:pt x="2" y="227"/>
                      <a:pt x="3" y="248"/>
                    </a:cubicBezTo>
                    <a:cubicBezTo>
                      <a:pt x="3" y="253"/>
                      <a:pt x="3" y="256"/>
                      <a:pt x="6" y="262"/>
                    </a:cubicBezTo>
                    <a:cubicBezTo>
                      <a:pt x="7" y="299"/>
                      <a:pt x="13" y="323"/>
                      <a:pt x="28" y="351"/>
                    </a:cubicBezTo>
                    <a:cubicBezTo>
                      <a:pt x="25" y="364"/>
                      <a:pt x="28" y="377"/>
                      <a:pt x="30" y="390"/>
                    </a:cubicBezTo>
                    <a:cubicBezTo>
                      <a:pt x="35" y="399"/>
                      <a:pt x="39" y="413"/>
                      <a:pt x="43" y="421"/>
                    </a:cubicBezTo>
                    <a:cubicBezTo>
                      <a:pt x="45" y="422"/>
                      <a:pt x="45" y="423"/>
                      <a:pt x="46" y="426"/>
                    </a:cubicBezTo>
                    <a:cubicBezTo>
                      <a:pt x="68" y="458"/>
                      <a:pt x="97" y="481"/>
                      <a:pt x="133" y="493"/>
                    </a:cubicBezTo>
                    <a:cubicBezTo>
                      <a:pt x="137" y="493"/>
                      <a:pt x="139" y="494"/>
                      <a:pt x="143" y="494"/>
                    </a:cubicBezTo>
                    <a:cubicBezTo>
                      <a:pt x="153" y="497"/>
                      <a:pt x="164" y="499"/>
                      <a:pt x="176" y="499"/>
                    </a:cubicBezTo>
                    <a:cubicBezTo>
                      <a:pt x="184" y="499"/>
                      <a:pt x="193" y="498"/>
                      <a:pt x="202" y="495"/>
                    </a:cubicBezTo>
                    <a:cubicBezTo>
                      <a:pt x="222" y="494"/>
                      <a:pt x="239" y="488"/>
                      <a:pt x="258" y="478"/>
                    </a:cubicBezTo>
                    <a:cubicBezTo>
                      <a:pt x="265" y="472"/>
                      <a:pt x="281" y="459"/>
                      <a:pt x="291" y="451"/>
                    </a:cubicBezTo>
                    <a:lnTo>
                      <a:pt x="301" y="442"/>
                    </a:lnTo>
                    <a:cubicBezTo>
                      <a:pt x="311" y="428"/>
                      <a:pt x="324" y="413"/>
                      <a:pt x="333" y="399"/>
                    </a:cubicBezTo>
                    <a:cubicBezTo>
                      <a:pt x="339" y="390"/>
                      <a:pt x="345" y="383"/>
                      <a:pt x="348" y="373"/>
                    </a:cubicBezTo>
                    <a:cubicBezTo>
                      <a:pt x="356" y="357"/>
                      <a:pt x="369" y="331"/>
                      <a:pt x="371" y="318"/>
                    </a:cubicBezTo>
                    <a:cubicBezTo>
                      <a:pt x="373" y="301"/>
                      <a:pt x="375" y="285"/>
                      <a:pt x="378" y="266"/>
                    </a:cubicBezTo>
                    <a:lnTo>
                      <a:pt x="378" y="262"/>
                    </a:lnTo>
                    <a:cubicBezTo>
                      <a:pt x="384" y="262"/>
                      <a:pt x="384" y="261"/>
                      <a:pt x="384" y="256"/>
                    </a:cubicBezTo>
                    <a:cubicBezTo>
                      <a:pt x="384" y="235"/>
                      <a:pt x="382" y="213"/>
                      <a:pt x="382" y="191"/>
                    </a:cubicBezTo>
                    <a:cubicBezTo>
                      <a:pt x="384" y="164"/>
                      <a:pt x="378" y="141"/>
                      <a:pt x="366" y="118"/>
                    </a:cubicBezTo>
                    <a:cubicBezTo>
                      <a:pt x="359" y="95"/>
                      <a:pt x="345" y="75"/>
                      <a:pt x="326" y="56"/>
                    </a:cubicBezTo>
                    <a:cubicBezTo>
                      <a:pt x="309" y="39"/>
                      <a:pt x="288" y="24"/>
                      <a:pt x="265" y="17"/>
                    </a:cubicBezTo>
                    <a:cubicBezTo>
                      <a:pt x="245" y="6"/>
                      <a:pt x="226" y="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3081150" y="26899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3096775" y="267022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3084650" y="2685200"/>
                <a:ext cx="107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4" extrusionOk="0">
                    <a:moveTo>
                      <a:pt x="233" y="1"/>
                    </a:moveTo>
                    <a:cubicBezTo>
                      <a:pt x="200" y="1"/>
                      <a:pt x="168" y="9"/>
                      <a:pt x="140" y="27"/>
                    </a:cubicBezTo>
                    <a:cubicBezTo>
                      <a:pt x="98" y="53"/>
                      <a:pt x="65" y="92"/>
                      <a:pt x="51" y="140"/>
                    </a:cubicBezTo>
                    <a:cubicBezTo>
                      <a:pt x="46" y="160"/>
                      <a:pt x="41" y="182"/>
                      <a:pt x="33" y="202"/>
                    </a:cubicBezTo>
                    <a:cubicBezTo>
                      <a:pt x="33" y="203"/>
                      <a:pt x="32" y="205"/>
                      <a:pt x="29" y="208"/>
                    </a:cubicBezTo>
                    <a:cubicBezTo>
                      <a:pt x="26" y="212"/>
                      <a:pt x="28" y="222"/>
                      <a:pt x="25" y="226"/>
                    </a:cubicBezTo>
                    <a:cubicBezTo>
                      <a:pt x="20" y="239"/>
                      <a:pt x="15" y="252"/>
                      <a:pt x="13" y="265"/>
                    </a:cubicBezTo>
                    <a:cubicBezTo>
                      <a:pt x="7" y="290"/>
                      <a:pt x="5" y="317"/>
                      <a:pt x="3" y="345"/>
                    </a:cubicBezTo>
                    <a:cubicBezTo>
                      <a:pt x="0" y="355"/>
                      <a:pt x="3" y="366"/>
                      <a:pt x="3" y="376"/>
                    </a:cubicBezTo>
                    <a:cubicBezTo>
                      <a:pt x="5" y="402"/>
                      <a:pt x="7" y="428"/>
                      <a:pt x="15" y="454"/>
                    </a:cubicBezTo>
                    <a:cubicBezTo>
                      <a:pt x="22" y="477"/>
                      <a:pt x="33" y="503"/>
                      <a:pt x="43" y="525"/>
                    </a:cubicBezTo>
                    <a:cubicBezTo>
                      <a:pt x="61" y="551"/>
                      <a:pt x="82" y="572"/>
                      <a:pt x="108" y="590"/>
                    </a:cubicBezTo>
                    <a:cubicBezTo>
                      <a:pt x="130" y="601"/>
                      <a:pt x="152" y="608"/>
                      <a:pt x="178" y="611"/>
                    </a:cubicBezTo>
                    <a:cubicBezTo>
                      <a:pt x="186" y="613"/>
                      <a:pt x="195" y="614"/>
                      <a:pt x="204" y="614"/>
                    </a:cubicBezTo>
                    <a:cubicBezTo>
                      <a:pt x="220" y="614"/>
                      <a:pt x="235" y="611"/>
                      <a:pt x="250" y="607"/>
                    </a:cubicBezTo>
                    <a:cubicBezTo>
                      <a:pt x="280" y="598"/>
                      <a:pt x="307" y="584"/>
                      <a:pt x="330" y="561"/>
                    </a:cubicBezTo>
                    <a:cubicBezTo>
                      <a:pt x="352" y="539"/>
                      <a:pt x="372" y="512"/>
                      <a:pt x="387" y="484"/>
                    </a:cubicBezTo>
                    <a:cubicBezTo>
                      <a:pt x="395" y="463"/>
                      <a:pt x="408" y="440"/>
                      <a:pt x="414" y="417"/>
                    </a:cubicBezTo>
                    <a:cubicBezTo>
                      <a:pt x="421" y="391"/>
                      <a:pt x="423" y="366"/>
                      <a:pt x="424" y="340"/>
                    </a:cubicBezTo>
                    <a:cubicBezTo>
                      <a:pt x="428" y="313"/>
                      <a:pt x="423" y="284"/>
                      <a:pt x="415" y="255"/>
                    </a:cubicBezTo>
                    <a:cubicBezTo>
                      <a:pt x="417" y="251"/>
                      <a:pt x="420" y="247"/>
                      <a:pt x="420" y="241"/>
                    </a:cubicBezTo>
                    <a:cubicBezTo>
                      <a:pt x="425" y="216"/>
                      <a:pt x="428" y="190"/>
                      <a:pt x="423" y="166"/>
                    </a:cubicBezTo>
                    <a:cubicBezTo>
                      <a:pt x="421" y="140"/>
                      <a:pt x="414" y="117"/>
                      <a:pt x="400" y="95"/>
                    </a:cubicBezTo>
                    <a:cubicBezTo>
                      <a:pt x="387" y="74"/>
                      <a:pt x="371" y="56"/>
                      <a:pt x="351" y="42"/>
                    </a:cubicBezTo>
                    <a:cubicBezTo>
                      <a:pt x="332" y="25"/>
                      <a:pt x="312" y="13"/>
                      <a:pt x="286" y="7"/>
                    </a:cubicBezTo>
                    <a:cubicBezTo>
                      <a:pt x="268" y="3"/>
                      <a:pt x="251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3090850" y="2659775"/>
                <a:ext cx="117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678" extrusionOk="0">
                    <a:moveTo>
                      <a:pt x="187" y="1"/>
                    </a:moveTo>
                    <a:cubicBezTo>
                      <a:pt x="172" y="1"/>
                      <a:pt x="157" y="3"/>
                      <a:pt x="143" y="8"/>
                    </a:cubicBezTo>
                    <a:cubicBezTo>
                      <a:pt x="111" y="18"/>
                      <a:pt x="82" y="35"/>
                      <a:pt x="58" y="57"/>
                    </a:cubicBezTo>
                    <a:cubicBezTo>
                      <a:pt x="23" y="87"/>
                      <a:pt x="0" y="145"/>
                      <a:pt x="2" y="191"/>
                    </a:cubicBezTo>
                    <a:cubicBezTo>
                      <a:pt x="3" y="237"/>
                      <a:pt x="3" y="281"/>
                      <a:pt x="3" y="325"/>
                    </a:cubicBezTo>
                    <a:lnTo>
                      <a:pt x="3" y="390"/>
                    </a:lnTo>
                    <a:lnTo>
                      <a:pt x="3" y="422"/>
                    </a:lnTo>
                    <a:lnTo>
                      <a:pt x="3" y="441"/>
                    </a:lnTo>
                    <a:cubicBezTo>
                      <a:pt x="6" y="456"/>
                      <a:pt x="9" y="475"/>
                      <a:pt x="10" y="491"/>
                    </a:cubicBezTo>
                    <a:cubicBezTo>
                      <a:pt x="10" y="494"/>
                      <a:pt x="13" y="498"/>
                      <a:pt x="15" y="501"/>
                    </a:cubicBezTo>
                    <a:cubicBezTo>
                      <a:pt x="20" y="515"/>
                      <a:pt x="28" y="533"/>
                      <a:pt x="32" y="547"/>
                    </a:cubicBezTo>
                    <a:cubicBezTo>
                      <a:pt x="43" y="569"/>
                      <a:pt x="59" y="585"/>
                      <a:pt x="79" y="598"/>
                    </a:cubicBezTo>
                    <a:cubicBezTo>
                      <a:pt x="81" y="599"/>
                      <a:pt x="81" y="602"/>
                      <a:pt x="82" y="605"/>
                    </a:cubicBezTo>
                    <a:cubicBezTo>
                      <a:pt x="107" y="635"/>
                      <a:pt x="143" y="664"/>
                      <a:pt x="182" y="673"/>
                    </a:cubicBezTo>
                    <a:cubicBezTo>
                      <a:pt x="199" y="676"/>
                      <a:pt x="216" y="678"/>
                      <a:pt x="233" y="678"/>
                    </a:cubicBezTo>
                    <a:cubicBezTo>
                      <a:pt x="250" y="678"/>
                      <a:pt x="267" y="676"/>
                      <a:pt x="283" y="673"/>
                    </a:cubicBezTo>
                    <a:cubicBezTo>
                      <a:pt x="309" y="667"/>
                      <a:pt x="330" y="655"/>
                      <a:pt x="348" y="638"/>
                    </a:cubicBezTo>
                    <a:cubicBezTo>
                      <a:pt x="368" y="626"/>
                      <a:pt x="385" y="608"/>
                      <a:pt x="397" y="585"/>
                    </a:cubicBezTo>
                    <a:cubicBezTo>
                      <a:pt x="420" y="534"/>
                      <a:pt x="441" y="484"/>
                      <a:pt x="461" y="432"/>
                    </a:cubicBezTo>
                    <a:cubicBezTo>
                      <a:pt x="469" y="406"/>
                      <a:pt x="470" y="381"/>
                      <a:pt x="464" y="355"/>
                    </a:cubicBezTo>
                    <a:cubicBezTo>
                      <a:pt x="464" y="327"/>
                      <a:pt x="457" y="304"/>
                      <a:pt x="443" y="282"/>
                    </a:cubicBezTo>
                    <a:cubicBezTo>
                      <a:pt x="435" y="269"/>
                      <a:pt x="421" y="256"/>
                      <a:pt x="411" y="244"/>
                    </a:cubicBezTo>
                    <a:cubicBezTo>
                      <a:pt x="408" y="233"/>
                      <a:pt x="408" y="220"/>
                      <a:pt x="405" y="210"/>
                    </a:cubicBezTo>
                    <a:cubicBezTo>
                      <a:pt x="394" y="170"/>
                      <a:pt x="376" y="131"/>
                      <a:pt x="358" y="95"/>
                    </a:cubicBezTo>
                    <a:cubicBezTo>
                      <a:pt x="348" y="82"/>
                      <a:pt x="339" y="69"/>
                      <a:pt x="327" y="57"/>
                    </a:cubicBezTo>
                    <a:cubicBezTo>
                      <a:pt x="310" y="38"/>
                      <a:pt x="290" y="24"/>
                      <a:pt x="267" y="17"/>
                    </a:cubicBezTo>
                    <a:cubicBezTo>
                      <a:pt x="252" y="8"/>
                      <a:pt x="237" y="4"/>
                      <a:pt x="218" y="4"/>
                    </a:cubicBezTo>
                    <a:cubicBezTo>
                      <a:pt x="208" y="2"/>
                      <a:pt x="197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3104250" y="2703925"/>
                <a:ext cx="98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628" extrusionOk="0">
                    <a:moveTo>
                      <a:pt x="386" y="383"/>
                    </a:moveTo>
                    <a:cubicBezTo>
                      <a:pt x="386" y="384"/>
                      <a:pt x="387" y="386"/>
                      <a:pt x="387" y="387"/>
                    </a:cubicBezTo>
                    <a:cubicBezTo>
                      <a:pt x="387" y="386"/>
                      <a:pt x="386" y="384"/>
                      <a:pt x="386" y="383"/>
                    </a:cubicBezTo>
                    <a:close/>
                    <a:moveTo>
                      <a:pt x="385" y="378"/>
                    </a:moveTo>
                    <a:cubicBezTo>
                      <a:pt x="387" y="391"/>
                      <a:pt x="388" y="403"/>
                      <a:pt x="390" y="414"/>
                    </a:cubicBezTo>
                    <a:cubicBezTo>
                      <a:pt x="389" y="403"/>
                      <a:pt x="387" y="390"/>
                      <a:pt x="385" y="378"/>
                    </a:cubicBezTo>
                    <a:close/>
                    <a:moveTo>
                      <a:pt x="205" y="1"/>
                    </a:moveTo>
                    <a:cubicBezTo>
                      <a:pt x="203" y="1"/>
                      <a:pt x="202" y="1"/>
                      <a:pt x="201" y="1"/>
                    </a:cubicBezTo>
                    <a:cubicBezTo>
                      <a:pt x="152" y="2"/>
                      <a:pt x="100" y="18"/>
                      <a:pt x="65" y="57"/>
                    </a:cubicBezTo>
                    <a:cubicBezTo>
                      <a:pt x="32" y="94"/>
                      <a:pt x="9" y="139"/>
                      <a:pt x="9" y="191"/>
                    </a:cubicBezTo>
                    <a:cubicBezTo>
                      <a:pt x="9" y="241"/>
                      <a:pt x="0" y="290"/>
                      <a:pt x="2" y="341"/>
                    </a:cubicBezTo>
                    <a:cubicBezTo>
                      <a:pt x="2" y="354"/>
                      <a:pt x="2" y="367"/>
                      <a:pt x="5" y="381"/>
                    </a:cubicBezTo>
                    <a:cubicBezTo>
                      <a:pt x="8" y="407"/>
                      <a:pt x="8" y="439"/>
                      <a:pt x="19" y="463"/>
                    </a:cubicBezTo>
                    <a:cubicBezTo>
                      <a:pt x="35" y="507"/>
                      <a:pt x="49" y="534"/>
                      <a:pt x="83" y="569"/>
                    </a:cubicBezTo>
                    <a:cubicBezTo>
                      <a:pt x="88" y="576"/>
                      <a:pt x="97" y="580"/>
                      <a:pt x="106" y="586"/>
                    </a:cubicBezTo>
                    <a:cubicBezTo>
                      <a:pt x="127" y="602"/>
                      <a:pt x="140" y="612"/>
                      <a:pt x="169" y="619"/>
                    </a:cubicBezTo>
                    <a:cubicBezTo>
                      <a:pt x="173" y="620"/>
                      <a:pt x="178" y="620"/>
                      <a:pt x="183" y="622"/>
                    </a:cubicBezTo>
                    <a:cubicBezTo>
                      <a:pt x="198" y="625"/>
                      <a:pt x="212" y="627"/>
                      <a:pt x="227" y="627"/>
                    </a:cubicBezTo>
                    <a:cubicBezTo>
                      <a:pt x="241" y="627"/>
                      <a:pt x="256" y="625"/>
                      <a:pt x="270" y="622"/>
                    </a:cubicBezTo>
                    <a:cubicBezTo>
                      <a:pt x="292" y="616"/>
                      <a:pt x="309" y="607"/>
                      <a:pt x="325" y="593"/>
                    </a:cubicBezTo>
                    <a:cubicBezTo>
                      <a:pt x="343" y="583"/>
                      <a:pt x="358" y="566"/>
                      <a:pt x="366" y="547"/>
                    </a:cubicBezTo>
                    <a:cubicBezTo>
                      <a:pt x="374" y="531"/>
                      <a:pt x="379" y="520"/>
                      <a:pt x="385" y="504"/>
                    </a:cubicBezTo>
                    <a:cubicBezTo>
                      <a:pt x="385" y="499"/>
                      <a:pt x="387" y="496"/>
                      <a:pt x="387" y="492"/>
                    </a:cubicBezTo>
                    <a:cubicBezTo>
                      <a:pt x="388" y="482"/>
                      <a:pt x="392" y="458"/>
                      <a:pt x="392" y="443"/>
                    </a:cubicBezTo>
                    <a:cubicBezTo>
                      <a:pt x="392" y="440"/>
                      <a:pt x="390" y="436"/>
                      <a:pt x="390" y="433"/>
                    </a:cubicBezTo>
                    <a:cubicBezTo>
                      <a:pt x="388" y="409"/>
                      <a:pt x="385" y="387"/>
                      <a:pt x="382" y="364"/>
                    </a:cubicBezTo>
                    <a:lnTo>
                      <a:pt x="382" y="364"/>
                    </a:lnTo>
                    <a:cubicBezTo>
                      <a:pt x="383" y="369"/>
                      <a:pt x="384" y="373"/>
                      <a:pt x="385" y="378"/>
                    </a:cubicBezTo>
                    <a:lnTo>
                      <a:pt x="385" y="378"/>
                    </a:lnTo>
                    <a:cubicBezTo>
                      <a:pt x="384" y="369"/>
                      <a:pt x="382" y="359"/>
                      <a:pt x="381" y="349"/>
                    </a:cubicBezTo>
                    <a:lnTo>
                      <a:pt x="381" y="349"/>
                    </a:lnTo>
                    <a:cubicBezTo>
                      <a:pt x="383" y="361"/>
                      <a:pt x="385" y="372"/>
                      <a:pt x="386" y="383"/>
                    </a:cubicBezTo>
                    <a:lnTo>
                      <a:pt x="386" y="383"/>
                    </a:lnTo>
                    <a:cubicBezTo>
                      <a:pt x="380" y="319"/>
                      <a:pt x="392" y="257"/>
                      <a:pt x="392" y="191"/>
                    </a:cubicBezTo>
                    <a:cubicBezTo>
                      <a:pt x="392" y="143"/>
                      <a:pt x="371" y="90"/>
                      <a:pt x="336" y="57"/>
                    </a:cubicBezTo>
                    <a:cubicBezTo>
                      <a:pt x="304" y="25"/>
                      <a:pt x="253" y="1"/>
                      <a:pt x="2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3250300" y="2636000"/>
                <a:ext cx="9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4" extrusionOk="0">
                    <a:moveTo>
                      <a:pt x="374" y="413"/>
                    </a:moveTo>
                    <a:cubicBezTo>
                      <a:pt x="372" y="419"/>
                      <a:pt x="371" y="425"/>
                      <a:pt x="371" y="430"/>
                    </a:cubicBezTo>
                    <a:lnTo>
                      <a:pt x="371" y="430"/>
                    </a:lnTo>
                    <a:cubicBezTo>
                      <a:pt x="372" y="424"/>
                      <a:pt x="373" y="418"/>
                      <a:pt x="374" y="413"/>
                    </a:cubicBezTo>
                    <a:close/>
                    <a:moveTo>
                      <a:pt x="183" y="0"/>
                    </a:moveTo>
                    <a:cubicBezTo>
                      <a:pt x="168" y="0"/>
                      <a:pt x="153" y="2"/>
                      <a:pt x="139" y="6"/>
                    </a:cubicBezTo>
                    <a:cubicBezTo>
                      <a:pt x="101" y="16"/>
                      <a:pt x="60" y="45"/>
                      <a:pt x="42" y="81"/>
                    </a:cubicBezTo>
                    <a:cubicBezTo>
                      <a:pt x="22" y="119"/>
                      <a:pt x="11" y="166"/>
                      <a:pt x="25" y="208"/>
                    </a:cubicBezTo>
                    <a:cubicBezTo>
                      <a:pt x="28" y="212"/>
                      <a:pt x="31" y="217"/>
                      <a:pt x="32" y="223"/>
                    </a:cubicBezTo>
                    <a:cubicBezTo>
                      <a:pt x="28" y="251"/>
                      <a:pt x="21" y="280"/>
                      <a:pt x="15" y="309"/>
                    </a:cubicBezTo>
                    <a:cubicBezTo>
                      <a:pt x="8" y="339"/>
                      <a:pt x="2" y="371"/>
                      <a:pt x="0" y="403"/>
                    </a:cubicBezTo>
                    <a:cubicBezTo>
                      <a:pt x="0" y="424"/>
                      <a:pt x="6" y="447"/>
                      <a:pt x="9" y="469"/>
                    </a:cubicBezTo>
                    <a:lnTo>
                      <a:pt x="15" y="491"/>
                    </a:lnTo>
                    <a:cubicBezTo>
                      <a:pt x="21" y="505"/>
                      <a:pt x="28" y="519"/>
                      <a:pt x="32" y="534"/>
                    </a:cubicBezTo>
                    <a:cubicBezTo>
                      <a:pt x="44" y="555"/>
                      <a:pt x="60" y="571"/>
                      <a:pt x="80" y="584"/>
                    </a:cubicBezTo>
                    <a:cubicBezTo>
                      <a:pt x="90" y="594"/>
                      <a:pt x="104" y="604"/>
                      <a:pt x="119" y="607"/>
                    </a:cubicBezTo>
                    <a:cubicBezTo>
                      <a:pt x="140" y="619"/>
                      <a:pt x="165" y="623"/>
                      <a:pt x="189" y="623"/>
                    </a:cubicBezTo>
                    <a:cubicBezTo>
                      <a:pt x="192" y="624"/>
                      <a:pt x="195" y="624"/>
                      <a:pt x="198" y="624"/>
                    </a:cubicBezTo>
                    <a:cubicBezTo>
                      <a:pt x="225" y="624"/>
                      <a:pt x="258" y="612"/>
                      <a:pt x="282" y="599"/>
                    </a:cubicBezTo>
                    <a:cubicBezTo>
                      <a:pt x="333" y="568"/>
                      <a:pt x="375" y="505"/>
                      <a:pt x="371" y="442"/>
                    </a:cubicBezTo>
                    <a:cubicBezTo>
                      <a:pt x="371" y="438"/>
                      <a:pt x="371" y="434"/>
                      <a:pt x="371" y="430"/>
                    </a:cubicBezTo>
                    <a:lnTo>
                      <a:pt x="371" y="430"/>
                    </a:lnTo>
                    <a:cubicBezTo>
                      <a:pt x="370" y="441"/>
                      <a:pt x="368" y="452"/>
                      <a:pt x="367" y="462"/>
                    </a:cubicBezTo>
                    <a:cubicBezTo>
                      <a:pt x="367" y="434"/>
                      <a:pt x="369" y="407"/>
                      <a:pt x="374" y="378"/>
                    </a:cubicBezTo>
                    <a:cubicBezTo>
                      <a:pt x="381" y="334"/>
                      <a:pt x="390" y="287"/>
                      <a:pt x="390" y="240"/>
                    </a:cubicBezTo>
                    <a:cubicBezTo>
                      <a:pt x="388" y="224"/>
                      <a:pt x="385" y="208"/>
                      <a:pt x="382" y="191"/>
                    </a:cubicBezTo>
                    <a:cubicBezTo>
                      <a:pt x="378" y="175"/>
                      <a:pt x="369" y="162"/>
                      <a:pt x="361" y="150"/>
                    </a:cubicBezTo>
                    <a:cubicBezTo>
                      <a:pt x="357" y="136"/>
                      <a:pt x="352" y="122"/>
                      <a:pt x="345" y="104"/>
                    </a:cubicBezTo>
                    <a:cubicBezTo>
                      <a:pt x="328" y="71"/>
                      <a:pt x="297" y="42"/>
                      <a:pt x="266" y="22"/>
                    </a:cubicBezTo>
                    <a:cubicBezTo>
                      <a:pt x="242" y="8"/>
                      <a:pt x="212" y="0"/>
                      <a:pt x="1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3264600" y="2622850"/>
                <a:ext cx="75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9" extrusionOk="0">
                    <a:moveTo>
                      <a:pt x="159" y="0"/>
                    </a:moveTo>
                    <a:cubicBezTo>
                      <a:pt x="156" y="0"/>
                      <a:pt x="153" y="0"/>
                      <a:pt x="151" y="0"/>
                    </a:cubicBezTo>
                    <a:cubicBezTo>
                      <a:pt x="138" y="2"/>
                      <a:pt x="123" y="3"/>
                      <a:pt x="112" y="6"/>
                    </a:cubicBezTo>
                    <a:cubicBezTo>
                      <a:pt x="86" y="13"/>
                      <a:pt x="64" y="25"/>
                      <a:pt x="44" y="44"/>
                    </a:cubicBezTo>
                    <a:cubicBezTo>
                      <a:pt x="37" y="54"/>
                      <a:pt x="28" y="64"/>
                      <a:pt x="21" y="74"/>
                    </a:cubicBezTo>
                    <a:cubicBezTo>
                      <a:pt x="8" y="97"/>
                      <a:pt x="1" y="123"/>
                      <a:pt x="1" y="150"/>
                    </a:cubicBezTo>
                    <a:cubicBezTo>
                      <a:pt x="1" y="155"/>
                      <a:pt x="4" y="162"/>
                      <a:pt x="4" y="168"/>
                    </a:cubicBezTo>
                    <a:cubicBezTo>
                      <a:pt x="4" y="172"/>
                      <a:pt x="4" y="173"/>
                      <a:pt x="5" y="176"/>
                    </a:cubicBezTo>
                    <a:lnTo>
                      <a:pt x="5" y="181"/>
                    </a:lnTo>
                    <a:cubicBezTo>
                      <a:pt x="6" y="188"/>
                      <a:pt x="6" y="195"/>
                      <a:pt x="8" y="202"/>
                    </a:cubicBezTo>
                    <a:cubicBezTo>
                      <a:pt x="8" y="209"/>
                      <a:pt x="11" y="217"/>
                      <a:pt x="12" y="224"/>
                    </a:cubicBezTo>
                    <a:lnTo>
                      <a:pt x="18" y="240"/>
                    </a:lnTo>
                    <a:cubicBezTo>
                      <a:pt x="27" y="267"/>
                      <a:pt x="35" y="284"/>
                      <a:pt x="55" y="305"/>
                    </a:cubicBezTo>
                    <a:lnTo>
                      <a:pt x="61" y="310"/>
                    </a:lnTo>
                    <a:cubicBezTo>
                      <a:pt x="71" y="323"/>
                      <a:pt x="86" y="332"/>
                      <a:pt x="102" y="338"/>
                    </a:cubicBezTo>
                    <a:cubicBezTo>
                      <a:pt x="117" y="344"/>
                      <a:pt x="131" y="348"/>
                      <a:pt x="145" y="348"/>
                    </a:cubicBezTo>
                    <a:cubicBezTo>
                      <a:pt x="148" y="348"/>
                      <a:pt x="150" y="348"/>
                      <a:pt x="152" y="348"/>
                    </a:cubicBezTo>
                    <a:lnTo>
                      <a:pt x="187" y="342"/>
                    </a:lnTo>
                    <a:cubicBezTo>
                      <a:pt x="208" y="336"/>
                      <a:pt x="228" y="325"/>
                      <a:pt x="244" y="310"/>
                    </a:cubicBezTo>
                    <a:cubicBezTo>
                      <a:pt x="246" y="307"/>
                      <a:pt x="249" y="306"/>
                      <a:pt x="250" y="306"/>
                    </a:cubicBezTo>
                    <a:lnTo>
                      <a:pt x="252" y="305"/>
                    </a:lnTo>
                    <a:lnTo>
                      <a:pt x="273" y="277"/>
                    </a:lnTo>
                    <a:cubicBezTo>
                      <a:pt x="277" y="271"/>
                      <a:pt x="279" y="267"/>
                      <a:pt x="280" y="260"/>
                    </a:cubicBezTo>
                    <a:cubicBezTo>
                      <a:pt x="285" y="254"/>
                      <a:pt x="286" y="247"/>
                      <a:pt x="288" y="241"/>
                    </a:cubicBezTo>
                    <a:lnTo>
                      <a:pt x="293" y="225"/>
                    </a:lnTo>
                    <a:cubicBezTo>
                      <a:pt x="299" y="209"/>
                      <a:pt x="299" y="189"/>
                      <a:pt x="301" y="171"/>
                    </a:cubicBezTo>
                    <a:cubicBezTo>
                      <a:pt x="301" y="166"/>
                      <a:pt x="302" y="159"/>
                      <a:pt x="302" y="153"/>
                    </a:cubicBezTo>
                    <a:cubicBezTo>
                      <a:pt x="301" y="129"/>
                      <a:pt x="296" y="109"/>
                      <a:pt x="288" y="93"/>
                    </a:cubicBezTo>
                    <a:cubicBezTo>
                      <a:pt x="282" y="74"/>
                      <a:pt x="272" y="58"/>
                      <a:pt x="257" y="44"/>
                    </a:cubicBezTo>
                    <a:cubicBezTo>
                      <a:pt x="244" y="29"/>
                      <a:pt x="228" y="18"/>
                      <a:pt x="208" y="13"/>
                    </a:cubicBezTo>
                    <a:cubicBezTo>
                      <a:pt x="193" y="5"/>
                      <a:pt x="177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3277725" y="265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3269825" y="2642650"/>
                <a:ext cx="118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704" extrusionOk="0">
                    <a:moveTo>
                      <a:pt x="270" y="0"/>
                    </a:moveTo>
                    <a:cubicBezTo>
                      <a:pt x="239" y="0"/>
                      <a:pt x="207" y="8"/>
                      <a:pt x="179" y="26"/>
                    </a:cubicBezTo>
                    <a:cubicBezTo>
                      <a:pt x="138" y="53"/>
                      <a:pt x="106" y="91"/>
                      <a:pt x="92" y="140"/>
                    </a:cubicBezTo>
                    <a:cubicBezTo>
                      <a:pt x="63" y="248"/>
                      <a:pt x="35" y="356"/>
                      <a:pt x="14" y="465"/>
                    </a:cubicBezTo>
                    <a:cubicBezTo>
                      <a:pt x="1" y="527"/>
                      <a:pt x="8" y="581"/>
                      <a:pt x="48" y="630"/>
                    </a:cubicBezTo>
                    <a:cubicBezTo>
                      <a:pt x="84" y="673"/>
                      <a:pt x="134" y="703"/>
                      <a:pt x="191" y="703"/>
                    </a:cubicBezTo>
                    <a:cubicBezTo>
                      <a:pt x="193" y="703"/>
                      <a:pt x="194" y="703"/>
                      <a:pt x="195" y="703"/>
                    </a:cubicBezTo>
                    <a:cubicBezTo>
                      <a:pt x="265" y="702"/>
                      <a:pt x="338" y="671"/>
                      <a:pt x="373" y="609"/>
                    </a:cubicBezTo>
                    <a:cubicBezTo>
                      <a:pt x="388" y="581"/>
                      <a:pt x="394" y="547"/>
                      <a:pt x="393" y="513"/>
                    </a:cubicBezTo>
                    <a:cubicBezTo>
                      <a:pt x="412" y="421"/>
                      <a:pt x="433" y="328"/>
                      <a:pt x="459" y="239"/>
                    </a:cubicBezTo>
                    <a:cubicBezTo>
                      <a:pt x="472" y="191"/>
                      <a:pt x="462" y="134"/>
                      <a:pt x="439" y="93"/>
                    </a:cubicBezTo>
                    <a:cubicBezTo>
                      <a:pt x="416" y="53"/>
                      <a:pt x="371" y="16"/>
                      <a:pt x="325" y="7"/>
                    </a:cubicBezTo>
                    <a:cubicBezTo>
                      <a:pt x="308" y="3"/>
                      <a:pt x="28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3341475" y="2649375"/>
                <a:ext cx="108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6" extrusionOk="0">
                    <a:moveTo>
                      <a:pt x="190" y="0"/>
                    </a:moveTo>
                    <a:cubicBezTo>
                      <a:pt x="177" y="0"/>
                      <a:pt x="164" y="2"/>
                      <a:pt x="150" y="4"/>
                    </a:cubicBezTo>
                    <a:lnTo>
                      <a:pt x="150" y="4"/>
                    </a:lnTo>
                    <a:cubicBezTo>
                      <a:pt x="146" y="5"/>
                      <a:pt x="142" y="5"/>
                      <a:pt x="139" y="6"/>
                    </a:cubicBezTo>
                    <a:cubicBezTo>
                      <a:pt x="124" y="12"/>
                      <a:pt x="111" y="16"/>
                      <a:pt x="97" y="23"/>
                    </a:cubicBezTo>
                    <a:lnTo>
                      <a:pt x="95" y="26"/>
                    </a:lnTo>
                    <a:cubicBezTo>
                      <a:pt x="72" y="38"/>
                      <a:pt x="69" y="44"/>
                      <a:pt x="58" y="57"/>
                    </a:cubicBezTo>
                    <a:cubicBezTo>
                      <a:pt x="48" y="65"/>
                      <a:pt x="36" y="81"/>
                      <a:pt x="29" y="95"/>
                    </a:cubicBezTo>
                    <a:cubicBezTo>
                      <a:pt x="22" y="107"/>
                      <a:pt x="15" y="126"/>
                      <a:pt x="10" y="139"/>
                    </a:cubicBezTo>
                    <a:cubicBezTo>
                      <a:pt x="10" y="140"/>
                      <a:pt x="9" y="140"/>
                      <a:pt x="9" y="143"/>
                    </a:cubicBezTo>
                    <a:cubicBezTo>
                      <a:pt x="3" y="162"/>
                      <a:pt x="2" y="183"/>
                      <a:pt x="0" y="204"/>
                    </a:cubicBezTo>
                    <a:lnTo>
                      <a:pt x="0" y="224"/>
                    </a:lnTo>
                    <a:cubicBezTo>
                      <a:pt x="2" y="254"/>
                      <a:pt x="7" y="283"/>
                      <a:pt x="10" y="312"/>
                    </a:cubicBezTo>
                    <a:cubicBezTo>
                      <a:pt x="12" y="326"/>
                      <a:pt x="16" y="340"/>
                      <a:pt x="18" y="355"/>
                    </a:cubicBezTo>
                    <a:cubicBezTo>
                      <a:pt x="23" y="369"/>
                      <a:pt x="31" y="384"/>
                      <a:pt x="36" y="398"/>
                    </a:cubicBezTo>
                    <a:cubicBezTo>
                      <a:pt x="46" y="418"/>
                      <a:pt x="62" y="436"/>
                      <a:pt x="81" y="449"/>
                    </a:cubicBezTo>
                    <a:cubicBezTo>
                      <a:pt x="90" y="459"/>
                      <a:pt x="103" y="466"/>
                      <a:pt x="116" y="469"/>
                    </a:cubicBezTo>
                    <a:cubicBezTo>
                      <a:pt x="120" y="476"/>
                      <a:pt x="124" y="483"/>
                      <a:pt x="130" y="489"/>
                    </a:cubicBezTo>
                    <a:lnTo>
                      <a:pt x="140" y="499"/>
                    </a:lnTo>
                    <a:cubicBezTo>
                      <a:pt x="152" y="511"/>
                      <a:pt x="163" y="521"/>
                      <a:pt x="178" y="528"/>
                    </a:cubicBezTo>
                    <a:cubicBezTo>
                      <a:pt x="211" y="547"/>
                      <a:pt x="234" y="549"/>
                      <a:pt x="270" y="555"/>
                    </a:cubicBezTo>
                    <a:lnTo>
                      <a:pt x="306" y="549"/>
                    </a:lnTo>
                    <a:cubicBezTo>
                      <a:pt x="325" y="547"/>
                      <a:pt x="340" y="537"/>
                      <a:pt x="353" y="525"/>
                    </a:cubicBezTo>
                    <a:cubicBezTo>
                      <a:pt x="377" y="506"/>
                      <a:pt x="394" y="483"/>
                      <a:pt x="401" y="453"/>
                    </a:cubicBezTo>
                    <a:cubicBezTo>
                      <a:pt x="415" y="397"/>
                      <a:pt x="430" y="340"/>
                      <a:pt x="430" y="283"/>
                    </a:cubicBezTo>
                    <a:cubicBezTo>
                      <a:pt x="431" y="258"/>
                      <a:pt x="427" y="235"/>
                      <a:pt x="424" y="209"/>
                    </a:cubicBezTo>
                    <a:cubicBezTo>
                      <a:pt x="421" y="199"/>
                      <a:pt x="418" y="188"/>
                      <a:pt x="414" y="178"/>
                    </a:cubicBezTo>
                    <a:cubicBezTo>
                      <a:pt x="407" y="160"/>
                      <a:pt x="402" y="143"/>
                      <a:pt x="392" y="129"/>
                    </a:cubicBezTo>
                    <a:cubicBezTo>
                      <a:pt x="384" y="114"/>
                      <a:pt x="371" y="100"/>
                      <a:pt x="361" y="85"/>
                    </a:cubicBezTo>
                    <a:cubicBezTo>
                      <a:pt x="346" y="67"/>
                      <a:pt x="323" y="52"/>
                      <a:pt x="304" y="41"/>
                    </a:cubicBezTo>
                    <a:cubicBezTo>
                      <a:pt x="297" y="35"/>
                      <a:pt x="290" y="31"/>
                      <a:pt x="283" y="26"/>
                    </a:cubicBezTo>
                    <a:cubicBezTo>
                      <a:pt x="268" y="19"/>
                      <a:pt x="253" y="10"/>
                      <a:pt x="237" y="6"/>
                    </a:cubicBezTo>
                    <a:cubicBezTo>
                      <a:pt x="219" y="2"/>
                      <a:pt x="205" y="0"/>
                      <a:pt x="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3346325" y="265982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3358225" y="2632200"/>
                <a:ext cx="103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1" extrusionOk="0">
                    <a:moveTo>
                      <a:pt x="181" y="1"/>
                    </a:moveTo>
                    <a:cubicBezTo>
                      <a:pt x="159" y="1"/>
                      <a:pt x="138" y="6"/>
                      <a:pt x="117" y="17"/>
                    </a:cubicBezTo>
                    <a:cubicBezTo>
                      <a:pt x="94" y="24"/>
                      <a:pt x="74" y="39"/>
                      <a:pt x="57" y="57"/>
                    </a:cubicBezTo>
                    <a:cubicBezTo>
                      <a:pt x="45" y="69"/>
                      <a:pt x="37" y="82"/>
                      <a:pt x="25" y="95"/>
                    </a:cubicBezTo>
                    <a:cubicBezTo>
                      <a:pt x="8" y="124"/>
                      <a:pt x="1" y="155"/>
                      <a:pt x="1" y="190"/>
                    </a:cubicBezTo>
                    <a:lnTo>
                      <a:pt x="8" y="240"/>
                    </a:lnTo>
                    <a:cubicBezTo>
                      <a:pt x="16" y="274"/>
                      <a:pt x="32" y="300"/>
                      <a:pt x="57" y="326"/>
                    </a:cubicBezTo>
                    <a:cubicBezTo>
                      <a:pt x="64" y="331"/>
                      <a:pt x="68" y="337"/>
                      <a:pt x="76" y="343"/>
                    </a:cubicBezTo>
                    <a:cubicBezTo>
                      <a:pt x="80" y="347"/>
                      <a:pt x="83" y="349"/>
                      <a:pt x="86" y="353"/>
                    </a:cubicBezTo>
                    <a:cubicBezTo>
                      <a:pt x="97" y="364"/>
                      <a:pt x="112" y="376"/>
                      <a:pt x="126" y="385"/>
                    </a:cubicBezTo>
                    <a:cubicBezTo>
                      <a:pt x="150" y="398"/>
                      <a:pt x="187" y="411"/>
                      <a:pt x="216" y="411"/>
                    </a:cubicBezTo>
                    <a:cubicBezTo>
                      <a:pt x="219" y="411"/>
                      <a:pt x="221" y="411"/>
                      <a:pt x="224" y="411"/>
                    </a:cubicBezTo>
                    <a:cubicBezTo>
                      <a:pt x="226" y="411"/>
                      <a:pt x="229" y="411"/>
                      <a:pt x="231" y="411"/>
                    </a:cubicBezTo>
                    <a:cubicBezTo>
                      <a:pt x="253" y="411"/>
                      <a:pt x="275" y="405"/>
                      <a:pt x="296" y="393"/>
                    </a:cubicBezTo>
                    <a:cubicBezTo>
                      <a:pt x="319" y="386"/>
                      <a:pt x="339" y="375"/>
                      <a:pt x="355" y="356"/>
                    </a:cubicBezTo>
                    <a:lnTo>
                      <a:pt x="384" y="318"/>
                    </a:lnTo>
                    <a:cubicBezTo>
                      <a:pt x="400" y="289"/>
                      <a:pt x="410" y="259"/>
                      <a:pt x="410" y="225"/>
                    </a:cubicBezTo>
                    <a:cubicBezTo>
                      <a:pt x="414" y="196"/>
                      <a:pt x="400" y="153"/>
                      <a:pt x="385" y="127"/>
                    </a:cubicBezTo>
                    <a:cubicBezTo>
                      <a:pt x="377" y="112"/>
                      <a:pt x="364" y="98"/>
                      <a:pt x="354" y="85"/>
                    </a:cubicBezTo>
                    <a:cubicBezTo>
                      <a:pt x="349" y="82"/>
                      <a:pt x="348" y="78"/>
                      <a:pt x="345" y="76"/>
                    </a:cubicBezTo>
                    <a:cubicBezTo>
                      <a:pt x="339" y="69"/>
                      <a:pt x="332" y="65"/>
                      <a:pt x="326" y="57"/>
                    </a:cubicBezTo>
                    <a:cubicBezTo>
                      <a:pt x="309" y="39"/>
                      <a:pt x="289" y="24"/>
                      <a:pt x="266" y="17"/>
                    </a:cubicBezTo>
                    <a:cubicBezTo>
                      <a:pt x="244" y="6"/>
                      <a:pt x="224" y="1"/>
                      <a:pt x="201" y="1"/>
                    </a:cubicBezTo>
                    <a:cubicBezTo>
                      <a:pt x="197" y="1"/>
                      <a:pt x="194" y="1"/>
                      <a:pt x="191" y="1"/>
                    </a:cubicBezTo>
                    <a:cubicBezTo>
                      <a:pt x="188" y="1"/>
                      <a:pt x="185" y="1"/>
                      <a:pt x="1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3299550" y="27086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1" y="4"/>
                    </a:moveTo>
                    <a:cubicBezTo>
                      <a:pt x="1" y="4"/>
                      <a:pt x="1" y="1"/>
                      <a:pt x="1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3293750" y="2711575"/>
                <a:ext cx="84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90" extrusionOk="0">
                    <a:moveTo>
                      <a:pt x="110" y="1"/>
                    </a:moveTo>
                    <a:cubicBezTo>
                      <a:pt x="102" y="1"/>
                      <a:pt x="93" y="2"/>
                      <a:pt x="84" y="5"/>
                    </a:cubicBezTo>
                    <a:cubicBezTo>
                      <a:pt x="35" y="20"/>
                      <a:pt x="1" y="71"/>
                      <a:pt x="17" y="121"/>
                    </a:cubicBezTo>
                    <a:cubicBezTo>
                      <a:pt x="46" y="216"/>
                      <a:pt x="57" y="314"/>
                      <a:pt x="89" y="408"/>
                    </a:cubicBezTo>
                    <a:lnTo>
                      <a:pt x="84" y="451"/>
                    </a:lnTo>
                    <a:cubicBezTo>
                      <a:pt x="79" y="532"/>
                      <a:pt x="113" y="603"/>
                      <a:pt x="167" y="662"/>
                    </a:cubicBezTo>
                    <a:cubicBezTo>
                      <a:pt x="184" y="680"/>
                      <a:pt x="209" y="689"/>
                      <a:pt x="234" y="689"/>
                    </a:cubicBezTo>
                    <a:cubicBezTo>
                      <a:pt x="259" y="689"/>
                      <a:pt x="285" y="680"/>
                      <a:pt x="302" y="662"/>
                    </a:cubicBezTo>
                    <a:cubicBezTo>
                      <a:pt x="337" y="620"/>
                      <a:pt x="337" y="565"/>
                      <a:pt x="301" y="525"/>
                    </a:cubicBezTo>
                    <a:cubicBezTo>
                      <a:pt x="296" y="522"/>
                      <a:pt x="291" y="513"/>
                      <a:pt x="291" y="513"/>
                    </a:cubicBezTo>
                    <a:cubicBezTo>
                      <a:pt x="288" y="510"/>
                      <a:pt x="286" y="505"/>
                      <a:pt x="282" y="502"/>
                    </a:cubicBezTo>
                    <a:cubicBezTo>
                      <a:pt x="280" y="497"/>
                      <a:pt x="279" y="496"/>
                      <a:pt x="279" y="493"/>
                    </a:cubicBezTo>
                    <a:cubicBezTo>
                      <a:pt x="276" y="487"/>
                      <a:pt x="276" y="483"/>
                      <a:pt x="275" y="482"/>
                    </a:cubicBezTo>
                    <a:lnTo>
                      <a:pt x="275" y="477"/>
                    </a:lnTo>
                    <a:cubicBezTo>
                      <a:pt x="275" y="474"/>
                      <a:pt x="273" y="469"/>
                      <a:pt x="273" y="466"/>
                    </a:cubicBezTo>
                    <a:cubicBezTo>
                      <a:pt x="283" y="451"/>
                      <a:pt x="289" y="436"/>
                      <a:pt x="289" y="415"/>
                    </a:cubicBezTo>
                    <a:cubicBezTo>
                      <a:pt x="288" y="368"/>
                      <a:pt x="288" y="319"/>
                      <a:pt x="288" y="273"/>
                    </a:cubicBezTo>
                    <a:cubicBezTo>
                      <a:pt x="283" y="235"/>
                      <a:pt x="260" y="198"/>
                      <a:pt x="226" y="185"/>
                    </a:cubicBezTo>
                    <a:cubicBezTo>
                      <a:pt x="218" y="147"/>
                      <a:pt x="211" y="107"/>
                      <a:pt x="201" y="71"/>
                    </a:cubicBezTo>
                    <a:cubicBezTo>
                      <a:pt x="189" y="30"/>
                      <a:pt x="152" y="1"/>
                      <a:pt x="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3316450" y="27343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3316450" y="2734200"/>
                <a:ext cx="15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6" h="8" extrusionOk="0">
                    <a:moveTo>
                      <a:pt x="5" y="0"/>
                    </a:moveTo>
                    <a:cubicBezTo>
                      <a:pt x="2" y="3"/>
                      <a:pt x="2" y="5"/>
                      <a:pt x="1" y="8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3308775" y="2725475"/>
                <a:ext cx="94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52" extrusionOk="0">
                    <a:moveTo>
                      <a:pt x="214" y="1"/>
                    </a:moveTo>
                    <a:cubicBezTo>
                      <a:pt x="185" y="1"/>
                      <a:pt x="158" y="8"/>
                      <a:pt x="134" y="22"/>
                    </a:cubicBezTo>
                    <a:cubicBezTo>
                      <a:pt x="118" y="34"/>
                      <a:pt x="100" y="47"/>
                      <a:pt x="86" y="61"/>
                    </a:cubicBezTo>
                    <a:cubicBezTo>
                      <a:pt x="72" y="73"/>
                      <a:pt x="61" y="91"/>
                      <a:pt x="50" y="106"/>
                    </a:cubicBezTo>
                    <a:cubicBezTo>
                      <a:pt x="43" y="114"/>
                      <a:pt x="37" y="126"/>
                      <a:pt x="33" y="136"/>
                    </a:cubicBezTo>
                    <a:cubicBezTo>
                      <a:pt x="23" y="152"/>
                      <a:pt x="14" y="172"/>
                      <a:pt x="8" y="188"/>
                    </a:cubicBezTo>
                    <a:cubicBezTo>
                      <a:pt x="4" y="207"/>
                      <a:pt x="1" y="230"/>
                      <a:pt x="4" y="250"/>
                    </a:cubicBezTo>
                    <a:cubicBezTo>
                      <a:pt x="4" y="256"/>
                      <a:pt x="4" y="263"/>
                      <a:pt x="5" y="267"/>
                    </a:cubicBezTo>
                    <a:cubicBezTo>
                      <a:pt x="5" y="299"/>
                      <a:pt x="12" y="325"/>
                      <a:pt x="28" y="352"/>
                    </a:cubicBezTo>
                    <a:cubicBezTo>
                      <a:pt x="31" y="357"/>
                      <a:pt x="34" y="359"/>
                      <a:pt x="37" y="364"/>
                    </a:cubicBezTo>
                    <a:lnTo>
                      <a:pt x="43" y="374"/>
                    </a:lnTo>
                    <a:cubicBezTo>
                      <a:pt x="50" y="385"/>
                      <a:pt x="59" y="394"/>
                      <a:pt x="67" y="404"/>
                    </a:cubicBezTo>
                    <a:cubicBezTo>
                      <a:pt x="77" y="414"/>
                      <a:pt x="86" y="421"/>
                      <a:pt x="97" y="429"/>
                    </a:cubicBezTo>
                    <a:cubicBezTo>
                      <a:pt x="99" y="429"/>
                      <a:pt x="99" y="430"/>
                      <a:pt x="100" y="430"/>
                    </a:cubicBezTo>
                    <a:cubicBezTo>
                      <a:pt x="103" y="430"/>
                      <a:pt x="103" y="432"/>
                      <a:pt x="105" y="432"/>
                    </a:cubicBezTo>
                    <a:cubicBezTo>
                      <a:pt x="109" y="436"/>
                      <a:pt x="115" y="437"/>
                      <a:pt x="122" y="439"/>
                    </a:cubicBezTo>
                    <a:cubicBezTo>
                      <a:pt x="138" y="447"/>
                      <a:pt x="157" y="452"/>
                      <a:pt x="177" y="452"/>
                    </a:cubicBezTo>
                    <a:lnTo>
                      <a:pt x="214" y="446"/>
                    </a:lnTo>
                    <a:lnTo>
                      <a:pt x="249" y="432"/>
                    </a:lnTo>
                    <a:cubicBezTo>
                      <a:pt x="250" y="432"/>
                      <a:pt x="250" y="430"/>
                      <a:pt x="252" y="430"/>
                    </a:cubicBezTo>
                    <a:lnTo>
                      <a:pt x="253" y="429"/>
                    </a:lnTo>
                    <a:cubicBezTo>
                      <a:pt x="286" y="403"/>
                      <a:pt x="279" y="411"/>
                      <a:pt x="296" y="388"/>
                    </a:cubicBezTo>
                    <a:cubicBezTo>
                      <a:pt x="306" y="380"/>
                      <a:pt x="309" y="367"/>
                      <a:pt x="314" y="357"/>
                    </a:cubicBezTo>
                    <a:lnTo>
                      <a:pt x="314" y="357"/>
                    </a:lnTo>
                    <a:lnTo>
                      <a:pt x="306" y="364"/>
                    </a:lnTo>
                    <a:cubicBezTo>
                      <a:pt x="314" y="354"/>
                      <a:pt x="318" y="344"/>
                      <a:pt x="324" y="335"/>
                    </a:cubicBezTo>
                    <a:lnTo>
                      <a:pt x="324" y="335"/>
                    </a:lnTo>
                    <a:cubicBezTo>
                      <a:pt x="322" y="339"/>
                      <a:pt x="321" y="344"/>
                      <a:pt x="318" y="349"/>
                    </a:cubicBezTo>
                    <a:cubicBezTo>
                      <a:pt x="321" y="345"/>
                      <a:pt x="324" y="342"/>
                      <a:pt x="324" y="338"/>
                    </a:cubicBezTo>
                    <a:lnTo>
                      <a:pt x="324" y="336"/>
                    </a:lnTo>
                    <a:cubicBezTo>
                      <a:pt x="324" y="335"/>
                      <a:pt x="325" y="332"/>
                      <a:pt x="325" y="331"/>
                    </a:cubicBezTo>
                    <a:cubicBezTo>
                      <a:pt x="330" y="323"/>
                      <a:pt x="335" y="318"/>
                      <a:pt x="337" y="310"/>
                    </a:cubicBezTo>
                    <a:cubicBezTo>
                      <a:pt x="338" y="300"/>
                      <a:pt x="340" y="289"/>
                      <a:pt x="340" y="279"/>
                    </a:cubicBezTo>
                    <a:lnTo>
                      <a:pt x="340" y="277"/>
                    </a:lnTo>
                    <a:cubicBezTo>
                      <a:pt x="343" y="270"/>
                      <a:pt x="343" y="263"/>
                      <a:pt x="344" y="257"/>
                    </a:cubicBezTo>
                    <a:cubicBezTo>
                      <a:pt x="353" y="246"/>
                      <a:pt x="361" y="236"/>
                      <a:pt x="366" y="223"/>
                    </a:cubicBezTo>
                    <a:cubicBezTo>
                      <a:pt x="371" y="205"/>
                      <a:pt x="377" y="184"/>
                      <a:pt x="374" y="162"/>
                    </a:cubicBezTo>
                    <a:lnTo>
                      <a:pt x="370" y="119"/>
                    </a:lnTo>
                    <a:cubicBezTo>
                      <a:pt x="364" y="97"/>
                      <a:pt x="356" y="78"/>
                      <a:pt x="340" y="64"/>
                    </a:cubicBezTo>
                    <a:cubicBezTo>
                      <a:pt x="334" y="52"/>
                      <a:pt x="324" y="42"/>
                      <a:pt x="311" y="35"/>
                    </a:cubicBezTo>
                    <a:cubicBezTo>
                      <a:pt x="295" y="21"/>
                      <a:pt x="278" y="12"/>
                      <a:pt x="257" y="6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3239775" y="2739275"/>
                <a:ext cx="114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578" extrusionOk="0">
                    <a:moveTo>
                      <a:pt x="270" y="1"/>
                    </a:moveTo>
                    <a:cubicBezTo>
                      <a:pt x="236" y="1"/>
                      <a:pt x="204" y="9"/>
                      <a:pt x="175" y="27"/>
                    </a:cubicBezTo>
                    <a:cubicBezTo>
                      <a:pt x="162" y="37"/>
                      <a:pt x="149" y="45"/>
                      <a:pt x="136" y="57"/>
                    </a:cubicBezTo>
                    <a:cubicBezTo>
                      <a:pt x="125" y="70"/>
                      <a:pt x="113" y="84"/>
                      <a:pt x="104" y="100"/>
                    </a:cubicBezTo>
                    <a:cubicBezTo>
                      <a:pt x="90" y="133"/>
                      <a:pt x="71" y="166"/>
                      <a:pt x="57" y="201"/>
                    </a:cubicBezTo>
                    <a:cubicBezTo>
                      <a:pt x="44" y="231"/>
                      <a:pt x="29" y="264"/>
                      <a:pt x="19" y="295"/>
                    </a:cubicBezTo>
                    <a:cubicBezTo>
                      <a:pt x="18" y="302"/>
                      <a:pt x="14" y="311"/>
                      <a:pt x="12" y="319"/>
                    </a:cubicBezTo>
                    <a:cubicBezTo>
                      <a:pt x="6" y="339"/>
                      <a:pt x="1" y="361"/>
                      <a:pt x="3" y="381"/>
                    </a:cubicBezTo>
                    <a:cubicBezTo>
                      <a:pt x="5" y="400"/>
                      <a:pt x="8" y="420"/>
                      <a:pt x="11" y="440"/>
                    </a:cubicBezTo>
                    <a:cubicBezTo>
                      <a:pt x="15" y="455"/>
                      <a:pt x="22" y="469"/>
                      <a:pt x="28" y="485"/>
                    </a:cubicBezTo>
                    <a:cubicBezTo>
                      <a:pt x="39" y="507"/>
                      <a:pt x="55" y="525"/>
                      <a:pt x="77" y="537"/>
                    </a:cubicBezTo>
                    <a:cubicBezTo>
                      <a:pt x="87" y="548"/>
                      <a:pt x="101" y="557"/>
                      <a:pt x="119" y="561"/>
                    </a:cubicBezTo>
                    <a:cubicBezTo>
                      <a:pt x="140" y="571"/>
                      <a:pt x="165" y="577"/>
                      <a:pt x="191" y="577"/>
                    </a:cubicBezTo>
                    <a:lnTo>
                      <a:pt x="194" y="577"/>
                    </a:lnTo>
                    <a:cubicBezTo>
                      <a:pt x="210" y="576"/>
                      <a:pt x="227" y="573"/>
                      <a:pt x="243" y="570"/>
                    </a:cubicBezTo>
                    <a:cubicBezTo>
                      <a:pt x="266" y="564"/>
                      <a:pt x="287" y="554"/>
                      <a:pt x="306" y="537"/>
                    </a:cubicBezTo>
                    <a:cubicBezTo>
                      <a:pt x="321" y="528"/>
                      <a:pt x="331" y="518"/>
                      <a:pt x="338" y="505"/>
                    </a:cubicBezTo>
                    <a:cubicBezTo>
                      <a:pt x="344" y="499"/>
                      <a:pt x="345" y="491"/>
                      <a:pt x="349" y="484"/>
                    </a:cubicBezTo>
                    <a:lnTo>
                      <a:pt x="349" y="485"/>
                    </a:lnTo>
                    <a:cubicBezTo>
                      <a:pt x="351" y="479"/>
                      <a:pt x="352" y="476"/>
                      <a:pt x="354" y="471"/>
                    </a:cubicBezTo>
                    <a:cubicBezTo>
                      <a:pt x="359" y="460"/>
                      <a:pt x="367" y="453"/>
                      <a:pt x="371" y="442"/>
                    </a:cubicBezTo>
                    <a:cubicBezTo>
                      <a:pt x="371" y="439"/>
                      <a:pt x="372" y="435"/>
                      <a:pt x="372" y="432"/>
                    </a:cubicBezTo>
                    <a:cubicBezTo>
                      <a:pt x="372" y="429"/>
                      <a:pt x="374" y="426"/>
                      <a:pt x="375" y="424"/>
                    </a:cubicBezTo>
                    <a:cubicBezTo>
                      <a:pt x="378" y="417"/>
                      <a:pt x="380" y="410"/>
                      <a:pt x="381" y="400"/>
                    </a:cubicBezTo>
                    <a:cubicBezTo>
                      <a:pt x="385" y="391"/>
                      <a:pt x="388" y="383"/>
                      <a:pt x="390" y="374"/>
                    </a:cubicBezTo>
                    <a:cubicBezTo>
                      <a:pt x="396" y="362"/>
                      <a:pt x="400" y="352"/>
                      <a:pt x="404" y="341"/>
                    </a:cubicBezTo>
                    <a:cubicBezTo>
                      <a:pt x="421" y="309"/>
                      <a:pt x="436" y="275"/>
                      <a:pt x="447" y="241"/>
                    </a:cubicBezTo>
                    <a:cubicBezTo>
                      <a:pt x="455" y="217"/>
                      <a:pt x="458" y="191"/>
                      <a:pt x="452" y="166"/>
                    </a:cubicBezTo>
                    <a:cubicBezTo>
                      <a:pt x="456" y="142"/>
                      <a:pt x="449" y="117"/>
                      <a:pt x="434" y="96"/>
                    </a:cubicBezTo>
                    <a:cubicBezTo>
                      <a:pt x="421" y="74"/>
                      <a:pt x="406" y="57"/>
                      <a:pt x="385" y="42"/>
                    </a:cubicBezTo>
                    <a:cubicBezTo>
                      <a:pt x="367" y="27"/>
                      <a:pt x="345" y="14"/>
                      <a:pt x="321" y="8"/>
                    </a:cubicBezTo>
                    <a:cubicBezTo>
                      <a:pt x="305" y="6"/>
                      <a:pt x="286" y="2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3083050" y="2414875"/>
                <a:ext cx="112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47" extrusionOk="0">
                    <a:moveTo>
                      <a:pt x="260" y="1"/>
                    </a:moveTo>
                    <a:cubicBezTo>
                      <a:pt x="243" y="2"/>
                      <a:pt x="226" y="5"/>
                      <a:pt x="210" y="8"/>
                    </a:cubicBezTo>
                    <a:cubicBezTo>
                      <a:pt x="177" y="17"/>
                      <a:pt x="149" y="33"/>
                      <a:pt x="125" y="56"/>
                    </a:cubicBezTo>
                    <a:lnTo>
                      <a:pt x="89" y="92"/>
                    </a:lnTo>
                    <a:cubicBezTo>
                      <a:pt x="83" y="98"/>
                      <a:pt x="76" y="103"/>
                      <a:pt x="70" y="111"/>
                    </a:cubicBezTo>
                    <a:cubicBezTo>
                      <a:pt x="58" y="126"/>
                      <a:pt x="45" y="142"/>
                      <a:pt x="34" y="157"/>
                    </a:cubicBezTo>
                    <a:cubicBezTo>
                      <a:pt x="33" y="161"/>
                      <a:pt x="30" y="164"/>
                      <a:pt x="27" y="168"/>
                    </a:cubicBezTo>
                    <a:cubicBezTo>
                      <a:pt x="22" y="183"/>
                      <a:pt x="15" y="197"/>
                      <a:pt x="9" y="213"/>
                    </a:cubicBezTo>
                    <a:cubicBezTo>
                      <a:pt x="2" y="237"/>
                      <a:pt x="1" y="262"/>
                      <a:pt x="5" y="286"/>
                    </a:cubicBezTo>
                    <a:cubicBezTo>
                      <a:pt x="5" y="302"/>
                      <a:pt x="9" y="320"/>
                      <a:pt x="18" y="334"/>
                    </a:cubicBezTo>
                    <a:cubicBezTo>
                      <a:pt x="25" y="357"/>
                      <a:pt x="38" y="377"/>
                      <a:pt x="56" y="393"/>
                    </a:cubicBezTo>
                    <a:cubicBezTo>
                      <a:pt x="69" y="402"/>
                      <a:pt x="82" y="413"/>
                      <a:pt x="95" y="422"/>
                    </a:cubicBezTo>
                    <a:cubicBezTo>
                      <a:pt x="109" y="428"/>
                      <a:pt x="123" y="435"/>
                      <a:pt x="139" y="439"/>
                    </a:cubicBezTo>
                    <a:cubicBezTo>
                      <a:pt x="155" y="444"/>
                      <a:pt x="170" y="447"/>
                      <a:pt x="186" y="447"/>
                    </a:cubicBezTo>
                    <a:cubicBezTo>
                      <a:pt x="195" y="447"/>
                      <a:pt x="204" y="446"/>
                      <a:pt x="213" y="443"/>
                    </a:cubicBezTo>
                    <a:cubicBezTo>
                      <a:pt x="239" y="442"/>
                      <a:pt x="260" y="435"/>
                      <a:pt x="282" y="422"/>
                    </a:cubicBezTo>
                    <a:cubicBezTo>
                      <a:pt x="285" y="420"/>
                      <a:pt x="289" y="418"/>
                      <a:pt x="292" y="415"/>
                    </a:cubicBezTo>
                    <a:cubicBezTo>
                      <a:pt x="308" y="402"/>
                      <a:pt x="325" y="392"/>
                      <a:pt x="340" y="379"/>
                    </a:cubicBezTo>
                    <a:cubicBezTo>
                      <a:pt x="347" y="373"/>
                      <a:pt x="351" y="366"/>
                      <a:pt x="357" y="360"/>
                    </a:cubicBezTo>
                    <a:lnTo>
                      <a:pt x="393" y="324"/>
                    </a:lnTo>
                    <a:cubicBezTo>
                      <a:pt x="412" y="307"/>
                      <a:pt x="426" y="286"/>
                      <a:pt x="433" y="263"/>
                    </a:cubicBezTo>
                    <a:cubicBezTo>
                      <a:pt x="445" y="240"/>
                      <a:pt x="451" y="216"/>
                      <a:pt x="449" y="190"/>
                    </a:cubicBezTo>
                    <a:cubicBezTo>
                      <a:pt x="449" y="164"/>
                      <a:pt x="443" y="139"/>
                      <a:pt x="433" y="118"/>
                    </a:cubicBezTo>
                    <a:cubicBezTo>
                      <a:pt x="426" y="93"/>
                      <a:pt x="412" y="74"/>
                      <a:pt x="393" y="56"/>
                    </a:cubicBezTo>
                    <a:cubicBezTo>
                      <a:pt x="380" y="47"/>
                      <a:pt x="368" y="37"/>
                      <a:pt x="355" y="25"/>
                    </a:cubicBezTo>
                    <a:cubicBezTo>
                      <a:pt x="327" y="8"/>
                      <a:pt x="293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3116600" y="2362275"/>
                <a:ext cx="47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8" y="1"/>
                    </a:moveTo>
                    <a:cubicBezTo>
                      <a:pt x="14" y="2"/>
                      <a:pt x="7" y="5"/>
                      <a:pt x="1" y="8"/>
                    </a:cubicBezTo>
                    <a:cubicBezTo>
                      <a:pt x="7" y="5"/>
                      <a:pt x="11" y="3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3114300" y="2361250"/>
                <a:ext cx="96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62" extrusionOk="0">
                    <a:moveTo>
                      <a:pt x="218" y="0"/>
                    </a:moveTo>
                    <a:cubicBezTo>
                      <a:pt x="209" y="0"/>
                      <a:pt x="201" y="1"/>
                      <a:pt x="192" y="3"/>
                    </a:cubicBezTo>
                    <a:cubicBezTo>
                      <a:pt x="168" y="5"/>
                      <a:pt x="149" y="10"/>
                      <a:pt x="129" y="23"/>
                    </a:cubicBezTo>
                    <a:cubicBezTo>
                      <a:pt x="122" y="27"/>
                      <a:pt x="117" y="36"/>
                      <a:pt x="110" y="42"/>
                    </a:cubicBezTo>
                    <a:lnTo>
                      <a:pt x="107" y="42"/>
                    </a:lnTo>
                    <a:cubicBezTo>
                      <a:pt x="93" y="46"/>
                      <a:pt x="78" y="52"/>
                      <a:pt x="65" y="63"/>
                    </a:cubicBezTo>
                    <a:cubicBezTo>
                      <a:pt x="47" y="73"/>
                      <a:pt x="32" y="89"/>
                      <a:pt x="24" y="109"/>
                    </a:cubicBezTo>
                    <a:cubicBezTo>
                      <a:pt x="18" y="122"/>
                      <a:pt x="14" y="137"/>
                      <a:pt x="8" y="150"/>
                    </a:cubicBezTo>
                    <a:cubicBezTo>
                      <a:pt x="1" y="171"/>
                      <a:pt x="1" y="193"/>
                      <a:pt x="5" y="214"/>
                    </a:cubicBezTo>
                    <a:cubicBezTo>
                      <a:pt x="5" y="229"/>
                      <a:pt x="8" y="243"/>
                      <a:pt x="15" y="255"/>
                    </a:cubicBezTo>
                    <a:cubicBezTo>
                      <a:pt x="22" y="275"/>
                      <a:pt x="34" y="294"/>
                      <a:pt x="50" y="308"/>
                    </a:cubicBezTo>
                    <a:cubicBezTo>
                      <a:pt x="60" y="317"/>
                      <a:pt x="71" y="325"/>
                      <a:pt x="81" y="333"/>
                    </a:cubicBezTo>
                    <a:cubicBezTo>
                      <a:pt x="84" y="334"/>
                      <a:pt x="86" y="334"/>
                      <a:pt x="88" y="337"/>
                    </a:cubicBezTo>
                    <a:cubicBezTo>
                      <a:pt x="122" y="353"/>
                      <a:pt x="140" y="360"/>
                      <a:pt x="176" y="361"/>
                    </a:cubicBezTo>
                    <a:cubicBezTo>
                      <a:pt x="194" y="361"/>
                      <a:pt x="211" y="359"/>
                      <a:pt x="227" y="354"/>
                    </a:cubicBezTo>
                    <a:cubicBezTo>
                      <a:pt x="230" y="354"/>
                      <a:pt x="233" y="353"/>
                      <a:pt x="234" y="353"/>
                    </a:cubicBezTo>
                    <a:cubicBezTo>
                      <a:pt x="253" y="346"/>
                      <a:pt x="273" y="340"/>
                      <a:pt x="287" y="330"/>
                    </a:cubicBezTo>
                    <a:cubicBezTo>
                      <a:pt x="299" y="320"/>
                      <a:pt x="312" y="311"/>
                      <a:pt x="323" y="301"/>
                    </a:cubicBezTo>
                    <a:cubicBezTo>
                      <a:pt x="325" y="301"/>
                      <a:pt x="325" y="298"/>
                      <a:pt x="326" y="298"/>
                    </a:cubicBezTo>
                    <a:cubicBezTo>
                      <a:pt x="328" y="297"/>
                      <a:pt x="331" y="294"/>
                      <a:pt x="333" y="291"/>
                    </a:cubicBezTo>
                    <a:cubicBezTo>
                      <a:pt x="355" y="269"/>
                      <a:pt x="370" y="245"/>
                      <a:pt x="377" y="216"/>
                    </a:cubicBezTo>
                    <a:cubicBezTo>
                      <a:pt x="378" y="201"/>
                      <a:pt x="381" y="186"/>
                      <a:pt x="383" y="171"/>
                    </a:cubicBezTo>
                    <a:cubicBezTo>
                      <a:pt x="387" y="142"/>
                      <a:pt x="377" y="114"/>
                      <a:pt x="362" y="86"/>
                    </a:cubicBezTo>
                    <a:cubicBezTo>
                      <a:pt x="352" y="66"/>
                      <a:pt x="338" y="50"/>
                      <a:pt x="318" y="37"/>
                    </a:cubicBezTo>
                    <a:cubicBezTo>
                      <a:pt x="302" y="23"/>
                      <a:pt x="282" y="13"/>
                      <a:pt x="260" y="7"/>
                    </a:cubicBezTo>
                    <a:cubicBezTo>
                      <a:pt x="246" y="2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3190700" y="2481400"/>
                <a:ext cx="100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559" extrusionOk="0">
                    <a:moveTo>
                      <a:pt x="387" y="306"/>
                    </a:moveTo>
                    <a:cubicBezTo>
                      <a:pt x="387" y="310"/>
                      <a:pt x="388" y="314"/>
                      <a:pt x="388" y="318"/>
                    </a:cubicBezTo>
                    <a:lnTo>
                      <a:pt x="388" y="317"/>
                    </a:lnTo>
                    <a:cubicBezTo>
                      <a:pt x="388" y="313"/>
                      <a:pt x="387" y="310"/>
                      <a:pt x="387" y="306"/>
                    </a:cubicBezTo>
                    <a:close/>
                    <a:moveTo>
                      <a:pt x="206" y="1"/>
                    </a:moveTo>
                    <a:cubicBezTo>
                      <a:pt x="203" y="1"/>
                      <a:pt x="200" y="1"/>
                      <a:pt x="196" y="1"/>
                    </a:cubicBezTo>
                    <a:cubicBezTo>
                      <a:pt x="181" y="2"/>
                      <a:pt x="163" y="7"/>
                      <a:pt x="146" y="8"/>
                    </a:cubicBezTo>
                    <a:cubicBezTo>
                      <a:pt x="114" y="17"/>
                      <a:pt x="87" y="33"/>
                      <a:pt x="62" y="57"/>
                    </a:cubicBezTo>
                    <a:cubicBezTo>
                      <a:pt x="28" y="95"/>
                      <a:pt x="6" y="139"/>
                      <a:pt x="6" y="191"/>
                    </a:cubicBezTo>
                    <a:cubicBezTo>
                      <a:pt x="6" y="230"/>
                      <a:pt x="0" y="268"/>
                      <a:pt x="5" y="304"/>
                    </a:cubicBezTo>
                    <a:cubicBezTo>
                      <a:pt x="9" y="354"/>
                      <a:pt x="15" y="399"/>
                      <a:pt x="44" y="442"/>
                    </a:cubicBezTo>
                    <a:cubicBezTo>
                      <a:pt x="57" y="462"/>
                      <a:pt x="71" y="481"/>
                      <a:pt x="87" y="495"/>
                    </a:cubicBezTo>
                    <a:cubicBezTo>
                      <a:pt x="101" y="508"/>
                      <a:pt x="116" y="520"/>
                      <a:pt x="132" y="530"/>
                    </a:cubicBezTo>
                    <a:cubicBezTo>
                      <a:pt x="134" y="531"/>
                      <a:pt x="136" y="531"/>
                      <a:pt x="137" y="534"/>
                    </a:cubicBezTo>
                    <a:cubicBezTo>
                      <a:pt x="152" y="540"/>
                      <a:pt x="165" y="546"/>
                      <a:pt x="179" y="551"/>
                    </a:cubicBezTo>
                    <a:cubicBezTo>
                      <a:pt x="195" y="556"/>
                      <a:pt x="211" y="557"/>
                      <a:pt x="228" y="559"/>
                    </a:cubicBezTo>
                    <a:cubicBezTo>
                      <a:pt x="258" y="559"/>
                      <a:pt x="289" y="551"/>
                      <a:pt x="316" y="536"/>
                    </a:cubicBezTo>
                    <a:cubicBezTo>
                      <a:pt x="336" y="524"/>
                      <a:pt x="352" y="510"/>
                      <a:pt x="364" y="491"/>
                    </a:cubicBezTo>
                    <a:cubicBezTo>
                      <a:pt x="381" y="474"/>
                      <a:pt x="390" y="455"/>
                      <a:pt x="395" y="430"/>
                    </a:cubicBezTo>
                    <a:cubicBezTo>
                      <a:pt x="403" y="403"/>
                      <a:pt x="403" y="371"/>
                      <a:pt x="395" y="341"/>
                    </a:cubicBezTo>
                    <a:cubicBezTo>
                      <a:pt x="394" y="332"/>
                      <a:pt x="390" y="327"/>
                      <a:pt x="388" y="319"/>
                    </a:cubicBezTo>
                    <a:cubicBezTo>
                      <a:pt x="387" y="314"/>
                      <a:pt x="387" y="311"/>
                      <a:pt x="387" y="306"/>
                    </a:cubicBezTo>
                    <a:lnTo>
                      <a:pt x="387" y="306"/>
                    </a:lnTo>
                    <a:cubicBezTo>
                      <a:pt x="387" y="306"/>
                      <a:pt x="387" y="306"/>
                      <a:pt x="387" y="306"/>
                    </a:cubicBezTo>
                    <a:lnTo>
                      <a:pt x="387" y="306"/>
                    </a:lnTo>
                    <a:cubicBezTo>
                      <a:pt x="387" y="306"/>
                      <a:pt x="387" y="305"/>
                      <a:pt x="387" y="305"/>
                    </a:cubicBezTo>
                    <a:lnTo>
                      <a:pt x="387" y="305"/>
                    </a:lnTo>
                    <a:cubicBezTo>
                      <a:pt x="387" y="305"/>
                      <a:pt x="387" y="306"/>
                      <a:pt x="387" y="306"/>
                    </a:cubicBezTo>
                    <a:lnTo>
                      <a:pt x="387" y="306"/>
                    </a:lnTo>
                    <a:cubicBezTo>
                      <a:pt x="385" y="297"/>
                      <a:pt x="383" y="288"/>
                      <a:pt x="382" y="280"/>
                    </a:cubicBezTo>
                    <a:cubicBezTo>
                      <a:pt x="382" y="252"/>
                      <a:pt x="387" y="220"/>
                      <a:pt x="388" y="191"/>
                    </a:cubicBezTo>
                    <a:cubicBezTo>
                      <a:pt x="390" y="165"/>
                      <a:pt x="384" y="141"/>
                      <a:pt x="372" y="118"/>
                    </a:cubicBezTo>
                    <a:cubicBezTo>
                      <a:pt x="365" y="95"/>
                      <a:pt x="351" y="74"/>
                      <a:pt x="332" y="57"/>
                    </a:cubicBezTo>
                    <a:cubicBezTo>
                      <a:pt x="315" y="38"/>
                      <a:pt x="294" y="24"/>
                      <a:pt x="271" y="17"/>
                    </a:cubicBezTo>
                    <a:cubicBezTo>
                      <a:pt x="250" y="5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3216150" y="2510775"/>
                <a:ext cx="78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17" extrusionOk="0">
                    <a:moveTo>
                      <a:pt x="135" y="1"/>
                    </a:moveTo>
                    <a:cubicBezTo>
                      <a:pt x="123" y="1"/>
                      <a:pt x="112" y="3"/>
                      <a:pt x="102" y="6"/>
                    </a:cubicBezTo>
                    <a:cubicBezTo>
                      <a:pt x="94" y="9"/>
                      <a:pt x="81" y="14"/>
                      <a:pt x="72" y="18"/>
                    </a:cubicBezTo>
                    <a:cubicBezTo>
                      <a:pt x="49" y="32"/>
                      <a:pt x="30" y="52"/>
                      <a:pt x="22" y="78"/>
                    </a:cubicBezTo>
                    <a:cubicBezTo>
                      <a:pt x="16" y="89"/>
                      <a:pt x="13" y="100"/>
                      <a:pt x="9" y="112"/>
                    </a:cubicBezTo>
                    <a:cubicBezTo>
                      <a:pt x="4" y="136"/>
                      <a:pt x="0" y="161"/>
                      <a:pt x="0" y="184"/>
                    </a:cubicBezTo>
                    <a:cubicBezTo>
                      <a:pt x="0" y="208"/>
                      <a:pt x="6" y="231"/>
                      <a:pt x="14" y="253"/>
                    </a:cubicBezTo>
                    <a:cubicBezTo>
                      <a:pt x="20" y="266"/>
                      <a:pt x="25" y="280"/>
                      <a:pt x="30" y="292"/>
                    </a:cubicBezTo>
                    <a:cubicBezTo>
                      <a:pt x="36" y="303"/>
                      <a:pt x="45" y="313"/>
                      <a:pt x="55" y="323"/>
                    </a:cubicBezTo>
                    <a:cubicBezTo>
                      <a:pt x="49" y="341"/>
                      <a:pt x="55" y="362"/>
                      <a:pt x="62" y="378"/>
                    </a:cubicBezTo>
                    <a:cubicBezTo>
                      <a:pt x="71" y="396"/>
                      <a:pt x="88" y="410"/>
                      <a:pt x="107" y="414"/>
                    </a:cubicBezTo>
                    <a:cubicBezTo>
                      <a:pt x="114" y="416"/>
                      <a:pt x="122" y="417"/>
                      <a:pt x="130" y="417"/>
                    </a:cubicBezTo>
                    <a:cubicBezTo>
                      <a:pt x="143" y="417"/>
                      <a:pt x="155" y="414"/>
                      <a:pt x="166" y="407"/>
                    </a:cubicBezTo>
                    <a:cubicBezTo>
                      <a:pt x="172" y="404"/>
                      <a:pt x="172" y="398"/>
                      <a:pt x="174" y="396"/>
                    </a:cubicBezTo>
                    <a:cubicBezTo>
                      <a:pt x="182" y="397"/>
                      <a:pt x="189" y="400"/>
                      <a:pt x="199" y="400"/>
                    </a:cubicBezTo>
                    <a:cubicBezTo>
                      <a:pt x="228" y="400"/>
                      <a:pt x="257" y="390"/>
                      <a:pt x="278" y="368"/>
                    </a:cubicBezTo>
                    <a:cubicBezTo>
                      <a:pt x="304" y="342"/>
                      <a:pt x="314" y="306"/>
                      <a:pt x="310" y="270"/>
                    </a:cubicBezTo>
                    <a:cubicBezTo>
                      <a:pt x="308" y="233"/>
                      <a:pt x="301" y="202"/>
                      <a:pt x="287" y="169"/>
                    </a:cubicBezTo>
                    <a:cubicBezTo>
                      <a:pt x="277" y="148"/>
                      <a:pt x="265" y="129"/>
                      <a:pt x="255" y="109"/>
                    </a:cubicBezTo>
                    <a:cubicBezTo>
                      <a:pt x="252" y="104"/>
                      <a:pt x="252" y="101"/>
                      <a:pt x="251" y="100"/>
                    </a:cubicBezTo>
                    <a:cubicBezTo>
                      <a:pt x="248" y="87"/>
                      <a:pt x="244" y="73"/>
                      <a:pt x="236" y="61"/>
                    </a:cubicBezTo>
                    <a:cubicBezTo>
                      <a:pt x="225" y="42"/>
                      <a:pt x="208" y="29"/>
                      <a:pt x="189" y="16"/>
                    </a:cubicBezTo>
                    <a:cubicBezTo>
                      <a:pt x="176" y="6"/>
                      <a:pt x="155" y="1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3160275" y="2586450"/>
                <a:ext cx="10950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38" extrusionOk="0">
                    <a:moveTo>
                      <a:pt x="249" y="1"/>
                    </a:moveTo>
                    <a:cubicBezTo>
                      <a:pt x="247" y="1"/>
                      <a:pt x="246" y="1"/>
                      <a:pt x="244" y="1"/>
                    </a:cubicBezTo>
                    <a:cubicBezTo>
                      <a:pt x="229" y="2"/>
                      <a:pt x="210" y="6"/>
                      <a:pt x="194" y="8"/>
                    </a:cubicBezTo>
                    <a:cubicBezTo>
                      <a:pt x="162" y="16"/>
                      <a:pt x="135" y="32"/>
                      <a:pt x="109" y="57"/>
                    </a:cubicBezTo>
                    <a:cubicBezTo>
                      <a:pt x="86" y="76"/>
                      <a:pt x="66" y="101"/>
                      <a:pt x="48" y="126"/>
                    </a:cubicBezTo>
                    <a:cubicBezTo>
                      <a:pt x="34" y="148"/>
                      <a:pt x="22" y="175"/>
                      <a:pt x="15" y="201"/>
                    </a:cubicBezTo>
                    <a:cubicBezTo>
                      <a:pt x="1" y="267"/>
                      <a:pt x="11" y="335"/>
                      <a:pt x="47" y="396"/>
                    </a:cubicBezTo>
                    <a:cubicBezTo>
                      <a:pt x="50" y="400"/>
                      <a:pt x="51" y="404"/>
                      <a:pt x="56" y="407"/>
                    </a:cubicBezTo>
                    <a:cubicBezTo>
                      <a:pt x="64" y="420"/>
                      <a:pt x="77" y="436"/>
                      <a:pt x="87" y="449"/>
                    </a:cubicBezTo>
                    <a:cubicBezTo>
                      <a:pt x="100" y="462"/>
                      <a:pt x="116" y="470"/>
                      <a:pt x="131" y="482"/>
                    </a:cubicBezTo>
                    <a:cubicBezTo>
                      <a:pt x="141" y="486"/>
                      <a:pt x="148" y="494"/>
                      <a:pt x="156" y="499"/>
                    </a:cubicBezTo>
                    <a:cubicBezTo>
                      <a:pt x="181" y="515"/>
                      <a:pt x="198" y="515"/>
                      <a:pt x="223" y="522"/>
                    </a:cubicBezTo>
                    <a:cubicBezTo>
                      <a:pt x="226" y="524"/>
                      <a:pt x="229" y="525"/>
                      <a:pt x="232" y="526"/>
                    </a:cubicBezTo>
                    <a:lnTo>
                      <a:pt x="232" y="526"/>
                    </a:lnTo>
                    <a:cubicBezTo>
                      <a:pt x="250" y="532"/>
                      <a:pt x="270" y="537"/>
                      <a:pt x="288" y="537"/>
                    </a:cubicBezTo>
                    <a:cubicBezTo>
                      <a:pt x="297" y="537"/>
                      <a:pt x="306" y="536"/>
                      <a:pt x="314" y="534"/>
                    </a:cubicBezTo>
                    <a:lnTo>
                      <a:pt x="340" y="521"/>
                    </a:lnTo>
                    <a:cubicBezTo>
                      <a:pt x="358" y="511"/>
                      <a:pt x="370" y="496"/>
                      <a:pt x="381" y="479"/>
                    </a:cubicBezTo>
                    <a:cubicBezTo>
                      <a:pt x="386" y="476"/>
                      <a:pt x="387" y="472"/>
                      <a:pt x="389" y="469"/>
                    </a:cubicBezTo>
                    <a:cubicBezTo>
                      <a:pt x="396" y="455"/>
                      <a:pt x="403" y="440"/>
                      <a:pt x="406" y="426"/>
                    </a:cubicBezTo>
                    <a:cubicBezTo>
                      <a:pt x="413" y="403"/>
                      <a:pt x="413" y="378"/>
                      <a:pt x="417" y="355"/>
                    </a:cubicBezTo>
                    <a:lnTo>
                      <a:pt x="417" y="352"/>
                    </a:lnTo>
                    <a:cubicBezTo>
                      <a:pt x="417" y="347"/>
                      <a:pt x="412" y="309"/>
                      <a:pt x="410" y="303"/>
                    </a:cubicBezTo>
                    <a:cubicBezTo>
                      <a:pt x="417" y="299"/>
                      <a:pt x="416" y="296"/>
                      <a:pt x="414" y="295"/>
                    </a:cubicBezTo>
                    <a:cubicBezTo>
                      <a:pt x="412" y="290"/>
                      <a:pt x="410" y="285"/>
                      <a:pt x="409" y="282"/>
                    </a:cubicBezTo>
                    <a:cubicBezTo>
                      <a:pt x="412" y="276"/>
                      <a:pt x="417" y="270"/>
                      <a:pt x="419" y="266"/>
                    </a:cubicBezTo>
                    <a:cubicBezTo>
                      <a:pt x="432" y="241"/>
                      <a:pt x="438" y="218"/>
                      <a:pt x="436" y="191"/>
                    </a:cubicBezTo>
                    <a:cubicBezTo>
                      <a:pt x="438" y="165"/>
                      <a:pt x="432" y="140"/>
                      <a:pt x="419" y="117"/>
                    </a:cubicBezTo>
                    <a:cubicBezTo>
                      <a:pt x="412" y="94"/>
                      <a:pt x="397" y="74"/>
                      <a:pt x="380" y="57"/>
                    </a:cubicBezTo>
                    <a:cubicBezTo>
                      <a:pt x="345" y="25"/>
                      <a:pt x="298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3185150" y="25932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1"/>
                    </a:moveTo>
                    <a:cubicBezTo>
                      <a:pt x="3" y="1"/>
                      <a:pt x="3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175775" y="263067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1" y="3"/>
                    </a:moveTo>
                    <a:cubicBezTo>
                      <a:pt x="3" y="3"/>
                      <a:pt x="3" y="0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951775" y="2402450"/>
                <a:ext cx="2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9" y="1"/>
                    </a:moveTo>
                    <a:lnTo>
                      <a:pt x="5" y="5"/>
                    </a:lnTo>
                    <a:cubicBezTo>
                      <a:pt x="3" y="7"/>
                      <a:pt x="2" y="9"/>
                      <a:pt x="1" y="10"/>
                    </a:cubicBezTo>
                    <a:lnTo>
                      <a:pt x="1" y="10"/>
                    </a:lnTo>
                    <a:lnTo>
                      <a:pt x="9" y="1"/>
                    </a:lnTo>
                    <a:close/>
                    <a:moveTo>
                      <a:pt x="1" y="10"/>
                    </a:moveTo>
                    <a:lnTo>
                      <a:pt x="1" y="11"/>
                    </a:lnTo>
                    <a:cubicBezTo>
                      <a:pt x="1" y="11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2951750" y="24027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0"/>
                      <a:pt x="0" y="0"/>
                      <a:pt x="0" y="3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952000" y="2401925"/>
                <a:ext cx="4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2" extrusionOk="0">
                    <a:moveTo>
                      <a:pt x="18" y="0"/>
                    </a:moveTo>
                    <a:cubicBezTo>
                      <a:pt x="14" y="2"/>
                      <a:pt x="13" y="5"/>
                      <a:pt x="12" y="8"/>
                    </a:cubicBezTo>
                    <a:lnTo>
                      <a:pt x="12" y="8"/>
                    </a:lnTo>
                    <a:lnTo>
                      <a:pt x="18" y="0"/>
                    </a:lnTo>
                    <a:close/>
                    <a:moveTo>
                      <a:pt x="12" y="8"/>
                    </a:moveTo>
                    <a:lnTo>
                      <a:pt x="0" y="22"/>
                    </a:lnTo>
                    <a:cubicBezTo>
                      <a:pt x="5" y="17"/>
                      <a:pt x="8" y="16"/>
                      <a:pt x="10" y="10"/>
                    </a:cubicBezTo>
                    <a:cubicBezTo>
                      <a:pt x="11" y="9"/>
                      <a:pt x="11" y="8"/>
                      <a:pt x="12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2944425" y="2394350"/>
                <a:ext cx="94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99" extrusionOk="0">
                    <a:moveTo>
                      <a:pt x="331" y="284"/>
                    </a:moveTo>
                    <a:cubicBezTo>
                      <a:pt x="330" y="285"/>
                      <a:pt x="329" y="285"/>
                      <a:pt x="329" y="286"/>
                    </a:cubicBezTo>
                    <a:cubicBezTo>
                      <a:pt x="330" y="285"/>
                      <a:pt x="331" y="285"/>
                      <a:pt x="331" y="284"/>
                    </a:cubicBezTo>
                    <a:close/>
                    <a:moveTo>
                      <a:pt x="328" y="290"/>
                    </a:moveTo>
                    <a:lnTo>
                      <a:pt x="328" y="290"/>
                    </a:lnTo>
                    <a:cubicBezTo>
                      <a:pt x="327" y="292"/>
                      <a:pt x="326" y="295"/>
                      <a:pt x="325" y="297"/>
                    </a:cubicBezTo>
                    <a:lnTo>
                      <a:pt x="328" y="290"/>
                    </a:lnTo>
                    <a:close/>
                    <a:moveTo>
                      <a:pt x="198" y="0"/>
                    </a:moveTo>
                    <a:cubicBezTo>
                      <a:pt x="184" y="0"/>
                      <a:pt x="170" y="3"/>
                      <a:pt x="156" y="6"/>
                    </a:cubicBezTo>
                    <a:cubicBezTo>
                      <a:pt x="127" y="16"/>
                      <a:pt x="100" y="31"/>
                      <a:pt x="78" y="52"/>
                    </a:cubicBezTo>
                    <a:cubicBezTo>
                      <a:pt x="73" y="55"/>
                      <a:pt x="70" y="59"/>
                      <a:pt x="66" y="64"/>
                    </a:cubicBezTo>
                    <a:lnTo>
                      <a:pt x="50" y="85"/>
                    </a:lnTo>
                    <a:cubicBezTo>
                      <a:pt x="44" y="93"/>
                      <a:pt x="40" y="100"/>
                      <a:pt x="34" y="106"/>
                    </a:cubicBezTo>
                    <a:cubicBezTo>
                      <a:pt x="32" y="107"/>
                      <a:pt x="29" y="111"/>
                      <a:pt x="28" y="113"/>
                    </a:cubicBezTo>
                    <a:cubicBezTo>
                      <a:pt x="28" y="114"/>
                      <a:pt x="27" y="114"/>
                      <a:pt x="27" y="117"/>
                    </a:cubicBezTo>
                    <a:cubicBezTo>
                      <a:pt x="19" y="132"/>
                      <a:pt x="14" y="146"/>
                      <a:pt x="8" y="162"/>
                    </a:cubicBezTo>
                    <a:cubicBezTo>
                      <a:pt x="8" y="163"/>
                      <a:pt x="6" y="163"/>
                      <a:pt x="6" y="165"/>
                    </a:cubicBezTo>
                    <a:lnTo>
                      <a:pt x="6" y="168"/>
                    </a:lnTo>
                    <a:lnTo>
                      <a:pt x="6" y="169"/>
                    </a:lnTo>
                    <a:cubicBezTo>
                      <a:pt x="5" y="183"/>
                      <a:pt x="4" y="199"/>
                      <a:pt x="1" y="215"/>
                    </a:cubicBezTo>
                    <a:cubicBezTo>
                      <a:pt x="1" y="225"/>
                      <a:pt x="4" y="234"/>
                      <a:pt x="5" y="243"/>
                    </a:cubicBezTo>
                    <a:cubicBezTo>
                      <a:pt x="6" y="251"/>
                      <a:pt x="6" y="261"/>
                      <a:pt x="8" y="268"/>
                    </a:cubicBezTo>
                    <a:cubicBezTo>
                      <a:pt x="8" y="271"/>
                      <a:pt x="11" y="273"/>
                      <a:pt x="11" y="277"/>
                    </a:cubicBezTo>
                    <a:cubicBezTo>
                      <a:pt x="15" y="290"/>
                      <a:pt x="21" y="305"/>
                      <a:pt x="27" y="316"/>
                    </a:cubicBezTo>
                    <a:lnTo>
                      <a:pt x="51" y="351"/>
                    </a:lnTo>
                    <a:lnTo>
                      <a:pt x="86" y="377"/>
                    </a:lnTo>
                    <a:cubicBezTo>
                      <a:pt x="106" y="388"/>
                      <a:pt x="125" y="394"/>
                      <a:pt x="146" y="395"/>
                    </a:cubicBezTo>
                    <a:cubicBezTo>
                      <a:pt x="153" y="397"/>
                      <a:pt x="161" y="399"/>
                      <a:pt x="168" y="399"/>
                    </a:cubicBezTo>
                    <a:cubicBezTo>
                      <a:pt x="176" y="399"/>
                      <a:pt x="184" y="397"/>
                      <a:pt x="192" y="395"/>
                    </a:cubicBezTo>
                    <a:cubicBezTo>
                      <a:pt x="207" y="395"/>
                      <a:pt x="221" y="392"/>
                      <a:pt x="233" y="385"/>
                    </a:cubicBezTo>
                    <a:cubicBezTo>
                      <a:pt x="247" y="381"/>
                      <a:pt x="260" y="374"/>
                      <a:pt x="269" y="364"/>
                    </a:cubicBezTo>
                    <a:cubicBezTo>
                      <a:pt x="282" y="356"/>
                      <a:pt x="289" y="343"/>
                      <a:pt x="298" y="333"/>
                    </a:cubicBezTo>
                    <a:cubicBezTo>
                      <a:pt x="305" y="326"/>
                      <a:pt x="309" y="316"/>
                      <a:pt x="312" y="309"/>
                    </a:cubicBezTo>
                    <a:lnTo>
                      <a:pt x="317" y="305"/>
                    </a:lnTo>
                    <a:lnTo>
                      <a:pt x="317" y="305"/>
                    </a:lnTo>
                    <a:cubicBezTo>
                      <a:pt x="317" y="305"/>
                      <a:pt x="316" y="306"/>
                      <a:pt x="316" y="306"/>
                    </a:cubicBezTo>
                    <a:lnTo>
                      <a:pt x="322" y="300"/>
                    </a:lnTo>
                    <a:lnTo>
                      <a:pt x="322" y="300"/>
                    </a:lnTo>
                    <a:lnTo>
                      <a:pt x="317" y="305"/>
                    </a:lnTo>
                    <a:lnTo>
                      <a:pt x="317" y="305"/>
                    </a:lnTo>
                    <a:cubicBezTo>
                      <a:pt x="318" y="301"/>
                      <a:pt x="319" y="300"/>
                      <a:pt x="322" y="297"/>
                    </a:cubicBezTo>
                    <a:lnTo>
                      <a:pt x="322" y="297"/>
                    </a:lnTo>
                    <a:cubicBezTo>
                      <a:pt x="318" y="300"/>
                      <a:pt x="316" y="305"/>
                      <a:pt x="312" y="307"/>
                    </a:cubicBezTo>
                    <a:lnTo>
                      <a:pt x="304" y="314"/>
                    </a:lnTo>
                    <a:lnTo>
                      <a:pt x="304" y="314"/>
                    </a:lnTo>
                    <a:cubicBezTo>
                      <a:pt x="312" y="306"/>
                      <a:pt x="319" y="296"/>
                      <a:pt x="326" y="287"/>
                    </a:cubicBezTo>
                    <a:cubicBezTo>
                      <a:pt x="326" y="286"/>
                      <a:pt x="329" y="284"/>
                      <a:pt x="331" y="283"/>
                    </a:cubicBezTo>
                    <a:lnTo>
                      <a:pt x="331" y="283"/>
                    </a:lnTo>
                    <a:cubicBezTo>
                      <a:pt x="331" y="283"/>
                      <a:pt x="331" y="284"/>
                      <a:pt x="331" y="284"/>
                    </a:cubicBezTo>
                    <a:lnTo>
                      <a:pt x="331" y="284"/>
                    </a:lnTo>
                    <a:cubicBezTo>
                      <a:pt x="331" y="284"/>
                      <a:pt x="332" y="283"/>
                      <a:pt x="332" y="283"/>
                    </a:cubicBezTo>
                    <a:lnTo>
                      <a:pt x="332" y="283"/>
                    </a:lnTo>
                    <a:lnTo>
                      <a:pt x="329" y="287"/>
                    </a:lnTo>
                    <a:lnTo>
                      <a:pt x="328" y="290"/>
                    </a:lnTo>
                    <a:lnTo>
                      <a:pt x="328" y="290"/>
                    </a:lnTo>
                    <a:cubicBezTo>
                      <a:pt x="330" y="287"/>
                      <a:pt x="332" y="285"/>
                      <a:pt x="334" y="283"/>
                    </a:cubicBezTo>
                    <a:cubicBezTo>
                      <a:pt x="339" y="276"/>
                      <a:pt x="348" y="271"/>
                      <a:pt x="352" y="264"/>
                    </a:cubicBezTo>
                    <a:cubicBezTo>
                      <a:pt x="358" y="250"/>
                      <a:pt x="362" y="237"/>
                      <a:pt x="370" y="222"/>
                    </a:cubicBezTo>
                    <a:cubicBezTo>
                      <a:pt x="378" y="189"/>
                      <a:pt x="378" y="159"/>
                      <a:pt x="368" y="127"/>
                    </a:cubicBezTo>
                    <a:cubicBezTo>
                      <a:pt x="364" y="104"/>
                      <a:pt x="352" y="85"/>
                      <a:pt x="338" y="68"/>
                    </a:cubicBezTo>
                    <a:cubicBezTo>
                      <a:pt x="325" y="49"/>
                      <a:pt x="309" y="34"/>
                      <a:pt x="289" y="23"/>
                    </a:cubicBezTo>
                    <a:cubicBezTo>
                      <a:pt x="270" y="10"/>
                      <a:pt x="249" y="3"/>
                      <a:pt x="224" y="3"/>
                    </a:cubicBezTo>
                    <a:cubicBezTo>
                      <a:pt x="215" y="1"/>
                      <a:pt x="206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2952600" y="24014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1" y="0"/>
                      <a:pt x="1" y="2"/>
                      <a:pt x="1" y="2"/>
                    </a:cubicBezTo>
                    <a:cubicBezTo>
                      <a:pt x="2" y="2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2947600" y="2361075"/>
                <a:ext cx="66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8" extrusionOk="0">
                    <a:moveTo>
                      <a:pt x="144" y="0"/>
                    </a:moveTo>
                    <a:cubicBezTo>
                      <a:pt x="137" y="0"/>
                      <a:pt x="130" y="1"/>
                      <a:pt x="123" y="2"/>
                    </a:cubicBezTo>
                    <a:cubicBezTo>
                      <a:pt x="107" y="2"/>
                      <a:pt x="90" y="8"/>
                      <a:pt x="75" y="17"/>
                    </a:cubicBezTo>
                    <a:cubicBezTo>
                      <a:pt x="58" y="28"/>
                      <a:pt x="42" y="44"/>
                      <a:pt x="31" y="63"/>
                    </a:cubicBezTo>
                    <a:cubicBezTo>
                      <a:pt x="29" y="66"/>
                      <a:pt x="25" y="70"/>
                      <a:pt x="24" y="74"/>
                    </a:cubicBezTo>
                    <a:lnTo>
                      <a:pt x="21" y="80"/>
                    </a:lnTo>
                    <a:cubicBezTo>
                      <a:pt x="21" y="82"/>
                      <a:pt x="18" y="82"/>
                      <a:pt x="18" y="85"/>
                    </a:cubicBezTo>
                    <a:cubicBezTo>
                      <a:pt x="9" y="99"/>
                      <a:pt x="3" y="113"/>
                      <a:pt x="3" y="129"/>
                    </a:cubicBezTo>
                    <a:cubicBezTo>
                      <a:pt x="0" y="139"/>
                      <a:pt x="0" y="151"/>
                      <a:pt x="3" y="161"/>
                    </a:cubicBezTo>
                    <a:cubicBezTo>
                      <a:pt x="3" y="167"/>
                      <a:pt x="6" y="172"/>
                      <a:pt x="6" y="178"/>
                    </a:cubicBezTo>
                    <a:cubicBezTo>
                      <a:pt x="9" y="187"/>
                      <a:pt x="15" y="197"/>
                      <a:pt x="18" y="207"/>
                    </a:cubicBezTo>
                    <a:cubicBezTo>
                      <a:pt x="25" y="221"/>
                      <a:pt x="37" y="232"/>
                      <a:pt x="48" y="240"/>
                    </a:cubicBezTo>
                    <a:cubicBezTo>
                      <a:pt x="55" y="247"/>
                      <a:pt x="65" y="253"/>
                      <a:pt x="75" y="258"/>
                    </a:cubicBezTo>
                    <a:cubicBezTo>
                      <a:pt x="90" y="265"/>
                      <a:pt x="106" y="268"/>
                      <a:pt x="123" y="268"/>
                    </a:cubicBezTo>
                    <a:cubicBezTo>
                      <a:pt x="133" y="266"/>
                      <a:pt x="145" y="265"/>
                      <a:pt x="155" y="265"/>
                    </a:cubicBezTo>
                    <a:cubicBezTo>
                      <a:pt x="172" y="260"/>
                      <a:pt x="186" y="253"/>
                      <a:pt x="197" y="243"/>
                    </a:cubicBezTo>
                    <a:cubicBezTo>
                      <a:pt x="202" y="239"/>
                      <a:pt x="205" y="237"/>
                      <a:pt x="209" y="233"/>
                    </a:cubicBezTo>
                    <a:lnTo>
                      <a:pt x="211" y="232"/>
                    </a:lnTo>
                    <a:lnTo>
                      <a:pt x="217" y="226"/>
                    </a:lnTo>
                    <a:lnTo>
                      <a:pt x="225" y="217"/>
                    </a:lnTo>
                    <a:cubicBezTo>
                      <a:pt x="241" y="201"/>
                      <a:pt x="253" y="183"/>
                      <a:pt x="259" y="161"/>
                    </a:cubicBezTo>
                    <a:cubicBezTo>
                      <a:pt x="260" y="151"/>
                      <a:pt x="261" y="139"/>
                      <a:pt x="261" y="129"/>
                    </a:cubicBezTo>
                    <a:cubicBezTo>
                      <a:pt x="266" y="103"/>
                      <a:pt x="260" y="82"/>
                      <a:pt x="248" y="63"/>
                    </a:cubicBezTo>
                    <a:cubicBezTo>
                      <a:pt x="241" y="47"/>
                      <a:pt x="231" y="36"/>
                      <a:pt x="217" y="27"/>
                    </a:cubicBezTo>
                    <a:cubicBezTo>
                      <a:pt x="204" y="15"/>
                      <a:pt x="189" y="8"/>
                      <a:pt x="173" y="5"/>
                    </a:cubicBezTo>
                    <a:cubicBezTo>
                      <a:pt x="164" y="2"/>
                      <a:pt x="15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3009425" y="2452625"/>
                <a:ext cx="83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16" extrusionOk="0">
                    <a:moveTo>
                      <a:pt x="194" y="0"/>
                    </a:moveTo>
                    <a:lnTo>
                      <a:pt x="155" y="6"/>
                    </a:lnTo>
                    <a:cubicBezTo>
                      <a:pt x="132" y="13"/>
                      <a:pt x="111" y="23"/>
                      <a:pt x="95" y="42"/>
                    </a:cubicBezTo>
                    <a:cubicBezTo>
                      <a:pt x="92" y="45"/>
                      <a:pt x="87" y="49"/>
                      <a:pt x="82" y="52"/>
                    </a:cubicBezTo>
                    <a:cubicBezTo>
                      <a:pt x="80" y="55"/>
                      <a:pt x="79" y="55"/>
                      <a:pt x="77" y="56"/>
                    </a:cubicBezTo>
                    <a:cubicBezTo>
                      <a:pt x="74" y="56"/>
                      <a:pt x="74" y="58"/>
                      <a:pt x="73" y="58"/>
                    </a:cubicBezTo>
                    <a:lnTo>
                      <a:pt x="72" y="59"/>
                    </a:lnTo>
                    <a:cubicBezTo>
                      <a:pt x="66" y="64"/>
                      <a:pt x="60" y="66"/>
                      <a:pt x="57" y="71"/>
                    </a:cubicBezTo>
                    <a:cubicBezTo>
                      <a:pt x="51" y="74"/>
                      <a:pt x="46" y="78"/>
                      <a:pt x="43" y="81"/>
                    </a:cubicBezTo>
                    <a:lnTo>
                      <a:pt x="44" y="84"/>
                    </a:lnTo>
                    <a:cubicBezTo>
                      <a:pt x="36" y="91"/>
                      <a:pt x="25" y="98"/>
                      <a:pt x="21" y="108"/>
                    </a:cubicBezTo>
                    <a:cubicBezTo>
                      <a:pt x="10" y="124"/>
                      <a:pt x="5" y="141"/>
                      <a:pt x="5" y="159"/>
                    </a:cubicBezTo>
                    <a:cubicBezTo>
                      <a:pt x="1" y="177"/>
                      <a:pt x="1" y="195"/>
                      <a:pt x="7" y="215"/>
                    </a:cubicBezTo>
                    <a:cubicBezTo>
                      <a:pt x="13" y="225"/>
                      <a:pt x="15" y="237"/>
                      <a:pt x="21" y="247"/>
                    </a:cubicBezTo>
                    <a:cubicBezTo>
                      <a:pt x="34" y="267"/>
                      <a:pt x="50" y="286"/>
                      <a:pt x="70" y="296"/>
                    </a:cubicBezTo>
                    <a:cubicBezTo>
                      <a:pt x="80" y="301"/>
                      <a:pt x="92" y="304"/>
                      <a:pt x="102" y="310"/>
                    </a:cubicBezTo>
                    <a:cubicBezTo>
                      <a:pt x="115" y="314"/>
                      <a:pt x="127" y="315"/>
                      <a:pt x="139" y="315"/>
                    </a:cubicBezTo>
                    <a:cubicBezTo>
                      <a:pt x="151" y="315"/>
                      <a:pt x="163" y="314"/>
                      <a:pt x="175" y="310"/>
                    </a:cubicBezTo>
                    <a:lnTo>
                      <a:pt x="178" y="310"/>
                    </a:lnTo>
                    <a:cubicBezTo>
                      <a:pt x="188" y="304"/>
                      <a:pt x="200" y="301"/>
                      <a:pt x="210" y="296"/>
                    </a:cubicBezTo>
                    <a:cubicBezTo>
                      <a:pt x="210" y="296"/>
                      <a:pt x="211" y="296"/>
                      <a:pt x="211" y="294"/>
                    </a:cubicBezTo>
                    <a:cubicBezTo>
                      <a:pt x="214" y="294"/>
                      <a:pt x="214" y="293"/>
                      <a:pt x="216" y="293"/>
                    </a:cubicBezTo>
                    <a:cubicBezTo>
                      <a:pt x="217" y="290"/>
                      <a:pt x="222" y="290"/>
                      <a:pt x="223" y="288"/>
                    </a:cubicBezTo>
                    <a:cubicBezTo>
                      <a:pt x="229" y="286"/>
                      <a:pt x="232" y="283"/>
                      <a:pt x="237" y="280"/>
                    </a:cubicBezTo>
                    <a:cubicBezTo>
                      <a:pt x="243" y="275"/>
                      <a:pt x="246" y="274"/>
                      <a:pt x="252" y="271"/>
                    </a:cubicBezTo>
                    <a:cubicBezTo>
                      <a:pt x="266" y="260"/>
                      <a:pt x="279" y="250"/>
                      <a:pt x="294" y="238"/>
                    </a:cubicBezTo>
                    <a:cubicBezTo>
                      <a:pt x="308" y="225"/>
                      <a:pt x="317" y="211"/>
                      <a:pt x="322" y="193"/>
                    </a:cubicBezTo>
                    <a:cubicBezTo>
                      <a:pt x="331" y="177"/>
                      <a:pt x="334" y="159"/>
                      <a:pt x="334" y="139"/>
                    </a:cubicBezTo>
                    <a:cubicBezTo>
                      <a:pt x="334" y="121"/>
                      <a:pt x="331" y="102"/>
                      <a:pt x="322" y="87"/>
                    </a:cubicBezTo>
                    <a:cubicBezTo>
                      <a:pt x="317" y="69"/>
                      <a:pt x="308" y="55"/>
                      <a:pt x="294" y="42"/>
                    </a:cubicBezTo>
                    <a:cubicBezTo>
                      <a:pt x="283" y="35"/>
                      <a:pt x="273" y="28"/>
                      <a:pt x="263" y="20"/>
                    </a:cubicBezTo>
                    <a:cubicBezTo>
                      <a:pt x="242" y="7"/>
                      <a:pt x="219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3014275" y="250040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2999500" y="24372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2996325" y="2433775"/>
                <a:ext cx="84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92" extrusionOk="0">
                    <a:moveTo>
                      <a:pt x="195" y="1"/>
                    </a:moveTo>
                    <a:cubicBezTo>
                      <a:pt x="183" y="1"/>
                      <a:pt x="170" y="2"/>
                      <a:pt x="157" y="6"/>
                    </a:cubicBezTo>
                    <a:cubicBezTo>
                      <a:pt x="142" y="12"/>
                      <a:pt x="127" y="18"/>
                      <a:pt x="110" y="23"/>
                    </a:cubicBezTo>
                    <a:lnTo>
                      <a:pt x="107" y="23"/>
                    </a:lnTo>
                    <a:cubicBezTo>
                      <a:pt x="95" y="28"/>
                      <a:pt x="85" y="32"/>
                      <a:pt x="74" y="38"/>
                    </a:cubicBezTo>
                    <a:cubicBezTo>
                      <a:pt x="72" y="39"/>
                      <a:pt x="71" y="39"/>
                      <a:pt x="71" y="41"/>
                    </a:cubicBezTo>
                    <a:lnTo>
                      <a:pt x="69" y="42"/>
                    </a:lnTo>
                    <a:cubicBezTo>
                      <a:pt x="64" y="46"/>
                      <a:pt x="59" y="49"/>
                      <a:pt x="55" y="54"/>
                    </a:cubicBezTo>
                    <a:cubicBezTo>
                      <a:pt x="49" y="56"/>
                      <a:pt x="44" y="61"/>
                      <a:pt x="41" y="64"/>
                    </a:cubicBezTo>
                    <a:cubicBezTo>
                      <a:pt x="36" y="68"/>
                      <a:pt x="33" y="74"/>
                      <a:pt x="29" y="78"/>
                    </a:cubicBezTo>
                    <a:cubicBezTo>
                      <a:pt x="20" y="88"/>
                      <a:pt x="15" y="97"/>
                      <a:pt x="13" y="107"/>
                    </a:cubicBezTo>
                    <a:cubicBezTo>
                      <a:pt x="9" y="114"/>
                      <a:pt x="8" y="118"/>
                      <a:pt x="6" y="126"/>
                    </a:cubicBezTo>
                    <a:cubicBezTo>
                      <a:pt x="8" y="126"/>
                      <a:pt x="8" y="124"/>
                      <a:pt x="9" y="124"/>
                    </a:cubicBezTo>
                    <a:lnTo>
                      <a:pt x="9" y="124"/>
                    </a:lnTo>
                    <a:cubicBezTo>
                      <a:pt x="6" y="134"/>
                      <a:pt x="0" y="147"/>
                      <a:pt x="2" y="160"/>
                    </a:cubicBezTo>
                    <a:lnTo>
                      <a:pt x="8" y="193"/>
                    </a:lnTo>
                    <a:cubicBezTo>
                      <a:pt x="13" y="215"/>
                      <a:pt x="26" y="235"/>
                      <a:pt x="42" y="251"/>
                    </a:cubicBezTo>
                    <a:lnTo>
                      <a:pt x="44" y="251"/>
                    </a:lnTo>
                    <a:lnTo>
                      <a:pt x="71" y="273"/>
                    </a:lnTo>
                    <a:cubicBezTo>
                      <a:pt x="81" y="277"/>
                      <a:pt x="93" y="283"/>
                      <a:pt x="103" y="286"/>
                    </a:cubicBezTo>
                    <a:lnTo>
                      <a:pt x="106" y="286"/>
                    </a:lnTo>
                    <a:cubicBezTo>
                      <a:pt x="117" y="287"/>
                      <a:pt x="129" y="289"/>
                      <a:pt x="142" y="291"/>
                    </a:cubicBezTo>
                    <a:lnTo>
                      <a:pt x="150" y="291"/>
                    </a:lnTo>
                    <a:cubicBezTo>
                      <a:pt x="156" y="291"/>
                      <a:pt x="163" y="291"/>
                      <a:pt x="168" y="290"/>
                    </a:cubicBezTo>
                    <a:cubicBezTo>
                      <a:pt x="179" y="290"/>
                      <a:pt x="189" y="286"/>
                      <a:pt x="201" y="280"/>
                    </a:cubicBezTo>
                    <a:lnTo>
                      <a:pt x="201" y="280"/>
                    </a:lnTo>
                    <a:lnTo>
                      <a:pt x="189" y="286"/>
                    </a:lnTo>
                    <a:lnTo>
                      <a:pt x="189" y="286"/>
                    </a:lnTo>
                    <a:lnTo>
                      <a:pt x="238" y="276"/>
                    </a:lnTo>
                    <a:cubicBezTo>
                      <a:pt x="257" y="271"/>
                      <a:pt x="273" y="263"/>
                      <a:pt x="286" y="250"/>
                    </a:cubicBezTo>
                    <a:cubicBezTo>
                      <a:pt x="300" y="241"/>
                      <a:pt x="312" y="227"/>
                      <a:pt x="322" y="212"/>
                    </a:cubicBezTo>
                    <a:cubicBezTo>
                      <a:pt x="332" y="196"/>
                      <a:pt x="338" y="179"/>
                      <a:pt x="338" y="162"/>
                    </a:cubicBezTo>
                    <a:cubicBezTo>
                      <a:pt x="332" y="140"/>
                      <a:pt x="332" y="120"/>
                      <a:pt x="327" y="103"/>
                    </a:cubicBezTo>
                    <a:lnTo>
                      <a:pt x="313" y="69"/>
                    </a:lnTo>
                    <a:cubicBezTo>
                      <a:pt x="300" y="48"/>
                      <a:pt x="283" y="32"/>
                      <a:pt x="264" y="20"/>
                    </a:cubicBezTo>
                    <a:cubicBezTo>
                      <a:pt x="253" y="16"/>
                      <a:pt x="242" y="12"/>
                      <a:pt x="231" y="6"/>
                    </a:cubicBezTo>
                    <a:cubicBezTo>
                      <a:pt x="219" y="2"/>
                      <a:pt x="207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3067500" y="2394125"/>
                <a:ext cx="40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7" extrusionOk="0">
                    <a:moveTo>
                      <a:pt x="64" y="1"/>
                    </a:moveTo>
                    <a:cubicBezTo>
                      <a:pt x="63" y="1"/>
                      <a:pt x="62" y="1"/>
                      <a:pt x="61" y="2"/>
                    </a:cubicBezTo>
                    <a:lnTo>
                      <a:pt x="56" y="2"/>
                    </a:lnTo>
                    <a:cubicBezTo>
                      <a:pt x="53" y="2"/>
                      <a:pt x="51" y="2"/>
                      <a:pt x="48" y="4"/>
                    </a:cubicBezTo>
                    <a:cubicBezTo>
                      <a:pt x="42" y="4"/>
                      <a:pt x="39" y="5"/>
                      <a:pt x="35" y="6"/>
                    </a:cubicBezTo>
                    <a:cubicBezTo>
                      <a:pt x="33" y="6"/>
                      <a:pt x="32" y="9"/>
                      <a:pt x="28" y="11"/>
                    </a:cubicBezTo>
                    <a:cubicBezTo>
                      <a:pt x="25" y="12"/>
                      <a:pt x="20" y="17"/>
                      <a:pt x="17" y="18"/>
                    </a:cubicBezTo>
                    <a:cubicBezTo>
                      <a:pt x="12" y="24"/>
                      <a:pt x="7" y="28"/>
                      <a:pt x="6" y="34"/>
                    </a:cubicBezTo>
                    <a:cubicBezTo>
                      <a:pt x="4" y="38"/>
                      <a:pt x="3" y="43"/>
                      <a:pt x="3" y="47"/>
                    </a:cubicBezTo>
                    <a:cubicBezTo>
                      <a:pt x="0" y="54"/>
                      <a:pt x="0" y="58"/>
                      <a:pt x="3" y="67"/>
                    </a:cubicBezTo>
                    <a:cubicBezTo>
                      <a:pt x="4" y="74"/>
                      <a:pt x="7" y="79"/>
                      <a:pt x="12" y="84"/>
                    </a:cubicBezTo>
                    <a:cubicBezTo>
                      <a:pt x="12" y="84"/>
                      <a:pt x="12" y="86"/>
                      <a:pt x="13" y="86"/>
                    </a:cubicBezTo>
                    <a:lnTo>
                      <a:pt x="19" y="92"/>
                    </a:lnTo>
                    <a:lnTo>
                      <a:pt x="25" y="97"/>
                    </a:lnTo>
                    <a:cubicBezTo>
                      <a:pt x="28" y="100"/>
                      <a:pt x="32" y="103"/>
                      <a:pt x="35" y="106"/>
                    </a:cubicBezTo>
                    <a:cubicBezTo>
                      <a:pt x="35" y="106"/>
                      <a:pt x="36" y="106"/>
                      <a:pt x="36" y="107"/>
                    </a:cubicBezTo>
                    <a:cubicBezTo>
                      <a:pt x="39" y="110"/>
                      <a:pt x="42" y="112"/>
                      <a:pt x="43" y="113"/>
                    </a:cubicBezTo>
                    <a:cubicBezTo>
                      <a:pt x="49" y="119"/>
                      <a:pt x="55" y="122"/>
                      <a:pt x="61" y="128"/>
                    </a:cubicBezTo>
                    <a:cubicBezTo>
                      <a:pt x="65" y="133"/>
                      <a:pt x="71" y="136"/>
                      <a:pt x="79" y="141"/>
                    </a:cubicBezTo>
                    <a:cubicBezTo>
                      <a:pt x="87" y="143"/>
                      <a:pt x="94" y="146"/>
                      <a:pt x="104" y="146"/>
                    </a:cubicBezTo>
                    <a:cubicBezTo>
                      <a:pt x="113" y="146"/>
                      <a:pt x="120" y="143"/>
                      <a:pt x="127" y="141"/>
                    </a:cubicBezTo>
                    <a:cubicBezTo>
                      <a:pt x="134" y="139"/>
                      <a:pt x="141" y="133"/>
                      <a:pt x="147" y="128"/>
                    </a:cubicBezTo>
                    <a:cubicBezTo>
                      <a:pt x="150" y="125"/>
                      <a:pt x="151" y="120"/>
                      <a:pt x="156" y="115"/>
                    </a:cubicBezTo>
                    <a:cubicBezTo>
                      <a:pt x="162" y="106"/>
                      <a:pt x="163" y="96"/>
                      <a:pt x="163" y="84"/>
                    </a:cubicBezTo>
                    <a:lnTo>
                      <a:pt x="159" y="68"/>
                    </a:lnTo>
                    <a:cubicBezTo>
                      <a:pt x="156" y="57"/>
                      <a:pt x="151" y="50"/>
                      <a:pt x="144" y="43"/>
                    </a:cubicBezTo>
                    <a:cubicBezTo>
                      <a:pt x="133" y="34"/>
                      <a:pt x="120" y="24"/>
                      <a:pt x="107" y="17"/>
                    </a:cubicBezTo>
                    <a:cubicBezTo>
                      <a:pt x="101" y="14"/>
                      <a:pt x="98" y="11"/>
                      <a:pt x="92" y="9"/>
                    </a:cubicBezTo>
                    <a:cubicBezTo>
                      <a:pt x="91" y="6"/>
                      <a:pt x="87" y="6"/>
                      <a:pt x="85" y="5"/>
                    </a:cubicBezTo>
                    <a:cubicBezTo>
                      <a:pt x="77" y="2"/>
                      <a:pt x="79" y="2"/>
                      <a:pt x="71" y="2"/>
                    </a:cubicBezTo>
                    <a:cubicBezTo>
                      <a:pt x="69" y="2"/>
                      <a:pt x="66" y="1"/>
                      <a:pt x="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3085475" y="2355225"/>
                <a:ext cx="100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2" extrusionOk="0">
                    <a:moveTo>
                      <a:pt x="287" y="333"/>
                    </a:moveTo>
                    <a:cubicBezTo>
                      <a:pt x="282" y="335"/>
                      <a:pt x="277" y="337"/>
                      <a:pt x="271" y="339"/>
                    </a:cubicBezTo>
                    <a:lnTo>
                      <a:pt x="271" y="339"/>
                    </a:lnTo>
                    <a:cubicBezTo>
                      <a:pt x="277" y="336"/>
                      <a:pt x="282" y="335"/>
                      <a:pt x="287" y="333"/>
                    </a:cubicBezTo>
                    <a:close/>
                    <a:moveTo>
                      <a:pt x="237" y="0"/>
                    </a:moveTo>
                    <a:cubicBezTo>
                      <a:pt x="222" y="0"/>
                      <a:pt x="208" y="2"/>
                      <a:pt x="194" y="6"/>
                    </a:cubicBezTo>
                    <a:lnTo>
                      <a:pt x="175" y="13"/>
                    </a:lnTo>
                    <a:cubicBezTo>
                      <a:pt x="172" y="13"/>
                      <a:pt x="136" y="19"/>
                      <a:pt x="132" y="19"/>
                    </a:cubicBezTo>
                    <a:lnTo>
                      <a:pt x="130" y="19"/>
                    </a:lnTo>
                    <a:cubicBezTo>
                      <a:pt x="106" y="24"/>
                      <a:pt x="77" y="42"/>
                      <a:pt x="58" y="62"/>
                    </a:cubicBezTo>
                    <a:cubicBezTo>
                      <a:pt x="34" y="88"/>
                      <a:pt x="26" y="107"/>
                      <a:pt x="13" y="140"/>
                    </a:cubicBezTo>
                    <a:cubicBezTo>
                      <a:pt x="0" y="174"/>
                      <a:pt x="8" y="203"/>
                      <a:pt x="13" y="236"/>
                    </a:cubicBezTo>
                    <a:cubicBezTo>
                      <a:pt x="21" y="265"/>
                      <a:pt x="35" y="290"/>
                      <a:pt x="57" y="311"/>
                    </a:cubicBezTo>
                    <a:cubicBezTo>
                      <a:pt x="78" y="333"/>
                      <a:pt x="101" y="344"/>
                      <a:pt x="130" y="355"/>
                    </a:cubicBezTo>
                    <a:cubicBezTo>
                      <a:pt x="132" y="356"/>
                      <a:pt x="136" y="356"/>
                      <a:pt x="137" y="356"/>
                    </a:cubicBezTo>
                    <a:lnTo>
                      <a:pt x="140" y="356"/>
                    </a:lnTo>
                    <a:cubicBezTo>
                      <a:pt x="145" y="356"/>
                      <a:pt x="182" y="362"/>
                      <a:pt x="186" y="362"/>
                    </a:cubicBezTo>
                    <a:cubicBezTo>
                      <a:pt x="194" y="362"/>
                      <a:pt x="201" y="359"/>
                      <a:pt x="209" y="357"/>
                    </a:cubicBezTo>
                    <a:cubicBezTo>
                      <a:pt x="217" y="356"/>
                      <a:pt x="225" y="356"/>
                      <a:pt x="232" y="355"/>
                    </a:cubicBezTo>
                    <a:cubicBezTo>
                      <a:pt x="235" y="355"/>
                      <a:pt x="237" y="355"/>
                      <a:pt x="240" y="352"/>
                    </a:cubicBezTo>
                    <a:cubicBezTo>
                      <a:pt x="243" y="352"/>
                      <a:pt x="243" y="352"/>
                      <a:pt x="244" y="350"/>
                    </a:cubicBezTo>
                    <a:cubicBezTo>
                      <a:pt x="246" y="350"/>
                      <a:pt x="248" y="349"/>
                      <a:pt x="249" y="348"/>
                    </a:cubicBezTo>
                    <a:lnTo>
                      <a:pt x="249" y="348"/>
                    </a:lnTo>
                    <a:cubicBezTo>
                      <a:pt x="267" y="342"/>
                      <a:pt x="282" y="335"/>
                      <a:pt x="297" y="329"/>
                    </a:cubicBezTo>
                    <a:cubicBezTo>
                      <a:pt x="299" y="329"/>
                      <a:pt x="302" y="327"/>
                      <a:pt x="303" y="326"/>
                    </a:cubicBezTo>
                    <a:cubicBezTo>
                      <a:pt x="316" y="316"/>
                      <a:pt x="328" y="307"/>
                      <a:pt x="341" y="297"/>
                    </a:cubicBezTo>
                    <a:cubicBezTo>
                      <a:pt x="345" y="294"/>
                      <a:pt x="346" y="291"/>
                      <a:pt x="351" y="287"/>
                    </a:cubicBezTo>
                    <a:cubicBezTo>
                      <a:pt x="361" y="275"/>
                      <a:pt x="374" y="258"/>
                      <a:pt x="382" y="242"/>
                    </a:cubicBezTo>
                    <a:cubicBezTo>
                      <a:pt x="395" y="225"/>
                      <a:pt x="401" y="203"/>
                      <a:pt x="403" y="182"/>
                    </a:cubicBezTo>
                    <a:cubicBezTo>
                      <a:pt x="403" y="163"/>
                      <a:pt x="403" y="141"/>
                      <a:pt x="395" y="120"/>
                    </a:cubicBezTo>
                    <a:cubicBezTo>
                      <a:pt x="390" y="98"/>
                      <a:pt x="381" y="81"/>
                      <a:pt x="367" y="63"/>
                    </a:cubicBezTo>
                    <a:cubicBezTo>
                      <a:pt x="355" y="46"/>
                      <a:pt x="339" y="32"/>
                      <a:pt x="319" y="23"/>
                    </a:cubicBezTo>
                    <a:cubicBezTo>
                      <a:pt x="307" y="17"/>
                      <a:pt x="294" y="12"/>
                      <a:pt x="280" y="6"/>
                    </a:cubicBezTo>
                    <a:cubicBezTo>
                      <a:pt x="266" y="2"/>
                      <a:pt x="251" y="0"/>
                      <a:pt x="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3116025" y="23879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1" y="3"/>
                    </a:moveTo>
                    <a:cubicBezTo>
                      <a:pt x="1" y="3"/>
                      <a:pt x="1" y="0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3087050" y="2621000"/>
                <a:ext cx="72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457" extrusionOk="0">
                    <a:moveTo>
                      <a:pt x="112" y="1"/>
                    </a:moveTo>
                    <a:cubicBezTo>
                      <a:pt x="110" y="1"/>
                      <a:pt x="109" y="1"/>
                      <a:pt x="107" y="1"/>
                    </a:cubicBezTo>
                    <a:cubicBezTo>
                      <a:pt x="53" y="2"/>
                      <a:pt x="9" y="44"/>
                      <a:pt x="8" y="99"/>
                    </a:cubicBezTo>
                    <a:cubicBezTo>
                      <a:pt x="5" y="146"/>
                      <a:pt x="1" y="195"/>
                      <a:pt x="8" y="242"/>
                    </a:cubicBezTo>
                    <a:cubicBezTo>
                      <a:pt x="14" y="283"/>
                      <a:pt x="20" y="315"/>
                      <a:pt x="38" y="354"/>
                    </a:cubicBezTo>
                    <a:cubicBezTo>
                      <a:pt x="51" y="380"/>
                      <a:pt x="73" y="407"/>
                      <a:pt x="95" y="428"/>
                    </a:cubicBezTo>
                    <a:cubicBezTo>
                      <a:pt x="115" y="448"/>
                      <a:pt x="140" y="457"/>
                      <a:pt x="169" y="457"/>
                    </a:cubicBezTo>
                    <a:cubicBezTo>
                      <a:pt x="173" y="457"/>
                      <a:pt x="177" y="457"/>
                      <a:pt x="181" y="456"/>
                    </a:cubicBezTo>
                    <a:cubicBezTo>
                      <a:pt x="216" y="452"/>
                      <a:pt x="237" y="435"/>
                      <a:pt x="256" y="407"/>
                    </a:cubicBezTo>
                    <a:cubicBezTo>
                      <a:pt x="291" y="361"/>
                      <a:pt x="291" y="305"/>
                      <a:pt x="282" y="253"/>
                    </a:cubicBezTo>
                    <a:cubicBezTo>
                      <a:pt x="280" y="240"/>
                      <a:pt x="275" y="226"/>
                      <a:pt x="270" y="213"/>
                    </a:cubicBezTo>
                    <a:lnTo>
                      <a:pt x="266" y="191"/>
                    </a:lnTo>
                    <a:cubicBezTo>
                      <a:pt x="256" y="162"/>
                      <a:pt x="247" y="148"/>
                      <a:pt x="227" y="125"/>
                    </a:cubicBezTo>
                    <a:cubicBezTo>
                      <a:pt x="221" y="119"/>
                      <a:pt x="213" y="118"/>
                      <a:pt x="205" y="112"/>
                    </a:cubicBezTo>
                    <a:lnTo>
                      <a:pt x="205" y="99"/>
                    </a:lnTo>
                    <a:cubicBezTo>
                      <a:pt x="208" y="48"/>
                      <a:pt x="162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3108650" y="263577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2961075" y="2594275"/>
                <a:ext cx="106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79" extrusionOk="0">
                    <a:moveTo>
                      <a:pt x="195" y="0"/>
                    </a:moveTo>
                    <a:cubicBezTo>
                      <a:pt x="188" y="0"/>
                      <a:pt x="168" y="5"/>
                      <a:pt x="174" y="5"/>
                    </a:cubicBezTo>
                    <a:cubicBezTo>
                      <a:pt x="174" y="5"/>
                      <a:pt x="156" y="6"/>
                      <a:pt x="149" y="8"/>
                    </a:cubicBezTo>
                    <a:cubicBezTo>
                      <a:pt x="148" y="8"/>
                      <a:pt x="148" y="8"/>
                      <a:pt x="146" y="10"/>
                    </a:cubicBezTo>
                    <a:lnTo>
                      <a:pt x="145" y="10"/>
                    </a:lnTo>
                    <a:cubicBezTo>
                      <a:pt x="140" y="12"/>
                      <a:pt x="110" y="25"/>
                      <a:pt x="104" y="26"/>
                    </a:cubicBezTo>
                    <a:cubicBezTo>
                      <a:pt x="103" y="26"/>
                      <a:pt x="103" y="28"/>
                      <a:pt x="101" y="28"/>
                    </a:cubicBezTo>
                    <a:cubicBezTo>
                      <a:pt x="96" y="32"/>
                      <a:pt x="73" y="49"/>
                      <a:pt x="67" y="54"/>
                    </a:cubicBezTo>
                    <a:lnTo>
                      <a:pt x="65" y="55"/>
                    </a:lnTo>
                    <a:cubicBezTo>
                      <a:pt x="54" y="65"/>
                      <a:pt x="45" y="80"/>
                      <a:pt x="37" y="93"/>
                    </a:cubicBezTo>
                    <a:cubicBezTo>
                      <a:pt x="34" y="94"/>
                      <a:pt x="32" y="98"/>
                      <a:pt x="31" y="100"/>
                    </a:cubicBezTo>
                    <a:cubicBezTo>
                      <a:pt x="24" y="114"/>
                      <a:pt x="16" y="130"/>
                      <a:pt x="12" y="145"/>
                    </a:cubicBezTo>
                    <a:cubicBezTo>
                      <a:pt x="11" y="149"/>
                      <a:pt x="11" y="150"/>
                      <a:pt x="11" y="155"/>
                    </a:cubicBezTo>
                    <a:cubicBezTo>
                      <a:pt x="5" y="173"/>
                      <a:pt x="3" y="195"/>
                      <a:pt x="2" y="215"/>
                    </a:cubicBezTo>
                    <a:cubicBezTo>
                      <a:pt x="2" y="222"/>
                      <a:pt x="1" y="230"/>
                      <a:pt x="2" y="237"/>
                    </a:cubicBezTo>
                    <a:cubicBezTo>
                      <a:pt x="2" y="258"/>
                      <a:pt x="8" y="281"/>
                      <a:pt x="9" y="302"/>
                    </a:cubicBezTo>
                    <a:cubicBezTo>
                      <a:pt x="11" y="310"/>
                      <a:pt x="11" y="317"/>
                      <a:pt x="15" y="328"/>
                    </a:cubicBezTo>
                    <a:cubicBezTo>
                      <a:pt x="22" y="345"/>
                      <a:pt x="29" y="365"/>
                      <a:pt x="38" y="382"/>
                    </a:cubicBezTo>
                    <a:cubicBezTo>
                      <a:pt x="41" y="388"/>
                      <a:pt x="52" y="400"/>
                      <a:pt x="51" y="400"/>
                    </a:cubicBezTo>
                    <a:cubicBezTo>
                      <a:pt x="51" y="400"/>
                      <a:pt x="51" y="400"/>
                      <a:pt x="51" y="400"/>
                    </a:cubicBezTo>
                    <a:lnTo>
                      <a:pt x="51" y="400"/>
                    </a:lnTo>
                    <a:cubicBezTo>
                      <a:pt x="65" y="417"/>
                      <a:pt x="58" y="410"/>
                      <a:pt x="76" y="424"/>
                    </a:cubicBezTo>
                    <a:cubicBezTo>
                      <a:pt x="81" y="428"/>
                      <a:pt x="87" y="433"/>
                      <a:pt x="91" y="437"/>
                    </a:cubicBezTo>
                    <a:cubicBezTo>
                      <a:pt x="94" y="439"/>
                      <a:pt x="96" y="440"/>
                      <a:pt x="97" y="440"/>
                    </a:cubicBezTo>
                    <a:lnTo>
                      <a:pt x="127" y="453"/>
                    </a:lnTo>
                    <a:cubicBezTo>
                      <a:pt x="132" y="454"/>
                      <a:pt x="137" y="455"/>
                      <a:pt x="142" y="455"/>
                    </a:cubicBezTo>
                    <a:cubicBezTo>
                      <a:pt x="147" y="455"/>
                      <a:pt x="151" y="454"/>
                      <a:pt x="156" y="454"/>
                    </a:cubicBezTo>
                    <a:cubicBezTo>
                      <a:pt x="168" y="463"/>
                      <a:pt x="181" y="470"/>
                      <a:pt x="195" y="475"/>
                    </a:cubicBezTo>
                    <a:cubicBezTo>
                      <a:pt x="208" y="477"/>
                      <a:pt x="222" y="479"/>
                      <a:pt x="235" y="479"/>
                    </a:cubicBezTo>
                    <a:cubicBezTo>
                      <a:pt x="259" y="479"/>
                      <a:pt x="282" y="474"/>
                      <a:pt x="303" y="460"/>
                    </a:cubicBezTo>
                    <a:cubicBezTo>
                      <a:pt x="336" y="439"/>
                      <a:pt x="362" y="411"/>
                      <a:pt x="385" y="377"/>
                    </a:cubicBezTo>
                    <a:cubicBezTo>
                      <a:pt x="397" y="361"/>
                      <a:pt x="404" y="341"/>
                      <a:pt x="411" y="323"/>
                    </a:cubicBezTo>
                    <a:cubicBezTo>
                      <a:pt x="416" y="309"/>
                      <a:pt x="419" y="294"/>
                      <a:pt x="420" y="280"/>
                    </a:cubicBezTo>
                    <a:cubicBezTo>
                      <a:pt x="421" y="266"/>
                      <a:pt x="426" y="251"/>
                      <a:pt x="423" y="235"/>
                    </a:cubicBezTo>
                    <a:cubicBezTo>
                      <a:pt x="420" y="231"/>
                      <a:pt x="420" y="228"/>
                      <a:pt x="420" y="224"/>
                    </a:cubicBezTo>
                    <a:cubicBezTo>
                      <a:pt x="419" y="208"/>
                      <a:pt x="416" y="191"/>
                      <a:pt x="413" y="173"/>
                    </a:cubicBezTo>
                    <a:cubicBezTo>
                      <a:pt x="411" y="170"/>
                      <a:pt x="411" y="166"/>
                      <a:pt x="409" y="162"/>
                    </a:cubicBezTo>
                    <a:cubicBezTo>
                      <a:pt x="404" y="147"/>
                      <a:pt x="397" y="130"/>
                      <a:pt x="390" y="116"/>
                    </a:cubicBezTo>
                    <a:cubicBezTo>
                      <a:pt x="387" y="113"/>
                      <a:pt x="385" y="108"/>
                      <a:pt x="383" y="106"/>
                    </a:cubicBezTo>
                    <a:cubicBezTo>
                      <a:pt x="372" y="93"/>
                      <a:pt x="362" y="78"/>
                      <a:pt x="351" y="65"/>
                    </a:cubicBezTo>
                    <a:cubicBezTo>
                      <a:pt x="341" y="55"/>
                      <a:pt x="326" y="44"/>
                      <a:pt x="313" y="35"/>
                    </a:cubicBezTo>
                    <a:cubicBezTo>
                      <a:pt x="310" y="32"/>
                      <a:pt x="306" y="29"/>
                      <a:pt x="300" y="28"/>
                    </a:cubicBezTo>
                    <a:cubicBezTo>
                      <a:pt x="286" y="21"/>
                      <a:pt x="270" y="13"/>
                      <a:pt x="256" y="8"/>
                    </a:cubicBezTo>
                    <a:cubicBezTo>
                      <a:pt x="253" y="6"/>
                      <a:pt x="250" y="6"/>
                      <a:pt x="247" y="6"/>
                    </a:cubicBezTo>
                    <a:cubicBezTo>
                      <a:pt x="233" y="3"/>
                      <a:pt x="214" y="0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2963425" y="2623450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0" y="4"/>
                    </a:moveTo>
                    <a:cubicBezTo>
                      <a:pt x="0" y="4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2951250" y="2619500"/>
                <a:ext cx="9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0" extrusionOk="0">
                    <a:moveTo>
                      <a:pt x="185" y="0"/>
                    </a:moveTo>
                    <a:cubicBezTo>
                      <a:pt x="161" y="0"/>
                      <a:pt x="140" y="6"/>
                      <a:pt x="118" y="18"/>
                    </a:cubicBezTo>
                    <a:cubicBezTo>
                      <a:pt x="95" y="25"/>
                      <a:pt x="76" y="39"/>
                      <a:pt x="58" y="57"/>
                    </a:cubicBezTo>
                    <a:cubicBezTo>
                      <a:pt x="35" y="80"/>
                      <a:pt x="19" y="108"/>
                      <a:pt x="9" y="142"/>
                    </a:cubicBezTo>
                    <a:cubicBezTo>
                      <a:pt x="0" y="176"/>
                      <a:pt x="0" y="208"/>
                      <a:pt x="9" y="243"/>
                    </a:cubicBezTo>
                    <a:cubicBezTo>
                      <a:pt x="16" y="258"/>
                      <a:pt x="22" y="274"/>
                      <a:pt x="29" y="292"/>
                    </a:cubicBezTo>
                    <a:cubicBezTo>
                      <a:pt x="29" y="293"/>
                      <a:pt x="30" y="294"/>
                      <a:pt x="30" y="294"/>
                    </a:cubicBezTo>
                    <a:cubicBezTo>
                      <a:pt x="33" y="297"/>
                      <a:pt x="35" y="300"/>
                      <a:pt x="36" y="302"/>
                    </a:cubicBezTo>
                    <a:lnTo>
                      <a:pt x="69" y="345"/>
                    </a:lnTo>
                    <a:cubicBezTo>
                      <a:pt x="71" y="346"/>
                      <a:pt x="72" y="349"/>
                      <a:pt x="76" y="351"/>
                    </a:cubicBezTo>
                    <a:cubicBezTo>
                      <a:pt x="88" y="361"/>
                      <a:pt x="102" y="372"/>
                      <a:pt x="117" y="382"/>
                    </a:cubicBezTo>
                    <a:cubicBezTo>
                      <a:pt x="120" y="385"/>
                      <a:pt x="120" y="385"/>
                      <a:pt x="121" y="385"/>
                    </a:cubicBezTo>
                    <a:cubicBezTo>
                      <a:pt x="121" y="385"/>
                      <a:pt x="123" y="385"/>
                      <a:pt x="123" y="387"/>
                    </a:cubicBezTo>
                    <a:cubicBezTo>
                      <a:pt x="130" y="390"/>
                      <a:pt x="136" y="394"/>
                      <a:pt x="143" y="395"/>
                    </a:cubicBezTo>
                    <a:cubicBezTo>
                      <a:pt x="160" y="405"/>
                      <a:pt x="179" y="410"/>
                      <a:pt x="199" y="410"/>
                    </a:cubicBezTo>
                    <a:cubicBezTo>
                      <a:pt x="202" y="410"/>
                      <a:pt x="205" y="410"/>
                      <a:pt x="208" y="410"/>
                    </a:cubicBezTo>
                    <a:cubicBezTo>
                      <a:pt x="222" y="408"/>
                      <a:pt x="238" y="407"/>
                      <a:pt x="252" y="404"/>
                    </a:cubicBezTo>
                    <a:cubicBezTo>
                      <a:pt x="267" y="400"/>
                      <a:pt x="280" y="394"/>
                      <a:pt x="294" y="387"/>
                    </a:cubicBezTo>
                    <a:cubicBezTo>
                      <a:pt x="307" y="379"/>
                      <a:pt x="319" y="372"/>
                      <a:pt x="329" y="359"/>
                    </a:cubicBezTo>
                    <a:lnTo>
                      <a:pt x="355" y="325"/>
                    </a:lnTo>
                    <a:cubicBezTo>
                      <a:pt x="360" y="320"/>
                      <a:pt x="362" y="313"/>
                      <a:pt x="365" y="306"/>
                    </a:cubicBezTo>
                    <a:cubicBezTo>
                      <a:pt x="372" y="293"/>
                      <a:pt x="375" y="279"/>
                      <a:pt x="375" y="263"/>
                    </a:cubicBezTo>
                    <a:cubicBezTo>
                      <a:pt x="376" y="245"/>
                      <a:pt x="379" y="237"/>
                      <a:pt x="376" y="227"/>
                    </a:cubicBezTo>
                    <a:cubicBezTo>
                      <a:pt x="382" y="201"/>
                      <a:pt x="382" y="172"/>
                      <a:pt x="375" y="142"/>
                    </a:cubicBezTo>
                    <a:cubicBezTo>
                      <a:pt x="366" y="108"/>
                      <a:pt x="350" y="83"/>
                      <a:pt x="326" y="57"/>
                    </a:cubicBezTo>
                    <a:cubicBezTo>
                      <a:pt x="314" y="48"/>
                      <a:pt x="301" y="36"/>
                      <a:pt x="288" y="26"/>
                    </a:cubicBezTo>
                    <a:cubicBezTo>
                      <a:pt x="260" y="8"/>
                      <a:pt x="228" y="0"/>
                      <a:pt x="193" y="0"/>
                    </a:cubicBezTo>
                    <a:cubicBezTo>
                      <a:pt x="190" y="0"/>
                      <a:pt x="188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3057050" y="2708975"/>
                <a:ext cx="101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67" extrusionOk="0">
                    <a:moveTo>
                      <a:pt x="382" y="198"/>
                    </a:moveTo>
                    <a:lnTo>
                      <a:pt x="382" y="198"/>
                    </a:lnTo>
                    <a:cubicBezTo>
                      <a:pt x="383" y="199"/>
                      <a:pt x="384" y="201"/>
                      <a:pt x="384" y="202"/>
                    </a:cubicBezTo>
                    <a:lnTo>
                      <a:pt x="384" y="202"/>
                    </a:lnTo>
                    <a:cubicBezTo>
                      <a:pt x="384" y="201"/>
                      <a:pt x="383" y="199"/>
                      <a:pt x="382" y="198"/>
                    </a:cubicBezTo>
                    <a:close/>
                    <a:moveTo>
                      <a:pt x="185" y="0"/>
                    </a:moveTo>
                    <a:cubicBezTo>
                      <a:pt x="171" y="0"/>
                      <a:pt x="156" y="3"/>
                      <a:pt x="141" y="8"/>
                    </a:cubicBezTo>
                    <a:cubicBezTo>
                      <a:pt x="115" y="13"/>
                      <a:pt x="94" y="25"/>
                      <a:pt x="76" y="41"/>
                    </a:cubicBezTo>
                    <a:cubicBezTo>
                      <a:pt x="56" y="54"/>
                      <a:pt x="39" y="72"/>
                      <a:pt x="27" y="96"/>
                    </a:cubicBezTo>
                    <a:cubicBezTo>
                      <a:pt x="10" y="124"/>
                      <a:pt x="3" y="156"/>
                      <a:pt x="3" y="191"/>
                    </a:cubicBezTo>
                    <a:cubicBezTo>
                      <a:pt x="0" y="201"/>
                      <a:pt x="0" y="209"/>
                      <a:pt x="0" y="218"/>
                    </a:cubicBezTo>
                    <a:lnTo>
                      <a:pt x="0" y="225"/>
                    </a:lnTo>
                    <a:cubicBezTo>
                      <a:pt x="3" y="243"/>
                      <a:pt x="4" y="263"/>
                      <a:pt x="7" y="281"/>
                    </a:cubicBezTo>
                    <a:cubicBezTo>
                      <a:pt x="7" y="284"/>
                      <a:pt x="10" y="289"/>
                      <a:pt x="12" y="293"/>
                    </a:cubicBezTo>
                    <a:cubicBezTo>
                      <a:pt x="12" y="296"/>
                      <a:pt x="13" y="297"/>
                      <a:pt x="13" y="299"/>
                    </a:cubicBezTo>
                    <a:cubicBezTo>
                      <a:pt x="20" y="315"/>
                      <a:pt x="26" y="333"/>
                      <a:pt x="35" y="348"/>
                    </a:cubicBezTo>
                    <a:lnTo>
                      <a:pt x="40" y="359"/>
                    </a:lnTo>
                    <a:cubicBezTo>
                      <a:pt x="51" y="375"/>
                      <a:pt x="64" y="391"/>
                      <a:pt x="76" y="405"/>
                    </a:cubicBezTo>
                    <a:lnTo>
                      <a:pt x="78" y="407"/>
                    </a:lnTo>
                    <a:lnTo>
                      <a:pt x="115" y="436"/>
                    </a:lnTo>
                    <a:cubicBezTo>
                      <a:pt x="115" y="436"/>
                      <a:pt x="118" y="436"/>
                      <a:pt x="118" y="439"/>
                    </a:cubicBezTo>
                    <a:cubicBezTo>
                      <a:pt x="120" y="440"/>
                      <a:pt x="121" y="440"/>
                      <a:pt x="126" y="441"/>
                    </a:cubicBezTo>
                    <a:cubicBezTo>
                      <a:pt x="140" y="447"/>
                      <a:pt x="154" y="454"/>
                      <a:pt x="169" y="460"/>
                    </a:cubicBezTo>
                    <a:cubicBezTo>
                      <a:pt x="183" y="464"/>
                      <a:pt x="197" y="467"/>
                      <a:pt x="211" y="467"/>
                    </a:cubicBezTo>
                    <a:cubicBezTo>
                      <a:pt x="221" y="467"/>
                      <a:pt x="231" y="466"/>
                      <a:pt x="242" y="463"/>
                    </a:cubicBezTo>
                    <a:cubicBezTo>
                      <a:pt x="258" y="463"/>
                      <a:pt x="274" y="460"/>
                      <a:pt x="288" y="450"/>
                    </a:cubicBezTo>
                    <a:cubicBezTo>
                      <a:pt x="313" y="443"/>
                      <a:pt x="332" y="431"/>
                      <a:pt x="349" y="413"/>
                    </a:cubicBezTo>
                    <a:lnTo>
                      <a:pt x="378" y="375"/>
                    </a:lnTo>
                    <a:cubicBezTo>
                      <a:pt x="382" y="361"/>
                      <a:pt x="389" y="346"/>
                      <a:pt x="395" y="332"/>
                    </a:cubicBezTo>
                    <a:cubicBezTo>
                      <a:pt x="402" y="306"/>
                      <a:pt x="404" y="283"/>
                      <a:pt x="399" y="258"/>
                    </a:cubicBezTo>
                    <a:cubicBezTo>
                      <a:pt x="400" y="239"/>
                      <a:pt x="396" y="225"/>
                      <a:pt x="389" y="210"/>
                    </a:cubicBezTo>
                    <a:lnTo>
                      <a:pt x="389" y="210"/>
                    </a:lnTo>
                    <a:lnTo>
                      <a:pt x="382" y="195"/>
                    </a:lnTo>
                    <a:cubicBezTo>
                      <a:pt x="382" y="176"/>
                      <a:pt x="381" y="159"/>
                      <a:pt x="375" y="140"/>
                    </a:cubicBezTo>
                    <a:cubicBezTo>
                      <a:pt x="368" y="126"/>
                      <a:pt x="363" y="110"/>
                      <a:pt x="356" y="96"/>
                    </a:cubicBezTo>
                    <a:cubicBezTo>
                      <a:pt x="339" y="67"/>
                      <a:pt x="316" y="45"/>
                      <a:pt x="287" y="28"/>
                    </a:cubicBezTo>
                    <a:cubicBezTo>
                      <a:pt x="265" y="13"/>
                      <a:pt x="242" y="6"/>
                      <a:pt x="216" y="3"/>
                    </a:cubicBezTo>
                    <a:cubicBezTo>
                      <a:pt x="206" y="2"/>
                      <a:pt x="196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3081550" y="27235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3077250" y="2728675"/>
                <a:ext cx="1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6" h="36" extrusionOk="0">
                    <a:moveTo>
                      <a:pt x="1" y="1"/>
                    </a:moveTo>
                    <a:cubicBezTo>
                      <a:pt x="1" y="2"/>
                      <a:pt x="1" y="4"/>
                      <a:pt x="1" y="5"/>
                    </a:cubicBezTo>
                    <a:lnTo>
                      <a:pt x="1" y="5"/>
                    </a:lnTo>
                    <a:lnTo>
                      <a:pt x="1" y="1"/>
                    </a:lnTo>
                    <a:close/>
                    <a:moveTo>
                      <a:pt x="1" y="5"/>
                    </a:moveTo>
                    <a:lnTo>
                      <a:pt x="4" y="25"/>
                    </a:lnTo>
                    <a:cubicBezTo>
                      <a:pt x="4" y="22"/>
                      <a:pt x="4" y="19"/>
                      <a:pt x="4" y="15"/>
                    </a:cubicBezTo>
                    <a:cubicBezTo>
                      <a:pt x="4" y="11"/>
                      <a:pt x="2" y="8"/>
                      <a:pt x="1" y="5"/>
                    </a:cubicBezTo>
                    <a:close/>
                    <a:moveTo>
                      <a:pt x="4" y="25"/>
                    </a:moveTo>
                    <a:cubicBezTo>
                      <a:pt x="4" y="29"/>
                      <a:pt x="4" y="32"/>
                      <a:pt x="5" y="35"/>
                    </a:cubicBezTo>
                    <a:lnTo>
                      <a:pt x="4" y="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3077050" y="2721000"/>
                <a:ext cx="93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48" extrusionOk="0">
                    <a:moveTo>
                      <a:pt x="147" y="0"/>
                    </a:moveTo>
                    <a:cubicBezTo>
                      <a:pt x="118" y="0"/>
                      <a:pt x="89" y="12"/>
                      <a:pt x="68" y="33"/>
                    </a:cubicBezTo>
                    <a:cubicBezTo>
                      <a:pt x="25" y="76"/>
                      <a:pt x="13" y="138"/>
                      <a:pt x="6" y="195"/>
                    </a:cubicBezTo>
                    <a:cubicBezTo>
                      <a:pt x="0" y="239"/>
                      <a:pt x="4" y="282"/>
                      <a:pt x="10" y="325"/>
                    </a:cubicBezTo>
                    <a:cubicBezTo>
                      <a:pt x="15" y="366"/>
                      <a:pt x="22" y="404"/>
                      <a:pt x="42" y="443"/>
                    </a:cubicBezTo>
                    <a:cubicBezTo>
                      <a:pt x="68" y="492"/>
                      <a:pt x="114" y="528"/>
                      <a:pt x="164" y="543"/>
                    </a:cubicBezTo>
                    <a:cubicBezTo>
                      <a:pt x="177" y="546"/>
                      <a:pt x="190" y="548"/>
                      <a:pt x="203" y="548"/>
                    </a:cubicBezTo>
                    <a:cubicBezTo>
                      <a:pt x="223" y="548"/>
                      <a:pt x="243" y="544"/>
                      <a:pt x="262" y="536"/>
                    </a:cubicBezTo>
                    <a:cubicBezTo>
                      <a:pt x="291" y="523"/>
                      <a:pt x="320" y="502"/>
                      <a:pt x="335" y="474"/>
                    </a:cubicBezTo>
                    <a:cubicBezTo>
                      <a:pt x="343" y="456"/>
                      <a:pt x="350" y="438"/>
                      <a:pt x="358" y="419"/>
                    </a:cubicBezTo>
                    <a:cubicBezTo>
                      <a:pt x="365" y="399"/>
                      <a:pt x="366" y="377"/>
                      <a:pt x="368" y="355"/>
                    </a:cubicBezTo>
                    <a:cubicBezTo>
                      <a:pt x="373" y="322"/>
                      <a:pt x="368" y="293"/>
                      <a:pt x="365" y="263"/>
                    </a:cubicBezTo>
                    <a:cubicBezTo>
                      <a:pt x="363" y="244"/>
                      <a:pt x="356" y="229"/>
                      <a:pt x="349" y="211"/>
                    </a:cubicBezTo>
                    <a:cubicBezTo>
                      <a:pt x="336" y="182"/>
                      <a:pt x="329" y="162"/>
                      <a:pt x="307" y="139"/>
                    </a:cubicBezTo>
                    <a:cubicBezTo>
                      <a:pt x="301" y="133"/>
                      <a:pt x="298" y="128"/>
                      <a:pt x="293" y="125"/>
                    </a:cubicBezTo>
                    <a:cubicBezTo>
                      <a:pt x="284" y="113"/>
                      <a:pt x="271" y="105"/>
                      <a:pt x="257" y="99"/>
                    </a:cubicBezTo>
                    <a:cubicBezTo>
                      <a:pt x="249" y="60"/>
                      <a:pt x="229" y="25"/>
                      <a:pt x="192" y="9"/>
                    </a:cubicBezTo>
                    <a:cubicBezTo>
                      <a:pt x="178" y="3"/>
                      <a:pt x="162" y="0"/>
                      <a:pt x="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3159750" y="2707425"/>
                <a:ext cx="87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68" extrusionOk="0">
                    <a:moveTo>
                      <a:pt x="194" y="0"/>
                    </a:moveTo>
                    <a:cubicBezTo>
                      <a:pt x="192" y="0"/>
                      <a:pt x="190" y="0"/>
                      <a:pt x="188" y="0"/>
                    </a:cubicBezTo>
                    <a:cubicBezTo>
                      <a:pt x="180" y="3"/>
                      <a:pt x="173" y="3"/>
                      <a:pt x="169" y="5"/>
                    </a:cubicBezTo>
                    <a:cubicBezTo>
                      <a:pt x="166" y="5"/>
                      <a:pt x="163" y="5"/>
                      <a:pt x="162" y="2"/>
                    </a:cubicBezTo>
                    <a:cubicBezTo>
                      <a:pt x="147" y="5"/>
                      <a:pt x="134" y="6"/>
                      <a:pt x="120" y="8"/>
                    </a:cubicBezTo>
                    <a:cubicBezTo>
                      <a:pt x="100" y="13"/>
                      <a:pt x="82" y="22"/>
                      <a:pt x="65" y="36"/>
                    </a:cubicBezTo>
                    <a:cubicBezTo>
                      <a:pt x="54" y="44"/>
                      <a:pt x="43" y="52"/>
                      <a:pt x="36" y="65"/>
                    </a:cubicBezTo>
                    <a:cubicBezTo>
                      <a:pt x="28" y="75"/>
                      <a:pt x="20" y="87"/>
                      <a:pt x="16" y="100"/>
                    </a:cubicBezTo>
                    <a:cubicBezTo>
                      <a:pt x="10" y="113"/>
                      <a:pt x="6" y="124"/>
                      <a:pt x="6" y="139"/>
                    </a:cubicBezTo>
                    <a:cubicBezTo>
                      <a:pt x="0" y="160"/>
                      <a:pt x="2" y="181"/>
                      <a:pt x="9" y="202"/>
                    </a:cubicBezTo>
                    <a:cubicBezTo>
                      <a:pt x="15" y="217"/>
                      <a:pt x="19" y="232"/>
                      <a:pt x="28" y="245"/>
                    </a:cubicBezTo>
                    <a:cubicBezTo>
                      <a:pt x="29" y="247"/>
                      <a:pt x="30" y="250"/>
                      <a:pt x="30" y="251"/>
                    </a:cubicBezTo>
                    <a:cubicBezTo>
                      <a:pt x="33" y="254"/>
                      <a:pt x="36" y="260"/>
                      <a:pt x="38" y="264"/>
                    </a:cubicBezTo>
                    <a:cubicBezTo>
                      <a:pt x="41" y="267"/>
                      <a:pt x="43" y="273"/>
                      <a:pt x="48" y="276"/>
                    </a:cubicBezTo>
                    <a:cubicBezTo>
                      <a:pt x="51" y="280"/>
                      <a:pt x="52" y="286"/>
                      <a:pt x="55" y="289"/>
                    </a:cubicBezTo>
                    <a:cubicBezTo>
                      <a:pt x="69" y="312"/>
                      <a:pt x="87" y="332"/>
                      <a:pt x="113" y="346"/>
                    </a:cubicBezTo>
                    <a:cubicBezTo>
                      <a:pt x="137" y="361"/>
                      <a:pt x="164" y="368"/>
                      <a:pt x="193" y="368"/>
                    </a:cubicBezTo>
                    <a:cubicBezTo>
                      <a:pt x="222" y="368"/>
                      <a:pt x="250" y="361"/>
                      <a:pt x="274" y="346"/>
                    </a:cubicBezTo>
                    <a:cubicBezTo>
                      <a:pt x="293" y="336"/>
                      <a:pt x="309" y="323"/>
                      <a:pt x="319" y="305"/>
                    </a:cubicBezTo>
                    <a:cubicBezTo>
                      <a:pt x="333" y="289"/>
                      <a:pt x="343" y="271"/>
                      <a:pt x="348" y="251"/>
                    </a:cubicBezTo>
                    <a:cubicBezTo>
                      <a:pt x="350" y="224"/>
                      <a:pt x="350" y="195"/>
                      <a:pt x="343" y="169"/>
                    </a:cubicBezTo>
                    <a:cubicBezTo>
                      <a:pt x="343" y="166"/>
                      <a:pt x="342" y="165"/>
                      <a:pt x="342" y="163"/>
                    </a:cubicBezTo>
                    <a:lnTo>
                      <a:pt x="342" y="155"/>
                    </a:lnTo>
                    <a:cubicBezTo>
                      <a:pt x="342" y="133"/>
                      <a:pt x="337" y="113"/>
                      <a:pt x="329" y="94"/>
                    </a:cubicBezTo>
                    <a:cubicBezTo>
                      <a:pt x="323" y="74"/>
                      <a:pt x="313" y="58"/>
                      <a:pt x="296" y="47"/>
                    </a:cubicBezTo>
                    <a:cubicBezTo>
                      <a:pt x="281" y="31"/>
                      <a:pt x="265" y="21"/>
                      <a:pt x="248" y="13"/>
                    </a:cubicBezTo>
                    <a:cubicBezTo>
                      <a:pt x="231" y="6"/>
                      <a:pt x="213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3168500" y="267842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3167675" y="2683400"/>
                <a:ext cx="1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fill="none" extrusionOk="0">
                    <a:moveTo>
                      <a:pt x="0" y="0"/>
                    </a:moveTo>
                    <a:cubicBezTo>
                      <a:pt x="3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3168500" y="2688300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1"/>
                    </a:moveTo>
                    <a:cubicBezTo>
                      <a:pt x="2" y="1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3168825" y="2688025"/>
                <a:ext cx="119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62" extrusionOk="0">
                    <a:moveTo>
                      <a:pt x="191" y="1"/>
                    </a:moveTo>
                    <a:cubicBezTo>
                      <a:pt x="182" y="1"/>
                      <a:pt x="174" y="2"/>
                      <a:pt x="166" y="5"/>
                    </a:cubicBezTo>
                    <a:cubicBezTo>
                      <a:pt x="140" y="7"/>
                      <a:pt x="117" y="14"/>
                      <a:pt x="96" y="28"/>
                    </a:cubicBezTo>
                    <a:cubicBezTo>
                      <a:pt x="83" y="38"/>
                      <a:pt x="70" y="49"/>
                      <a:pt x="58" y="57"/>
                    </a:cubicBezTo>
                    <a:cubicBezTo>
                      <a:pt x="48" y="70"/>
                      <a:pt x="38" y="83"/>
                      <a:pt x="29" y="96"/>
                    </a:cubicBezTo>
                    <a:cubicBezTo>
                      <a:pt x="15" y="118"/>
                      <a:pt x="8" y="141"/>
                      <a:pt x="5" y="165"/>
                    </a:cubicBezTo>
                    <a:cubicBezTo>
                      <a:pt x="0" y="191"/>
                      <a:pt x="2" y="216"/>
                      <a:pt x="9" y="242"/>
                    </a:cubicBezTo>
                    <a:lnTo>
                      <a:pt x="9" y="243"/>
                    </a:lnTo>
                    <a:cubicBezTo>
                      <a:pt x="12" y="255"/>
                      <a:pt x="23" y="278"/>
                      <a:pt x="29" y="288"/>
                    </a:cubicBezTo>
                    <a:cubicBezTo>
                      <a:pt x="29" y="291"/>
                      <a:pt x="31" y="291"/>
                      <a:pt x="31" y="292"/>
                    </a:cubicBezTo>
                    <a:cubicBezTo>
                      <a:pt x="31" y="294"/>
                      <a:pt x="32" y="294"/>
                      <a:pt x="34" y="295"/>
                    </a:cubicBezTo>
                    <a:cubicBezTo>
                      <a:pt x="34" y="298"/>
                      <a:pt x="36" y="299"/>
                      <a:pt x="36" y="299"/>
                    </a:cubicBezTo>
                    <a:cubicBezTo>
                      <a:pt x="39" y="305"/>
                      <a:pt x="41" y="308"/>
                      <a:pt x="45" y="314"/>
                    </a:cubicBezTo>
                    <a:cubicBezTo>
                      <a:pt x="58" y="331"/>
                      <a:pt x="70" y="348"/>
                      <a:pt x="84" y="366"/>
                    </a:cubicBezTo>
                    <a:cubicBezTo>
                      <a:pt x="88" y="370"/>
                      <a:pt x="91" y="374"/>
                      <a:pt x="96" y="379"/>
                    </a:cubicBezTo>
                    <a:cubicBezTo>
                      <a:pt x="110" y="393"/>
                      <a:pt x="130" y="407"/>
                      <a:pt x="146" y="418"/>
                    </a:cubicBezTo>
                    <a:cubicBezTo>
                      <a:pt x="149" y="422"/>
                      <a:pt x="155" y="423"/>
                      <a:pt x="160" y="428"/>
                    </a:cubicBezTo>
                    <a:cubicBezTo>
                      <a:pt x="176" y="436"/>
                      <a:pt x="195" y="442"/>
                      <a:pt x="211" y="449"/>
                    </a:cubicBezTo>
                    <a:cubicBezTo>
                      <a:pt x="214" y="451"/>
                      <a:pt x="217" y="451"/>
                      <a:pt x="220" y="452"/>
                    </a:cubicBezTo>
                    <a:cubicBezTo>
                      <a:pt x="241" y="458"/>
                      <a:pt x="263" y="461"/>
                      <a:pt x="286" y="461"/>
                    </a:cubicBezTo>
                    <a:cubicBezTo>
                      <a:pt x="290" y="461"/>
                      <a:pt x="295" y="461"/>
                      <a:pt x="299" y="461"/>
                    </a:cubicBezTo>
                    <a:cubicBezTo>
                      <a:pt x="321" y="461"/>
                      <a:pt x="340" y="456"/>
                      <a:pt x="361" y="445"/>
                    </a:cubicBezTo>
                    <a:cubicBezTo>
                      <a:pt x="384" y="438"/>
                      <a:pt x="404" y="423"/>
                      <a:pt x="421" y="406"/>
                    </a:cubicBezTo>
                    <a:cubicBezTo>
                      <a:pt x="440" y="387"/>
                      <a:pt x="454" y="367"/>
                      <a:pt x="462" y="344"/>
                    </a:cubicBezTo>
                    <a:cubicBezTo>
                      <a:pt x="473" y="321"/>
                      <a:pt x="479" y="298"/>
                      <a:pt x="478" y="270"/>
                    </a:cubicBezTo>
                    <a:cubicBezTo>
                      <a:pt x="472" y="258"/>
                      <a:pt x="469" y="240"/>
                      <a:pt x="466" y="224"/>
                    </a:cubicBezTo>
                    <a:cubicBezTo>
                      <a:pt x="457" y="191"/>
                      <a:pt x="441" y="164"/>
                      <a:pt x="418" y="139"/>
                    </a:cubicBezTo>
                    <a:cubicBezTo>
                      <a:pt x="405" y="131"/>
                      <a:pt x="392" y="119"/>
                      <a:pt x="380" y="109"/>
                    </a:cubicBezTo>
                    <a:cubicBezTo>
                      <a:pt x="371" y="103"/>
                      <a:pt x="364" y="102"/>
                      <a:pt x="355" y="98"/>
                    </a:cubicBezTo>
                    <a:cubicBezTo>
                      <a:pt x="351" y="90"/>
                      <a:pt x="346" y="85"/>
                      <a:pt x="341" y="77"/>
                    </a:cubicBezTo>
                    <a:cubicBezTo>
                      <a:pt x="335" y="70"/>
                      <a:pt x="329" y="63"/>
                      <a:pt x="325" y="57"/>
                    </a:cubicBezTo>
                    <a:cubicBezTo>
                      <a:pt x="312" y="47"/>
                      <a:pt x="299" y="38"/>
                      <a:pt x="286" y="28"/>
                    </a:cubicBezTo>
                    <a:cubicBezTo>
                      <a:pt x="264" y="14"/>
                      <a:pt x="241" y="7"/>
                      <a:pt x="217" y="5"/>
                    </a:cubicBezTo>
                    <a:cubicBezTo>
                      <a:pt x="208" y="2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3344725" y="2702675"/>
                <a:ext cx="1137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519" extrusionOk="0">
                    <a:moveTo>
                      <a:pt x="270" y="0"/>
                    </a:moveTo>
                    <a:cubicBezTo>
                      <a:pt x="238" y="0"/>
                      <a:pt x="208" y="9"/>
                      <a:pt x="179" y="25"/>
                    </a:cubicBezTo>
                    <a:cubicBezTo>
                      <a:pt x="173" y="28"/>
                      <a:pt x="169" y="30"/>
                      <a:pt x="164" y="35"/>
                    </a:cubicBezTo>
                    <a:cubicBezTo>
                      <a:pt x="146" y="46"/>
                      <a:pt x="128" y="61"/>
                      <a:pt x="111" y="75"/>
                    </a:cubicBezTo>
                    <a:cubicBezTo>
                      <a:pt x="88" y="97"/>
                      <a:pt x="68" y="124"/>
                      <a:pt x="49" y="152"/>
                    </a:cubicBezTo>
                    <a:cubicBezTo>
                      <a:pt x="43" y="159"/>
                      <a:pt x="37" y="166"/>
                      <a:pt x="35" y="175"/>
                    </a:cubicBezTo>
                    <a:cubicBezTo>
                      <a:pt x="25" y="190"/>
                      <a:pt x="17" y="209"/>
                      <a:pt x="13" y="226"/>
                    </a:cubicBezTo>
                    <a:cubicBezTo>
                      <a:pt x="10" y="231"/>
                      <a:pt x="9" y="237"/>
                      <a:pt x="9" y="239"/>
                    </a:cubicBezTo>
                    <a:cubicBezTo>
                      <a:pt x="9" y="241"/>
                      <a:pt x="9" y="242"/>
                      <a:pt x="7" y="245"/>
                    </a:cubicBezTo>
                    <a:cubicBezTo>
                      <a:pt x="3" y="261"/>
                      <a:pt x="1" y="278"/>
                      <a:pt x="0" y="297"/>
                    </a:cubicBezTo>
                    <a:lnTo>
                      <a:pt x="0" y="309"/>
                    </a:lnTo>
                    <a:cubicBezTo>
                      <a:pt x="0" y="317"/>
                      <a:pt x="3" y="332"/>
                      <a:pt x="3" y="333"/>
                    </a:cubicBezTo>
                    <a:cubicBezTo>
                      <a:pt x="3" y="333"/>
                      <a:pt x="6" y="350"/>
                      <a:pt x="7" y="358"/>
                    </a:cubicBezTo>
                    <a:cubicBezTo>
                      <a:pt x="7" y="361"/>
                      <a:pt x="7" y="362"/>
                      <a:pt x="9" y="363"/>
                    </a:cubicBezTo>
                    <a:cubicBezTo>
                      <a:pt x="10" y="370"/>
                      <a:pt x="19" y="387"/>
                      <a:pt x="18" y="387"/>
                    </a:cubicBezTo>
                    <a:cubicBezTo>
                      <a:pt x="18" y="387"/>
                      <a:pt x="18" y="387"/>
                      <a:pt x="17" y="386"/>
                    </a:cubicBezTo>
                    <a:lnTo>
                      <a:pt x="17" y="386"/>
                    </a:lnTo>
                    <a:cubicBezTo>
                      <a:pt x="25" y="405"/>
                      <a:pt x="23" y="401"/>
                      <a:pt x="29" y="411"/>
                    </a:cubicBezTo>
                    <a:cubicBezTo>
                      <a:pt x="36" y="425"/>
                      <a:pt x="49" y="437"/>
                      <a:pt x="59" y="450"/>
                    </a:cubicBezTo>
                    <a:cubicBezTo>
                      <a:pt x="61" y="453"/>
                      <a:pt x="63" y="454"/>
                      <a:pt x="63" y="456"/>
                    </a:cubicBezTo>
                    <a:lnTo>
                      <a:pt x="65" y="457"/>
                    </a:lnTo>
                    <a:cubicBezTo>
                      <a:pt x="75" y="467"/>
                      <a:pt x="89" y="479"/>
                      <a:pt x="102" y="486"/>
                    </a:cubicBezTo>
                    <a:cubicBezTo>
                      <a:pt x="118" y="497"/>
                      <a:pt x="137" y="503"/>
                      <a:pt x="154" y="510"/>
                    </a:cubicBezTo>
                    <a:cubicBezTo>
                      <a:pt x="173" y="516"/>
                      <a:pt x="192" y="519"/>
                      <a:pt x="212" y="519"/>
                    </a:cubicBezTo>
                    <a:cubicBezTo>
                      <a:pt x="230" y="519"/>
                      <a:pt x="249" y="517"/>
                      <a:pt x="267" y="513"/>
                    </a:cubicBezTo>
                    <a:cubicBezTo>
                      <a:pt x="284" y="510"/>
                      <a:pt x="303" y="505"/>
                      <a:pt x="323" y="493"/>
                    </a:cubicBezTo>
                    <a:cubicBezTo>
                      <a:pt x="352" y="477"/>
                      <a:pt x="375" y="453"/>
                      <a:pt x="391" y="424"/>
                    </a:cubicBezTo>
                    <a:cubicBezTo>
                      <a:pt x="406" y="396"/>
                      <a:pt x="414" y="370"/>
                      <a:pt x="419" y="342"/>
                    </a:cubicBezTo>
                    <a:lnTo>
                      <a:pt x="419" y="342"/>
                    </a:lnTo>
                    <a:cubicBezTo>
                      <a:pt x="419" y="345"/>
                      <a:pt x="418" y="349"/>
                      <a:pt x="418" y="352"/>
                    </a:cubicBezTo>
                    <a:cubicBezTo>
                      <a:pt x="424" y="326"/>
                      <a:pt x="427" y="299"/>
                      <a:pt x="425" y="274"/>
                    </a:cubicBezTo>
                    <a:cubicBezTo>
                      <a:pt x="434" y="261"/>
                      <a:pt x="443" y="248"/>
                      <a:pt x="447" y="234"/>
                    </a:cubicBezTo>
                    <a:cubicBezTo>
                      <a:pt x="454" y="205"/>
                      <a:pt x="454" y="180"/>
                      <a:pt x="448" y="157"/>
                    </a:cubicBezTo>
                    <a:cubicBezTo>
                      <a:pt x="447" y="133"/>
                      <a:pt x="440" y="110"/>
                      <a:pt x="427" y="90"/>
                    </a:cubicBezTo>
                    <a:cubicBezTo>
                      <a:pt x="418" y="78"/>
                      <a:pt x="409" y="65"/>
                      <a:pt x="398" y="53"/>
                    </a:cubicBezTo>
                    <a:cubicBezTo>
                      <a:pt x="375" y="32"/>
                      <a:pt x="349" y="16"/>
                      <a:pt x="319" y="7"/>
                    </a:cubicBezTo>
                    <a:cubicBezTo>
                      <a:pt x="303" y="4"/>
                      <a:pt x="287" y="3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3350325" y="2715350"/>
                <a:ext cx="11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6" h="7" extrusionOk="0">
                    <a:moveTo>
                      <a:pt x="43" y="1"/>
                    </a:moveTo>
                    <a:cubicBezTo>
                      <a:pt x="42" y="1"/>
                      <a:pt x="42" y="1"/>
                      <a:pt x="41" y="1"/>
                    </a:cubicBezTo>
                    <a:lnTo>
                      <a:pt x="41" y="1"/>
                    </a:lnTo>
                    <a:cubicBezTo>
                      <a:pt x="43" y="1"/>
                      <a:pt x="44" y="1"/>
                      <a:pt x="46" y="1"/>
                    </a:cubicBezTo>
                    <a:close/>
                    <a:moveTo>
                      <a:pt x="41" y="1"/>
                    </a:moveTo>
                    <a:cubicBezTo>
                      <a:pt x="28" y="3"/>
                      <a:pt x="14" y="5"/>
                      <a:pt x="1" y="6"/>
                    </a:cubicBezTo>
                    <a:cubicBezTo>
                      <a:pt x="15" y="6"/>
                      <a:pt x="29" y="5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3333875" y="2685975"/>
                <a:ext cx="9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4" extrusionOk="0">
                    <a:moveTo>
                      <a:pt x="179" y="0"/>
                    </a:moveTo>
                    <a:cubicBezTo>
                      <a:pt x="172" y="0"/>
                      <a:pt x="166" y="2"/>
                      <a:pt x="159" y="4"/>
                    </a:cubicBezTo>
                    <a:cubicBezTo>
                      <a:pt x="139" y="4"/>
                      <a:pt x="120" y="9"/>
                      <a:pt x="104" y="21"/>
                    </a:cubicBezTo>
                    <a:cubicBezTo>
                      <a:pt x="88" y="34"/>
                      <a:pt x="69" y="45"/>
                      <a:pt x="55" y="58"/>
                    </a:cubicBezTo>
                    <a:cubicBezTo>
                      <a:pt x="32" y="80"/>
                      <a:pt x="29" y="92"/>
                      <a:pt x="17" y="116"/>
                    </a:cubicBezTo>
                    <a:cubicBezTo>
                      <a:pt x="12" y="129"/>
                      <a:pt x="10" y="132"/>
                      <a:pt x="9" y="142"/>
                    </a:cubicBezTo>
                    <a:cubicBezTo>
                      <a:pt x="4" y="159"/>
                      <a:pt x="3" y="178"/>
                      <a:pt x="2" y="195"/>
                    </a:cubicBezTo>
                    <a:cubicBezTo>
                      <a:pt x="0" y="217"/>
                      <a:pt x="4" y="240"/>
                      <a:pt x="10" y="260"/>
                    </a:cubicBezTo>
                    <a:cubicBezTo>
                      <a:pt x="19" y="292"/>
                      <a:pt x="33" y="318"/>
                      <a:pt x="58" y="340"/>
                    </a:cubicBezTo>
                    <a:cubicBezTo>
                      <a:pt x="79" y="361"/>
                      <a:pt x="105" y="378"/>
                      <a:pt x="137" y="387"/>
                    </a:cubicBezTo>
                    <a:cubicBezTo>
                      <a:pt x="153" y="391"/>
                      <a:pt x="168" y="394"/>
                      <a:pt x="184" y="394"/>
                    </a:cubicBezTo>
                    <a:cubicBezTo>
                      <a:pt x="200" y="394"/>
                      <a:pt x="216" y="391"/>
                      <a:pt x="232" y="387"/>
                    </a:cubicBezTo>
                    <a:cubicBezTo>
                      <a:pt x="262" y="378"/>
                      <a:pt x="290" y="364"/>
                      <a:pt x="311" y="340"/>
                    </a:cubicBezTo>
                    <a:lnTo>
                      <a:pt x="339" y="318"/>
                    </a:lnTo>
                    <a:cubicBezTo>
                      <a:pt x="356" y="302"/>
                      <a:pt x="369" y="282"/>
                      <a:pt x="376" y="260"/>
                    </a:cubicBezTo>
                    <a:cubicBezTo>
                      <a:pt x="386" y="239"/>
                      <a:pt x="392" y="216"/>
                      <a:pt x="392" y="192"/>
                    </a:cubicBezTo>
                    <a:cubicBezTo>
                      <a:pt x="391" y="177"/>
                      <a:pt x="389" y="159"/>
                      <a:pt x="385" y="143"/>
                    </a:cubicBezTo>
                    <a:cubicBezTo>
                      <a:pt x="379" y="120"/>
                      <a:pt x="369" y="100"/>
                      <a:pt x="353" y="83"/>
                    </a:cubicBezTo>
                    <a:cubicBezTo>
                      <a:pt x="346" y="70"/>
                      <a:pt x="335" y="58"/>
                      <a:pt x="320" y="50"/>
                    </a:cubicBezTo>
                    <a:cubicBezTo>
                      <a:pt x="303" y="34"/>
                      <a:pt x="283" y="22"/>
                      <a:pt x="260" y="18"/>
                    </a:cubicBezTo>
                    <a:cubicBezTo>
                      <a:pt x="252" y="18"/>
                      <a:pt x="247" y="15"/>
                      <a:pt x="239" y="15"/>
                    </a:cubicBezTo>
                    <a:cubicBezTo>
                      <a:pt x="226" y="8"/>
                      <a:pt x="212" y="4"/>
                      <a:pt x="198" y="4"/>
                    </a:cubicBezTo>
                    <a:cubicBezTo>
                      <a:pt x="191" y="2"/>
                      <a:pt x="185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3421900" y="2732100"/>
                <a:ext cx="112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53" extrusionOk="0">
                    <a:moveTo>
                      <a:pt x="260" y="1"/>
                    </a:moveTo>
                    <a:cubicBezTo>
                      <a:pt x="217" y="1"/>
                      <a:pt x="175" y="15"/>
                      <a:pt x="145" y="48"/>
                    </a:cubicBezTo>
                    <a:cubicBezTo>
                      <a:pt x="117" y="77"/>
                      <a:pt x="94" y="107"/>
                      <a:pt x="80" y="144"/>
                    </a:cubicBezTo>
                    <a:cubicBezTo>
                      <a:pt x="63" y="185"/>
                      <a:pt x="44" y="227"/>
                      <a:pt x="34" y="269"/>
                    </a:cubicBezTo>
                    <a:cubicBezTo>
                      <a:pt x="9" y="363"/>
                      <a:pt x="1" y="479"/>
                      <a:pt x="52" y="563"/>
                    </a:cubicBezTo>
                    <a:cubicBezTo>
                      <a:pt x="70" y="590"/>
                      <a:pt x="91" y="612"/>
                      <a:pt x="117" y="628"/>
                    </a:cubicBezTo>
                    <a:cubicBezTo>
                      <a:pt x="137" y="641"/>
                      <a:pt x="161" y="648"/>
                      <a:pt x="185" y="649"/>
                    </a:cubicBezTo>
                    <a:cubicBezTo>
                      <a:pt x="195" y="652"/>
                      <a:pt x="205" y="653"/>
                      <a:pt x="215" y="653"/>
                    </a:cubicBezTo>
                    <a:cubicBezTo>
                      <a:pt x="229" y="653"/>
                      <a:pt x="243" y="651"/>
                      <a:pt x="257" y="647"/>
                    </a:cubicBezTo>
                    <a:cubicBezTo>
                      <a:pt x="287" y="638"/>
                      <a:pt x="315" y="623"/>
                      <a:pt x="336" y="599"/>
                    </a:cubicBezTo>
                    <a:lnTo>
                      <a:pt x="348" y="587"/>
                    </a:lnTo>
                    <a:cubicBezTo>
                      <a:pt x="355" y="580"/>
                      <a:pt x="359" y="570"/>
                      <a:pt x="365" y="562"/>
                    </a:cubicBezTo>
                    <a:cubicBezTo>
                      <a:pt x="391" y="533"/>
                      <a:pt x="411" y="501"/>
                      <a:pt x="424" y="462"/>
                    </a:cubicBezTo>
                    <a:cubicBezTo>
                      <a:pt x="437" y="423"/>
                      <a:pt x="442" y="378"/>
                      <a:pt x="445" y="337"/>
                    </a:cubicBezTo>
                    <a:cubicBezTo>
                      <a:pt x="446" y="303"/>
                      <a:pt x="447" y="270"/>
                      <a:pt x="445" y="237"/>
                    </a:cubicBezTo>
                    <a:cubicBezTo>
                      <a:pt x="440" y="207"/>
                      <a:pt x="437" y="180"/>
                      <a:pt x="430" y="152"/>
                    </a:cubicBezTo>
                    <a:cubicBezTo>
                      <a:pt x="427" y="145"/>
                      <a:pt x="426" y="138"/>
                      <a:pt x="424" y="132"/>
                    </a:cubicBezTo>
                    <a:cubicBezTo>
                      <a:pt x="417" y="115"/>
                      <a:pt x="411" y="94"/>
                      <a:pt x="401" y="80"/>
                    </a:cubicBezTo>
                    <a:cubicBezTo>
                      <a:pt x="372" y="37"/>
                      <a:pt x="335" y="11"/>
                      <a:pt x="282" y="2"/>
                    </a:cubicBezTo>
                    <a:cubicBezTo>
                      <a:pt x="274" y="1"/>
                      <a:pt x="2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3418775" y="2711325"/>
                <a:ext cx="82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88" extrusionOk="0">
                    <a:moveTo>
                      <a:pt x="164" y="0"/>
                    </a:moveTo>
                    <a:lnTo>
                      <a:pt x="121" y="6"/>
                    </a:lnTo>
                    <a:lnTo>
                      <a:pt x="82" y="22"/>
                    </a:lnTo>
                    <a:cubicBezTo>
                      <a:pt x="65" y="32"/>
                      <a:pt x="49" y="45"/>
                      <a:pt x="38" y="64"/>
                    </a:cubicBezTo>
                    <a:cubicBezTo>
                      <a:pt x="23" y="79"/>
                      <a:pt x="15" y="97"/>
                      <a:pt x="9" y="118"/>
                    </a:cubicBezTo>
                    <a:cubicBezTo>
                      <a:pt x="6" y="137"/>
                      <a:pt x="0" y="160"/>
                      <a:pt x="2" y="176"/>
                    </a:cubicBezTo>
                    <a:cubicBezTo>
                      <a:pt x="2" y="182"/>
                      <a:pt x="3" y="187"/>
                      <a:pt x="3" y="195"/>
                    </a:cubicBezTo>
                    <a:cubicBezTo>
                      <a:pt x="6" y="205"/>
                      <a:pt x="7" y="218"/>
                      <a:pt x="7" y="229"/>
                    </a:cubicBezTo>
                    <a:cubicBezTo>
                      <a:pt x="7" y="251"/>
                      <a:pt x="10" y="270"/>
                      <a:pt x="22" y="290"/>
                    </a:cubicBezTo>
                    <a:cubicBezTo>
                      <a:pt x="29" y="310"/>
                      <a:pt x="39" y="326"/>
                      <a:pt x="53" y="340"/>
                    </a:cubicBezTo>
                    <a:cubicBezTo>
                      <a:pt x="68" y="356"/>
                      <a:pt x="85" y="368"/>
                      <a:pt x="104" y="373"/>
                    </a:cubicBezTo>
                    <a:cubicBezTo>
                      <a:pt x="123" y="382"/>
                      <a:pt x="144" y="388"/>
                      <a:pt x="166" y="388"/>
                    </a:cubicBezTo>
                    <a:cubicBezTo>
                      <a:pt x="180" y="385"/>
                      <a:pt x="193" y="384"/>
                      <a:pt x="208" y="382"/>
                    </a:cubicBezTo>
                    <a:cubicBezTo>
                      <a:pt x="234" y="375"/>
                      <a:pt x="258" y="360"/>
                      <a:pt x="277" y="342"/>
                    </a:cubicBezTo>
                    <a:cubicBezTo>
                      <a:pt x="287" y="332"/>
                      <a:pt x="294" y="320"/>
                      <a:pt x="303" y="310"/>
                    </a:cubicBezTo>
                    <a:cubicBezTo>
                      <a:pt x="317" y="284"/>
                      <a:pt x="324" y="260"/>
                      <a:pt x="324" y="231"/>
                    </a:cubicBezTo>
                    <a:lnTo>
                      <a:pt x="327" y="196"/>
                    </a:lnTo>
                    <a:cubicBezTo>
                      <a:pt x="327" y="190"/>
                      <a:pt x="330" y="186"/>
                      <a:pt x="330" y="180"/>
                    </a:cubicBezTo>
                    <a:lnTo>
                      <a:pt x="330" y="176"/>
                    </a:lnTo>
                    <a:cubicBezTo>
                      <a:pt x="326" y="160"/>
                      <a:pt x="324" y="146"/>
                      <a:pt x="323" y="131"/>
                    </a:cubicBezTo>
                    <a:lnTo>
                      <a:pt x="323" y="128"/>
                    </a:lnTo>
                    <a:cubicBezTo>
                      <a:pt x="323" y="124"/>
                      <a:pt x="320" y="123"/>
                      <a:pt x="320" y="118"/>
                    </a:cubicBezTo>
                    <a:lnTo>
                      <a:pt x="304" y="81"/>
                    </a:lnTo>
                    <a:cubicBezTo>
                      <a:pt x="294" y="64"/>
                      <a:pt x="281" y="46"/>
                      <a:pt x="262" y="36"/>
                    </a:cubicBezTo>
                    <a:cubicBezTo>
                      <a:pt x="252" y="25"/>
                      <a:pt x="241" y="20"/>
                      <a:pt x="226" y="15"/>
                    </a:cubicBezTo>
                    <a:cubicBezTo>
                      <a:pt x="208" y="3"/>
                      <a:pt x="188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497825" y="2581075"/>
                <a:ext cx="102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40" extrusionOk="0">
                    <a:moveTo>
                      <a:pt x="220" y="1"/>
                    </a:moveTo>
                    <a:cubicBezTo>
                      <a:pt x="204" y="2"/>
                      <a:pt x="188" y="4"/>
                      <a:pt x="169" y="8"/>
                    </a:cubicBezTo>
                    <a:cubicBezTo>
                      <a:pt x="138" y="17"/>
                      <a:pt x="110" y="34"/>
                      <a:pt x="87" y="57"/>
                    </a:cubicBezTo>
                    <a:cubicBezTo>
                      <a:pt x="81" y="63"/>
                      <a:pt x="76" y="67"/>
                      <a:pt x="73" y="73"/>
                    </a:cubicBezTo>
                    <a:cubicBezTo>
                      <a:pt x="63" y="86"/>
                      <a:pt x="48" y="102"/>
                      <a:pt x="38" y="118"/>
                    </a:cubicBezTo>
                    <a:cubicBezTo>
                      <a:pt x="27" y="135"/>
                      <a:pt x="19" y="156"/>
                      <a:pt x="15" y="171"/>
                    </a:cubicBezTo>
                    <a:cubicBezTo>
                      <a:pt x="12" y="175"/>
                      <a:pt x="11" y="182"/>
                      <a:pt x="9" y="188"/>
                    </a:cubicBezTo>
                    <a:cubicBezTo>
                      <a:pt x="5" y="208"/>
                      <a:pt x="4" y="226"/>
                      <a:pt x="2" y="246"/>
                    </a:cubicBezTo>
                    <a:lnTo>
                      <a:pt x="2" y="256"/>
                    </a:lnTo>
                    <a:cubicBezTo>
                      <a:pt x="1" y="282"/>
                      <a:pt x="5" y="305"/>
                      <a:pt x="18" y="327"/>
                    </a:cubicBezTo>
                    <a:cubicBezTo>
                      <a:pt x="25" y="351"/>
                      <a:pt x="38" y="370"/>
                      <a:pt x="55" y="387"/>
                    </a:cubicBezTo>
                    <a:cubicBezTo>
                      <a:pt x="68" y="396"/>
                      <a:pt x="81" y="406"/>
                      <a:pt x="94" y="416"/>
                    </a:cubicBezTo>
                    <a:cubicBezTo>
                      <a:pt x="116" y="427"/>
                      <a:pt x="138" y="436"/>
                      <a:pt x="162" y="436"/>
                    </a:cubicBezTo>
                    <a:cubicBezTo>
                      <a:pt x="170" y="438"/>
                      <a:pt x="178" y="439"/>
                      <a:pt x="187" y="439"/>
                    </a:cubicBezTo>
                    <a:cubicBezTo>
                      <a:pt x="195" y="439"/>
                      <a:pt x="203" y="438"/>
                      <a:pt x="211" y="436"/>
                    </a:cubicBezTo>
                    <a:cubicBezTo>
                      <a:pt x="236" y="435"/>
                      <a:pt x="257" y="427"/>
                      <a:pt x="279" y="416"/>
                    </a:cubicBezTo>
                    <a:cubicBezTo>
                      <a:pt x="292" y="406"/>
                      <a:pt x="305" y="396"/>
                      <a:pt x="318" y="387"/>
                    </a:cubicBezTo>
                    <a:cubicBezTo>
                      <a:pt x="341" y="363"/>
                      <a:pt x="355" y="337"/>
                      <a:pt x="364" y="305"/>
                    </a:cubicBezTo>
                    <a:cubicBezTo>
                      <a:pt x="365" y="304"/>
                      <a:pt x="365" y="302"/>
                      <a:pt x="368" y="301"/>
                    </a:cubicBezTo>
                    <a:cubicBezTo>
                      <a:pt x="377" y="288"/>
                      <a:pt x="387" y="276"/>
                      <a:pt x="393" y="260"/>
                    </a:cubicBezTo>
                    <a:cubicBezTo>
                      <a:pt x="401" y="237"/>
                      <a:pt x="407" y="214"/>
                      <a:pt x="406" y="187"/>
                    </a:cubicBezTo>
                    <a:cubicBezTo>
                      <a:pt x="407" y="161"/>
                      <a:pt x="401" y="136"/>
                      <a:pt x="390" y="115"/>
                    </a:cubicBezTo>
                    <a:cubicBezTo>
                      <a:pt x="383" y="92"/>
                      <a:pt x="370" y="71"/>
                      <a:pt x="351" y="56"/>
                    </a:cubicBezTo>
                    <a:cubicBezTo>
                      <a:pt x="339" y="45"/>
                      <a:pt x="326" y="35"/>
                      <a:pt x="313" y="27"/>
                    </a:cubicBezTo>
                    <a:cubicBezTo>
                      <a:pt x="285" y="9"/>
                      <a:pt x="253" y="1"/>
                      <a:pt x="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500825" y="2557225"/>
                <a:ext cx="822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56" extrusionOk="0">
                    <a:moveTo>
                      <a:pt x="178" y="1"/>
                    </a:moveTo>
                    <a:cubicBezTo>
                      <a:pt x="165" y="1"/>
                      <a:pt x="150" y="2"/>
                      <a:pt x="137" y="5"/>
                    </a:cubicBezTo>
                    <a:cubicBezTo>
                      <a:pt x="127" y="11"/>
                      <a:pt x="114" y="15"/>
                      <a:pt x="104" y="19"/>
                    </a:cubicBezTo>
                    <a:cubicBezTo>
                      <a:pt x="91" y="29"/>
                      <a:pt x="78" y="38"/>
                      <a:pt x="68" y="48"/>
                    </a:cubicBezTo>
                    <a:cubicBezTo>
                      <a:pt x="65" y="51"/>
                      <a:pt x="64" y="52"/>
                      <a:pt x="62" y="55"/>
                    </a:cubicBezTo>
                    <a:cubicBezTo>
                      <a:pt x="54" y="67"/>
                      <a:pt x="44" y="80"/>
                      <a:pt x="35" y="90"/>
                    </a:cubicBezTo>
                    <a:cubicBezTo>
                      <a:pt x="33" y="91"/>
                      <a:pt x="33" y="91"/>
                      <a:pt x="33" y="94"/>
                    </a:cubicBezTo>
                    <a:cubicBezTo>
                      <a:pt x="31" y="97"/>
                      <a:pt x="29" y="99"/>
                      <a:pt x="28" y="103"/>
                    </a:cubicBezTo>
                    <a:cubicBezTo>
                      <a:pt x="28" y="104"/>
                      <a:pt x="26" y="104"/>
                      <a:pt x="26" y="106"/>
                    </a:cubicBezTo>
                    <a:cubicBezTo>
                      <a:pt x="20" y="120"/>
                      <a:pt x="13" y="135"/>
                      <a:pt x="7" y="149"/>
                    </a:cubicBezTo>
                    <a:cubicBezTo>
                      <a:pt x="0" y="178"/>
                      <a:pt x="0" y="207"/>
                      <a:pt x="7" y="236"/>
                    </a:cubicBezTo>
                    <a:cubicBezTo>
                      <a:pt x="15" y="263"/>
                      <a:pt x="29" y="289"/>
                      <a:pt x="49" y="308"/>
                    </a:cubicBezTo>
                    <a:cubicBezTo>
                      <a:pt x="61" y="318"/>
                      <a:pt x="71" y="325"/>
                      <a:pt x="81" y="334"/>
                    </a:cubicBezTo>
                    <a:cubicBezTo>
                      <a:pt x="107" y="348"/>
                      <a:pt x="134" y="355"/>
                      <a:pt x="165" y="355"/>
                    </a:cubicBezTo>
                    <a:cubicBezTo>
                      <a:pt x="186" y="355"/>
                      <a:pt x="208" y="351"/>
                      <a:pt x="228" y="341"/>
                    </a:cubicBezTo>
                    <a:cubicBezTo>
                      <a:pt x="248" y="334"/>
                      <a:pt x="266" y="322"/>
                      <a:pt x="280" y="306"/>
                    </a:cubicBezTo>
                    <a:cubicBezTo>
                      <a:pt x="300" y="286"/>
                      <a:pt x="315" y="261"/>
                      <a:pt x="322" y="234"/>
                    </a:cubicBezTo>
                    <a:cubicBezTo>
                      <a:pt x="329" y="204"/>
                      <a:pt x="329" y="175"/>
                      <a:pt x="322" y="146"/>
                    </a:cubicBezTo>
                    <a:lnTo>
                      <a:pt x="322" y="142"/>
                    </a:lnTo>
                    <a:cubicBezTo>
                      <a:pt x="322" y="138"/>
                      <a:pt x="323" y="130"/>
                      <a:pt x="322" y="125"/>
                    </a:cubicBezTo>
                    <a:cubicBezTo>
                      <a:pt x="320" y="112"/>
                      <a:pt x="322" y="110"/>
                      <a:pt x="317" y="104"/>
                    </a:cubicBezTo>
                    <a:cubicBezTo>
                      <a:pt x="317" y="104"/>
                      <a:pt x="317" y="103"/>
                      <a:pt x="316" y="103"/>
                    </a:cubicBezTo>
                    <a:cubicBezTo>
                      <a:pt x="316" y="101"/>
                      <a:pt x="315" y="97"/>
                      <a:pt x="315" y="96"/>
                    </a:cubicBezTo>
                    <a:lnTo>
                      <a:pt x="315" y="91"/>
                    </a:lnTo>
                    <a:cubicBezTo>
                      <a:pt x="310" y="76"/>
                      <a:pt x="303" y="61"/>
                      <a:pt x="293" y="51"/>
                    </a:cubicBezTo>
                    <a:cubicBezTo>
                      <a:pt x="287" y="41"/>
                      <a:pt x="280" y="34"/>
                      <a:pt x="271" y="29"/>
                    </a:cubicBezTo>
                    <a:cubicBezTo>
                      <a:pt x="258" y="18"/>
                      <a:pt x="245" y="11"/>
                      <a:pt x="229" y="8"/>
                    </a:cubicBezTo>
                    <a:cubicBezTo>
                      <a:pt x="215" y="2"/>
                      <a:pt x="195" y="2"/>
                      <a:pt x="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463875" y="2543900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1" y="2"/>
                    </a:moveTo>
                    <a:cubicBezTo>
                      <a:pt x="1" y="2"/>
                      <a:pt x="1" y="0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461000" y="2525200"/>
                <a:ext cx="1017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25" extrusionOk="0">
                    <a:moveTo>
                      <a:pt x="214" y="1"/>
                    </a:moveTo>
                    <a:cubicBezTo>
                      <a:pt x="197" y="1"/>
                      <a:pt x="181" y="3"/>
                      <a:pt x="163" y="7"/>
                    </a:cubicBezTo>
                    <a:cubicBezTo>
                      <a:pt x="149" y="15"/>
                      <a:pt x="133" y="20"/>
                      <a:pt x="119" y="28"/>
                    </a:cubicBezTo>
                    <a:cubicBezTo>
                      <a:pt x="90" y="43"/>
                      <a:pt x="68" y="66"/>
                      <a:pt x="50" y="95"/>
                    </a:cubicBezTo>
                    <a:cubicBezTo>
                      <a:pt x="34" y="121"/>
                      <a:pt x="18" y="144"/>
                      <a:pt x="11" y="173"/>
                    </a:cubicBezTo>
                    <a:cubicBezTo>
                      <a:pt x="1" y="208"/>
                      <a:pt x="1" y="239"/>
                      <a:pt x="11" y="274"/>
                    </a:cubicBezTo>
                    <a:cubicBezTo>
                      <a:pt x="19" y="306"/>
                      <a:pt x="35" y="333"/>
                      <a:pt x="58" y="356"/>
                    </a:cubicBezTo>
                    <a:lnTo>
                      <a:pt x="77" y="371"/>
                    </a:lnTo>
                    <a:lnTo>
                      <a:pt x="114" y="399"/>
                    </a:lnTo>
                    <a:cubicBezTo>
                      <a:pt x="136" y="412"/>
                      <a:pt x="158" y="420"/>
                      <a:pt x="184" y="421"/>
                    </a:cubicBezTo>
                    <a:cubicBezTo>
                      <a:pt x="191" y="423"/>
                      <a:pt x="199" y="424"/>
                      <a:pt x="207" y="424"/>
                    </a:cubicBezTo>
                    <a:cubicBezTo>
                      <a:pt x="215" y="424"/>
                      <a:pt x="223" y="423"/>
                      <a:pt x="231" y="421"/>
                    </a:cubicBezTo>
                    <a:cubicBezTo>
                      <a:pt x="256" y="420"/>
                      <a:pt x="279" y="412"/>
                      <a:pt x="300" y="399"/>
                    </a:cubicBezTo>
                    <a:cubicBezTo>
                      <a:pt x="313" y="391"/>
                      <a:pt x="325" y="381"/>
                      <a:pt x="338" y="371"/>
                    </a:cubicBezTo>
                    <a:cubicBezTo>
                      <a:pt x="346" y="359"/>
                      <a:pt x="358" y="346"/>
                      <a:pt x="367" y="333"/>
                    </a:cubicBezTo>
                    <a:cubicBezTo>
                      <a:pt x="380" y="312"/>
                      <a:pt x="387" y="290"/>
                      <a:pt x="388" y="265"/>
                    </a:cubicBezTo>
                    <a:lnTo>
                      <a:pt x="388" y="261"/>
                    </a:lnTo>
                    <a:cubicBezTo>
                      <a:pt x="393" y="248"/>
                      <a:pt x="401" y="234"/>
                      <a:pt x="401" y="216"/>
                    </a:cubicBezTo>
                    <a:cubicBezTo>
                      <a:pt x="407" y="190"/>
                      <a:pt x="407" y="166"/>
                      <a:pt x="397" y="140"/>
                    </a:cubicBezTo>
                    <a:cubicBezTo>
                      <a:pt x="393" y="115"/>
                      <a:pt x="380" y="94"/>
                      <a:pt x="364" y="75"/>
                    </a:cubicBezTo>
                    <a:cubicBezTo>
                      <a:pt x="351" y="56"/>
                      <a:pt x="332" y="38"/>
                      <a:pt x="309" y="28"/>
                    </a:cubicBezTo>
                    <a:cubicBezTo>
                      <a:pt x="295" y="20"/>
                      <a:pt x="279" y="15"/>
                      <a:pt x="264" y="7"/>
                    </a:cubicBezTo>
                    <a:cubicBezTo>
                      <a:pt x="247" y="3"/>
                      <a:pt x="230" y="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3520025" y="2393650"/>
                <a:ext cx="997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34" extrusionOk="0">
                    <a:moveTo>
                      <a:pt x="175" y="1"/>
                    </a:moveTo>
                    <a:cubicBezTo>
                      <a:pt x="154" y="1"/>
                      <a:pt x="133" y="5"/>
                      <a:pt x="114" y="17"/>
                    </a:cubicBezTo>
                    <a:cubicBezTo>
                      <a:pt x="93" y="24"/>
                      <a:pt x="73" y="37"/>
                      <a:pt x="57" y="54"/>
                    </a:cubicBezTo>
                    <a:cubicBezTo>
                      <a:pt x="24" y="89"/>
                      <a:pt x="1" y="134"/>
                      <a:pt x="3" y="183"/>
                    </a:cubicBezTo>
                    <a:cubicBezTo>
                      <a:pt x="6" y="198"/>
                      <a:pt x="8" y="216"/>
                      <a:pt x="11" y="232"/>
                    </a:cubicBezTo>
                    <a:cubicBezTo>
                      <a:pt x="14" y="239"/>
                      <a:pt x="18" y="242"/>
                      <a:pt x="22" y="249"/>
                    </a:cubicBezTo>
                    <a:cubicBezTo>
                      <a:pt x="16" y="275"/>
                      <a:pt x="14" y="298"/>
                      <a:pt x="14" y="324"/>
                    </a:cubicBezTo>
                    <a:cubicBezTo>
                      <a:pt x="14" y="347"/>
                      <a:pt x="16" y="369"/>
                      <a:pt x="22" y="392"/>
                    </a:cubicBezTo>
                    <a:cubicBezTo>
                      <a:pt x="22" y="396"/>
                      <a:pt x="24" y="399"/>
                      <a:pt x="25" y="403"/>
                    </a:cubicBezTo>
                    <a:cubicBezTo>
                      <a:pt x="31" y="419"/>
                      <a:pt x="38" y="436"/>
                      <a:pt x="47" y="451"/>
                    </a:cubicBezTo>
                    <a:cubicBezTo>
                      <a:pt x="57" y="462"/>
                      <a:pt x="65" y="472"/>
                      <a:pt x="73" y="485"/>
                    </a:cubicBezTo>
                    <a:cubicBezTo>
                      <a:pt x="87" y="501"/>
                      <a:pt x="104" y="513"/>
                      <a:pt x="126" y="520"/>
                    </a:cubicBezTo>
                    <a:cubicBezTo>
                      <a:pt x="139" y="527"/>
                      <a:pt x="153" y="530"/>
                      <a:pt x="168" y="530"/>
                    </a:cubicBezTo>
                    <a:cubicBezTo>
                      <a:pt x="177" y="532"/>
                      <a:pt x="186" y="534"/>
                      <a:pt x="195" y="534"/>
                    </a:cubicBezTo>
                    <a:cubicBezTo>
                      <a:pt x="208" y="534"/>
                      <a:pt x="221" y="531"/>
                      <a:pt x="234" y="527"/>
                    </a:cubicBezTo>
                    <a:cubicBezTo>
                      <a:pt x="289" y="513"/>
                      <a:pt x="341" y="475"/>
                      <a:pt x="364" y="425"/>
                    </a:cubicBezTo>
                    <a:cubicBezTo>
                      <a:pt x="385" y="379"/>
                      <a:pt x="398" y="334"/>
                      <a:pt x="398" y="283"/>
                    </a:cubicBezTo>
                    <a:cubicBezTo>
                      <a:pt x="398" y="256"/>
                      <a:pt x="393" y="230"/>
                      <a:pt x="390" y="204"/>
                    </a:cubicBezTo>
                    <a:cubicBezTo>
                      <a:pt x="388" y="194"/>
                      <a:pt x="385" y="184"/>
                      <a:pt x="383" y="174"/>
                    </a:cubicBezTo>
                    <a:cubicBezTo>
                      <a:pt x="381" y="170"/>
                      <a:pt x="381" y="168"/>
                      <a:pt x="378" y="165"/>
                    </a:cubicBezTo>
                    <a:cubicBezTo>
                      <a:pt x="378" y="160"/>
                      <a:pt x="381" y="152"/>
                      <a:pt x="378" y="147"/>
                    </a:cubicBezTo>
                    <a:cubicBezTo>
                      <a:pt x="377" y="125"/>
                      <a:pt x="371" y="103"/>
                      <a:pt x="359" y="86"/>
                    </a:cubicBezTo>
                    <a:cubicBezTo>
                      <a:pt x="348" y="66"/>
                      <a:pt x="334" y="51"/>
                      <a:pt x="316" y="38"/>
                    </a:cubicBezTo>
                    <a:cubicBezTo>
                      <a:pt x="299" y="24"/>
                      <a:pt x="282" y="14"/>
                      <a:pt x="259" y="8"/>
                    </a:cubicBezTo>
                    <a:cubicBezTo>
                      <a:pt x="243" y="5"/>
                      <a:pt x="227" y="3"/>
                      <a:pt x="212" y="3"/>
                    </a:cubicBezTo>
                    <a:cubicBezTo>
                      <a:pt x="207" y="3"/>
                      <a:pt x="202" y="4"/>
                      <a:pt x="197" y="4"/>
                    </a:cubicBezTo>
                    <a:cubicBezTo>
                      <a:pt x="194" y="4"/>
                      <a:pt x="189" y="1"/>
                      <a:pt x="184" y="1"/>
                    </a:cubicBezTo>
                    <a:cubicBezTo>
                      <a:pt x="181" y="1"/>
                      <a:pt x="178" y="1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3534650" y="2410400"/>
                <a:ext cx="95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75" extrusionOk="0">
                    <a:moveTo>
                      <a:pt x="107" y="75"/>
                    </a:moveTo>
                    <a:cubicBezTo>
                      <a:pt x="105" y="78"/>
                      <a:pt x="102" y="81"/>
                      <a:pt x="100" y="84"/>
                    </a:cubicBezTo>
                    <a:lnTo>
                      <a:pt x="100" y="84"/>
                    </a:lnTo>
                    <a:cubicBezTo>
                      <a:pt x="102" y="81"/>
                      <a:pt x="105" y="78"/>
                      <a:pt x="107" y="75"/>
                    </a:cubicBezTo>
                    <a:close/>
                    <a:moveTo>
                      <a:pt x="378" y="246"/>
                    </a:moveTo>
                    <a:lnTo>
                      <a:pt x="378" y="246"/>
                    </a:lnTo>
                    <a:cubicBezTo>
                      <a:pt x="378" y="252"/>
                      <a:pt x="377" y="258"/>
                      <a:pt x="377" y="264"/>
                    </a:cubicBezTo>
                    <a:lnTo>
                      <a:pt x="377" y="264"/>
                    </a:lnTo>
                    <a:cubicBezTo>
                      <a:pt x="377" y="258"/>
                      <a:pt x="378" y="252"/>
                      <a:pt x="378" y="246"/>
                    </a:cubicBezTo>
                    <a:close/>
                    <a:moveTo>
                      <a:pt x="375" y="273"/>
                    </a:moveTo>
                    <a:cubicBezTo>
                      <a:pt x="374" y="280"/>
                      <a:pt x="373" y="286"/>
                      <a:pt x="371" y="292"/>
                    </a:cubicBezTo>
                    <a:cubicBezTo>
                      <a:pt x="373" y="286"/>
                      <a:pt x="374" y="279"/>
                      <a:pt x="375" y="273"/>
                    </a:cubicBezTo>
                    <a:close/>
                    <a:moveTo>
                      <a:pt x="228" y="1"/>
                    </a:moveTo>
                    <a:cubicBezTo>
                      <a:pt x="221" y="1"/>
                      <a:pt x="213" y="1"/>
                      <a:pt x="205" y="3"/>
                    </a:cubicBezTo>
                    <a:cubicBezTo>
                      <a:pt x="195" y="3"/>
                      <a:pt x="185" y="7"/>
                      <a:pt x="175" y="11"/>
                    </a:cubicBezTo>
                    <a:cubicBezTo>
                      <a:pt x="161" y="17"/>
                      <a:pt x="146" y="24"/>
                      <a:pt x="136" y="37"/>
                    </a:cubicBezTo>
                    <a:cubicBezTo>
                      <a:pt x="122" y="53"/>
                      <a:pt x="109" y="60"/>
                      <a:pt x="97" y="82"/>
                    </a:cubicBezTo>
                    <a:cubicBezTo>
                      <a:pt x="95" y="87"/>
                      <a:pt x="91" y="93"/>
                      <a:pt x="88" y="99"/>
                    </a:cubicBezTo>
                    <a:lnTo>
                      <a:pt x="88" y="99"/>
                    </a:lnTo>
                    <a:cubicBezTo>
                      <a:pt x="75" y="115"/>
                      <a:pt x="63" y="131"/>
                      <a:pt x="51" y="147"/>
                    </a:cubicBezTo>
                    <a:cubicBezTo>
                      <a:pt x="45" y="154"/>
                      <a:pt x="43" y="161"/>
                      <a:pt x="38" y="170"/>
                    </a:cubicBezTo>
                    <a:cubicBezTo>
                      <a:pt x="28" y="192"/>
                      <a:pt x="18" y="216"/>
                      <a:pt x="9" y="239"/>
                    </a:cubicBezTo>
                    <a:cubicBezTo>
                      <a:pt x="1" y="271"/>
                      <a:pt x="1" y="305"/>
                      <a:pt x="9" y="339"/>
                    </a:cubicBezTo>
                    <a:lnTo>
                      <a:pt x="28" y="383"/>
                    </a:lnTo>
                    <a:cubicBezTo>
                      <a:pt x="44" y="412"/>
                      <a:pt x="67" y="434"/>
                      <a:pt x="94" y="450"/>
                    </a:cubicBezTo>
                    <a:cubicBezTo>
                      <a:pt x="116" y="464"/>
                      <a:pt x="139" y="471"/>
                      <a:pt x="165" y="471"/>
                    </a:cubicBezTo>
                    <a:cubicBezTo>
                      <a:pt x="175" y="474"/>
                      <a:pt x="186" y="475"/>
                      <a:pt x="196" y="475"/>
                    </a:cubicBezTo>
                    <a:cubicBezTo>
                      <a:pt x="211" y="475"/>
                      <a:pt x="225" y="472"/>
                      <a:pt x="239" y="468"/>
                    </a:cubicBezTo>
                    <a:cubicBezTo>
                      <a:pt x="263" y="462"/>
                      <a:pt x="283" y="451"/>
                      <a:pt x="302" y="434"/>
                    </a:cubicBezTo>
                    <a:cubicBezTo>
                      <a:pt x="321" y="421"/>
                      <a:pt x="338" y="403"/>
                      <a:pt x="350" y="382"/>
                    </a:cubicBezTo>
                    <a:cubicBezTo>
                      <a:pt x="367" y="353"/>
                      <a:pt x="376" y="320"/>
                      <a:pt x="376" y="288"/>
                    </a:cubicBezTo>
                    <a:cubicBezTo>
                      <a:pt x="376" y="282"/>
                      <a:pt x="376" y="275"/>
                      <a:pt x="376" y="269"/>
                    </a:cubicBezTo>
                    <a:lnTo>
                      <a:pt x="376" y="269"/>
                    </a:lnTo>
                    <a:cubicBezTo>
                      <a:pt x="379" y="257"/>
                      <a:pt x="381" y="244"/>
                      <a:pt x="381" y="230"/>
                    </a:cubicBezTo>
                    <a:lnTo>
                      <a:pt x="381" y="216"/>
                    </a:lnTo>
                    <a:cubicBezTo>
                      <a:pt x="381" y="192"/>
                      <a:pt x="377" y="167"/>
                      <a:pt x="373" y="144"/>
                    </a:cubicBezTo>
                    <a:cubicBezTo>
                      <a:pt x="368" y="124"/>
                      <a:pt x="360" y="96"/>
                      <a:pt x="348" y="81"/>
                    </a:cubicBezTo>
                    <a:cubicBezTo>
                      <a:pt x="331" y="53"/>
                      <a:pt x="311" y="36"/>
                      <a:pt x="283" y="17"/>
                    </a:cubicBezTo>
                    <a:cubicBezTo>
                      <a:pt x="275" y="14"/>
                      <a:pt x="263" y="8"/>
                      <a:pt x="254" y="4"/>
                    </a:cubicBezTo>
                    <a:cubicBezTo>
                      <a:pt x="246" y="2"/>
                      <a:pt x="237" y="1"/>
                      <a:pt x="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550875" y="23805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0" y="4"/>
                    </a:moveTo>
                    <a:cubicBezTo>
                      <a:pt x="0" y="4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3549100" y="2345950"/>
                <a:ext cx="62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0" extrusionOk="0">
                    <a:moveTo>
                      <a:pt x="102" y="1"/>
                    </a:moveTo>
                    <a:cubicBezTo>
                      <a:pt x="98" y="1"/>
                      <a:pt x="94" y="1"/>
                      <a:pt x="90" y="2"/>
                    </a:cubicBezTo>
                    <a:cubicBezTo>
                      <a:pt x="79" y="2"/>
                      <a:pt x="69" y="6"/>
                      <a:pt x="57" y="14"/>
                    </a:cubicBezTo>
                    <a:cubicBezTo>
                      <a:pt x="40" y="22"/>
                      <a:pt x="27" y="41"/>
                      <a:pt x="15" y="57"/>
                    </a:cubicBezTo>
                    <a:cubicBezTo>
                      <a:pt x="12" y="60"/>
                      <a:pt x="12" y="64"/>
                      <a:pt x="9" y="70"/>
                    </a:cubicBezTo>
                    <a:cubicBezTo>
                      <a:pt x="4" y="86"/>
                      <a:pt x="5" y="78"/>
                      <a:pt x="4" y="94"/>
                    </a:cubicBezTo>
                    <a:cubicBezTo>
                      <a:pt x="4" y="100"/>
                      <a:pt x="1" y="107"/>
                      <a:pt x="1" y="113"/>
                    </a:cubicBezTo>
                    <a:lnTo>
                      <a:pt x="1" y="123"/>
                    </a:lnTo>
                    <a:cubicBezTo>
                      <a:pt x="4" y="135"/>
                      <a:pt x="4" y="145"/>
                      <a:pt x="5" y="153"/>
                    </a:cubicBezTo>
                    <a:cubicBezTo>
                      <a:pt x="5" y="156"/>
                      <a:pt x="5" y="158"/>
                      <a:pt x="7" y="159"/>
                    </a:cubicBezTo>
                    <a:lnTo>
                      <a:pt x="7" y="161"/>
                    </a:lnTo>
                    <a:cubicBezTo>
                      <a:pt x="8" y="171"/>
                      <a:pt x="12" y="179"/>
                      <a:pt x="18" y="186"/>
                    </a:cubicBezTo>
                    <a:lnTo>
                      <a:pt x="34" y="208"/>
                    </a:lnTo>
                    <a:lnTo>
                      <a:pt x="56" y="224"/>
                    </a:lnTo>
                    <a:lnTo>
                      <a:pt x="57" y="224"/>
                    </a:lnTo>
                    <a:cubicBezTo>
                      <a:pt x="58" y="224"/>
                      <a:pt x="58" y="224"/>
                      <a:pt x="60" y="225"/>
                    </a:cubicBezTo>
                    <a:cubicBezTo>
                      <a:pt x="67" y="230"/>
                      <a:pt x="73" y="231"/>
                      <a:pt x="80" y="235"/>
                    </a:cubicBezTo>
                    <a:cubicBezTo>
                      <a:pt x="99" y="246"/>
                      <a:pt x="116" y="250"/>
                      <a:pt x="136" y="250"/>
                    </a:cubicBezTo>
                    <a:cubicBezTo>
                      <a:pt x="156" y="250"/>
                      <a:pt x="177" y="244"/>
                      <a:pt x="193" y="235"/>
                    </a:cubicBezTo>
                    <a:cubicBezTo>
                      <a:pt x="200" y="230"/>
                      <a:pt x="207" y="224"/>
                      <a:pt x="216" y="217"/>
                    </a:cubicBezTo>
                    <a:cubicBezTo>
                      <a:pt x="230" y="202"/>
                      <a:pt x="239" y="186"/>
                      <a:pt x="244" y="168"/>
                    </a:cubicBezTo>
                    <a:cubicBezTo>
                      <a:pt x="250" y="153"/>
                      <a:pt x="250" y="137"/>
                      <a:pt x="246" y="123"/>
                    </a:cubicBezTo>
                    <a:cubicBezTo>
                      <a:pt x="246" y="110"/>
                      <a:pt x="242" y="96"/>
                      <a:pt x="234" y="84"/>
                    </a:cubicBezTo>
                    <a:cubicBezTo>
                      <a:pt x="221" y="60"/>
                      <a:pt x="198" y="45"/>
                      <a:pt x="172" y="37"/>
                    </a:cubicBezTo>
                    <a:lnTo>
                      <a:pt x="171" y="35"/>
                    </a:lnTo>
                    <a:lnTo>
                      <a:pt x="167" y="31"/>
                    </a:lnTo>
                    <a:cubicBezTo>
                      <a:pt x="165" y="29"/>
                      <a:pt x="165" y="28"/>
                      <a:pt x="164" y="26"/>
                    </a:cubicBezTo>
                    <a:cubicBezTo>
                      <a:pt x="158" y="22"/>
                      <a:pt x="152" y="16"/>
                      <a:pt x="145" y="14"/>
                    </a:cubicBezTo>
                    <a:cubicBezTo>
                      <a:pt x="136" y="8"/>
                      <a:pt x="126" y="5"/>
                      <a:pt x="113" y="2"/>
                    </a:cubicBezTo>
                    <a:cubicBezTo>
                      <a:pt x="110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3247500" y="2557650"/>
                <a:ext cx="1100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35" y="1"/>
                    </a:moveTo>
                    <a:cubicBezTo>
                      <a:pt x="200" y="1"/>
                      <a:pt x="169" y="10"/>
                      <a:pt x="140" y="27"/>
                    </a:cubicBezTo>
                    <a:cubicBezTo>
                      <a:pt x="125" y="37"/>
                      <a:pt x="111" y="48"/>
                      <a:pt x="98" y="59"/>
                    </a:cubicBezTo>
                    <a:cubicBezTo>
                      <a:pt x="69" y="74"/>
                      <a:pt x="48" y="99"/>
                      <a:pt x="29" y="128"/>
                    </a:cubicBezTo>
                    <a:cubicBezTo>
                      <a:pt x="22" y="142"/>
                      <a:pt x="17" y="158"/>
                      <a:pt x="10" y="172"/>
                    </a:cubicBezTo>
                    <a:cubicBezTo>
                      <a:pt x="0" y="207"/>
                      <a:pt x="0" y="239"/>
                      <a:pt x="10" y="273"/>
                    </a:cubicBezTo>
                    <a:cubicBezTo>
                      <a:pt x="14" y="298"/>
                      <a:pt x="27" y="319"/>
                      <a:pt x="43" y="338"/>
                    </a:cubicBezTo>
                    <a:cubicBezTo>
                      <a:pt x="56" y="358"/>
                      <a:pt x="74" y="376"/>
                      <a:pt x="98" y="387"/>
                    </a:cubicBezTo>
                    <a:cubicBezTo>
                      <a:pt x="118" y="399"/>
                      <a:pt x="140" y="406"/>
                      <a:pt x="163" y="409"/>
                    </a:cubicBezTo>
                    <a:cubicBezTo>
                      <a:pt x="169" y="412"/>
                      <a:pt x="173" y="413"/>
                      <a:pt x="180" y="416"/>
                    </a:cubicBezTo>
                    <a:cubicBezTo>
                      <a:pt x="195" y="425"/>
                      <a:pt x="209" y="428"/>
                      <a:pt x="226" y="428"/>
                    </a:cubicBezTo>
                    <a:cubicBezTo>
                      <a:pt x="241" y="430"/>
                      <a:pt x="250" y="432"/>
                      <a:pt x="261" y="432"/>
                    </a:cubicBezTo>
                    <a:cubicBezTo>
                      <a:pt x="271" y="432"/>
                      <a:pt x="282" y="430"/>
                      <a:pt x="298" y="425"/>
                    </a:cubicBezTo>
                    <a:cubicBezTo>
                      <a:pt x="313" y="419"/>
                      <a:pt x="327" y="412"/>
                      <a:pt x="340" y="406"/>
                    </a:cubicBezTo>
                    <a:lnTo>
                      <a:pt x="376" y="377"/>
                    </a:lnTo>
                    <a:lnTo>
                      <a:pt x="407" y="341"/>
                    </a:lnTo>
                    <a:cubicBezTo>
                      <a:pt x="407" y="341"/>
                      <a:pt x="407" y="340"/>
                      <a:pt x="408" y="340"/>
                    </a:cubicBezTo>
                    <a:cubicBezTo>
                      <a:pt x="408" y="338"/>
                      <a:pt x="409" y="337"/>
                      <a:pt x="409" y="334"/>
                    </a:cubicBezTo>
                    <a:cubicBezTo>
                      <a:pt x="417" y="318"/>
                      <a:pt x="424" y="302"/>
                      <a:pt x="430" y="286"/>
                    </a:cubicBezTo>
                    <a:cubicBezTo>
                      <a:pt x="430" y="283"/>
                      <a:pt x="431" y="282"/>
                      <a:pt x="431" y="281"/>
                    </a:cubicBezTo>
                    <a:cubicBezTo>
                      <a:pt x="437" y="262"/>
                      <a:pt x="438" y="244"/>
                      <a:pt x="440" y="226"/>
                    </a:cubicBezTo>
                    <a:lnTo>
                      <a:pt x="440" y="224"/>
                    </a:lnTo>
                    <a:cubicBezTo>
                      <a:pt x="438" y="208"/>
                      <a:pt x="437" y="188"/>
                      <a:pt x="432" y="172"/>
                    </a:cubicBezTo>
                    <a:lnTo>
                      <a:pt x="432" y="171"/>
                    </a:lnTo>
                    <a:cubicBezTo>
                      <a:pt x="432" y="167"/>
                      <a:pt x="431" y="164"/>
                      <a:pt x="430" y="159"/>
                    </a:cubicBezTo>
                    <a:cubicBezTo>
                      <a:pt x="430" y="158"/>
                      <a:pt x="428" y="157"/>
                      <a:pt x="428" y="154"/>
                    </a:cubicBezTo>
                    <a:cubicBezTo>
                      <a:pt x="421" y="138"/>
                      <a:pt x="415" y="121"/>
                      <a:pt x="407" y="106"/>
                    </a:cubicBezTo>
                    <a:cubicBezTo>
                      <a:pt x="404" y="102"/>
                      <a:pt x="402" y="99"/>
                      <a:pt x="399" y="95"/>
                    </a:cubicBezTo>
                    <a:cubicBezTo>
                      <a:pt x="386" y="73"/>
                      <a:pt x="370" y="56"/>
                      <a:pt x="350" y="43"/>
                    </a:cubicBezTo>
                    <a:cubicBezTo>
                      <a:pt x="332" y="27"/>
                      <a:pt x="310" y="14"/>
                      <a:pt x="285" y="8"/>
                    </a:cubicBezTo>
                    <a:cubicBezTo>
                      <a:pt x="270" y="7"/>
                      <a:pt x="251" y="5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3273575" y="2543950"/>
                <a:ext cx="126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22" extrusionOk="0">
                    <a:moveTo>
                      <a:pt x="294" y="1"/>
                    </a:moveTo>
                    <a:cubicBezTo>
                      <a:pt x="246" y="1"/>
                      <a:pt x="196" y="19"/>
                      <a:pt x="164" y="53"/>
                    </a:cubicBezTo>
                    <a:cubicBezTo>
                      <a:pt x="96" y="128"/>
                      <a:pt x="50" y="219"/>
                      <a:pt x="21" y="315"/>
                    </a:cubicBezTo>
                    <a:cubicBezTo>
                      <a:pt x="5" y="366"/>
                      <a:pt x="1" y="419"/>
                      <a:pt x="6" y="474"/>
                    </a:cubicBezTo>
                    <a:cubicBezTo>
                      <a:pt x="5" y="488"/>
                      <a:pt x="2" y="500"/>
                      <a:pt x="2" y="514"/>
                    </a:cubicBezTo>
                    <a:cubicBezTo>
                      <a:pt x="1" y="592"/>
                      <a:pt x="21" y="670"/>
                      <a:pt x="63" y="736"/>
                    </a:cubicBezTo>
                    <a:cubicBezTo>
                      <a:pt x="97" y="793"/>
                      <a:pt x="156" y="822"/>
                      <a:pt x="215" y="822"/>
                    </a:cubicBezTo>
                    <a:cubicBezTo>
                      <a:pt x="274" y="822"/>
                      <a:pt x="332" y="794"/>
                      <a:pt x="367" y="736"/>
                    </a:cubicBezTo>
                    <a:cubicBezTo>
                      <a:pt x="417" y="651"/>
                      <a:pt x="466" y="563"/>
                      <a:pt x="485" y="464"/>
                    </a:cubicBezTo>
                    <a:cubicBezTo>
                      <a:pt x="507" y="353"/>
                      <a:pt x="504" y="240"/>
                      <a:pt x="469" y="135"/>
                    </a:cubicBezTo>
                    <a:cubicBezTo>
                      <a:pt x="449" y="73"/>
                      <a:pt x="404" y="24"/>
                      <a:pt x="341" y="7"/>
                    </a:cubicBezTo>
                    <a:cubicBezTo>
                      <a:pt x="326" y="3"/>
                      <a:pt x="310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279925" y="257942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3272650" y="2586850"/>
                <a:ext cx="109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529" extrusionOk="0">
                    <a:moveTo>
                      <a:pt x="51" y="181"/>
                    </a:moveTo>
                    <a:cubicBezTo>
                      <a:pt x="51" y="182"/>
                      <a:pt x="51" y="182"/>
                      <a:pt x="49" y="183"/>
                    </a:cubicBezTo>
                    <a:cubicBezTo>
                      <a:pt x="48" y="184"/>
                      <a:pt x="47" y="185"/>
                      <a:pt x="47" y="186"/>
                    </a:cubicBezTo>
                    <a:lnTo>
                      <a:pt x="47" y="186"/>
                    </a:lnTo>
                    <a:cubicBezTo>
                      <a:pt x="48" y="184"/>
                      <a:pt x="49" y="183"/>
                      <a:pt x="51" y="181"/>
                    </a:cubicBezTo>
                    <a:close/>
                    <a:moveTo>
                      <a:pt x="43" y="192"/>
                    </a:moveTo>
                    <a:lnTo>
                      <a:pt x="43" y="192"/>
                    </a:lnTo>
                    <a:cubicBezTo>
                      <a:pt x="39" y="198"/>
                      <a:pt x="35" y="203"/>
                      <a:pt x="30" y="208"/>
                    </a:cubicBezTo>
                    <a:cubicBezTo>
                      <a:pt x="35" y="202"/>
                      <a:pt x="39" y="197"/>
                      <a:pt x="43" y="192"/>
                    </a:cubicBezTo>
                    <a:close/>
                    <a:moveTo>
                      <a:pt x="247" y="0"/>
                    </a:moveTo>
                    <a:cubicBezTo>
                      <a:pt x="238" y="0"/>
                      <a:pt x="230" y="2"/>
                      <a:pt x="222" y="5"/>
                    </a:cubicBezTo>
                    <a:cubicBezTo>
                      <a:pt x="196" y="6"/>
                      <a:pt x="173" y="13"/>
                      <a:pt x="152" y="28"/>
                    </a:cubicBezTo>
                    <a:cubicBezTo>
                      <a:pt x="139" y="38"/>
                      <a:pt x="126" y="48"/>
                      <a:pt x="114" y="58"/>
                    </a:cubicBezTo>
                    <a:cubicBezTo>
                      <a:pt x="90" y="81"/>
                      <a:pt x="74" y="110"/>
                      <a:pt x="65" y="143"/>
                    </a:cubicBezTo>
                    <a:cubicBezTo>
                      <a:pt x="64" y="150"/>
                      <a:pt x="61" y="155"/>
                      <a:pt x="58" y="162"/>
                    </a:cubicBezTo>
                    <a:cubicBezTo>
                      <a:pt x="54" y="171"/>
                      <a:pt x="49" y="180"/>
                      <a:pt x="44" y="189"/>
                    </a:cubicBezTo>
                    <a:lnTo>
                      <a:pt x="44" y="189"/>
                    </a:lnTo>
                    <a:cubicBezTo>
                      <a:pt x="33" y="201"/>
                      <a:pt x="23" y="215"/>
                      <a:pt x="17" y="231"/>
                    </a:cubicBezTo>
                    <a:cubicBezTo>
                      <a:pt x="6" y="254"/>
                      <a:pt x="0" y="277"/>
                      <a:pt x="2" y="305"/>
                    </a:cubicBezTo>
                    <a:cubicBezTo>
                      <a:pt x="0" y="332"/>
                      <a:pt x="6" y="355"/>
                      <a:pt x="17" y="378"/>
                    </a:cubicBezTo>
                    <a:cubicBezTo>
                      <a:pt x="25" y="403"/>
                      <a:pt x="39" y="421"/>
                      <a:pt x="58" y="440"/>
                    </a:cubicBezTo>
                    <a:cubicBezTo>
                      <a:pt x="71" y="450"/>
                      <a:pt x="82" y="460"/>
                      <a:pt x="95" y="470"/>
                    </a:cubicBezTo>
                    <a:cubicBezTo>
                      <a:pt x="103" y="475"/>
                      <a:pt x="110" y="476"/>
                      <a:pt x="117" y="479"/>
                    </a:cubicBezTo>
                    <a:cubicBezTo>
                      <a:pt x="133" y="493"/>
                      <a:pt x="150" y="506"/>
                      <a:pt x="169" y="512"/>
                    </a:cubicBezTo>
                    <a:cubicBezTo>
                      <a:pt x="188" y="524"/>
                      <a:pt x="210" y="528"/>
                      <a:pt x="232" y="528"/>
                    </a:cubicBezTo>
                    <a:cubicBezTo>
                      <a:pt x="235" y="528"/>
                      <a:pt x="238" y="528"/>
                      <a:pt x="241" y="528"/>
                    </a:cubicBezTo>
                    <a:cubicBezTo>
                      <a:pt x="258" y="527"/>
                      <a:pt x="275" y="525"/>
                      <a:pt x="291" y="521"/>
                    </a:cubicBezTo>
                    <a:cubicBezTo>
                      <a:pt x="324" y="512"/>
                      <a:pt x="352" y="496"/>
                      <a:pt x="375" y="472"/>
                    </a:cubicBezTo>
                    <a:cubicBezTo>
                      <a:pt x="384" y="460"/>
                      <a:pt x="395" y="447"/>
                      <a:pt x="404" y="434"/>
                    </a:cubicBezTo>
                    <a:cubicBezTo>
                      <a:pt x="420" y="405"/>
                      <a:pt x="428" y="374"/>
                      <a:pt x="428" y="339"/>
                    </a:cubicBezTo>
                    <a:cubicBezTo>
                      <a:pt x="433" y="290"/>
                      <a:pt x="431" y="240"/>
                      <a:pt x="434" y="191"/>
                    </a:cubicBezTo>
                    <a:cubicBezTo>
                      <a:pt x="435" y="166"/>
                      <a:pt x="431" y="142"/>
                      <a:pt x="420" y="120"/>
                    </a:cubicBezTo>
                    <a:cubicBezTo>
                      <a:pt x="412" y="96"/>
                      <a:pt x="398" y="77"/>
                      <a:pt x="381" y="58"/>
                    </a:cubicBezTo>
                    <a:cubicBezTo>
                      <a:pt x="368" y="49"/>
                      <a:pt x="355" y="38"/>
                      <a:pt x="342" y="28"/>
                    </a:cubicBezTo>
                    <a:cubicBezTo>
                      <a:pt x="320" y="13"/>
                      <a:pt x="297" y="6"/>
                      <a:pt x="273" y="5"/>
                    </a:cubicBezTo>
                    <a:cubicBezTo>
                      <a:pt x="264" y="2"/>
                      <a:pt x="255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3" name="Google Shape;523;p15"/>
          <p:cNvGrpSpPr/>
          <p:nvPr/>
        </p:nvGrpSpPr>
        <p:grpSpPr>
          <a:xfrm>
            <a:off x="457348" y="2427167"/>
            <a:ext cx="3166164" cy="279989"/>
            <a:chOff x="3121897" y="2739619"/>
            <a:chExt cx="1902171" cy="168202"/>
          </a:xfrm>
        </p:grpSpPr>
        <p:sp>
          <p:nvSpPr>
            <p:cNvPr id="524" name="Google Shape;524;p15"/>
            <p:cNvSpPr/>
            <p:nvPr/>
          </p:nvSpPr>
          <p:spPr>
            <a:xfrm>
              <a:off x="3121897" y="2856905"/>
              <a:ext cx="1902171" cy="50915"/>
            </a:xfrm>
            <a:custGeom>
              <a:avLst/>
              <a:gdLst/>
              <a:ahLst/>
              <a:cxnLst/>
              <a:rect l="l" t="t" r="r" b="b"/>
              <a:pathLst>
                <a:path w="128330" h="2695" extrusionOk="0">
                  <a:moveTo>
                    <a:pt x="64165" y="1"/>
                  </a:moveTo>
                  <a:cubicBezTo>
                    <a:pt x="28727" y="1"/>
                    <a:pt x="0" y="605"/>
                    <a:pt x="0" y="1348"/>
                  </a:cubicBezTo>
                  <a:cubicBezTo>
                    <a:pt x="0" y="2092"/>
                    <a:pt x="28727" y="2694"/>
                    <a:pt x="64165" y="2694"/>
                  </a:cubicBezTo>
                  <a:cubicBezTo>
                    <a:pt x="99602" y="2694"/>
                    <a:pt x="128329" y="2092"/>
                    <a:pt x="128329" y="1348"/>
                  </a:cubicBezTo>
                  <a:cubicBezTo>
                    <a:pt x="128329" y="605"/>
                    <a:pt x="99602" y="1"/>
                    <a:pt x="64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887672" y="2755329"/>
              <a:ext cx="124258" cy="127035"/>
            </a:xfrm>
            <a:custGeom>
              <a:avLst/>
              <a:gdLst/>
              <a:ahLst/>
              <a:cxnLst/>
              <a:rect l="l" t="t" r="r" b="b"/>
              <a:pathLst>
                <a:path w="6578" h="6725" extrusionOk="0">
                  <a:moveTo>
                    <a:pt x="4939" y="1"/>
                  </a:moveTo>
                  <a:cubicBezTo>
                    <a:pt x="3658" y="1"/>
                    <a:pt x="1634" y="4482"/>
                    <a:pt x="1560" y="4711"/>
                  </a:cubicBezTo>
                  <a:cubicBezTo>
                    <a:pt x="1558" y="4719"/>
                    <a:pt x="1556" y="4723"/>
                    <a:pt x="1555" y="4723"/>
                  </a:cubicBezTo>
                  <a:cubicBezTo>
                    <a:pt x="1531" y="4723"/>
                    <a:pt x="2264" y="1254"/>
                    <a:pt x="1338" y="1254"/>
                  </a:cubicBezTo>
                  <a:cubicBezTo>
                    <a:pt x="1312" y="1254"/>
                    <a:pt x="1284" y="1257"/>
                    <a:pt x="1254" y="1263"/>
                  </a:cubicBezTo>
                  <a:cubicBezTo>
                    <a:pt x="168" y="1482"/>
                    <a:pt x="0" y="6541"/>
                    <a:pt x="0" y="6541"/>
                  </a:cubicBezTo>
                  <a:lnTo>
                    <a:pt x="1002" y="6725"/>
                  </a:lnTo>
                  <a:cubicBezTo>
                    <a:pt x="1002" y="6725"/>
                    <a:pt x="6578" y="1805"/>
                    <a:pt x="5408" y="264"/>
                  </a:cubicBezTo>
                  <a:cubicBezTo>
                    <a:pt x="5269" y="81"/>
                    <a:pt x="5111" y="1"/>
                    <a:pt x="4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145133" y="2739619"/>
              <a:ext cx="124277" cy="127035"/>
            </a:xfrm>
            <a:custGeom>
              <a:avLst/>
              <a:gdLst/>
              <a:ahLst/>
              <a:cxnLst/>
              <a:rect l="l" t="t" r="r" b="b"/>
              <a:pathLst>
                <a:path w="6579" h="6725" extrusionOk="0">
                  <a:moveTo>
                    <a:pt x="1640" y="1"/>
                  </a:moveTo>
                  <a:cubicBezTo>
                    <a:pt x="1469" y="1"/>
                    <a:pt x="1310" y="81"/>
                    <a:pt x="1172" y="264"/>
                  </a:cubicBezTo>
                  <a:cubicBezTo>
                    <a:pt x="0" y="1805"/>
                    <a:pt x="5578" y="6725"/>
                    <a:pt x="5578" y="6725"/>
                  </a:cubicBezTo>
                  <a:lnTo>
                    <a:pt x="6578" y="6541"/>
                  </a:lnTo>
                  <a:cubicBezTo>
                    <a:pt x="6578" y="6541"/>
                    <a:pt x="6412" y="1482"/>
                    <a:pt x="5324" y="1263"/>
                  </a:cubicBezTo>
                  <a:cubicBezTo>
                    <a:pt x="5295" y="1257"/>
                    <a:pt x="5267" y="1254"/>
                    <a:pt x="5240" y="1254"/>
                  </a:cubicBezTo>
                  <a:cubicBezTo>
                    <a:pt x="4314" y="1254"/>
                    <a:pt x="5048" y="4723"/>
                    <a:pt x="5023" y="4723"/>
                  </a:cubicBezTo>
                  <a:cubicBezTo>
                    <a:pt x="5023" y="4723"/>
                    <a:pt x="5021" y="4719"/>
                    <a:pt x="5018" y="4711"/>
                  </a:cubicBezTo>
                  <a:cubicBezTo>
                    <a:pt x="4944" y="4482"/>
                    <a:pt x="2920" y="1"/>
                    <a:pt x="1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5"/>
          <p:cNvGrpSpPr/>
          <p:nvPr/>
        </p:nvGrpSpPr>
        <p:grpSpPr>
          <a:xfrm>
            <a:off x="2367290" y="1431239"/>
            <a:ext cx="1184342" cy="1235427"/>
            <a:chOff x="2247600" y="3459013"/>
            <a:chExt cx="1137150" cy="1186200"/>
          </a:xfrm>
        </p:grpSpPr>
        <p:sp>
          <p:nvSpPr>
            <p:cNvPr id="50" name="Google Shape;50;p15"/>
            <p:cNvSpPr/>
            <p:nvPr/>
          </p:nvSpPr>
          <p:spPr>
            <a:xfrm>
              <a:off x="2422725" y="3559425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8" name="Google Shape;528;p15"/>
            <p:cNvGrpSpPr/>
            <p:nvPr/>
          </p:nvGrpSpPr>
          <p:grpSpPr>
            <a:xfrm>
              <a:off x="2247600" y="3459013"/>
              <a:ext cx="1137150" cy="1186200"/>
              <a:chOff x="1535025" y="1251625"/>
              <a:chExt cx="1137150" cy="1186200"/>
            </a:xfrm>
          </p:grpSpPr>
          <p:sp>
            <p:nvSpPr>
              <p:cNvPr id="529" name="Google Shape;529;p15"/>
              <p:cNvSpPr/>
              <p:nvPr/>
            </p:nvSpPr>
            <p:spPr>
              <a:xfrm>
                <a:off x="2488725" y="1704550"/>
                <a:ext cx="176850" cy="249600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9984" extrusionOk="0">
                    <a:moveTo>
                      <a:pt x="3643" y="1"/>
                    </a:moveTo>
                    <a:cubicBezTo>
                      <a:pt x="3129" y="1"/>
                      <a:pt x="2612" y="110"/>
                      <a:pt x="2126" y="285"/>
                    </a:cubicBezTo>
                    <a:cubicBezTo>
                      <a:pt x="1373" y="554"/>
                      <a:pt x="684" y="974"/>
                      <a:pt x="0" y="1392"/>
                    </a:cubicBezTo>
                    <a:cubicBezTo>
                      <a:pt x="638" y="1322"/>
                      <a:pt x="1279" y="1196"/>
                      <a:pt x="1920" y="1196"/>
                    </a:cubicBezTo>
                    <a:cubicBezTo>
                      <a:pt x="2046" y="1196"/>
                      <a:pt x="2172" y="1200"/>
                      <a:pt x="2298" y="1211"/>
                    </a:cubicBezTo>
                    <a:cubicBezTo>
                      <a:pt x="3065" y="1281"/>
                      <a:pt x="3837" y="1612"/>
                      <a:pt x="4290" y="2238"/>
                    </a:cubicBezTo>
                    <a:cubicBezTo>
                      <a:pt x="4748" y="2869"/>
                      <a:pt x="4816" y="3705"/>
                      <a:pt x="4759" y="4484"/>
                    </a:cubicBezTo>
                    <a:cubicBezTo>
                      <a:pt x="4701" y="5263"/>
                      <a:pt x="4537" y="6040"/>
                      <a:pt x="4591" y="6819"/>
                    </a:cubicBezTo>
                    <a:cubicBezTo>
                      <a:pt x="4649" y="7655"/>
                      <a:pt x="4968" y="8469"/>
                      <a:pt x="5492" y="9123"/>
                    </a:cubicBezTo>
                    <a:cubicBezTo>
                      <a:pt x="5861" y="9585"/>
                      <a:pt x="6389" y="9984"/>
                      <a:pt x="6969" y="9984"/>
                    </a:cubicBezTo>
                    <a:cubicBezTo>
                      <a:pt x="7004" y="9984"/>
                      <a:pt x="7038" y="9983"/>
                      <a:pt x="7073" y="9980"/>
                    </a:cubicBezTo>
                    <a:cubicBezTo>
                      <a:pt x="6481" y="9848"/>
                      <a:pt x="6164" y="9183"/>
                      <a:pt x="6105" y="8580"/>
                    </a:cubicBezTo>
                    <a:cubicBezTo>
                      <a:pt x="5961" y="7143"/>
                      <a:pt x="6752" y="5784"/>
                      <a:pt x="6934" y="4351"/>
                    </a:cubicBezTo>
                    <a:cubicBezTo>
                      <a:pt x="7047" y="3466"/>
                      <a:pt x="6918" y="2542"/>
                      <a:pt x="6494" y="1758"/>
                    </a:cubicBezTo>
                    <a:cubicBezTo>
                      <a:pt x="6073" y="974"/>
                      <a:pt x="5344" y="344"/>
                      <a:pt x="4485" y="109"/>
                    </a:cubicBezTo>
                    <a:cubicBezTo>
                      <a:pt x="4209" y="34"/>
                      <a:pt x="3927" y="1"/>
                      <a:pt x="3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2548475" y="1711500"/>
                <a:ext cx="45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622" extrusionOk="0">
                    <a:moveTo>
                      <a:pt x="1270" y="0"/>
                    </a:moveTo>
                    <a:cubicBezTo>
                      <a:pt x="1263" y="0"/>
                      <a:pt x="1257" y="1"/>
                      <a:pt x="1250" y="4"/>
                    </a:cubicBezTo>
                    <a:cubicBezTo>
                      <a:pt x="916" y="115"/>
                      <a:pt x="555" y="132"/>
                      <a:pt x="212" y="211"/>
                    </a:cubicBezTo>
                    <a:cubicBezTo>
                      <a:pt x="195" y="216"/>
                      <a:pt x="183" y="226"/>
                      <a:pt x="178" y="240"/>
                    </a:cubicBezTo>
                    <a:cubicBezTo>
                      <a:pt x="169" y="240"/>
                      <a:pt x="160" y="242"/>
                      <a:pt x="149" y="242"/>
                    </a:cubicBezTo>
                    <a:cubicBezTo>
                      <a:pt x="2" y="246"/>
                      <a:pt x="0" y="472"/>
                      <a:pt x="149" y="472"/>
                    </a:cubicBezTo>
                    <a:cubicBezTo>
                      <a:pt x="371" y="472"/>
                      <a:pt x="598" y="446"/>
                      <a:pt x="823" y="435"/>
                    </a:cubicBezTo>
                    <a:cubicBezTo>
                      <a:pt x="829" y="478"/>
                      <a:pt x="856" y="518"/>
                      <a:pt x="910" y="534"/>
                    </a:cubicBezTo>
                    <a:cubicBezTo>
                      <a:pt x="910" y="536"/>
                      <a:pt x="907" y="537"/>
                      <a:pt x="907" y="537"/>
                    </a:cubicBezTo>
                    <a:cubicBezTo>
                      <a:pt x="910" y="539"/>
                      <a:pt x="915" y="539"/>
                      <a:pt x="919" y="539"/>
                    </a:cubicBezTo>
                    <a:cubicBezTo>
                      <a:pt x="923" y="539"/>
                      <a:pt x="928" y="539"/>
                      <a:pt x="931" y="540"/>
                    </a:cubicBezTo>
                    <a:cubicBezTo>
                      <a:pt x="934" y="540"/>
                      <a:pt x="937" y="541"/>
                      <a:pt x="940" y="541"/>
                    </a:cubicBezTo>
                    <a:cubicBezTo>
                      <a:pt x="1068" y="554"/>
                      <a:pt x="1194" y="586"/>
                      <a:pt x="1323" y="595"/>
                    </a:cubicBezTo>
                    <a:cubicBezTo>
                      <a:pt x="1443" y="602"/>
                      <a:pt x="1561" y="622"/>
                      <a:pt x="1680" y="622"/>
                    </a:cubicBezTo>
                    <a:cubicBezTo>
                      <a:pt x="1695" y="622"/>
                      <a:pt x="1710" y="621"/>
                      <a:pt x="1724" y="621"/>
                    </a:cubicBezTo>
                    <a:cubicBezTo>
                      <a:pt x="1811" y="616"/>
                      <a:pt x="1834" y="513"/>
                      <a:pt x="1767" y="468"/>
                    </a:cubicBezTo>
                    <a:cubicBezTo>
                      <a:pt x="1739" y="446"/>
                      <a:pt x="1705" y="432"/>
                      <a:pt x="1674" y="420"/>
                    </a:cubicBezTo>
                    <a:cubicBezTo>
                      <a:pt x="1682" y="364"/>
                      <a:pt x="1654" y="299"/>
                      <a:pt x="1590" y="278"/>
                    </a:cubicBezTo>
                    <a:cubicBezTo>
                      <a:pt x="1459" y="234"/>
                      <a:pt x="1326" y="213"/>
                      <a:pt x="1191" y="204"/>
                    </a:cubicBezTo>
                    <a:cubicBezTo>
                      <a:pt x="1234" y="175"/>
                      <a:pt x="1273" y="144"/>
                      <a:pt x="1308" y="103"/>
                    </a:cubicBezTo>
                    <a:cubicBezTo>
                      <a:pt x="1339" y="66"/>
                      <a:pt x="1316" y="0"/>
                      <a:pt x="127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2608875" y="1729500"/>
                <a:ext cx="3067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150" extrusionOk="0">
                    <a:moveTo>
                      <a:pt x="342" y="574"/>
                    </a:moveTo>
                    <a:lnTo>
                      <a:pt x="342" y="574"/>
                    </a:lnTo>
                    <a:cubicBezTo>
                      <a:pt x="343" y="574"/>
                      <a:pt x="344" y="575"/>
                      <a:pt x="346" y="575"/>
                    </a:cubicBezTo>
                    <a:lnTo>
                      <a:pt x="346" y="575"/>
                    </a:lnTo>
                    <a:cubicBezTo>
                      <a:pt x="344" y="575"/>
                      <a:pt x="343" y="574"/>
                      <a:pt x="342" y="574"/>
                    </a:cubicBezTo>
                    <a:close/>
                    <a:moveTo>
                      <a:pt x="346" y="575"/>
                    </a:moveTo>
                    <a:cubicBezTo>
                      <a:pt x="349" y="577"/>
                      <a:pt x="350" y="577"/>
                      <a:pt x="351" y="578"/>
                    </a:cubicBezTo>
                    <a:lnTo>
                      <a:pt x="351" y="578"/>
                    </a:lnTo>
                    <a:cubicBezTo>
                      <a:pt x="349" y="577"/>
                      <a:pt x="347" y="576"/>
                      <a:pt x="346" y="575"/>
                    </a:cubicBezTo>
                    <a:close/>
                    <a:moveTo>
                      <a:pt x="576" y="1"/>
                    </a:moveTo>
                    <a:cubicBezTo>
                      <a:pt x="456" y="1"/>
                      <a:pt x="335" y="22"/>
                      <a:pt x="232" y="55"/>
                    </a:cubicBezTo>
                    <a:cubicBezTo>
                      <a:pt x="182" y="72"/>
                      <a:pt x="162" y="115"/>
                      <a:pt x="162" y="156"/>
                    </a:cubicBezTo>
                    <a:cubicBezTo>
                      <a:pt x="156" y="160"/>
                      <a:pt x="153" y="162"/>
                      <a:pt x="147" y="163"/>
                    </a:cubicBezTo>
                    <a:cubicBezTo>
                      <a:pt x="138" y="170"/>
                      <a:pt x="133" y="180"/>
                      <a:pt x="125" y="188"/>
                    </a:cubicBezTo>
                    <a:cubicBezTo>
                      <a:pt x="92" y="198"/>
                      <a:pt x="59" y="218"/>
                      <a:pt x="42" y="254"/>
                    </a:cubicBezTo>
                    <a:cubicBezTo>
                      <a:pt x="0" y="332"/>
                      <a:pt x="23" y="422"/>
                      <a:pt x="97" y="470"/>
                    </a:cubicBezTo>
                    <a:cubicBezTo>
                      <a:pt x="115" y="480"/>
                      <a:pt x="136" y="490"/>
                      <a:pt x="154" y="497"/>
                    </a:cubicBezTo>
                    <a:cubicBezTo>
                      <a:pt x="159" y="499"/>
                      <a:pt x="167" y="500"/>
                      <a:pt x="173" y="502"/>
                    </a:cubicBezTo>
                    <a:cubicBezTo>
                      <a:pt x="200" y="515"/>
                      <a:pt x="229" y="526"/>
                      <a:pt x="255" y="538"/>
                    </a:cubicBezTo>
                    <a:cubicBezTo>
                      <a:pt x="280" y="548"/>
                      <a:pt x="301" y="557"/>
                      <a:pt x="324" y="567"/>
                    </a:cubicBezTo>
                    <a:cubicBezTo>
                      <a:pt x="325" y="567"/>
                      <a:pt x="351" y="578"/>
                      <a:pt x="351" y="578"/>
                    </a:cubicBezTo>
                    <a:cubicBezTo>
                      <a:pt x="351" y="578"/>
                      <a:pt x="351" y="578"/>
                      <a:pt x="351" y="578"/>
                    </a:cubicBezTo>
                    <a:lnTo>
                      <a:pt x="351" y="578"/>
                    </a:lnTo>
                    <a:cubicBezTo>
                      <a:pt x="357" y="580"/>
                      <a:pt x="363" y="583"/>
                      <a:pt x="369" y="587"/>
                    </a:cubicBezTo>
                    <a:cubicBezTo>
                      <a:pt x="414" y="607"/>
                      <a:pt x="460" y="629"/>
                      <a:pt x="503" y="652"/>
                    </a:cubicBezTo>
                    <a:cubicBezTo>
                      <a:pt x="525" y="665"/>
                      <a:pt x="543" y="678"/>
                      <a:pt x="565" y="689"/>
                    </a:cubicBezTo>
                    <a:cubicBezTo>
                      <a:pt x="577" y="696"/>
                      <a:pt x="587" y="704"/>
                      <a:pt x="597" y="711"/>
                    </a:cubicBezTo>
                    <a:cubicBezTo>
                      <a:pt x="598" y="714"/>
                      <a:pt x="607" y="721"/>
                      <a:pt x="611" y="724"/>
                    </a:cubicBezTo>
                    <a:cubicBezTo>
                      <a:pt x="644" y="754"/>
                      <a:pt x="678" y="789"/>
                      <a:pt x="706" y="825"/>
                    </a:cubicBezTo>
                    <a:cubicBezTo>
                      <a:pt x="712" y="830"/>
                      <a:pt x="716" y="838"/>
                      <a:pt x="722" y="845"/>
                    </a:cubicBezTo>
                    <a:cubicBezTo>
                      <a:pt x="724" y="861"/>
                      <a:pt x="727" y="877"/>
                      <a:pt x="729" y="892"/>
                    </a:cubicBezTo>
                    <a:cubicBezTo>
                      <a:pt x="745" y="963"/>
                      <a:pt x="794" y="1012"/>
                      <a:pt x="852" y="1050"/>
                    </a:cubicBezTo>
                    <a:cubicBezTo>
                      <a:pt x="876" y="1065"/>
                      <a:pt x="902" y="1078"/>
                      <a:pt x="930" y="1091"/>
                    </a:cubicBezTo>
                    <a:cubicBezTo>
                      <a:pt x="938" y="1097"/>
                      <a:pt x="951" y="1101"/>
                      <a:pt x="962" y="1106"/>
                    </a:cubicBezTo>
                    <a:cubicBezTo>
                      <a:pt x="980" y="1119"/>
                      <a:pt x="1000" y="1127"/>
                      <a:pt x="1019" y="1136"/>
                    </a:cubicBezTo>
                    <a:cubicBezTo>
                      <a:pt x="1019" y="1136"/>
                      <a:pt x="1022" y="1136"/>
                      <a:pt x="1022" y="1137"/>
                    </a:cubicBezTo>
                    <a:cubicBezTo>
                      <a:pt x="1026" y="1140"/>
                      <a:pt x="1032" y="1145"/>
                      <a:pt x="1038" y="1148"/>
                    </a:cubicBezTo>
                    <a:cubicBezTo>
                      <a:pt x="1038" y="1145"/>
                      <a:pt x="1038" y="1145"/>
                      <a:pt x="1039" y="1143"/>
                    </a:cubicBezTo>
                    <a:cubicBezTo>
                      <a:pt x="1053" y="1147"/>
                      <a:pt x="1068" y="1150"/>
                      <a:pt x="1082" y="1150"/>
                    </a:cubicBezTo>
                    <a:cubicBezTo>
                      <a:pt x="1107" y="1150"/>
                      <a:pt x="1132" y="1143"/>
                      <a:pt x="1155" y="1124"/>
                    </a:cubicBezTo>
                    <a:cubicBezTo>
                      <a:pt x="1202" y="1081"/>
                      <a:pt x="1227" y="1001"/>
                      <a:pt x="1189" y="947"/>
                    </a:cubicBezTo>
                    <a:cubicBezTo>
                      <a:pt x="1159" y="902"/>
                      <a:pt x="1116" y="872"/>
                      <a:pt x="1080" y="830"/>
                    </a:cubicBezTo>
                    <a:cubicBezTo>
                      <a:pt x="1072" y="820"/>
                      <a:pt x="1062" y="812"/>
                      <a:pt x="1055" y="803"/>
                    </a:cubicBezTo>
                    <a:cubicBezTo>
                      <a:pt x="1054" y="800"/>
                      <a:pt x="1048" y="794"/>
                      <a:pt x="1045" y="790"/>
                    </a:cubicBezTo>
                    <a:cubicBezTo>
                      <a:pt x="1031" y="773"/>
                      <a:pt x="1018" y="753"/>
                      <a:pt x="1005" y="735"/>
                    </a:cubicBezTo>
                    <a:lnTo>
                      <a:pt x="979" y="696"/>
                    </a:lnTo>
                    <a:lnTo>
                      <a:pt x="979" y="646"/>
                    </a:lnTo>
                    <a:cubicBezTo>
                      <a:pt x="979" y="577"/>
                      <a:pt x="947" y="526"/>
                      <a:pt x="902" y="472"/>
                    </a:cubicBezTo>
                    <a:cubicBezTo>
                      <a:pt x="882" y="448"/>
                      <a:pt x="859" y="428"/>
                      <a:pt x="836" y="411"/>
                    </a:cubicBezTo>
                    <a:cubicBezTo>
                      <a:pt x="908" y="405"/>
                      <a:pt x="979" y="385"/>
                      <a:pt x="1041" y="342"/>
                    </a:cubicBezTo>
                    <a:cubicBezTo>
                      <a:pt x="1098" y="303"/>
                      <a:pt x="1117" y="221"/>
                      <a:pt x="1062" y="169"/>
                    </a:cubicBezTo>
                    <a:cubicBezTo>
                      <a:pt x="939" y="48"/>
                      <a:pt x="757" y="1"/>
                      <a:pt x="57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2622925" y="1794775"/>
                <a:ext cx="28200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510" extrusionOk="0">
                    <a:moveTo>
                      <a:pt x="716" y="0"/>
                    </a:moveTo>
                    <a:cubicBezTo>
                      <a:pt x="629" y="0"/>
                      <a:pt x="539" y="16"/>
                      <a:pt x="447" y="38"/>
                    </a:cubicBezTo>
                    <a:cubicBezTo>
                      <a:pt x="421" y="46"/>
                      <a:pt x="400" y="57"/>
                      <a:pt x="382" y="69"/>
                    </a:cubicBezTo>
                    <a:cubicBezTo>
                      <a:pt x="375" y="68"/>
                      <a:pt x="368" y="68"/>
                      <a:pt x="361" y="68"/>
                    </a:cubicBezTo>
                    <a:cubicBezTo>
                      <a:pt x="334" y="68"/>
                      <a:pt x="307" y="73"/>
                      <a:pt x="284" y="89"/>
                    </a:cubicBezTo>
                    <a:cubicBezTo>
                      <a:pt x="169" y="161"/>
                      <a:pt x="118" y="298"/>
                      <a:pt x="88" y="426"/>
                    </a:cubicBezTo>
                    <a:cubicBezTo>
                      <a:pt x="45" y="599"/>
                      <a:pt x="29" y="782"/>
                      <a:pt x="20" y="961"/>
                    </a:cubicBezTo>
                    <a:cubicBezTo>
                      <a:pt x="0" y="1340"/>
                      <a:pt x="10" y="1744"/>
                      <a:pt x="108" y="2113"/>
                    </a:cubicBezTo>
                    <a:cubicBezTo>
                      <a:pt x="143" y="2245"/>
                      <a:pt x="202" y="2431"/>
                      <a:pt x="340" y="2490"/>
                    </a:cubicBezTo>
                    <a:cubicBezTo>
                      <a:pt x="369" y="2503"/>
                      <a:pt x="401" y="2509"/>
                      <a:pt x="431" y="2509"/>
                    </a:cubicBezTo>
                    <a:cubicBezTo>
                      <a:pt x="504" y="2509"/>
                      <a:pt x="572" y="2472"/>
                      <a:pt x="593" y="2388"/>
                    </a:cubicBezTo>
                    <a:cubicBezTo>
                      <a:pt x="643" y="2179"/>
                      <a:pt x="779" y="2006"/>
                      <a:pt x="851" y="1804"/>
                    </a:cubicBezTo>
                    <a:cubicBezTo>
                      <a:pt x="914" y="1628"/>
                      <a:pt x="894" y="1463"/>
                      <a:pt x="816" y="1311"/>
                    </a:cubicBezTo>
                    <a:cubicBezTo>
                      <a:pt x="944" y="1200"/>
                      <a:pt x="1097" y="1085"/>
                      <a:pt x="1090" y="916"/>
                    </a:cubicBezTo>
                    <a:cubicBezTo>
                      <a:pt x="1083" y="781"/>
                      <a:pt x="996" y="680"/>
                      <a:pt x="885" y="609"/>
                    </a:cubicBezTo>
                    <a:cubicBezTo>
                      <a:pt x="867" y="599"/>
                      <a:pt x="845" y="588"/>
                      <a:pt x="822" y="578"/>
                    </a:cubicBezTo>
                    <a:lnTo>
                      <a:pt x="859" y="556"/>
                    </a:lnTo>
                    <a:cubicBezTo>
                      <a:pt x="954" y="498"/>
                      <a:pt x="1039" y="428"/>
                      <a:pt x="1096" y="327"/>
                    </a:cubicBezTo>
                    <a:cubicBezTo>
                      <a:pt x="1127" y="266"/>
                      <a:pt x="1127" y="167"/>
                      <a:pt x="1068" y="119"/>
                    </a:cubicBezTo>
                    <a:cubicBezTo>
                      <a:pt x="957" y="32"/>
                      <a:pt x="839" y="0"/>
                      <a:pt x="71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2607325" y="1873700"/>
                <a:ext cx="37500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826" extrusionOk="0">
                    <a:moveTo>
                      <a:pt x="578" y="0"/>
                    </a:moveTo>
                    <a:cubicBezTo>
                      <a:pt x="575" y="0"/>
                      <a:pt x="573" y="1"/>
                      <a:pt x="569" y="1"/>
                    </a:cubicBezTo>
                    <a:cubicBezTo>
                      <a:pt x="0" y="67"/>
                      <a:pt x="235" y="732"/>
                      <a:pt x="235" y="1111"/>
                    </a:cubicBezTo>
                    <a:cubicBezTo>
                      <a:pt x="235" y="1560"/>
                      <a:pt x="343" y="2072"/>
                      <a:pt x="610" y="2444"/>
                    </a:cubicBezTo>
                    <a:cubicBezTo>
                      <a:pt x="756" y="2646"/>
                      <a:pt x="972" y="2826"/>
                      <a:pt x="1230" y="2826"/>
                    </a:cubicBezTo>
                    <a:cubicBezTo>
                      <a:pt x="1252" y="2826"/>
                      <a:pt x="1275" y="2824"/>
                      <a:pt x="1297" y="2822"/>
                    </a:cubicBezTo>
                    <a:cubicBezTo>
                      <a:pt x="1388" y="2811"/>
                      <a:pt x="1499" y="2745"/>
                      <a:pt x="1485" y="2634"/>
                    </a:cubicBezTo>
                    <a:cubicBezTo>
                      <a:pt x="1467" y="2507"/>
                      <a:pt x="1416" y="2398"/>
                      <a:pt x="1316" y="2306"/>
                    </a:cubicBezTo>
                    <a:cubicBezTo>
                      <a:pt x="1247" y="2242"/>
                      <a:pt x="1152" y="2192"/>
                      <a:pt x="1114" y="2108"/>
                    </a:cubicBezTo>
                    <a:cubicBezTo>
                      <a:pt x="1057" y="1981"/>
                      <a:pt x="1098" y="1810"/>
                      <a:pt x="1116" y="1676"/>
                    </a:cubicBezTo>
                    <a:cubicBezTo>
                      <a:pt x="1139" y="1517"/>
                      <a:pt x="1204" y="1356"/>
                      <a:pt x="1160" y="1193"/>
                    </a:cubicBezTo>
                    <a:cubicBezTo>
                      <a:pt x="1142" y="1124"/>
                      <a:pt x="1103" y="1052"/>
                      <a:pt x="1051" y="998"/>
                    </a:cubicBezTo>
                    <a:cubicBezTo>
                      <a:pt x="1019" y="966"/>
                      <a:pt x="940" y="925"/>
                      <a:pt x="925" y="897"/>
                    </a:cubicBezTo>
                    <a:lnTo>
                      <a:pt x="925" y="897"/>
                    </a:lnTo>
                    <a:cubicBezTo>
                      <a:pt x="926" y="898"/>
                      <a:pt x="926" y="898"/>
                      <a:pt x="926" y="898"/>
                    </a:cubicBezTo>
                    <a:cubicBezTo>
                      <a:pt x="929" y="898"/>
                      <a:pt x="923" y="845"/>
                      <a:pt x="927" y="824"/>
                    </a:cubicBezTo>
                    <a:cubicBezTo>
                      <a:pt x="930" y="789"/>
                      <a:pt x="943" y="737"/>
                      <a:pt x="951" y="695"/>
                    </a:cubicBezTo>
                    <a:cubicBezTo>
                      <a:pt x="1000" y="433"/>
                      <a:pt x="995" y="168"/>
                      <a:pt x="721" y="32"/>
                    </a:cubicBezTo>
                    <a:cubicBezTo>
                      <a:pt x="691" y="18"/>
                      <a:pt x="662" y="14"/>
                      <a:pt x="633" y="14"/>
                    </a:cubicBezTo>
                    <a:cubicBezTo>
                      <a:pt x="615" y="5"/>
                      <a:pt x="599" y="0"/>
                      <a:pt x="57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2630300" y="1764475"/>
                <a:ext cx="180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20" extrusionOk="0">
                    <a:moveTo>
                      <a:pt x="333" y="0"/>
                    </a:moveTo>
                    <a:cubicBezTo>
                      <a:pt x="326" y="0"/>
                      <a:pt x="320" y="0"/>
                      <a:pt x="314" y="1"/>
                    </a:cubicBezTo>
                    <a:lnTo>
                      <a:pt x="296" y="1"/>
                    </a:lnTo>
                    <a:cubicBezTo>
                      <a:pt x="277" y="2"/>
                      <a:pt x="240" y="7"/>
                      <a:pt x="224" y="9"/>
                    </a:cubicBezTo>
                    <a:cubicBezTo>
                      <a:pt x="220" y="9"/>
                      <a:pt x="218" y="11"/>
                      <a:pt x="215" y="12"/>
                    </a:cubicBezTo>
                    <a:cubicBezTo>
                      <a:pt x="190" y="22"/>
                      <a:pt x="166" y="32"/>
                      <a:pt x="141" y="44"/>
                    </a:cubicBezTo>
                    <a:cubicBezTo>
                      <a:pt x="117" y="54"/>
                      <a:pt x="96" y="74"/>
                      <a:pt x="76" y="90"/>
                    </a:cubicBezTo>
                    <a:cubicBezTo>
                      <a:pt x="64" y="106"/>
                      <a:pt x="50" y="125"/>
                      <a:pt x="37" y="141"/>
                    </a:cubicBezTo>
                    <a:cubicBezTo>
                      <a:pt x="28" y="161"/>
                      <a:pt x="21" y="181"/>
                      <a:pt x="11" y="200"/>
                    </a:cubicBezTo>
                    <a:cubicBezTo>
                      <a:pt x="8" y="221"/>
                      <a:pt x="6" y="246"/>
                      <a:pt x="2" y="267"/>
                    </a:cubicBezTo>
                    <a:cubicBezTo>
                      <a:pt x="1" y="301"/>
                      <a:pt x="8" y="334"/>
                      <a:pt x="24" y="364"/>
                    </a:cubicBezTo>
                    <a:cubicBezTo>
                      <a:pt x="30" y="386"/>
                      <a:pt x="40" y="404"/>
                      <a:pt x="57" y="420"/>
                    </a:cubicBezTo>
                    <a:cubicBezTo>
                      <a:pt x="67" y="440"/>
                      <a:pt x="83" y="455"/>
                      <a:pt x="102" y="465"/>
                    </a:cubicBezTo>
                    <a:cubicBezTo>
                      <a:pt x="117" y="481"/>
                      <a:pt x="136" y="492"/>
                      <a:pt x="158" y="498"/>
                    </a:cubicBezTo>
                    <a:cubicBezTo>
                      <a:pt x="186" y="513"/>
                      <a:pt x="215" y="520"/>
                      <a:pt x="246" y="520"/>
                    </a:cubicBezTo>
                    <a:cubicBezTo>
                      <a:pt x="249" y="520"/>
                      <a:pt x="252" y="520"/>
                      <a:pt x="254" y="520"/>
                    </a:cubicBezTo>
                    <a:cubicBezTo>
                      <a:pt x="298" y="520"/>
                      <a:pt x="341" y="508"/>
                      <a:pt x="383" y="495"/>
                    </a:cubicBezTo>
                    <a:cubicBezTo>
                      <a:pt x="397" y="491"/>
                      <a:pt x="412" y="488"/>
                      <a:pt x="427" y="485"/>
                    </a:cubicBezTo>
                    <a:lnTo>
                      <a:pt x="429" y="485"/>
                    </a:lnTo>
                    <a:cubicBezTo>
                      <a:pt x="448" y="484"/>
                      <a:pt x="463" y="479"/>
                      <a:pt x="479" y="478"/>
                    </a:cubicBezTo>
                    <a:cubicBezTo>
                      <a:pt x="505" y="476"/>
                      <a:pt x="533" y="476"/>
                      <a:pt x="554" y="469"/>
                    </a:cubicBezTo>
                    <a:cubicBezTo>
                      <a:pt x="561" y="466"/>
                      <a:pt x="569" y="463"/>
                      <a:pt x="576" y="462"/>
                    </a:cubicBezTo>
                    <a:cubicBezTo>
                      <a:pt x="623" y="449"/>
                      <a:pt x="670" y="414"/>
                      <a:pt x="694" y="373"/>
                    </a:cubicBezTo>
                    <a:cubicBezTo>
                      <a:pt x="710" y="344"/>
                      <a:pt x="720" y="312"/>
                      <a:pt x="720" y="278"/>
                    </a:cubicBezTo>
                    <a:cubicBezTo>
                      <a:pt x="720" y="247"/>
                      <a:pt x="710" y="217"/>
                      <a:pt x="694" y="187"/>
                    </a:cubicBezTo>
                    <a:cubicBezTo>
                      <a:pt x="681" y="162"/>
                      <a:pt x="667" y="139"/>
                      <a:pt x="649" y="119"/>
                    </a:cubicBezTo>
                    <a:cubicBezTo>
                      <a:pt x="629" y="100"/>
                      <a:pt x="605" y="81"/>
                      <a:pt x="579" y="66"/>
                    </a:cubicBezTo>
                    <a:cubicBezTo>
                      <a:pt x="541" y="40"/>
                      <a:pt x="498" y="22"/>
                      <a:pt x="453" y="15"/>
                    </a:cubicBezTo>
                    <a:cubicBezTo>
                      <a:pt x="413" y="8"/>
                      <a:pt x="373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2471650" y="1724375"/>
                <a:ext cx="200525" cy="238225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9529" extrusionOk="0">
                    <a:moveTo>
                      <a:pt x="3232" y="0"/>
                    </a:moveTo>
                    <a:cubicBezTo>
                      <a:pt x="3221" y="0"/>
                      <a:pt x="3210" y="0"/>
                      <a:pt x="3199" y="0"/>
                    </a:cubicBezTo>
                    <a:cubicBezTo>
                      <a:pt x="2087" y="12"/>
                      <a:pt x="904" y="339"/>
                      <a:pt x="0" y="858"/>
                    </a:cubicBezTo>
                    <a:cubicBezTo>
                      <a:pt x="279" y="779"/>
                      <a:pt x="578" y="731"/>
                      <a:pt x="877" y="731"/>
                    </a:cubicBezTo>
                    <a:cubicBezTo>
                      <a:pt x="1508" y="731"/>
                      <a:pt x="2136" y="945"/>
                      <a:pt x="2562" y="1528"/>
                    </a:cubicBezTo>
                    <a:cubicBezTo>
                      <a:pt x="3020" y="2158"/>
                      <a:pt x="3105" y="2983"/>
                      <a:pt x="3106" y="3761"/>
                    </a:cubicBezTo>
                    <a:cubicBezTo>
                      <a:pt x="3109" y="4540"/>
                      <a:pt x="3046" y="5337"/>
                      <a:pt x="3264" y="6083"/>
                    </a:cubicBezTo>
                    <a:cubicBezTo>
                      <a:pt x="3485" y="6843"/>
                      <a:pt x="3983" y="7492"/>
                      <a:pt x="4510" y="8080"/>
                    </a:cubicBezTo>
                    <a:cubicBezTo>
                      <a:pt x="4963" y="8587"/>
                      <a:pt x="5463" y="9077"/>
                      <a:pt x="6087" y="9344"/>
                    </a:cubicBezTo>
                    <a:cubicBezTo>
                      <a:pt x="6364" y="9462"/>
                      <a:pt x="6672" y="9528"/>
                      <a:pt x="6974" y="9528"/>
                    </a:cubicBezTo>
                    <a:cubicBezTo>
                      <a:pt x="7353" y="9528"/>
                      <a:pt x="7724" y="9425"/>
                      <a:pt x="8020" y="9192"/>
                    </a:cubicBezTo>
                    <a:lnTo>
                      <a:pt x="8020" y="9192"/>
                    </a:lnTo>
                    <a:cubicBezTo>
                      <a:pt x="7982" y="9195"/>
                      <a:pt x="7944" y="9197"/>
                      <a:pt x="7905" y="9197"/>
                    </a:cubicBezTo>
                    <a:cubicBezTo>
                      <a:pt x="7265" y="9197"/>
                      <a:pt x="6635" y="8804"/>
                      <a:pt x="6361" y="8222"/>
                    </a:cubicBezTo>
                    <a:cubicBezTo>
                      <a:pt x="6032" y="7528"/>
                      <a:pt x="6211" y="6710"/>
                      <a:pt x="6391" y="5964"/>
                    </a:cubicBezTo>
                    <a:cubicBezTo>
                      <a:pt x="6580" y="5179"/>
                      <a:pt x="6768" y="4390"/>
                      <a:pt x="6781" y="3585"/>
                    </a:cubicBezTo>
                    <a:cubicBezTo>
                      <a:pt x="6794" y="2781"/>
                      <a:pt x="6615" y="1951"/>
                      <a:pt x="6136" y="1304"/>
                    </a:cubicBezTo>
                    <a:cubicBezTo>
                      <a:pt x="5480" y="420"/>
                      <a:pt x="4333" y="0"/>
                      <a:pt x="3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2527775" y="1733400"/>
                <a:ext cx="107925" cy="193825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7753" extrusionOk="0">
                    <a:moveTo>
                      <a:pt x="1617" y="1"/>
                    </a:moveTo>
                    <a:cubicBezTo>
                      <a:pt x="1586" y="1"/>
                      <a:pt x="1555" y="2"/>
                      <a:pt x="1523" y="6"/>
                    </a:cubicBezTo>
                    <a:cubicBezTo>
                      <a:pt x="1470" y="11"/>
                      <a:pt x="1419" y="20"/>
                      <a:pt x="1369" y="40"/>
                    </a:cubicBezTo>
                    <a:cubicBezTo>
                      <a:pt x="1347" y="49"/>
                      <a:pt x="1321" y="57"/>
                      <a:pt x="1300" y="70"/>
                    </a:cubicBezTo>
                    <a:cubicBezTo>
                      <a:pt x="1220" y="70"/>
                      <a:pt x="1140" y="78"/>
                      <a:pt x="1059" y="91"/>
                    </a:cubicBezTo>
                    <a:cubicBezTo>
                      <a:pt x="846" y="122"/>
                      <a:pt x="626" y="164"/>
                      <a:pt x="415" y="212"/>
                    </a:cubicBezTo>
                    <a:cubicBezTo>
                      <a:pt x="347" y="226"/>
                      <a:pt x="280" y="252"/>
                      <a:pt x="224" y="292"/>
                    </a:cubicBezTo>
                    <a:cubicBezTo>
                      <a:pt x="182" y="303"/>
                      <a:pt x="141" y="313"/>
                      <a:pt x="100" y="323"/>
                    </a:cubicBezTo>
                    <a:cubicBezTo>
                      <a:pt x="1" y="349"/>
                      <a:pt x="22" y="481"/>
                      <a:pt x="102" y="503"/>
                    </a:cubicBezTo>
                    <a:cubicBezTo>
                      <a:pt x="102" y="523"/>
                      <a:pt x="102" y="545"/>
                      <a:pt x="108" y="568"/>
                    </a:cubicBezTo>
                    <a:cubicBezTo>
                      <a:pt x="145" y="749"/>
                      <a:pt x="318" y="891"/>
                      <a:pt x="435" y="1023"/>
                    </a:cubicBezTo>
                    <a:cubicBezTo>
                      <a:pt x="588" y="1199"/>
                      <a:pt x="730" y="1374"/>
                      <a:pt x="825" y="1588"/>
                    </a:cubicBezTo>
                    <a:cubicBezTo>
                      <a:pt x="932" y="1828"/>
                      <a:pt x="977" y="2101"/>
                      <a:pt x="1023" y="2357"/>
                    </a:cubicBezTo>
                    <a:cubicBezTo>
                      <a:pt x="1063" y="2590"/>
                      <a:pt x="1114" y="2837"/>
                      <a:pt x="1070" y="3073"/>
                    </a:cubicBezTo>
                    <a:cubicBezTo>
                      <a:pt x="1068" y="3095"/>
                      <a:pt x="1063" y="3116"/>
                      <a:pt x="1059" y="3138"/>
                    </a:cubicBezTo>
                    <a:cubicBezTo>
                      <a:pt x="972" y="3190"/>
                      <a:pt x="967" y="3312"/>
                      <a:pt x="1024" y="3391"/>
                    </a:cubicBezTo>
                    <a:cubicBezTo>
                      <a:pt x="1023" y="3429"/>
                      <a:pt x="1023" y="3466"/>
                      <a:pt x="1026" y="3502"/>
                    </a:cubicBezTo>
                    <a:cubicBezTo>
                      <a:pt x="1017" y="3550"/>
                      <a:pt x="1026" y="3596"/>
                      <a:pt x="1053" y="3642"/>
                    </a:cubicBezTo>
                    <a:cubicBezTo>
                      <a:pt x="1011" y="3681"/>
                      <a:pt x="994" y="3748"/>
                      <a:pt x="1004" y="3804"/>
                    </a:cubicBezTo>
                    <a:cubicBezTo>
                      <a:pt x="1020" y="3890"/>
                      <a:pt x="1049" y="3974"/>
                      <a:pt x="1082" y="4055"/>
                    </a:cubicBezTo>
                    <a:cubicBezTo>
                      <a:pt x="1102" y="4164"/>
                      <a:pt x="1132" y="4277"/>
                      <a:pt x="1161" y="4380"/>
                    </a:cubicBezTo>
                    <a:cubicBezTo>
                      <a:pt x="1183" y="4458"/>
                      <a:pt x="1200" y="4537"/>
                      <a:pt x="1222" y="4615"/>
                    </a:cubicBezTo>
                    <a:cubicBezTo>
                      <a:pt x="1199" y="4638"/>
                      <a:pt x="1181" y="4670"/>
                      <a:pt x="1184" y="4712"/>
                    </a:cubicBezTo>
                    <a:cubicBezTo>
                      <a:pt x="1186" y="4726"/>
                      <a:pt x="1189" y="4739"/>
                      <a:pt x="1190" y="4752"/>
                    </a:cubicBezTo>
                    <a:lnTo>
                      <a:pt x="1190" y="4754"/>
                    </a:lnTo>
                    <a:cubicBezTo>
                      <a:pt x="1235" y="5192"/>
                      <a:pt x="1402" y="5545"/>
                      <a:pt x="1640" y="5842"/>
                    </a:cubicBezTo>
                    <a:cubicBezTo>
                      <a:pt x="1736" y="6081"/>
                      <a:pt x="1878" y="6297"/>
                      <a:pt x="2055" y="6492"/>
                    </a:cubicBezTo>
                    <a:cubicBezTo>
                      <a:pt x="2085" y="6538"/>
                      <a:pt x="2114" y="6586"/>
                      <a:pt x="2144" y="6630"/>
                    </a:cubicBezTo>
                    <a:cubicBezTo>
                      <a:pt x="2507" y="7146"/>
                      <a:pt x="3049" y="7605"/>
                      <a:pt x="3679" y="7727"/>
                    </a:cubicBezTo>
                    <a:cubicBezTo>
                      <a:pt x="3720" y="7739"/>
                      <a:pt x="3759" y="7747"/>
                      <a:pt x="3800" y="7752"/>
                    </a:cubicBezTo>
                    <a:cubicBezTo>
                      <a:pt x="3805" y="7752"/>
                      <a:pt x="3810" y="7753"/>
                      <a:pt x="3815" y="7753"/>
                    </a:cubicBezTo>
                    <a:cubicBezTo>
                      <a:pt x="3968" y="7753"/>
                      <a:pt x="4003" y="7480"/>
                      <a:pt x="3841" y="7458"/>
                    </a:cubicBezTo>
                    <a:cubicBezTo>
                      <a:pt x="3793" y="7451"/>
                      <a:pt x="3749" y="7442"/>
                      <a:pt x="3704" y="7430"/>
                    </a:cubicBezTo>
                    <a:cubicBezTo>
                      <a:pt x="3548" y="7378"/>
                      <a:pt x="3420" y="7242"/>
                      <a:pt x="3303" y="7120"/>
                    </a:cubicBezTo>
                    <a:lnTo>
                      <a:pt x="3303" y="7120"/>
                    </a:lnTo>
                    <a:cubicBezTo>
                      <a:pt x="3333" y="7126"/>
                      <a:pt x="3364" y="7128"/>
                      <a:pt x="3395" y="7132"/>
                    </a:cubicBezTo>
                    <a:cubicBezTo>
                      <a:pt x="3502" y="7190"/>
                      <a:pt x="3604" y="7252"/>
                      <a:pt x="3720" y="7288"/>
                    </a:cubicBezTo>
                    <a:cubicBezTo>
                      <a:pt x="3729" y="7290"/>
                      <a:pt x="3738" y="7291"/>
                      <a:pt x="3747" y="7291"/>
                    </a:cubicBezTo>
                    <a:cubicBezTo>
                      <a:pt x="3832" y="7291"/>
                      <a:pt x="3916" y="7191"/>
                      <a:pt x="3855" y="7112"/>
                    </a:cubicBezTo>
                    <a:cubicBezTo>
                      <a:pt x="3721" y="6939"/>
                      <a:pt x="3519" y="6822"/>
                      <a:pt x="3355" y="6679"/>
                    </a:cubicBezTo>
                    <a:cubicBezTo>
                      <a:pt x="3173" y="6521"/>
                      <a:pt x="3009" y="6346"/>
                      <a:pt x="2862" y="6155"/>
                    </a:cubicBezTo>
                    <a:cubicBezTo>
                      <a:pt x="2734" y="5987"/>
                      <a:pt x="2623" y="5809"/>
                      <a:pt x="2509" y="5633"/>
                    </a:cubicBezTo>
                    <a:lnTo>
                      <a:pt x="2509" y="5633"/>
                    </a:lnTo>
                    <a:cubicBezTo>
                      <a:pt x="2548" y="5649"/>
                      <a:pt x="2587" y="5665"/>
                      <a:pt x="2626" y="5680"/>
                    </a:cubicBezTo>
                    <a:cubicBezTo>
                      <a:pt x="2667" y="5708"/>
                      <a:pt x="2706" y="5735"/>
                      <a:pt x="2750" y="5760"/>
                    </a:cubicBezTo>
                    <a:cubicBezTo>
                      <a:pt x="2887" y="5842"/>
                      <a:pt x="3034" y="5914"/>
                      <a:pt x="3182" y="5969"/>
                    </a:cubicBezTo>
                    <a:cubicBezTo>
                      <a:pt x="3267" y="6000"/>
                      <a:pt x="3355" y="6024"/>
                      <a:pt x="3442" y="6047"/>
                    </a:cubicBezTo>
                    <a:cubicBezTo>
                      <a:pt x="3547" y="6117"/>
                      <a:pt x="3658" y="6169"/>
                      <a:pt x="3799" y="6173"/>
                    </a:cubicBezTo>
                    <a:cubicBezTo>
                      <a:pt x="3800" y="6173"/>
                      <a:pt x="3801" y="6173"/>
                      <a:pt x="3802" y="6173"/>
                    </a:cubicBezTo>
                    <a:cubicBezTo>
                      <a:pt x="3875" y="6173"/>
                      <a:pt x="3929" y="6116"/>
                      <a:pt x="3945" y="6052"/>
                    </a:cubicBezTo>
                    <a:cubicBezTo>
                      <a:pt x="4021" y="6008"/>
                      <a:pt x="4031" y="5888"/>
                      <a:pt x="3946" y="5839"/>
                    </a:cubicBezTo>
                    <a:cubicBezTo>
                      <a:pt x="3795" y="5755"/>
                      <a:pt x="3622" y="5715"/>
                      <a:pt x="3466" y="5637"/>
                    </a:cubicBezTo>
                    <a:cubicBezTo>
                      <a:pt x="3423" y="5617"/>
                      <a:pt x="3380" y="5597"/>
                      <a:pt x="3336" y="5575"/>
                    </a:cubicBezTo>
                    <a:cubicBezTo>
                      <a:pt x="3273" y="5515"/>
                      <a:pt x="3215" y="5460"/>
                      <a:pt x="3168" y="5418"/>
                    </a:cubicBezTo>
                    <a:cubicBezTo>
                      <a:pt x="2956" y="5237"/>
                      <a:pt x="2745" y="5049"/>
                      <a:pt x="2541" y="4857"/>
                    </a:cubicBezTo>
                    <a:cubicBezTo>
                      <a:pt x="2533" y="4853"/>
                      <a:pt x="2529" y="4846"/>
                      <a:pt x="2522" y="4839"/>
                    </a:cubicBezTo>
                    <a:lnTo>
                      <a:pt x="2522" y="4839"/>
                    </a:lnTo>
                    <a:cubicBezTo>
                      <a:pt x="2810" y="4968"/>
                      <a:pt x="3101" y="5079"/>
                      <a:pt x="3362" y="5267"/>
                    </a:cubicBezTo>
                    <a:cubicBezTo>
                      <a:pt x="3391" y="5287"/>
                      <a:pt x="3421" y="5296"/>
                      <a:pt x="3452" y="5296"/>
                    </a:cubicBezTo>
                    <a:cubicBezTo>
                      <a:pt x="3583" y="5296"/>
                      <a:pt x="3708" y="5131"/>
                      <a:pt x="3620" y="5009"/>
                    </a:cubicBezTo>
                    <a:cubicBezTo>
                      <a:pt x="3525" y="4876"/>
                      <a:pt x="3411" y="4759"/>
                      <a:pt x="3287" y="4653"/>
                    </a:cubicBezTo>
                    <a:lnTo>
                      <a:pt x="3287" y="4653"/>
                    </a:lnTo>
                    <a:cubicBezTo>
                      <a:pt x="3436" y="4709"/>
                      <a:pt x="3591" y="4750"/>
                      <a:pt x="3744" y="4750"/>
                    </a:cubicBezTo>
                    <a:cubicBezTo>
                      <a:pt x="3764" y="4750"/>
                      <a:pt x="3785" y="4749"/>
                      <a:pt x="3805" y="4748"/>
                    </a:cubicBezTo>
                    <a:cubicBezTo>
                      <a:pt x="3838" y="4746"/>
                      <a:pt x="3874" y="4719"/>
                      <a:pt x="3871" y="4682"/>
                    </a:cubicBezTo>
                    <a:cubicBezTo>
                      <a:pt x="3844" y="4339"/>
                      <a:pt x="3488" y="4063"/>
                      <a:pt x="3240" y="3866"/>
                    </a:cubicBezTo>
                    <a:cubicBezTo>
                      <a:pt x="3045" y="3710"/>
                      <a:pt x="2829" y="3577"/>
                      <a:pt x="2600" y="3466"/>
                    </a:cubicBezTo>
                    <a:lnTo>
                      <a:pt x="2600" y="3466"/>
                    </a:lnTo>
                    <a:cubicBezTo>
                      <a:pt x="2621" y="3471"/>
                      <a:pt x="2646" y="3472"/>
                      <a:pt x="2669" y="3477"/>
                    </a:cubicBezTo>
                    <a:cubicBezTo>
                      <a:pt x="3048" y="3534"/>
                      <a:pt x="3394" y="3745"/>
                      <a:pt x="3777" y="3753"/>
                    </a:cubicBezTo>
                    <a:cubicBezTo>
                      <a:pt x="3800" y="3753"/>
                      <a:pt x="3824" y="3746"/>
                      <a:pt x="3845" y="3737"/>
                    </a:cubicBezTo>
                    <a:cubicBezTo>
                      <a:pt x="3874" y="3741"/>
                      <a:pt x="3902" y="3743"/>
                      <a:pt x="3931" y="3743"/>
                    </a:cubicBezTo>
                    <a:cubicBezTo>
                      <a:pt x="3974" y="3743"/>
                      <a:pt x="4017" y="3738"/>
                      <a:pt x="4060" y="3726"/>
                    </a:cubicBezTo>
                    <a:cubicBezTo>
                      <a:pt x="4105" y="3714"/>
                      <a:pt x="4123" y="3664"/>
                      <a:pt x="4102" y="3624"/>
                    </a:cubicBezTo>
                    <a:cubicBezTo>
                      <a:pt x="4008" y="3445"/>
                      <a:pt x="3894" y="3296"/>
                      <a:pt x="3744" y="3157"/>
                    </a:cubicBezTo>
                    <a:cubicBezTo>
                      <a:pt x="3584" y="3010"/>
                      <a:pt x="3404" y="2883"/>
                      <a:pt x="3218" y="2770"/>
                    </a:cubicBezTo>
                    <a:cubicBezTo>
                      <a:pt x="3152" y="2730"/>
                      <a:pt x="3086" y="2692"/>
                      <a:pt x="3016" y="2656"/>
                    </a:cubicBezTo>
                    <a:cubicBezTo>
                      <a:pt x="3009" y="2648"/>
                      <a:pt x="3002" y="2636"/>
                      <a:pt x="2998" y="2628"/>
                    </a:cubicBezTo>
                    <a:lnTo>
                      <a:pt x="2998" y="2628"/>
                    </a:lnTo>
                    <a:cubicBezTo>
                      <a:pt x="3137" y="2669"/>
                      <a:pt x="3280" y="2700"/>
                      <a:pt x="3426" y="2714"/>
                    </a:cubicBezTo>
                    <a:cubicBezTo>
                      <a:pt x="3518" y="2723"/>
                      <a:pt x="3612" y="2728"/>
                      <a:pt x="3706" y="2728"/>
                    </a:cubicBezTo>
                    <a:cubicBezTo>
                      <a:pt x="3752" y="2728"/>
                      <a:pt x="3797" y="2726"/>
                      <a:pt x="3842" y="2724"/>
                    </a:cubicBezTo>
                    <a:cubicBezTo>
                      <a:pt x="3989" y="2717"/>
                      <a:pt x="4169" y="2728"/>
                      <a:pt x="4288" y="2626"/>
                    </a:cubicBezTo>
                    <a:cubicBezTo>
                      <a:pt x="4316" y="2600"/>
                      <a:pt x="4316" y="2542"/>
                      <a:pt x="4288" y="2518"/>
                    </a:cubicBezTo>
                    <a:cubicBezTo>
                      <a:pt x="4253" y="2486"/>
                      <a:pt x="4211" y="2469"/>
                      <a:pt x="4169" y="2455"/>
                    </a:cubicBezTo>
                    <a:cubicBezTo>
                      <a:pt x="4165" y="2443"/>
                      <a:pt x="4162" y="2430"/>
                      <a:pt x="4155" y="2421"/>
                    </a:cubicBezTo>
                    <a:cubicBezTo>
                      <a:pt x="4109" y="2361"/>
                      <a:pt x="4050" y="2312"/>
                      <a:pt x="3988" y="2266"/>
                    </a:cubicBezTo>
                    <a:cubicBezTo>
                      <a:pt x="3858" y="2166"/>
                      <a:pt x="3720" y="2075"/>
                      <a:pt x="3586" y="1982"/>
                    </a:cubicBezTo>
                    <a:cubicBezTo>
                      <a:pt x="3426" y="1871"/>
                      <a:pt x="3264" y="1766"/>
                      <a:pt x="3091" y="1675"/>
                    </a:cubicBezTo>
                    <a:cubicBezTo>
                      <a:pt x="3025" y="1640"/>
                      <a:pt x="2959" y="1606"/>
                      <a:pt x="2889" y="1575"/>
                    </a:cubicBezTo>
                    <a:cubicBezTo>
                      <a:pt x="2929" y="1574"/>
                      <a:pt x="2969" y="1573"/>
                      <a:pt x="3009" y="1573"/>
                    </a:cubicBezTo>
                    <a:cubicBezTo>
                      <a:pt x="3150" y="1573"/>
                      <a:pt x="3291" y="1581"/>
                      <a:pt x="3430" y="1598"/>
                    </a:cubicBezTo>
                    <a:cubicBezTo>
                      <a:pt x="3456" y="1613"/>
                      <a:pt x="3485" y="1627"/>
                      <a:pt x="3512" y="1646"/>
                    </a:cubicBezTo>
                    <a:cubicBezTo>
                      <a:pt x="3531" y="1658"/>
                      <a:pt x="3549" y="1664"/>
                      <a:pt x="3567" y="1664"/>
                    </a:cubicBezTo>
                    <a:cubicBezTo>
                      <a:pt x="3594" y="1664"/>
                      <a:pt x="3619" y="1651"/>
                      <a:pt x="3639" y="1632"/>
                    </a:cubicBezTo>
                    <a:cubicBezTo>
                      <a:pt x="3679" y="1639"/>
                      <a:pt x="3723" y="1646"/>
                      <a:pt x="3764" y="1655"/>
                    </a:cubicBezTo>
                    <a:cubicBezTo>
                      <a:pt x="3776" y="1657"/>
                      <a:pt x="3788" y="1659"/>
                      <a:pt x="3801" y="1659"/>
                    </a:cubicBezTo>
                    <a:cubicBezTo>
                      <a:pt x="3924" y="1659"/>
                      <a:pt x="4043" y="1519"/>
                      <a:pt x="3959" y="1402"/>
                    </a:cubicBezTo>
                    <a:cubicBezTo>
                      <a:pt x="3891" y="1307"/>
                      <a:pt x="3808" y="1250"/>
                      <a:pt x="3705" y="1196"/>
                    </a:cubicBezTo>
                    <a:cubicBezTo>
                      <a:pt x="3599" y="1141"/>
                      <a:pt x="3524" y="1072"/>
                      <a:pt x="3440" y="987"/>
                    </a:cubicBezTo>
                    <a:cubicBezTo>
                      <a:pt x="3282" y="824"/>
                      <a:pt x="3101" y="719"/>
                      <a:pt x="2885" y="646"/>
                    </a:cubicBezTo>
                    <a:cubicBezTo>
                      <a:pt x="2680" y="574"/>
                      <a:pt x="2460" y="529"/>
                      <a:pt x="2237" y="503"/>
                    </a:cubicBezTo>
                    <a:cubicBezTo>
                      <a:pt x="2244" y="503"/>
                      <a:pt x="2249" y="503"/>
                      <a:pt x="2255" y="501"/>
                    </a:cubicBezTo>
                    <a:cubicBezTo>
                      <a:pt x="2274" y="497"/>
                      <a:pt x="2291" y="490"/>
                      <a:pt x="2309" y="481"/>
                    </a:cubicBezTo>
                    <a:cubicBezTo>
                      <a:pt x="2397" y="435"/>
                      <a:pt x="2392" y="327"/>
                      <a:pt x="2337" y="259"/>
                    </a:cubicBezTo>
                    <a:cubicBezTo>
                      <a:pt x="2273" y="180"/>
                      <a:pt x="2172" y="130"/>
                      <a:pt x="2078" y="91"/>
                    </a:cubicBezTo>
                    <a:cubicBezTo>
                      <a:pt x="1991" y="55"/>
                      <a:pt x="1905" y="29"/>
                      <a:pt x="1813" y="17"/>
                    </a:cubicBezTo>
                    <a:cubicBezTo>
                      <a:pt x="1748" y="7"/>
                      <a:pt x="1683" y="1"/>
                      <a:pt x="1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2501250" y="1730025"/>
                <a:ext cx="907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1178" extrusionOk="0">
                    <a:moveTo>
                      <a:pt x="1827" y="0"/>
                    </a:moveTo>
                    <a:cubicBezTo>
                      <a:pt x="1564" y="0"/>
                      <a:pt x="1296" y="97"/>
                      <a:pt x="1042" y="149"/>
                    </a:cubicBezTo>
                    <a:cubicBezTo>
                      <a:pt x="716" y="218"/>
                      <a:pt x="392" y="293"/>
                      <a:pt x="56" y="295"/>
                    </a:cubicBezTo>
                    <a:cubicBezTo>
                      <a:pt x="25" y="295"/>
                      <a:pt x="10" y="319"/>
                      <a:pt x="10" y="344"/>
                    </a:cubicBezTo>
                    <a:cubicBezTo>
                      <a:pt x="1" y="365"/>
                      <a:pt x="5" y="389"/>
                      <a:pt x="33" y="401"/>
                    </a:cubicBezTo>
                    <a:cubicBezTo>
                      <a:pt x="66" y="417"/>
                      <a:pt x="99" y="429"/>
                      <a:pt x="135" y="439"/>
                    </a:cubicBezTo>
                    <a:cubicBezTo>
                      <a:pt x="141" y="442"/>
                      <a:pt x="147" y="442"/>
                      <a:pt x="149" y="443"/>
                    </a:cubicBezTo>
                    <a:cubicBezTo>
                      <a:pt x="164" y="446"/>
                      <a:pt x="181" y="451"/>
                      <a:pt x="196" y="453"/>
                    </a:cubicBezTo>
                    <a:cubicBezTo>
                      <a:pt x="296" y="479"/>
                      <a:pt x="402" y="489"/>
                      <a:pt x="510" y="489"/>
                    </a:cubicBezTo>
                    <a:cubicBezTo>
                      <a:pt x="610" y="489"/>
                      <a:pt x="712" y="480"/>
                      <a:pt x="814" y="466"/>
                    </a:cubicBezTo>
                    <a:cubicBezTo>
                      <a:pt x="825" y="465"/>
                      <a:pt x="836" y="465"/>
                      <a:pt x="847" y="463"/>
                    </a:cubicBezTo>
                    <a:lnTo>
                      <a:pt x="847" y="463"/>
                    </a:lnTo>
                    <a:cubicBezTo>
                      <a:pt x="830" y="574"/>
                      <a:pt x="947" y="668"/>
                      <a:pt x="1052" y="691"/>
                    </a:cubicBezTo>
                    <a:cubicBezTo>
                      <a:pt x="1110" y="705"/>
                      <a:pt x="1172" y="711"/>
                      <a:pt x="1234" y="711"/>
                    </a:cubicBezTo>
                    <a:cubicBezTo>
                      <a:pt x="1384" y="711"/>
                      <a:pt x="1539" y="680"/>
                      <a:pt x="1679" y="662"/>
                    </a:cubicBezTo>
                    <a:lnTo>
                      <a:pt x="1679" y="662"/>
                    </a:lnTo>
                    <a:cubicBezTo>
                      <a:pt x="1679" y="668"/>
                      <a:pt x="1679" y="677"/>
                      <a:pt x="1676" y="697"/>
                    </a:cubicBezTo>
                    <a:cubicBezTo>
                      <a:pt x="1673" y="717"/>
                      <a:pt x="1667" y="740"/>
                      <a:pt x="1669" y="760"/>
                    </a:cubicBezTo>
                    <a:cubicBezTo>
                      <a:pt x="1670" y="831"/>
                      <a:pt x="1705" y="887"/>
                      <a:pt x="1754" y="933"/>
                    </a:cubicBezTo>
                    <a:cubicBezTo>
                      <a:pt x="1865" y="1040"/>
                      <a:pt x="2038" y="1080"/>
                      <a:pt x="2183" y="1114"/>
                    </a:cubicBezTo>
                    <a:cubicBezTo>
                      <a:pt x="2353" y="1151"/>
                      <a:pt x="2525" y="1177"/>
                      <a:pt x="2700" y="1177"/>
                    </a:cubicBezTo>
                    <a:cubicBezTo>
                      <a:pt x="2709" y="1177"/>
                      <a:pt x="2718" y="1177"/>
                      <a:pt x="2727" y="1177"/>
                    </a:cubicBezTo>
                    <a:cubicBezTo>
                      <a:pt x="2935" y="1172"/>
                      <a:pt x="3138" y="1145"/>
                      <a:pt x="3344" y="1145"/>
                    </a:cubicBezTo>
                    <a:cubicBezTo>
                      <a:pt x="3381" y="1145"/>
                      <a:pt x="3418" y="1146"/>
                      <a:pt x="3455" y="1148"/>
                    </a:cubicBezTo>
                    <a:cubicBezTo>
                      <a:pt x="3457" y="1148"/>
                      <a:pt x="3460" y="1148"/>
                      <a:pt x="3462" y="1148"/>
                    </a:cubicBezTo>
                    <a:cubicBezTo>
                      <a:pt x="3600" y="1148"/>
                      <a:pt x="3631" y="926"/>
                      <a:pt x="3491" y="899"/>
                    </a:cubicBezTo>
                    <a:cubicBezTo>
                      <a:pt x="3161" y="835"/>
                      <a:pt x="2832" y="773"/>
                      <a:pt x="2505" y="701"/>
                    </a:cubicBezTo>
                    <a:cubicBezTo>
                      <a:pt x="2519" y="690"/>
                      <a:pt x="2588" y="670"/>
                      <a:pt x="2600" y="667"/>
                    </a:cubicBezTo>
                    <a:cubicBezTo>
                      <a:pt x="2675" y="644"/>
                      <a:pt x="2756" y="626"/>
                      <a:pt x="2830" y="618"/>
                    </a:cubicBezTo>
                    <a:cubicBezTo>
                      <a:pt x="2973" y="600"/>
                      <a:pt x="3194" y="636"/>
                      <a:pt x="3295" y="508"/>
                    </a:cubicBezTo>
                    <a:cubicBezTo>
                      <a:pt x="3323" y="472"/>
                      <a:pt x="3323" y="420"/>
                      <a:pt x="3280" y="394"/>
                    </a:cubicBezTo>
                    <a:cubicBezTo>
                      <a:pt x="3181" y="337"/>
                      <a:pt x="3070" y="319"/>
                      <a:pt x="2957" y="319"/>
                    </a:cubicBezTo>
                    <a:cubicBezTo>
                      <a:pt x="2861" y="319"/>
                      <a:pt x="2764" y="332"/>
                      <a:pt x="2672" y="342"/>
                    </a:cubicBezTo>
                    <a:cubicBezTo>
                      <a:pt x="2626" y="348"/>
                      <a:pt x="2581" y="351"/>
                      <a:pt x="2536" y="351"/>
                    </a:cubicBezTo>
                    <a:cubicBezTo>
                      <a:pt x="2465" y="351"/>
                      <a:pt x="2395" y="343"/>
                      <a:pt x="2322" y="324"/>
                    </a:cubicBezTo>
                    <a:cubicBezTo>
                      <a:pt x="2229" y="301"/>
                      <a:pt x="2134" y="262"/>
                      <a:pt x="2038" y="259"/>
                    </a:cubicBezTo>
                    <a:cubicBezTo>
                      <a:pt x="2037" y="259"/>
                      <a:pt x="2037" y="259"/>
                      <a:pt x="2036" y="259"/>
                    </a:cubicBezTo>
                    <a:cubicBezTo>
                      <a:pt x="1988" y="259"/>
                      <a:pt x="1739" y="306"/>
                      <a:pt x="1642" y="306"/>
                    </a:cubicBezTo>
                    <a:cubicBezTo>
                      <a:pt x="1619" y="306"/>
                      <a:pt x="1605" y="304"/>
                      <a:pt x="1602" y="298"/>
                    </a:cubicBezTo>
                    <a:cubicBezTo>
                      <a:pt x="1594" y="269"/>
                      <a:pt x="1925" y="126"/>
                      <a:pt x="1963" y="93"/>
                    </a:cubicBezTo>
                    <a:cubicBezTo>
                      <a:pt x="2000" y="61"/>
                      <a:pt x="1966" y="9"/>
                      <a:pt x="1927" y="5"/>
                    </a:cubicBezTo>
                    <a:cubicBezTo>
                      <a:pt x="1894" y="2"/>
                      <a:pt x="1860" y="0"/>
                      <a:pt x="18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2539900" y="1766250"/>
                <a:ext cx="823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322" extrusionOk="0">
                    <a:moveTo>
                      <a:pt x="383" y="1"/>
                    </a:moveTo>
                    <a:cubicBezTo>
                      <a:pt x="288" y="1"/>
                      <a:pt x="200" y="16"/>
                      <a:pt x="111" y="60"/>
                    </a:cubicBezTo>
                    <a:cubicBezTo>
                      <a:pt x="0" y="113"/>
                      <a:pt x="64" y="271"/>
                      <a:pt x="172" y="277"/>
                    </a:cubicBezTo>
                    <a:cubicBezTo>
                      <a:pt x="195" y="279"/>
                      <a:pt x="216" y="284"/>
                      <a:pt x="239" y="290"/>
                    </a:cubicBezTo>
                    <a:cubicBezTo>
                      <a:pt x="284" y="394"/>
                      <a:pt x="368" y="465"/>
                      <a:pt x="463" y="529"/>
                    </a:cubicBezTo>
                    <a:cubicBezTo>
                      <a:pt x="525" y="571"/>
                      <a:pt x="608" y="619"/>
                      <a:pt x="657" y="681"/>
                    </a:cubicBezTo>
                    <a:cubicBezTo>
                      <a:pt x="663" y="697"/>
                      <a:pt x="673" y="710"/>
                      <a:pt x="683" y="723"/>
                    </a:cubicBezTo>
                    <a:cubicBezTo>
                      <a:pt x="701" y="761"/>
                      <a:pt x="702" y="805"/>
                      <a:pt x="673" y="855"/>
                    </a:cubicBezTo>
                    <a:cubicBezTo>
                      <a:pt x="619" y="947"/>
                      <a:pt x="548" y="1027"/>
                      <a:pt x="650" y="1120"/>
                    </a:cubicBezTo>
                    <a:cubicBezTo>
                      <a:pt x="737" y="1200"/>
                      <a:pt x="882" y="1217"/>
                      <a:pt x="993" y="1234"/>
                    </a:cubicBezTo>
                    <a:cubicBezTo>
                      <a:pt x="1069" y="1245"/>
                      <a:pt x="1144" y="1249"/>
                      <a:pt x="1219" y="1249"/>
                    </a:cubicBezTo>
                    <a:cubicBezTo>
                      <a:pt x="1451" y="1249"/>
                      <a:pt x="1683" y="1210"/>
                      <a:pt x="1916" y="1210"/>
                    </a:cubicBezTo>
                    <a:cubicBezTo>
                      <a:pt x="1986" y="1210"/>
                      <a:pt x="2057" y="1213"/>
                      <a:pt x="2128" y="1223"/>
                    </a:cubicBezTo>
                    <a:cubicBezTo>
                      <a:pt x="2262" y="1241"/>
                      <a:pt x="2402" y="1270"/>
                      <a:pt x="2543" y="1292"/>
                    </a:cubicBezTo>
                    <a:cubicBezTo>
                      <a:pt x="2629" y="1308"/>
                      <a:pt x="2712" y="1316"/>
                      <a:pt x="2798" y="1319"/>
                    </a:cubicBezTo>
                    <a:cubicBezTo>
                      <a:pt x="2810" y="1319"/>
                      <a:pt x="2820" y="1321"/>
                      <a:pt x="2833" y="1321"/>
                    </a:cubicBezTo>
                    <a:lnTo>
                      <a:pt x="2835" y="1321"/>
                    </a:lnTo>
                    <a:cubicBezTo>
                      <a:pt x="2848" y="1321"/>
                      <a:pt x="2861" y="1321"/>
                      <a:pt x="2873" y="1321"/>
                    </a:cubicBezTo>
                    <a:cubicBezTo>
                      <a:pt x="2996" y="1321"/>
                      <a:pt x="3117" y="1308"/>
                      <a:pt x="3230" y="1265"/>
                    </a:cubicBezTo>
                    <a:cubicBezTo>
                      <a:pt x="3272" y="1250"/>
                      <a:pt x="3294" y="1194"/>
                      <a:pt x="3258" y="1158"/>
                    </a:cubicBezTo>
                    <a:cubicBezTo>
                      <a:pt x="3105" y="1008"/>
                      <a:pt x="2897" y="959"/>
                      <a:pt x="2694" y="916"/>
                    </a:cubicBezTo>
                    <a:cubicBezTo>
                      <a:pt x="2586" y="891"/>
                      <a:pt x="2477" y="874"/>
                      <a:pt x="2370" y="844"/>
                    </a:cubicBezTo>
                    <a:cubicBezTo>
                      <a:pt x="2265" y="812"/>
                      <a:pt x="2174" y="751"/>
                      <a:pt x="2069" y="723"/>
                    </a:cubicBezTo>
                    <a:cubicBezTo>
                      <a:pt x="1999" y="703"/>
                      <a:pt x="1926" y="700"/>
                      <a:pt x="1853" y="700"/>
                    </a:cubicBezTo>
                    <a:cubicBezTo>
                      <a:pt x="1823" y="700"/>
                      <a:pt x="1793" y="700"/>
                      <a:pt x="1764" y="700"/>
                    </a:cubicBezTo>
                    <a:cubicBezTo>
                      <a:pt x="1744" y="700"/>
                      <a:pt x="1725" y="700"/>
                      <a:pt x="1705" y="699"/>
                    </a:cubicBezTo>
                    <a:cubicBezTo>
                      <a:pt x="1638" y="674"/>
                      <a:pt x="1564" y="659"/>
                      <a:pt x="1496" y="648"/>
                    </a:cubicBezTo>
                    <a:cubicBezTo>
                      <a:pt x="1384" y="580"/>
                      <a:pt x="1587" y="501"/>
                      <a:pt x="1664" y="467"/>
                    </a:cubicBezTo>
                    <a:cubicBezTo>
                      <a:pt x="1780" y="417"/>
                      <a:pt x="2133" y="264"/>
                      <a:pt x="1878" y="120"/>
                    </a:cubicBezTo>
                    <a:cubicBezTo>
                      <a:pt x="1818" y="87"/>
                      <a:pt x="1740" y="77"/>
                      <a:pt x="1658" y="77"/>
                    </a:cubicBezTo>
                    <a:cubicBezTo>
                      <a:pt x="1544" y="77"/>
                      <a:pt x="1421" y="96"/>
                      <a:pt x="1328" y="96"/>
                    </a:cubicBezTo>
                    <a:cubicBezTo>
                      <a:pt x="1324" y="96"/>
                      <a:pt x="1320" y="96"/>
                      <a:pt x="1316" y="96"/>
                    </a:cubicBezTo>
                    <a:cubicBezTo>
                      <a:pt x="1051" y="85"/>
                      <a:pt x="786" y="38"/>
                      <a:pt x="521" y="31"/>
                    </a:cubicBezTo>
                    <a:cubicBezTo>
                      <a:pt x="505" y="16"/>
                      <a:pt x="483" y="5"/>
                      <a:pt x="456" y="3"/>
                    </a:cubicBezTo>
                    <a:cubicBezTo>
                      <a:pt x="431" y="2"/>
                      <a:pt x="407" y="1"/>
                      <a:pt x="38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2559525" y="1803550"/>
                <a:ext cx="5730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946" extrusionOk="0">
                    <a:moveTo>
                      <a:pt x="552" y="1"/>
                    </a:moveTo>
                    <a:cubicBezTo>
                      <a:pt x="427" y="1"/>
                      <a:pt x="304" y="23"/>
                      <a:pt x="192" y="75"/>
                    </a:cubicBezTo>
                    <a:cubicBezTo>
                      <a:pt x="177" y="82"/>
                      <a:pt x="171" y="94"/>
                      <a:pt x="167" y="108"/>
                    </a:cubicBezTo>
                    <a:cubicBezTo>
                      <a:pt x="145" y="117"/>
                      <a:pt x="122" y="127"/>
                      <a:pt x="100" y="137"/>
                    </a:cubicBezTo>
                    <a:cubicBezTo>
                      <a:pt x="27" y="170"/>
                      <a:pt x="1" y="284"/>
                      <a:pt x="44" y="351"/>
                    </a:cubicBezTo>
                    <a:cubicBezTo>
                      <a:pt x="257" y="679"/>
                      <a:pt x="693" y="689"/>
                      <a:pt x="1033" y="782"/>
                    </a:cubicBezTo>
                    <a:cubicBezTo>
                      <a:pt x="1219" y="832"/>
                      <a:pt x="1406" y="877"/>
                      <a:pt x="1595" y="910"/>
                    </a:cubicBezTo>
                    <a:cubicBezTo>
                      <a:pt x="1705" y="929"/>
                      <a:pt x="1817" y="945"/>
                      <a:pt x="1928" y="945"/>
                    </a:cubicBezTo>
                    <a:cubicBezTo>
                      <a:pt x="2004" y="945"/>
                      <a:pt x="2078" y="938"/>
                      <a:pt x="2151" y="918"/>
                    </a:cubicBezTo>
                    <a:cubicBezTo>
                      <a:pt x="2271" y="888"/>
                      <a:pt x="2291" y="718"/>
                      <a:pt x="2186" y="658"/>
                    </a:cubicBezTo>
                    <a:cubicBezTo>
                      <a:pt x="2022" y="564"/>
                      <a:pt x="1837" y="525"/>
                      <a:pt x="1673" y="433"/>
                    </a:cubicBezTo>
                    <a:cubicBezTo>
                      <a:pt x="1507" y="339"/>
                      <a:pt x="1347" y="228"/>
                      <a:pt x="1174" y="149"/>
                    </a:cubicBezTo>
                    <a:cubicBezTo>
                      <a:pt x="989" y="65"/>
                      <a:pt x="767" y="1"/>
                      <a:pt x="55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2555350" y="1824250"/>
                <a:ext cx="7555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3288" extrusionOk="0">
                    <a:moveTo>
                      <a:pt x="368" y="1"/>
                    </a:moveTo>
                    <a:cubicBezTo>
                      <a:pt x="305" y="1"/>
                      <a:pt x="242" y="12"/>
                      <a:pt x="181" y="39"/>
                    </a:cubicBezTo>
                    <a:cubicBezTo>
                      <a:pt x="57" y="90"/>
                      <a:pt x="110" y="256"/>
                      <a:pt x="210" y="299"/>
                    </a:cubicBezTo>
                    <a:cubicBezTo>
                      <a:pt x="209" y="299"/>
                      <a:pt x="208" y="299"/>
                      <a:pt x="208" y="299"/>
                    </a:cubicBezTo>
                    <a:cubicBezTo>
                      <a:pt x="96" y="299"/>
                      <a:pt x="1" y="431"/>
                      <a:pt x="67" y="539"/>
                    </a:cubicBezTo>
                    <a:cubicBezTo>
                      <a:pt x="74" y="552"/>
                      <a:pt x="83" y="560"/>
                      <a:pt x="93" y="573"/>
                    </a:cubicBezTo>
                    <a:cubicBezTo>
                      <a:pt x="76" y="595"/>
                      <a:pt x="67" y="624"/>
                      <a:pt x="73" y="658"/>
                    </a:cubicBezTo>
                    <a:cubicBezTo>
                      <a:pt x="90" y="790"/>
                      <a:pt x="87" y="922"/>
                      <a:pt x="129" y="1050"/>
                    </a:cubicBezTo>
                    <a:cubicBezTo>
                      <a:pt x="169" y="1180"/>
                      <a:pt x="244" y="1298"/>
                      <a:pt x="334" y="1399"/>
                    </a:cubicBezTo>
                    <a:cubicBezTo>
                      <a:pt x="501" y="1588"/>
                      <a:pt x="730" y="1712"/>
                      <a:pt x="923" y="1871"/>
                    </a:cubicBezTo>
                    <a:cubicBezTo>
                      <a:pt x="1335" y="2211"/>
                      <a:pt x="1515" y="2741"/>
                      <a:pt x="1941" y="3074"/>
                    </a:cubicBezTo>
                    <a:cubicBezTo>
                      <a:pt x="1952" y="3081"/>
                      <a:pt x="1962" y="3090"/>
                      <a:pt x="1974" y="3100"/>
                    </a:cubicBezTo>
                    <a:cubicBezTo>
                      <a:pt x="2004" y="3130"/>
                      <a:pt x="2039" y="3155"/>
                      <a:pt x="2076" y="3181"/>
                    </a:cubicBezTo>
                    <a:cubicBezTo>
                      <a:pt x="2151" y="3237"/>
                      <a:pt x="2236" y="3285"/>
                      <a:pt x="2320" y="3288"/>
                    </a:cubicBezTo>
                    <a:cubicBezTo>
                      <a:pt x="2321" y="3288"/>
                      <a:pt x="2322" y="3288"/>
                      <a:pt x="2323" y="3288"/>
                    </a:cubicBezTo>
                    <a:cubicBezTo>
                      <a:pt x="2472" y="3288"/>
                      <a:pt x="2464" y="3114"/>
                      <a:pt x="2415" y="3014"/>
                    </a:cubicBezTo>
                    <a:cubicBezTo>
                      <a:pt x="2367" y="2916"/>
                      <a:pt x="2285" y="2842"/>
                      <a:pt x="2216" y="2761"/>
                    </a:cubicBezTo>
                    <a:cubicBezTo>
                      <a:pt x="2111" y="2636"/>
                      <a:pt x="2013" y="2505"/>
                      <a:pt x="1918" y="2374"/>
                    </a:cubicBezTo>
                    <a:cubicBezTo>
                      <a:pt x="1753" y="2149"/>
                      <a:pt x="1589" y="1921"/>
                      <a:pt x="1400" y="1718"/>
                    </a:cubicBezTo>
                    <a:cubicBezTo>
                      <a:pt x="1312" y="1623"/>
                      <a:pt x="1220" y="1536"/>
                      <a:pt x="1123" y="1453"/>
                    </a:cubicBezTo>
                    <a:lnTo>
                      <a:pt x="1123" y="1453"/>
                    </a:lnTo>
                    <a:cubicBezTo>
                      <a:pt x="1319" y="1574"/>
                      <a:pt x="1505" y="1718"/>
                      <a:pt x="1686" y="1868"/>
                    </a:cubicBezTo>
                    <a:cubicBezTo>
                      <a:pt x="1797" y="1970"/>
                      <a:pt x="1906" y="2074"/>
                      <a:pt x="2026" y="2170"/>
                    </a:cubicBezTo>
                    <a:cubicBezTo>
                      <a:pt x="2057" y="2196"/>
                      <a:pt x="2090" y="2206"/>
                      <a:pt x="2122" y="2206"/>
                    </a:cubicBezTo>
                    <a:cubicBezTo>
                      <a:pt x="2232" y="2206"/>
                      <a:pt x="2322" y="2076"/>
                      <a:pt x="2226" y="1970"/>
                    </a:cubicBezTo>
                    <a:cubicBezTo>
                      <a:pt x="2187" y="1928"/>
                      <a:pt x="2148" y="1891"/>
                      <a:pt x="2108" y="1849"/>
                    </a:cubicBezTo>
                    <a:cubicBezTo>
                      <a:pt x="2027" y="1721"/>
                      <a:pt x="1906" y="1620"/>
                      <a:pt x="1786" y="1525"/>
                    </a:cubicBezTo>
                    <a:cubicBezTo>
                      <a:pt x="1601" y="1378"/>
                      <a:pt x="1456" y="1184"/>
                      <a:pt x="1270" y="1036"/>
                    </a:cubicBezTo>
                    <a:cubicBezTo>
                      <a:pt x="1082" y="885"/>
                      <a:pt x="802" y="798"/>
                      <a:pt x="592" y="653"/>
                    </a:cubicBezTo>
                    <a:cubicBezTo>
                      <a:pt x="496" y="537"/>
                      <a:pt x="419" y="409"/>
                      <a:pt x="290" y="323"/>
                    </a:cubicBezTo>
                    <a:lnTo>
                      <a:pt x="290" y="323"/>
                    </a:lnTo>
                    <a:cubicBezTo>
                      <a:pt x="364" y="341"/>
                      <a:pt x="442" y="348"/>
                      <a:pt x="514" y="376"/>
                    </a:cubicBezTo>
                    <a:cubicBezTo>
                      <a:pt x="615" y="412"/>
                      <a:pt x="710" y="470"/>
                      <a:pt x="796" y="530"/>
                    </a:cubicBezTo>
                    <a:cubicBezTo>
                      <a:pt x="979" y="660"/>
                      <a:pt x="1141" y="817"/>
                      <a:pt x="1327" y="941"/>
                    </a:cubicBezTo>
                    <a:cubicBezTo>
                      <a:pt x="1543" y="1086"/>
                      <a:pt x="1784" y="1205"/>
                      <a:pt x="2033" y="1280"/>
                    </a:cubicBezTo>
                    <a:cubicBezTo>
                      <a:pt x="2314" y="1366"/>
                      <a:pt x="2610" y="1385"/>
                      <a:pt x="2892" y="1467"/>
                    </a:cubicBezTo>
                    <a:cubicBezTo>
                      <a:pt x="2900" y="1469"/>
                      <a:pt x="2907" y="1471"/>
                      <a:pt x="2914" y="1471"/>
                    </a:cubicBezTo>
                    <a:cubicBezTo>
                      <a:pt x="2982" y="1471"/>
                      <a:pt x="3022" y="1364"/>
                      <a:pt x="2950" y="1327"/>
                    </a:cubicBezTo>
                    <a:cubicBezTo>
                      <a:pt x="2718" y="1203"/>
                      <a:pt x="2468" y="1127"/>
                      <a:pt x="2243" y="987"/>
                    </a:cubicBezTo>
                    <a:cubicBezTo>
                      <a:pt x="2011" y="843"/>
                      <a:pt x="1784" y="690"/>
                      <a:pt x="1546" y="553"/>
                    </a:cubicBezTo>
                    <a:cubicBezTo>
                      <a:pt x="1335" y="435"/>
                      <a:pt x="1116" y="301"/>
                      <a:pt x="886" y="210"/>
                    </a:cubicBezTo>
                    <a:cubicBezTo>
                      <a:pt x="721" y="91"/>
                      <a:pt x="544" y="1"/>
                      <a:pt x="36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2562900" y="1874350"/>
                <a:ext cx="71225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96" extrusionOk="0">
                    <a:moveTo>
                      <a:pt x="162" y="1"/>
                    </a:moveTo>
                    <a:cubicBezTo>
                      <a:pt x="66" y="1"/>
                      <a:pt x="0" y="120"/>
                      <a:pt x="75" y="207"/>
                    </a:cubicBezTo>
                    <a:cubicBezTo>
                      <a:pt x="176" y="324"/>
                      <a:pt x="262" y="453"/>
                      <a:pt x="343" y="586"/>
                    </a:cubicBezTo>
                    <a:cubicBezTo>
                      <a:pt x="429" y="801"/>
                      <a:pt x="496" y="1024"/>
                      <a:pt x="610" y="1224"/>
                    </a:cubicBezTo>
                    <a:cubicBezTo>
                      <a:pt x="690" y="1371"/>
                      <a:pt x="795" y="1480"/>
                      <a:pt x="932" y="1570"/>
                    </a:cubicBezTo>
                    <a:cubicBezTo>
                      <a:pt x="1078" y="1670"/>
                      <a:pt x="1244" y="1743"/>
                      <a:pt x="1371" y="1870"/>
                    </a:cubicBezTo>
                    <a:cubicBezTo>
                      <a:pt x="1582" y="2081"/>
                      <a:pt x="1745" y="2337"/>
                      <a:pt x="1962" y="2546"/>
                    </a:cubicBezTo>
                    <a:cubicBezTo>
                      <a:pt x="2186" y="2762"/>
                      <a:pt x="2436" y="2881"/>
                      <a:pt x="2747" y="2895"/>
                    </a:cubicBezTo>
                    <a:cubicBezTo>
                      <a:pt x="2748" y="2895"/>
                      <a:pt x="2749" y="2895"/>
                      <a:pt x="2750" y="2895"/>
                    </a:cubicBezTo>
                    <a:cubicBezTo>
                      <a:pt x="2816" y="2895"/>
                      <a:pt x="2849" y="2806"/>
                      <a:pt x="2803" y="2761"/>
                    </a:cubicBezTo>
                    <a:cubicBezTo>
                      <a:pt x="2616" y="2575"/>
                      <a:pt x="2400" y="2419"/>
                      <a:pt x="2205" y="2245"/>
                    </a:cubicBezTo>
                    <a:cubicBezTo>
                      <a:pt x="2143" y="2157"/>
                      <a:pt x="2104" y="2056"/>
                      <a:pt x="2061" y="1957"/>
                    </a:cubicBezTo>
                    <a:cubicBezTo>
                      <a:pt x="2005" y="1828"/>
                      <a:pt x="1940" y="1703"/>
                      <a:pt x="1833" y="1608"/>
                    </a:cubicBezTo>
                    <a:cubicBezTo>
                      <a:pt x="1770" y="1552"/>
                      <a:pt x="1701" y="1504"/>
                      <a:pt x="1626" y="1464"/>
                    </a:cubicBezTo>
                    <a:cubicBezTo>
                      <a:pt x="1594" y="1423"/>
                      <a:pt x="1559" y="1384"/>
                      <a:pt x="1521" y="1350"/>
                    </a:cubicBezTo>
                    <a:cubicBezTo>
                      <a:pt x="1402" y="1252"/>
                      <a:pt x="1257" y="1206"/>
                      <a:pt x="1136" y="1113"/>
                    </a:cubicBezTo>
                    <a:cubicBezTo>
                      <a:pt x="1019" y="1024"/>
                      <a:pt x="938" y="904"/>
                      <a:pt x="865" y="780"/>
                    </a:cubicBezTo>
                    <a:cubicBezTo>
                      <a:pt x="693" y="486"/>
                      <a:pt x="536" y="179"/>
                      <a:pt x="222" y="17"/>
                    </a:cubicBezTo>
                    <a:cubicBezTo>
                      <a:pt x="201" y="6"/>
                      <a:pt x="181" y="1"/>
                      <a:pt x="16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2560600" y="1875675"/>
                <a:ext cx="122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38" extrusionOk="0">
                    <a:moveTo>
                      <a:pt x="198" y="391"/>
                    </a:moveTo>
                    <a:lnTo>
                      <a:pt x="198" y="391"/>
                    </a:lnTo>
                    <a:cubicBezTo>
                      <a:pt x="201" y="393"/>
                      <a:pt x="205" y="396"/>
                      <a:pt x="209" y="399"/>
                    </a:cubicBezTo>
                    <a:cubicBezTo>
                      <a:pt x="204" y="396"/>
                      <a:pt x="202" y="395"/>
                      <a:pt x="198" y="391"/>
                    </a:cubicBezTo>
                    <a:close/>
                    <a:moveTo>
                      <a:pt x="173" y="0"/>
                    </a:moveTo>
                    <a:cubicBezTo>
                      <a:pt x="159" y="0"/>
                      <a:pt x="145" y="2"/>
                      <a:pt x="131" y="7"/>
                    </a:cubicBezTo>
                    <a:cubicBezTo>
                      <a:pt x="109" y="13"/>
                      <a:pt x="89" y="23"/>
                      <a:pt x="73" y="37"/>
                    </a:cubicBezTo>
                    <a:cubicBezTo>
                      <a:pt x="56" y="50"/>
                      <a:pt x="38" y="66"/>
                      <a:pt x="28" y="86"/>
                    </a:cubicBezTo>
                    <a:cubicBezTo>
                      <a:pt x="23" y="100"/>
                      <a:pt x="17" y="112"/>
                      <a:pt x="10" y="126"/>
                    </a:cubicBezTo>
                    <a:cubicBezTo>
                      <a:pt x="1" y="158"/>
                      <a:pt x="1" y="188"/>
                      <a:pt x="10" y="219"/>
                    </a:cubicBezTo>
                    <a:cubicBezTo>
                      <a:pt x="15" y="233"/>
                      <a:pt x="21" y="246"/>
                      <a:pt x="28" y="260"/>
                    </a:cubicBezTo>
                    <a:cubicBezTo>
                      <a:pt x="43" y="286"/>
                      <a:pt x="64" y="307"/>
                      <a:pt x="89" y="322"/>
                    </a:cubicBezTo>
                    <a:cubicBezTo>
                      <a:pt x="127" y="341"/>
                      <a:pt x="162" y="365"/>
                      <a:pt x="198" y="391"/>
                    </a:cubicBezTo>
                    <a:lnTo>
                      <a:pt x="198" y="391"/>
                    </a:lnTo>
                    <a:cubicBezTo>
                      <a:pt x="212" y="405"/>
                      <a:pt x="230" y="418"/>
                      <a:pt x="249" y="423"/>
                    </a:cubicBezTo>
                    <a:cubicBezTo>
                      <a:pt x="267" y="432"/>
                      <a:pt x="287" y="438"/>
                      <a:pt x="309" y="438"/>
                    </a:cubicBezTo>
                    <a:cubicBezTo>
                      <a:pt x="312" y="438"/>
                      <a:pt x="314" y="438"/>
                      <a:pt x="317" y="438"/>
                    </a:cubicBezTo>
                    <a:cubicBezTo>
                      <a:pt x="319" y="438"/>
                      <a:pt x="321" y="438"/>
                      <a:pt x="324" y="438"/>
                    </a:cubicBezTo>
                    <a:cubicBezTo>
                      <a:pt x="344" y="438"/>
                      <a:pt x="364" y="432"/>
                      <a:pt x="383" y="423"/>
                    </a:cubicBezTo>
                    <a:cubicBezTo>
                      <a:pt x="405" y="416"/>
                      <a:pt x="422" y="405"/>
                      <a:pt x="439" y="387"/>
                    </a:cubicBezTo>
                    <a:cubicBezTo>
                      <a:pt x="448" y="376"/>
                      <a:pt x="456" y="363"/>
                      <a:pt x="465" y="353"/>
                    </a:cubicBezTo>
                    <a:cubicBezTo>
                      <a:pt x="482" y="325"/>
                      <a:pt x="490" y="296"/>
                      <a:pt x="490" y="266"/>
                    </a:cubicBezTo>
                    <a:cubicBezTo>
                      <a:pt x="484" y="247"/>
                      <a:pt x="482" y="232"/>
                      <a:pt x="481" y="217"/>
                    </a:cubicBezTo>
                    <a:cubicBezTo>
                      <a:pt x="471" y="188"/>
                      <a:pt x="456" y="162"/>
                      <a:pt x="435" y="142"/>
                    </a:cubicBezTo>
                    <a:cubicBezTo>
                      <a:pt x="382" y="96"/>
                      <a:pt x="324" y="54"/>
                      <a:pt x="262" y="23"/>
                    </a:cubicBezTo>
                    <a:cubicBezTo>
                      <a:pt x="242" y="10"/>
                      <a:pt x="222" y="2"/>
                      <a:pt x="200" y="2"/>
                    </a:cubicBezTo>
                    <a:cubicBezTo>
                      <a:pt x="191" y="1"/>
                      <a:pt x="182" y="0"/>
                      <a:pt x="173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1766000" y="1834775"/>
                <a:ext cx="643800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24122" extrusionOk="0">
                    <a:moveTo>
                      <a:pt x="0" y="1"/>
                    </a:moveTo>
                    <a:lnTo>
                      <a:pt x="0" y="18370"/>
                    </a:lnTo>
                    <a:cubicBezTo>
                      <a:pt x="0" y="21119"/>
                      <a:pt x="2315" y="22667"/>
                      <a:pt x="4980" y="23349"/>
                    </a:cubicBezTo>
                    <a:cubicBezTo>
                      <a:pt x="7354" y="23957"/>
                      <a:pt x="10892" y="24122"/>
                      <a:pt x="12875" y="24122"/>
                    </a:cubicBezTo>
                    <a:cubicBezTo>
                      <a:pt x="17682" y="24122"/>
                      <a:pt x="18860" y="23851"/>
                      <a:pt x="20771" y="23349"/>
                    </a:cubicBezTo>
                    <a:cubicBezTo>
                      <a:pt x="23432" y="22650"/>
                      <a:pt x="25751" y="21118"/>
                      <a:pt x="25751" y="18369"/>
                    </a:cubicBezTo>
                    <a:lnTo>
                      <a:pt x="257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1766000" y="1794025"/>
                <a:ext cx="643800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3262" extrusionOk="0">
                    <a:moveTo>
                      <a:pt x="12875" y="1"/>
                    </a:moveTo>
                    <a:cubicBezTo>
                      <a:pt x="9460" y="1"/>
                      <a:pt x="6185" y="172"/>
                      <a:pt x="3771" y="478"/>
                    </a:cubicBezTo>
                    <a:cubicBezTo>
                      <a:pt x="1356" y="783"/>
                      <a:pt x="0" y="1199"/>
                      <a:pt x="0" y="1631"/>
                    </a:cubicBezTo>
                    <a:cubicBezTo>
                      <a:pt x="0" y="2063"/>
                      <a:pt x="1356" y="2479"/>
                      <a:pt x="3771" y="2784"/>
                    </a:cubicBezTo>
                    <a:cubicBezTo>
                      <a:pt x="6185" y="3090"/>
                      <a:pt x="9460" y="3261"/>
                      <a:pt x="12875" y="3261"/>
                    </a:cubicBezTo>
                    <a:cubicBezTo>
                      <a:pt x="16290" y="3261"/>
                      <a:pt x="19565" y="3090"/>
                      <a:pt x="21979" y="2784"/>
                    </a:cubicBezTo>
                    <a:cubicBezTo>
                      <a:pt x="24395" y="2479"/>
                      <a:pt x="25751" y="2063"/>
                      <a:pt x="25751" y="1631"/>
                    </a:cubicBezTo>
                    <a:cubicBezTo>
                      <a:pt x="25751" y="1199"/>
                      <a:pt x="24395" y="783"/>
                      <a:pt x="21979" y="478"/>
                    </a:cubicBezTo>
                    <a:cubicBezTo>
                      <a:pt x="19565" y="172"/>
                      <a:pt x="16290" y="1"/>
                      <a:pt x="12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1769775" y="1815475"/>
                <a:ext cx="636300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2532" extrusionOk="0">
                    <a:moveTo>
                      <a:pt x="12727" y="0"/>
                    </a:moveTo>
                    <a:cubicBezTo>
                      <a:pt x="5697" y="0"/>
                      <a:pt x="0" y="434"/>
                      <a:pt x="0" y="969"/>
                    </a:cubicBezTo>
                    <a:cubicBezTo>
                      <a:pt x="0" y="1507"/>
                      <a:pt x="5697" y="2532"/>
                      <a:pt x="12727" y="2532"/>
                    </a:cubicBezTo>
                    <a:cubicBezTo>
                      <a:pt x="19755" y="2532"/>
                      <a:pt x="25452" y="1505"/>
                      <a:pt x="25452" y="969"/>
                    </a:cubicBezTo>
                    <a:cubicBezTo>
                      <a:pt x="25452" y="434"/>
                      <a:pt x="19755" y="0"/>
                      <a:pt x="12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1996250" y="1443975"/>
                <a:ext cx="193625" cy="429925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17197" extrusionOk="0">
                    <a:moveTo>
                      <a:pt x="7351" y="0"/>
                    </a:moveTo>
                    <a:cubicBezTo>
                      <a:pt x="7345" y="0"/>
                      <a:pt x="7338" y="1"/>
                      <a:pt x="7332" y="2"/>
                    </a:cubicBezTo>
                    <a:cubicBezTo>
                      <a:pt x="7280" y="14"/>
                      <a:pt x="7244" y="64"/>
                      <a:pt x="7254" y="118"/>
                    </a:cubicBezTo>
                    <a:lnTo>
                      <a:pt x="7254" y="120"/>
                    </a:lnTo>
                    <a:cubicBezTo>
                      <a:pt x="7330" y="511"/>
                      <a:pt x="7384" y="906"/>
                      <a:pt x="7420" y="1299"/>
                    </a:cubicBezTo>
                    <a:cubicBezTo>
                      <a:pt x="7449" y="1696"/>
                      <a:pt x="7459" y="2092"/>
                      <a:pt x="7446" y="2489"/>
                    </a:cubicBezTo>
                    <a:cubicBezTo>
                      <a:pt x="7428" y="2885"/>
                      <a:pt x="7398" y="3280"/>
                      <a:pt x="7345" y="3674"/>
                    </a:cubicBezTo>
                    <a:cubicBezTo>
                      <a:pt x="7287" y="4064"/>
                      <a:pt x="7212" y="4455"/>
                      <a:pt x="7120" y="4838"/>
                    </a:cubicBezTo>
                    <a:cubicBezTo>
                      <a:pt x="6742" y="6379"/>
                      <a:pt x="6063" y="7835"/>
                      <a:pt x="5191" y="9160"/>
                    </a:cubicBezTo>
                    <a:cubicBezTo>
                      <a:pt x="4756" y="9823"/>
                      <a:pt x="4275" y="10457"/>
                      <a:pt x="3753" y="11058"/>
                    </a:cubicBezTo>
                    <a:cubicBezTo>
                      <a:pt x="3495" y="11359"/>
                      <a:pt x="3230" y="11655"/>
                      <a:pt x="2951" y="11943"/>
                    </a:cubicBezTo>
                    <a:cubicBezTo>
                      <a:pt x="2676" y="12231"/>
                      <a:pt x="2394" y="12517"/>
                      <a:pt x="2115" y="12812"/>
                    </a:cubicBezTo>
                    <a:cubicBezTo>
                      <a:pt x="1559" y="13397"/>
                      <a:pt x="1024" y="14026"/>
                      <a:pt x="608" y="14734"/>
                    </a:cubicBezTo>
                    <a:cubicBezTo>
                      <a:pt x="400" y="15090"/>
                      <a:pt x="224" y="15469"/>
                      <a:pt x="119" y="15872"/>
                    </a:cubicBezTo>
                    <a:cubicBezTo>
                      <a:pt x="67" y="16073"/>
                      <a:pt x="30" y="16280"/>
                      <a:pt x="14" y="16488"/>
                    </a:cubicBezTo>
                    <a:cubicBezTo>
                      <a:pt x="1" y="16694"/>
                      <a:pt x="7" y="16903"/>
                      <a:pt x="25" y="17109"/>
                    </a:cubicBezTo>
                    <a:cubicBezTo>
                      <a:pt x="31" y="17159"/>
                      <a:pt x="74" y="17197"/>
                      <a:pt x="126" y="17197"/>
                    </a:cubicBezTo>
                    <a:cubicBezTo>
                      <a:pt x="127" y="17197"/>
                      <a:pt x="128" y="17197"/>
                      <a:pt x="129" y="17197"/>
                    </a:cubicBezTo>
                    <a:cubicBezTo>
                      <a:pt x="182" y="17195"/>
                      <a:pt x="224" y="17148"/>
                      <a:pt x="223" y="17095"/>
                    </a:cubicBezTo>
                    <a:lnTo>
                      <a:pt x="223" y="17093"/>
                    </a:lnTo>
                    <a:cubicBezTo>
                      <a:pt x="204" y="16701"/>
                      <a:pt x="252" y="16312"/>
                      <a:pt x="367" y="15943"/>
                    </a:cubicBezTo>
                    <a:cubicBezTo>
                      <a:pt x="479" y="15572"/>
                      <a:pt x="662" y="15224"/>
                      <a:pt x="871" y="14892"/>
                    </a:cubicBezTo>
                    <a:cubicBezTo>
                      <a:pt x="1291" y="14222"/>
                      <a:pt x="1817" y="13631"/>
                      <a:pt x="2381" y="13066"/>
                    </a:cubicBezTo>
                    <a:cubicBezTo>
                      <a:pt x="2943" y="12502"/>
                      <a:pt x="3527" y="11934"/>
                      <a:pt x="4060" y="11322"/>
                    </a:cubicBezTo>
                    <a:cubicBezTo>
                      <a:pt x="4593" y="10709"/>
                      <a:pt x="5090" y="10063"/>
                      <a:pt x="5537" y="9383"/>
                    </a:cubicBezTo>
                    <a:cubicBezTo>
                      <a:pt x="6425" y="8022"/>
                      <a:pt x="7121" y="6515"/>
                      <a:pt x="7470" y="4917"/>
                    </a:cubicBezTo>
                    <a:cubicBezTo>
                      <a:pt x="7560" y="4520"/>
                      <a:pt x="7625" y="4117"/>
                      <a:pt x="7672" y="3712"/>
                    </a:cubicBezTo>
                    <a:cubicBezTo>
                      <a:pt x="7718" y="3307"/>
                      <a:pt x="7741" y="2899"/>
                      <a:pt x="7744" y="2493"/>
                    </a:cubicBezTo>
                    <a:cubicBezTo>
                      <a:pt x="7743" y="2084"/>
                      <a:pt x="7718" y="1679"/>
                      <a:pt x="7671" y="1274"/>
                    </a:cubicBezTo>
                    <a:cubicBezTo>
                      <a:pt x="7622" y="870"/>
                      <a:pt x="7545" y="469"/>
                      <a:pt x="7446" y="74"/>
                    </a:cubicBezTo>
                    <a:cubicBezTo>
                      <a:pt x="7434" y="30"/>
                      <a:pt x="7395" y="0"/>
                      <a:pt x="7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1914950" y="1339425"/>
                <a:ext cx="291950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11690" extrusionOk="0">
                    <a:moveTo>
                      <a:pt x="7577" y="0"/>
                    </a:moveTo>
                    <a:cubicBezTo>
                      <a:pt x="6326" y="0"/>
                      <a:pt x="5070" y="346"/>
                      <a:pt x="3997" y="991"/>
                    </a:cubicBezTo>
                    <a:cubicBezTo>
                      <a:pt x="2267" y="2032"/>
                      <a:pt x="1019" y="3805"/>
                      <a:pt x="508" y="5758"/>
                    </a:cubicBezTo>
                    <a:cubicBezTo>
                      <a:pt x="1" y="7711"/>
                      <a:pt x="211" y="9824"/>
                      <a:pt x="988" y="11690"/>
                    </a:cubicBezTo>
                    <a:cubicBezTo>
                      <a:pt x="704" y="9517"/>
                      <a:pt x="1331" y="7244"/>
                      <a:pt x="2683" y="5523"/>
                    </a:cubicBezTo>
                    <a:cubicBezTo>
                      <a:pt x="3109" y="4981"/>
                      <a:pt x="3612" y="4487"/>
                      <a:pt x="4219" y="4163"/>
                    </a:cubicBezTo>
                    <a:cubicBezTo>
                      <a:pt x="4765" y="3871"/>
                      <a:pt x="5379" y="3726"/>
                      <a:pt x="5997" y="3662"/>
                    </a:cubicBezTo>
                    <a:cubicBezTo>
                      <a:pt x="6227" y="3640"/>
                      <a:pt x="6458" y="3628"/>
                      <a:pt x="6690" y="3628"/>
                    </a:cubicBezTo>
                    <a:cubicBezTo>
                      <a:pt x="7407" y="3628"/>
                      <a:pt x="8125" y="3738"/>
                      <a:pt x="8811" y="3954"/>
                    </a:cubicBezTo>
                    <a:cubicBezTo>
                      <a:pt x="9464" y="4160"/>
                      <a:pt x="10085" y="4462"/>
                      <a:pt x="10722" y="4774"/>
                    </a:cubicBezTo>
                    <a:cubicBezTo>
                      <a:pt x="10629" y="4000"/>
                      <a:pt x="11429" y="3399"/>
                      <a:pt x="11578" y="2633"/>
                    </a:cubicBezTo>
                    <a:cubicBezTo>
                      <a:pt x="11678" y="2127"/>
                      <a:pt x="11469" y="1594"/>
                      <a:pt x="11122" y="1212"/>
                    </a:cubicBezTo>
                    <a:cubicBezTo>
                      <a:pt x="10773" y="830"/>
                      <a:pt x="10303" y="581"/>
                      <a:pt x="9820" y="399"/>
                    </a:cubicBezTo>
                    <a:cubicBezTo>
                      <a:pt x="9103" y="129"/>
                      <a:pt x="8341" y="0"/>
                      <a:pt x="7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2051075" y="1362475"/>
                <a:ext cx="5730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103" extrusionOk="0">
                    <a:moveTo>
                      <a:pt x="1102" y="1"/>
                    </a:moveTo>
                    <a:cubicBezTo>
                      <a:pt x="1028" y="1"/>
                      <a:pt x="953" y="15"/>
                      <a:pt x="878" y="49"/>
                    </a:cubicBezTo>
                    <a:cubicBezTo>
                      <a:pt x="822" y="75"/>
                      <a:pt x="805" y="162"/>
                      <a:pt x="836" y="211"/>
                    </a:cubicBezTo>
                    <a:cubicBezTo>
                      <a:pt x="867" y="260"/>
                      <a:pt x="903" y="302"/>
                      <a:pt x="939" y="346"/>
                    </a:cubicBezTo>
                    <a:cubicBezTo>
                      <a:pt x="941" y="384"/>
                      <a:pt x="956" y="420"/>
                      <a:pt x="988" y="449"/>
                    </a:cubicBezTo>
                    <a:cubicBezTo>
                      <a:pt x="996" y="457"/>
                      <a:pt x="1008" y="463"/>
                      <a:pt x="1016" y="472"/>
                    </a:cubicBezTo>
                    <a:cubicBezTo>
                      <a:pt x="1014" y="472"/>
                      <a:pt x="1009" y="470"/>
                      <a:pt x="1006" y="470"/>
                    </a:cubicBezTo>
                    <a:cubicBezTo>
                      <a:pt x="867" y="456"/>
                      <a:pt x="728" y="454"/>
                      <a:pt x="590" y="454"/>
                    </a:cubicBezTo>
                    <a:cubicBezTo>
                      <a:pt x="494" y="454"/>
                      <a:pt x="397" y="444"/>
                      <a:pt x="302" y="444"/>
                    </a:cubicBezTo>
                    <a:cubicBezTo>
                      <a:pt x="261" y="444"/>
                      <a:pt x="220" y="446"/>
                      <a:pt x="179" y="451"/>
                    </a:cubicBezTo>
                    <a:cubicBezTo>
                      <a:pt x="94" y="463"/>
                      <a:pt x="20" y="509"/>
                      <a:pt x="9" y="601"/>
                    </a:cubicBezTo>
                    <a:cubicBezTo>
                      <a:pt x="0" y="685"/>
                      <a:pt x="46" y="769"/>
                      <a:pt x="131" y="790"/>
                    </a:cubicBezTo>
                    <a:cubicBezTo>
                      <a:pt x="418" y="862"/>
                      <a:pt x="701" y="933"/>
                      <a:pt x="993" y="976"/>
                    </a:cubicBezTo>
                    <a:cubicBezTo>
                      <a:pt x="1139" y="998"/>
                      <a:pt x="1287" y="1018"/>
                      <a:pt x="1433" y="1035"/>
                    </a:cubicBezTo>
                    <a:cubicBezTo>
                      <a:pt x="1576" y="1054"/>
                      <a:pt x="1724" y="1061"/>
                      <a:pt x="1864" y="1097"/>
                    </a:cubicBezTo>
                    <a:cubicBezTo>
                      <a:pt x="1876" y="1101"/>
                      <a:pt x="1889" y="1102"/>
                      <a:pt x="1901" y="1102"/>
                    </a:cubicBezTo>
                    <a:cubicBezTo>
                      <a:pt x="1948" y="1102"/>
                      <a:pt x="1992" y="1080"/>
                      <a:pt x="2025" y="1047"/>
                    </a:cubicBezTo>
                    <a:cubicBezTo>
                      <a:pt x="2038" y="1050"/>
                      <a:pt x="2051" y="1052"/>
                      <a:pt x="2064" y="1052"/>
                    </a:cubicBezTo>
                    <a:cubicBezTo>
                      <a:pt x="2178" y="1052"/>
                      <a:pt x="2292" y="935"/>
                      <a:pt x="2213" y="812"/>
                    </a:cubicBezTo>
                    <a:cubicBezTo>
                      <a:pt x="2060" y="577"/>
                      <a:pt x="1864" y="372"/>
                      <a:pt x="1636" y="211"/>
                    </a:cubicBezTo>
                    <a:cubicBezTo>
                      <a:pt x="1477" y="97"/>
                      <a:pt x="1292" y="1"/>
                      <a:pt x="110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1925850" y="1466950"/>
                <a:ext cx="29425" cy="1011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4046" extrusionOk="0">
                    <a:moveTo>
                      <a:pt x="982" y="0"/>
                    </a:moveTo>
                    <a:cubicBezTo>
                      <a:pt x="970" y="0"/>
                      <a:pt x="958" y="2"/>
                      <a:pt x="944" y="6"/>
                    </a:cubicBezTo>
                    <a:cubicBezTo>
                      <a:pt x="663" y="88"/>
                      <a:pt x="322" y="372"/>
                      <a:pt x="302" y="682"/>
                    </a:cubicBezTo>
                    <a:cubicBezTo>
                      <a:pt x="297" y="750"/>
                      <a:pt x="364" y="816"/>
                      <a:pt x="430" y="816"/>
                    </a:cubicBezTo>
                    <a:cubicBezTo>
                      <a:pt x="431" y="816"/>
                      <a:pt x="433" y="816"/>
                      <a:pt x="434" y="816"/>
                    </a:cubicBezTo>
                    <a:cubicBezTo>
                      <a:pt x="482" y="813"/>
                      <a:pt x="526" y="806"/>
                      <a:pt x="571" y="799"/>
                    </a:cubicBezTo>
                    <a:lnTo>
                      <a:pt x="571" y="799"/>
                    </a:lnTo>
                    <a:cubicBezTo>
                      <a:pt x="545" y="846"/>
                      <a:pt x="521" y="902"/>
                      <a:pt x="496" y="940"/>
                    </a:cubicBezTo>
                    <a:cubicBezTo>
                      <a:pt x="449" y="1010"/>
                      <a:pt x="398" y="1077"/>
                      <a:pt x="351" y="1144"/>
                    </a:cubicBezTo>
                    <a:cubicBezTo>
                      <a:pt x="166" y="1402"/>
                      <a:pt x="2" y="1705"/>
                      <a:pt x="65" y="2031"/>
                    </a:cubicBezTo>
                    <a:cubicBezTo>
                      <a:pt x="80" y="2109"/>
                      <a:pt x="157" y="2156"/>
                      <a:pt x="231" y="2158"/>
                    </a:cubicBezTo>
                    <a:cubicBezTo>
                      <a:pt x="201" y="2238"/>
                      <a:pt x="163" y="2318"/>
                      <a:pt x="149" y="2370"/>
                    </a:cubicBezTo>
                    <a:cubicBezTo>
                      <a:pt x="105" y="2546"/>
                      <a:pt x="71" y="2723"/>
                      <a:pt x="49" y="2902"/>
                    </a:cubicBezTo>
                    <a:cubicBezTo>
                      <a:pt x="9" y="3255"/>
                      <a:pt x="0" y="3615"/>
                      <a:pt x="77" y="3962"/>
                    </a:cubicBezTo>
                    <a:cubicBezTo>
                      <a:pt x="89" y="4020"/>
                      <a:pt x="137" y="4046"/>
                      <a:pt x="186" y="4046"/>
                    </a:cubicBezTo>
                    <a:cubicBezTo>
                      <a:pt x="246" y="4046"/>
                      <a:pt x="308" y="4005"/>
                      <a:pt x="304" y="3932"/>
                    </a:cubicBezTo>
                    <a:cubicBezTo>
                      <a:pt x="286" y="3400"/>
                      <a:pt x="376" y="2850"/>
                      <a:pt x="502" y="2329"/>
                    </a:cubicBezTo>
                    <a:cubicBezTo>
                      <a:pt x="518" y="2273"/>
                      <a:pt x="532" y="2217"/>
                      <a:pt x="542" y="2161"/>
                    </a:cubicBezTo>
                    <a:cubicBezTo>
                      <a:pt x="547" y="2146"/>
                      <a:pt x="549" y="2132"/>
                      <a:pt x="554" y="2116"/>
                    </a:cubicBezTo>
                    <a:cubicBezTo>
                      <a:pt x="620" y="1854"/>
                      <a:pt x="691" y="1587"/>
                      <a:pt x="773" y="1329"/>
                    </a:cubicBezTo>
                    <a:cubicBezTo>
                      <a:pt x="859" y="1061"/>
                      <a:pt x="1019" y="824"/>
                      <a:pt x="1090" y="551"/>
                    </a:cubicBezTo>
                    <a:cubicBezTo>
                      <a:pt x="1112" y="480"/>
                      <a:pt x="1081" y="422"/>
                      <a:pt x="1032" y="392"/>
                    </a:cubicBezTo>
                    <a:cubicBezTo>
                      <a:pt x="1044" y="383"/>
                      <a:pt x="1054" y="372"/>
                      <a:pt x="1065" y="363"/>
                    </a:cubicBezTo>
                    <a:cubicBezTo>
                      <a:pt x="1176" y="278"/>
                      <a:pt x="1155" y="154"/>
                      <a:pt x="1087" y="84"/>
                    </a:cubicBezTo>
                    <a:cubicBezTo>
                      <a:pt x="1072" y="37"/>
                      <a:pt x="1035" y="0"/>
                      <a:pt x="98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1963200" y="1437375"/>
                <a:ext cx="1585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25" extrusionOk="0">
                    <a:moveTo>
                      <a:pt x="275" y="595"/>
                    </a:moveTo>
                    <a:lnTo>
                      <a:pt x="275" y="595"/>
                    </a:lnTo>
                    <a:cubicBezTo>
                      <a:pt x="273" y="596"/>
                      <a:pt x="271" y="597"/>
                      <a:pt x="269" y="598"/>
                    </a:cubicBezTo>
                    <a:lnTo>
                      <a:pt x="269" y="598"/>
                    </a:lnTo>
                    <a:cubicBezTo>
                      <a:pt x="271" y="597"/>
                      <a:pt x="273" y="596"/>
                      <a:pt x="275" y="595"/>
                    </a:cubicBezTo>
                    <a:close/>
                    <a:moveTo>
                      <a:pt x="467" y="0"/>
                    </a:moveTo>
                    <a:cubicBezTo>
                      <a:pt x="439" y="0"/>
                      <a:pt x="412" y="6"/>
                      <a:pt x="389" y="21"/>
                    </a:cubicBezTo>
                    <a:cubicBezTo>
                      <a:pt x="317" y="69"/>
                      <a:pt x="249" y="126"/>
                      <a:pt x="191" y="190"/>
                    </a:cubicBezTo>
                    <a:cubicBezTo>
                      <a:pt x="158" y="226"/>
                      <a:pt x="128" y="263"/>
                      <a:pt x="99" y="302"/>
                    </a:cubicBezTo>
                    <a:cubicBezTo>
                      <a:pt x="70" y="343"/>
                      <a:pt x="46" y="384"/>
                      <a:pt x="30" y="431"/>
                    </a:cubicBezTo>
                    <a:cubicBezTo>
                      <a:pt x="1" y="526"/>
                      <a:pt x="84" y="624"/>
                      <a:pt x="178" y="624"/>
                    </a:cubicBezTo>
                    <a:cubicBezTo>
                      <a:pt x="191" y="624"/>
                      <a:pt x="205" y="622"/>
                      <a:pt x="219" y="618"/>
                    </a:cubicBezTo>
                    <a:cubicBezTo>
                      <a:pt x="228" y="615"/>
                      <a:pt x="238" y="611"/>
                      <a:pt x="247" y="607"/>
                    </a:cubicBezTo>
                    <a:lnTo>
                      <a:pt x="247" y="607"/>
                    </a:lnTo>
                    <a:cubicBezTo>
                      <a:pt x="340" y="583"/>
                      <a:pt x="411" y="513"/>
                      <a:pt x="467" y="439"/>
                    </a:cubicBezTo>
                    <a:cubicBezTo>
                      <a:pt x="491" y="407"/>
                      <a:pt x="523" y="371"/>
                      <a:pt x="540" y="334"/>
                    </a:cubicBezTo>
                    <a:lnTo>
                      <a:pt x="562" y="285"/>
                    </a:lnTo>
                    <a:cubicBezTo>
                      <a:pt x="589" y="263"/>
                      <a:pt x="612" y="236"/>
                      <a:pt x="621" y="201"/>
                    </a:cubicBezTo>
                    <a:cubicBezTo>
                      <a:pt x="634" y="164"/>
                      <a:pt x="629" y="113"/>
                      <a:pt x="608" y="79"/>
                    </a:cubicBezTo>
                    <a:cubicBezTo>
                      <a:pt x="586" y="46"/>
                      <a:pt x="553" y="14"/>
                      <a:pt x="511" y="5"/>
                    </a:cubicBezTo>
                    <a:cubicBezTo>
                      <a:pt x="497" y="2"/>
                      <a:pt x="482" y="0"/>
                      <a:pt x="46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2106925" y="1353475"/>
                <a:ext cx="9132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629" extrusionOk="0">
                    <a:moveTo>
                      <a:pt x="1441" y="0"/>
                    </a:moveTo>
                    <a:cubicBezTo>
                      <a:pt x="1398" y="0"/>
                      <a:pt x="1354" y="3"/>
                      <a:pt x="1309" y="9"/>
                    </a:cubicBezTo>
                    <a:cubicBezTo>
                      <a:pt x="1184" y="23"/>
                      <a:pt x="1097" y="117"/>
                      <a:pt x="1126" y="246"/>
                    </a:cubicBezTo>
                    <a:cubicBezTo>
                      <a:pt x="1154" y="369"/>
                      <a:pt x="1217" y="466"/>
                      <a:pt x="1291" y="565"/>
                    </a:cubicBezTo>
                    <a:cubicBezTo>
                      <a:pt x="1325" y="613"/>
                      <a:pt x="1367" y="659"/>
                      <a:pt x="1391" y="711"/>
                    </a:cubicBezTo>
                    <a:cubicBezTo>
                      <a:pt x="1403" y="732"/>
                      <a:pt x="1404" y="790"/>
                      <a:pt x="1412" y="829"/>
                    </a:cubicBezTo>
                    <a:cubicBezTo>
                      <a:pt x="1342" y="786"/>
                      <a:pt x="1270" y="752"/>
                      <a:pt x="1205" y="700"/>
                    </a:cubicBezTo>
                    <a:cubicBezTo>
                      <a:pt x="896" y="448"/>
                      <a:pt x="644" y="29"/>
                      <a:pt x="199" y="29"/>
                    </a:cubicBezTo>
                    <a:cubicBezTo>
                      <a:pt x="197" y="29"/>
                      <a:pt x="194" y="29"/>
                      <a:pt x="192" y="29"/>
                    </a:cubicBezTo>
                    <a:cubicBezTo>
                      <a:pt x="85" y="29"/>
                      <a:pt x="0" y="134"/>
                      <a:pt x="31" y="239"/>
                    </a:cubicBezTo>
                    <a:cubicBezTo>
                      <a:pt x="139" y="602"/>
                      <a:pt x="240" y="967"/>
                      <a:pt x="449" y="1287"/>
                    </a:cubicBezTo>
                    <a:cubicBezTo>
                      <a:pt x="620" y="1551"/>
                      <a:pt x="826" y="1767"/>
                      <a:pt x="1080" y="1947"/>
                    </a:cubicBezTo>
                    <a:cubicBezTo>
                      <a:pt x="1234" y="2058"/>
                      <a:pt x="1397" y="2164"/>
                      <a:pt x="1550" y="2277"/>
                    </a:cubicBezTo>
                    <a:cubicBezTo>
                      <a:pt x="1655" y="2462"/>
                      <a:pt x="1759" y="2646"/>
                      <a:pt x="1873" y="2827"/>
                    </a:cubicBezTo>
                    <a:cubicBezTo>
                      <a:pt x="1932" y="2920"/>
                      <a:pt x="1997" y="3008"/>
                      <a:pt x="2066" y="3096"/>
                    </a:cubicBezTo>
                    <a:cubicBezTo>
                      <a:pt x="2131" y="3210"/>
                      <a:pt x="2191" y="3324"/>
                      <a:pt x="2239" y="3439"/>
                    </a:cubicBezTo>
                    <a:cubicBezTo>
                      <a:pt x="2272" y="3521"/>
                      <a:pt x="2341" y="3563"/>
                      <a:pt x="2412" y="3570"/>
                    </a:cubicBezTo>
                    <a:cubicBezTo>
                      <a:pt x="2445" y="3605"/>
                      <a:pt x="2493" y="3628"/>
                      <a:pt x="2540" y="3628"/>
                    </a:cubicBezTo>
                    <a:cubicBezTo>
                      <a:pt x="2566" y="3628"/>
                      <a:pt x="2592" y="3621"/>
                      <a:pt x="2615" y="3605"/>
                    </a:cubicBezTo>
                    <a:cubicBezTo>
                      <a:pt x="2817" y="3461"/>
                      <a:pt x="2950" y="3247"/>
                      <a:pt x="2938" y="2981"/>
                    </a:cubicBezTo>
                    <a:cubicBezTo>
                      <a:pt x="2928" y="2814"/>
                      <a:pt x="2876" y="2659"/>
                      <a:pt x="2801" y="2512"/>
                    </a:cubicBezTo>
                    <a:lnTo>
                      <a:pt x="2801" y="2512"/>
                    </a:lnTo>
                    <a:cubicBezTo>
                      <a:pt x="2902" y="2571"/>
                      <a:pt x="3015" y="2609"/>
                      <a:pt x="3126" y="2609"/>
                    </a:cubicBezTo>
                    <a:cubicBezTo>
                      <a:pt x="3229" y="2609"/>
                      <a:pt x="3330" y="2576"/>
                      <a:pt x="3418" y="2496"/>
                    </a:cubicBezTo>
                    <a:cubicBezTo>
                      <a:pt x="3617" y="2315"/>
                      <a:pt x="3653" y="2018"/>
                      <a:pt x="3626" y="1766"/>
                    </a:cubicBezTo>
                    <a:cubicBezTo>
                      <a:pt x="3595" y="1480"/>
                      <a:pt x="3493" y="1147"/>
                      <a:pt x="3226" y="999"/>
                    </a:cubicBezTo>
                    <a:cubicBezTo>
                      <a:pt x="3202" y="985"/>
                      <a:pt x="3172" y="979"/>
                      <a:pt x="3142" y="979"/>
                    </a:cubicBezTo>
                    <a:cubicBezTo>
                      <a:pt x="3083" y="979"/>
                      <a:pt x="3024" y="1004"/>
                      <a:pt x="3000" y="1058"/>
                    </a:cubicBezTo>
                    <a:cubicBezTo>
                      <a:pt x="2948" y="1178"/>
                      <a:pt x="2928" y="1286"/>
                      <a:pt x="2941" y="1414"/>
                    </a:cubicBezTo>
                    <a:cubicBezTo>
                      <a:pt x="2945" y="1451"/>
                      <a:pt x="2952" y="1489"/>
                      <a:pt x="2955" y="1525"/>
                    </a:cubicBezTo>
                    <a:cubicBezTo>
                      <a:pt x="2898" y="1444"/>
                      <a:pt x="2847" y="1358"/>
                      <a:pt x="2803" y="1273"/>
                    </a:cubicBezTo>
                    <a:cubicBezTo>
                      <a:pt x="2693" y="1067"/>
                      <a:pt x="2582" y="858"/>
                      <a:pt x="2457" y="659"/>
                    </a:cubicBezTo>
                    <a:cubicBezTo>
                      <a:pt x="2216" y="284"/>
                      <a:pt x="1887" y="0"/>
                      <a:pt x="144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2035250" y="1348700"/>
                <a:ext cx="2917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819" extrusionOk="0">
                    <a:moveTo>
                      <a:pt x="567" y="1"/>
                    </a:moveTo>
                    <a:cubicBezTo>
                      <a:pt x="529" y="1"/>
                      <a:pt x="492" y="5"/>
                      <a:pt x="450" y="14"/>
                    </a:cubicBezTo>
                    <a:cubicBezTo>
                      <a:pt x="394" y="27"/>
                      <a:pt x="332" y="68"/>
                      <a:pt x="293" y="106"/>
                    </a:cubicBezTo>
                    <a:cubicBezTo>
                      <a:pt x="267" y="130"/>
                      <a:pt x="248" y="159"/>
                      <a:pt x="231" y="191"/>
                    </a:cubicBezTo>
                    <a:cubicBezTo>
                      <a:pt x="194" y="202"/>
                      <a:pt x="159" y="218"/>
                      <a:pt x="127" y="244"/>
                    </a:cubicBezTo>
                    <a:cubicBezTo>
                      <a:pt x="91" y="266"/>
                      <a:pt x="62" y="295"/>
                      <a:pt x="41" y="331"/>
                    </a:cubicBezTo>
                    <a:cubicBezTo>
                      <a:pt x="22" y="358"/>
                      <a:pt x="13" y="388"/>
                      <a:pt x="12" y="419"/>
                    </a:cubicBezTo>
                    <a:cubicBezTo>
                      <a:pt x="0" y="495"/>
                      <a:pt x="23" y="564"/>
                      <a:pt x="78" y="620"/>
                    </a:cubicBezTo>
                    <a:cubicBezTo>
                      <a:pt x="201" y="746"/>
                      <a:pt x="364" y="814"/>
                      <a:pt x="538" y="818"/>
                    </a:cubicBezTo>
                    <a:cubicBezTo>
                      <a:pt x="543" y="818"/>
                      <a:pt x="549" y="818"/>
                      <a:pt x="554" y="818"/>
                    </a:cubicBezTo>
                    <a:cubicBezTo>
                      <a:pt x="688" y="818"/>
                      <a:pt x="824" y="783"/>
                      <a:pt x="946" y="729"/>
                    </a:cubicBezTo>
                    <a:cubicBezTo>
                      <a:pt x="960" y="726"/>
                      <a:pt x="975" y="721"/>
                      <a:pt x="989" y="720"/>
                    </a:cubicBezTo>
                    <a:cubicBezTo>
                      <a:pt x="1044" y="707"/>
                      <a:pt x="1105" y="661"/>
                      <a:pt x="1131" y="612"/>
                    </a:cubicBezTo>
                    <a:cubicBezTo>
                      <a:pt x="1161" y="553"/>
                      <a:pt x="1167" y="495"/>
                      <a:pt x="1154" y="430"/>
                    </a:cubicBezTo>
                    <a:cubicBezTo>
                      <a:pt x="1132" y="324"/>
                      <a:pt x="1071" y="230"/>
                      <a:pt x="988" y="161"/>
                    </a:cubicBezTo>
                    <a:cubicBezTo>
                      <a:pt x="890" y="80"/>
                      <a:pt x="783" y="22"/>
                      <a:pt x="653" y="6"/>
                    </a:cubicBezTo>
                    <a:cubicBezTo>
                      <a:pt x="623" y="3"/>
                      <a:pt x="595" y="1"/>
                      <a:pt x="56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>
                <a:off x="1944050" y="1437375"/>
                <a:ext cx="169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3" extrusionOk="0">
                    <a:moveTo>
                      <a:pt x="500" y="0"/>
                    </a:moveTo>
                    <a:cubicBezTo>
                      <a:pt x="487" y="0"/>
                      <a:pt x="475" y="1"/>
                      <a:pt x="463" y="4"/>
                    </a:cubicBezTo>
                    <a:cubicBezTo>
                      <a:pt x="457" y="3"/>
                      <a:pt x="450" y="1"/>
                      <a:pt x="443" y="1"/>
                    </a:cubicBezTo>
                    <a:cubicBezTo>
                      <a:pt x="440" y="1"/>
                      <a:pt x="436" y="2"/>
                      <a:pt x="433" y="2"/>
                    </a:cubicBezTo>
                    <a:cubicBezTo>
                      <a:pt x="384" y="4"/>
                      <a:pt x="337" y="20"/>
                      <a:pt x="301" y="56"/>
                    </a:cubicBezTo>
                    <a:cubicBezTo>
                      <a:pt x="206" y="151"/>
                      <a:pt x="137" y="272"/>
                      <a:pt x="65" y="386"/>
                    </a:cubicBezTo>
                    <a:cubicBezTo>
                      <a:pt x="0" y="488"/>
                      <a:pt x="64" y="627"/>
                      <a:pt x="177" y="660"/>
                    </a:cubicBezTo>
                    <a:cubicBezTo>
                      <a:pt x="207" y="668"/>
                      <a:pt x="236" y="672"/>
                      <a:pt x="265" y="672"/>
                    </a:cubicBezTo>
                    <a:cubicBezTo>
                      <a:pt x="354" y="672"/>
                      <a:pt x="441" y="634"/>
                      <a:pt x="506" y="569"/>
                    </a:cubicBezTo>
                    <a:cubicBezTo>
                      <a:pt x="575" y="501"/>
                      <a:pt x="617" y="410"/>
                      <a:pt x="649" y="321"/>
                    </a:cubicBezTo>
                    <a:cubicBezTo>
                      <a:pt x="653" y="312"/>
                      <a:pt x="656" y="301"/>
                      <a:pt x="660" y="292"/>
                    </a:cubicBezTo>
                    <a:cubicBezTo>
                      <a:pt x="668" y="269"/>
                      <a:pt x="669" y="243"/>
                      <a:pt x="672" y="220"/>
                    </a:cubicBezTo>
                    <a:cubicBezTo>
                      <a:pt x="675" y="211"/>
                      <a:pt x="675" y="201"/>
                      <a:pt x="676" y="191"/>
                    </a:cubicBezTo>
                    <a:cubicBezTo>
                      <a:pt x="678" y="149"/>
                      <a:pt x="663" y="115"/>
                      <a:pt x="647" y="83"/>
                    </a:cubicBezTo>
                    <a:cubicBezTo>
                      <a:pt x="632" y="49"/>
                      <a:pt x="583" y="13"/>
                      <a:pt x="546" y="5"/>
                    </a:cubicBezTo>
                    <a:cubicBezTo>
                      <a:pt x="532" y="2"/>
                      <a:pt x="516" y="0"/>
                      <a:pt x="50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>
                <a:off x="2118750" y="1367025"/>
                <a:ext cx="5497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2817" extrusionOk="0">
                    <a:moveTo>
                      <a:pt x="158" y="1"/>
                    </a:moveTo>
                    <a:cubicBezTo>
                      <a:pt x="94" y="1"/>
                      <a:pt x="34" y="55"/>
                      <a:pt x="25" y="128"/>
                    </a:cubicBezTo>
                    <a:cubicBezTo>
                      <a:pt x="0" y="360"/>
                      <a:pt x="144" y="584"/>
                      <a:pt x="283" y="755"/>
                    </a:cubicBezTo>
                    <a:cubicBezTo>
                      <a:pt x="450" y="961"/>
                      <a:pt x="637" y="1147"/>
                      <a:pt x="826" y="1335"/>
                    </a:cubicBezTo>
                    <a:cubicBezTo>
                      <a:pt x="1031" y="1535"/>
                      <a:pt x="1199" y="1740"/>
                      <a:pt x="1348" y="1985"/>
                    </a:cubicBezTo>
                    <a:cubicBezTo>
                      <a:pt x="1509" y="2254"/>
                      <a:pt x="1668" y="2545"/>
                      <a:pt x="1900" y="2762"/>
                    </a:cubicBezTo>
                    <a:cubicBezTo>
                      <a:pt x="1903" y="2763"/>
                      <a:pt x="1906" y="2763"/>
                      <a:pt x="1907" y="2766"/>
                    </a:cubicBezTo>
                    <a:cubicBezTo>
                      <a:pt x="1936" y="2801"/>
                      <a:pt x="1977" y="2817"/>
                      <a:pt x="2019" y="2817"/>
                    </a:cubicBezTo>
                    <a:cubicBezTo>
                      <a:pt x="2108" y="2817"/>
                      <a:pt x="2198" y="2746"/>
                      <a:pt x="2164" y="2638"/>
                    </a:cubicBezTo>
                    <a:cubicBezTo>
                      <a:pt x="2008" y="2142"/>
                      <a:pt x="1789" y="1702"/>
                      <a:pt x="1457" y="1299"/>
                    </a:cubicBezTo>
                    <a:cubicBezTo>
                      <a:pt x="1088" y="849"/>
                      <a:pt x="668" y="438"/>
                      <a:pt x="245" y="37"/>
                    </a:cubicBezTo>
                    <a:cubicBezTo>
                      <a:pt x="218" y="12"/>
                      <a:pt x="18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2135475" y="1353475"/>
                <a:ext cx="32500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683" extrusionOk="0">
                    <a:moveTo>
                      <a:pt x="167" y="1"/>
                    </a:moveTo>
                    <a:cubicBezTo>
                      <a:pt x="125" y="1"/>
                      <a:pt x="80" y="22"/>
                      <a:pt x="50" y="49"/>
                    </a:cubicBezTo>
                    <a:cubicBezTo>
                      <a:pt x="6" y="95"/>
                      <a:pt x="0" y="148"/>
                      <a:pt x="10" y="207"/>
                    </a:cubicBezTo>
                    <a:cubicBezTo>
                      <a:pt x="32" y="362"/>
                      <a:pt x="112" y="502"/>
                      <a:pt x="206" y="626"/>
                    </a:cubicBezTo>
                    <a:cubicBezTo>
                      <a:pt x="293" y="820"/>
                      <a:pt x="411" y="1005"/>
                      <a:pt x="538" y="1172"/>
                    </a:cubicBezTo>
                    <a:cubicBezTo>
                      <a:pt x="626" y="1289"/>
                      <a:pt x="719" y="1402"/>
                      <a:pt x="829" y="1500"/>
                    </a:cubicBezTo>
                    <a:cubicBezTo>
                      <a:pt x="918" y="1577"/>
                      <a:pt x="1019" y="1653"/>
                      <a:pt x="1136" y="1679"/>
                    </a:cubicBezTo>
                    <a:cubicBezTo>
                      <a:pt x="1145" y="1681"/>
                      <a:pt x="1155" y="1682"/>
                      <a:pt x="1164" y="1682"/>
                    </a:cubicBezTo>
                    <a:cubicBezTo>
                      <a:pt x="1231" y="1682"/>
                      <a:pt x="1299" y="1634"/>
                      <a:pt x="1294" y="1558"/>
                    </a:cubicBezTo>
                    <a:cubicBezTo>
                      <a:pt x="1286" y="1322"/>
                      <a:pt x="1147" y="1091"/>
                      <a:pt x="1031" y="894"/>
                    </a:cubicBezTo>
                    <a:cubicBezTo>
                      <a:pt x="889" y="653"/>
                      <a:pt x="725" y="414"/>
                      <a:pt x="525" y="219"/>
                    </a:cubicBezTo>
                    <a:cubicBezTo>
                      <a:pt x="431" y="127"/>
                      <a:pt x="330" y="59"/>
                      <a:pt x="209" y="9"/>
                    </a:cubicBezTo>
                    <a:cubicBezTo>
                      <a:pt x="196" y="3"/>
                      <a:pt x="182" y="1"/>
                      <a:pt x="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2170125" y="1400075"/>
                <a:ext cx="15300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84" extrusionOk="0">
                    <a:moveTo>
                      <a:pt x="157" y="0"/>
                    </a:moveTo>
                    <a:cubicBezTo>
                      <a:pt x="129" y="0"/>
                      <a:pt x="102" y="7"/>
                      <a:pt x="80" y="21"/>
                    </a:cubicBezTo>
                    <a:cubicBezTo>
                      <a:pt x="57" y="36"/>
                      <a:pt x="38" y="56"/>
                      <a:pt x="24" y="78"/>
                    </a:cubicBezTo>
                    <a:cubicBezTo>
                      <a:pt x="1" y="115"/>
                      <a:pt x="2" y="157"/>
                      <a:pt x="8" y="199"/>
                    </a:cubicBezTo>
                    <a:cubicBezTo>
                      <a:pt x="11" y="229"/>
                      <a:pt x="18" y="249"/>
                      <a:pt x="32" y="278"/>
                    </a:cubicBezTo>
                    <a:cubicBezTo>
                      <a:pt x="40" y="292"/>
                      <a:pt x="47" y="305"/>
                      <a:pt x="57" y="320"/>
                    </a:cubicBezTo>
                    <a:cubicBezTo>
                      <a:pt x="79" y="353"/>
                      <a:pt x="102" y="386"/>
                      <a:pt x="129" y="415"/>
                    </a:cubicBezTo>
                    <a:cubicBezTo>
                      <a:pt x="155" y="445"/>
                      <a:pt x="191" y="480"/>
                      <a:pt x="231" y="503"/>
                    </a:cubicBezTo>
                    <a:cubicBezTo>
                      <a:pt x="234" y="509"/>
                      <a:pt x="237" y="514"/>
                      <a:pt x="239" y="519"/>
                    </a:cubicBezTo>
                    <a:cubicBezTo>
                      <a:pt x="277" y="582"/>
                      <a:pt x="334" y="632"/>
                      <a:pt x="400" y="667"/>
                    </a:cubicBezTo>
                    <a:cubicBezTo>
                      <a:pt x="422" y="678"/>
                      <a:pt x="445" y="684"/>
                      <a:pt x="468" y="684"/>
                    </a:cubicBezTo>
                    <a:cubicBezTo>
                      <a:pt x="497" y="684"/>
                      <a:pt x="525" y="675"/>
                      <a:pt x="550" y="656"/>
                    </a:cubicBezTo>
                    <a:cubicBezTo>
                      <a:pt x="595" y="622"/>
                      <a:pt x="612" y="569"/>
                      <a:pt x="599" y="516"/>
                    </a:cubicBezTo>
                    <a:cubicBezTo>
                      <a:pt x="577" y="416"/>
                      <a:pt x="527" y="328"/>
                      <a:pt x="465" y="249"/>
                    </a:cubicBezTo>
                    <a:cubicBezTo>
                      <a:pt x="435" y="209"/>
                      <a:pt x="404" y="173"/>
                      <a:pt x="368" y="140"/>
                    </a:cubicBezTo>
                    <a:cubicBezTo>
                      <a:pt x="335" y="108"/>
                      <a:pt x="302" y="79"/>
                      <a:pt x="270" y="47"/>
                    </a:cubicBezTo>
                    <a:cubicBezTo>
                      <a:pt x="243" y="17"/>
                      <a:pt x="199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2178875" y="1376800"/>
                <a:ext cx="1070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815" extrusionOk="0">
                    <a:moveTo>
                      <a:pt x="161" y="0"/>
                    </a:moveTo>
                    <a:cubicBezTo>
                      <a:pt x="148" y="0"/>
                      <a:pt x="134" y="2"/>
                      <a:pt x="121" y="7"/>
                    </a:cubicBezTo>
                    <a:cubicBezTo>
                      <a:pt x="54" y="28"/>
                      <a:pt x="1" y="87"/>
                      <a:pt x="4" y="161"/>
                    </a:cubicBezTo>
                    <a:cubicBezTo>
                      <a:pt x="4" y="216"/>
                      <a:pt x="10" y="273"/>
                      <a:pt x="21" y="328"/>
                    </a:cubicBezTo>
                    <a:cubicBezTo>
                      <a:pt x="24" y="335"/>
                      <a:pt x="25" y="340"/>
                      <a:pt x="27" y="347"/>
                    </a:cubicBezTo>
                    <a:cubicBezTo>
                      <a:pt x="12" y="426"/>
                      <a:pt x="5" y="504"/>
                      <a:pt x="24" y="583"/>
                    </a:cubicBezTo>
                    <a:cubicBezTo>
                      <a:pt x="43" y="676"/>
                      <a:pt x="103" y="745"/>
                      <a:pt x="183" y="794"/>
                    </a:cubicBezTo>
                    <a:cubicBezTo>
                      <a:pt x="206" y="807"/>
                      <a:pt x="232" y="814"/>
                      <a:pt x="258" y="814"/>
                    </a:cubicBezTo>
                    <a:cubicBezTo>
                      <a:pt x="285" y="814"/>
                      <a:pt x="312" y="807"/>
                      <a:pt x="335" y="794"/>
                    </a:cubicBezTo>
                    <a:cubicBezTo>
                      <a:pt x="384" y="765"/>
                      <a:pt x="406" y="719"/>
                      <a:pt x="410" y="663"/>
                    </a:cubicBezTo>
                    <a:cubicBezTo>
                      <a:pt x="413" y="648"/>
                      <a:pt x="413" y="634"/>
                      <a:pt x="415" y="619"/>
                    </a:cubicBezTo>
                    <a:lnTo>
                      <a:pt x="415" y="619"/>
                    </a:lnTo>
                    <a:cubicBezTo>
                      <a:pt x="414" y="622"/>
                      <a:pt x="414" y="624"/>
                      <a:pt x="413" y="627"/>
                    </a:cubicBezTo>
                    <a:lnTo>
                      <a:pt x="413" y="627"/>
                    </a:lnTo>
                    <a:cubicBezTo>
                      <a:pt x="425" y="529"/>
                      <a:pt x="427" y="434"/>
                      <a:pt x="410" y="337"/>
                    </a:cubicBezTo>
                    <a:cubicBezTo>
                      <a:pt x="394" y="243"/>
                      <a:pt x="356" y="158"/>
                      <a:pt x="301" y="80"/>
                    </a:cubicBezTo>
                    <a:cubicBezTo>
                      <a:pt x="269" y="36"/>
                      <a:pt x="217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2170525" y="1362175"/>
                <a:ext cx="94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5" extrusionOk="0">
                    <a:moveTo>
                      <a:pt x="176" y="0"/>
                    </a:moveTo>
                    <a:cubicBezTo>
                      <a:pt x="161" y="0"/>
                      <a:pt x="145" y="2"/>
                      <a:pt x="130" y="7"/>
                    </a:cubicBezTo>
                    <a:cubicBezTo>
                      <a:pt x="101" y="15"/>
                      <a:pt x="77" y="30"/>
                      <a:pt x="55" y="51"/>
                    </a:cubicBezTo>
                    <a:cubicBezTo>
                      <a:pt x="34" y="73"/>
                      <a:pt x="19" y="97"/>
                      <a:pt x="9" y="128"/>
                    </a:cubicBezTo>
                    <a:cubicBezTo>
                      <a:pt x="1" y="158"/>
                      <a:pt x="1" y="188"/>
                      <a:pt x="9" y="218"/>
                    </a:cubicBezTo>
                    <a:cubicBezTo>
                      <a:pt x="14" y="246"/>
                      <a:pt x="37" y="276"/>
                      <a:pt x="55" y="296"/>
                    </a:cubicBezTo>
                    <a:lnTo>
                      <a:pt x="57" y="298"/>
                    </a:lnTo>
                    <a:lnTo>
                      <a:pt x="60" y="302"/>
                    </a:lnTo>
                    <a:lnTo>
                      <a:pt x="67" y="309"/>
                    </a:lnTo>
                    <a:cubicBezTo>
                      <a:pt x="73" y="314"/>
                      <a:pt x="77" y="319"/>
                      <a:pt x="81" y="324"/>
                    </a:cubicBezTo>
                    <a:cubicBezTo>
                      <a:pt x="97" y="339"/>
                      <a:pt x="116" y="352"/>
                      <a:pt x="137" y="360"/>
                    </a:cubicBezTo>
                    <a:cubicBezTo>
                      <a:pt x="157" y="369"/>
                      <a:pt x="176" y="374"/>
                      <a:pt x="197" y="374"/>
                    </a:cubicBezTo>
                    <a:cubicBezTo>
                      <a:pt x="199" y="374"/>
                      <a:pt x="201" y="374"/>
                      <a:pt x="204" y="374"/>
                    </a:cubicBezTo>
                    <a:cubicBezTo>
                      <a:pt x="206" y="374"/>
                      <a:pt x="209" y="374"/>
                      <a:pt x="211" y="374"/>
                    </a:cubicBezTo>
                    <a:cubicBezTo>
                      <a:pt x="233" y="374"/>
                      <a:pt x="253" y="369"/>
                      <a:pt x="272" y="360"/>
                    </a:cubicBezTo>
                    <a:cubicBezTo>
                      <a:pt x="293" y="352"/>
                      <a:pt x="310" y="339"/>
                      <a:pt x="326" y="324"/>
                    </a:cubicBezTo>
                    <a:cubicBezTo>
                      <a:pt x="336" y="311"/>
                      <a:pt x="345" y="301"/>
                      <a:pt x="354" y="288"/>
                    </a:cubicBezTo>
                    <a:cubicBezTo>
                      <a:pt x="370" y="260"/>
                      <a:pt x="377" y="231"/>
                      <a:pt x="377" y="198"/>
                    </a:cubicBezTo>
                    <a:cubicBezTo>
                      <a:pt x="375" y="187"/>
                      <a:pt x="374" y="172"/>
                      <a:pt x="372" y="156"/>
                    </a:cubicBezTo>
                    <a:cubicBezTo>
                      <a:pt x="362" y="128"/>
                      <a:pt x="348" y="100"/>
                      <a:pt x="326" y="79"/>
                    </a:cubicBezTo>
                    <a:cubicBezTo>
                      <a:pt x="322" y="73"/>
                      <a:pt x="316" y="70"/>
                      <a:pt x="312" y="64"/>
                    </a:cubicBezTo>
                    <a:lnTo>
                      <a:pt x="305" y="57"/>
                    </a:lnTo>
                    <a:lnTo>
                      <a:pt x="302" y="53"/>
                    </a:lnTo>
                    <a:lnTo>
                      <a:pt x="300" y="51"/>
                    </a:lnTo>
                    <a:cubicBezTo>
                      <a:pt x="280" y="34"/>
                      <a:pt x="250" y="9"/>
                      <a:pt x="223" y="7"/>
                    </a:cubicBezTo>
                    <a:cubicBezTo>
                      <a:pt x="207" y="2"/>
                      <a:pt x="192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2189125" y="14167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2188225" y="1427575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2184750" y="1421025"/>
                <a:ext cx="82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8" extrusionOk="0">
                    <a:moveTo>
                      <a:pt x="203" y="0"/>
                    </a:moveTo>
                    <a:cubicBezTo>
                      <a:pt x="197" y="0"/>
                      <a:pt x="190" y="1"/>
                      <a:pt x="184" y="3"/>
                    </a:cubicBezTo>
                    <a:cubicBezTo>
                      <a:pt x="161" y="12"/>
                      <a:pt x="145" y="22"/>
                      <a:pt x="125" y="40"/>
                    </a:cubicBezTo>
                    <a:lnTo>
                      <a:pt x="115" y="51"/>
                    </a:lnTo>
                    <a:cubicBezTo>
                      <a:pt x="96" y="68"/>
                      <a:pt x="89" y="84"/>
                      <a:pt x="80" y="109"/>
                    </a:cubicBezTo>
                    <a:cubicBezTo>
                      <a:pt x="76" y="119"/>
                      <a:pt x="72" y="130"/>
                      <a:pt x="67" y="140"/>
                    </a:cubicBezTo>
                    <a:cubicBezTo>
                      <a:pt x="50" y="166"/>
                      <a:pt x="33" y="192"/>
                      <a:pt x="21" y="225"/>
                    </a:cubicBezTo>
                    <a:cubicBezTo>
                      <a:pt x="4" y="269"/>
                      <a:pt x="1" y="318"/>
                      <a:pt x="7" y="362"/>
                    </a:cubicBezTo>
                    <a:cubicBezTo>
                      <a:pt x="7" y="380"/>
                      <a:pt x="10" y="398"/>
                      <a:pt x="17" y="414"/>
                    </a:cubicBezTo>
                    <a:cubicBezTo>
                      <a:pt x="23" y="430"/>
                      <a:pt x="31" y="445"/>
                      <a:pt x="44" y="458"/>
                    </a:cubicBezTo>
                    <a:cubicBezTo>
                      <a:pt x="66" y="480"/>
                      <a:pt x="102" y="498"/>
                      <a:pt x="134" y="498"/>
                    </a:cubicBezTo>
                    <a:cubicBezTo>
                      <a:pt x="135" y="498"/>
                      <a:pt x="137" y="498"/>
                      <a:pt x="138" y="498"/>
                    </a:cubicBezTo>
                    <a:cubicBezTo>
                      <a:pt x="172" y="495"/>
                      <a:pt x="208" y="485"/>
                      <a:pt x="232" y="458"/>
                    </a:cubicBezTo>
                    <a:cubicBezTo>
                      <a:pt x="256" y="430"/>
                      <a:pt x="268" y="400"/>
                      <a:pt x="270" y="364"/>
                    </a:cubicBezTo>
                    <a:cubicBezTo>
                      <a:pt x="273" y="344"/>
                      <a:pt x="269" y="326"/>
                      <a:pt x="269" y="306"/>
                    </a:cubicBezTo>
                    <a:lnTo>
                      <a:pt x="275" y="279"/>
                    </a:lnTo>
                    <a:cubicBezTo>
                      <a:pt x="278" y="274"/>
                      <a:pt x="282" y="267"/>
                      <a:pt x="285" y="261"/>
                    </a:cubicBezTo>
                    <a:cubicBezTo>
                      <a:pt x="292" y="253"/>
                      <a:pt x="296" y="240"/>
                      <a:pt x="299" y="227"/>
                    </a:cubicBezTo>
                    <a:cubicBezTo>
                      <a:pt x="302" y="224"/>
                      <a:pt x="305" y="220"/>
                      <a:pt x="306" y="217"/>
                    </a:cubicBezTo>
                    <a:cubicBezTo>
                      <a:pt x="324" y="185"/>
                      <a:pt x="331" y="156"/>
                      <a:pt x="321" y="125"/>
                    </a:cubicBezTo>
                    <a:cubicBezTo>
                      <a:pt x="318" y="112"/>
                      <a:pt x="311" y="99"/>
                      <a:pt x="304" y="89"/>
                    </a:cubicBezTo>
                    <a:cubicBezTo>
                      <a:pt x="301" y="74"/>
                      <a:pt x="296" y="60"/>
                      <a:pt x="289" y="47"/>
                    </a:cubicBezTo>
                    <a:cubicBezTo>
                      <a:pt x="281" y="29"/>
                      <a:pt x="262" y="16"/>
                      <a:pt x="245" y="9"/>
                    </a:cubicBezTo>
                    <a:cubicBezTo>
                      <a:pt x="232" y="4"/>
                      <a:pt x="217" y="0"/>
                      <a:pt x="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>
                <a:off x="2051900" y="1374675"/>
                <a:ext cx="510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783" extrusionOk="0">
                    <a:moveTo>
                      <a:pt x="201" y="0"/>
                    </a:moveTo>
                    <a:cubicBezTo>
                      <a:pt x="178" y="0"/>
                      <a:pt x="155" y="2"/>
                      <a:pt x="132" y="5"/>
                    </a:cubicBezTo>
                    <a:cubicBezTo>
                      <a:pt x="48" y="18"/>
                      <a:pt x="25" y="93"/>
                      <a:pt x="45" y="161"/>
                    </a:cubicBezTo>
                    <a:cubicBezTo>
                      <a:pt x="2" y="227"/>
                      <a:pt x="0" y="328"/>
                      <a:pt x="84" y="364"/>
                    </a:cubicBezTo>
                    <a:cubicBezTo>
                      <a:pt x="364" y="487"/>
                      <a:pt x="625" y="654"/>
                      <a:pt x="920" y="740"/>
                    </a:cubicBezTo>
                    <a:cubicBezTo>
                      <a:pt x="1018" y="768"/>
                      <a:pt x="1114" y="783"/>
                      <a:pt x="1212" y="783"/>
                    </a:cubicBezTo>
                    <a:cubicBezTo>
                      <a:pt x="1270" y="783"/>
                      <a:pt x="1328" y="778"/>
                      <a:pt x="1387" y="768"/>
                    </a:cubicBezTo>
                    <a:cubicBezTo>
                      <a:pt x="1550" y="740"/>
                      <a:pt x="1706" y="687"/>
                      <a:pt x="1871" y="681"/>
                    </a:cubicBezTo>
                    <a:cubicBezTo>
                      <a:pt x="2008" y="678"/>
                      <a:pt x="2040" y="481"/>
                      <a:pt x="1904" y="442"/>
                    </a:cubicBezTo>
                    <a:cubicBezTo>
                      <a:pt x="1834" y="422"/>
                      <a:pt x="1763" y="402"/>
                      <a:pt x="1691" y="384"/>
                    </a:cubicBezTo>
                    <a:cubicBezTo>
                      <a:pt x="1662" y="358"/>
                      <a:pt x="1626" y="343"/>
                      <a:pt x="1586" y="338"/>
                    </a:cubicBezTo>
                    <a:lnTo>
                      <a:pt x="1461" y="328"/>
                    </a:lnTo>
                    <a:cubicBezTo>
                      <a:pt x="1288" y="288"/>
                      <a:pt x="1115" y="250"/>
                      <a:pt x="945" y="206"/>
                    </a:cubicBezTo>
                    <a:cubicBezTo>
                      <a:pt x="808" y="171"/>
                      <a:pt x="674" y="125"/>
                      <a:pt x="541" y="79"/>
                    </a:cubicBezTo>
                    <a:cubicBezTo>
                      <a:pt x="427" y="40"/>
                      <a:pt x="319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5"/>
              <p:cNvSpPr/>
              <p:nvPr/>
            </p:nvSpPr>
            <p:spPr>
              <a:xfrm>
                <a:off x="2064750" y="1361375"/>
                <a:ext cx="236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12" extrusionOk="0">
                    <a:moveTo>
                      <a:pt x="150" y="1"/>
                    </a:moveTo>
                    <a:cubicBezTo>
                      <a:pt x="108" y="1"/>
                      <a:pt x="63" y="27"/>
                      <a:pt x="38" y="57"/>
                    </a:cubicBezTo>
                    <a:cubicBezTo>
                      <a:pt x="1" y="106"/>
                      <a:pt x="5" y="158"/>
                      <a:pt x="28" y="213"/>
                    </a:cubicBezTo>
                    <a:cubicBezTo>
                      <a:pt x="67" y="302"/>
                      <a:pt x="147" y="377"/>
                      <a:pt x="223" y="438"/>
                    </a:cubicBezTo>
                    <a:cubicBezTo>
                      <a:pt x="302" y="501"/>
                      <a:pt x="384" y="557"/>
                      <a:pt x="467" y="617"/>
                    </a:cubicBezTo>
                    <a:cubicBezTo>
                      <a:pt x="485" y="631"/>
                      <a:pt x="508" y="637"/>
                      <a:pt x="532" y="637"/>
                    </a:cubicBezTo>
                    <a:cubicBezTo>
                      <a:pt x="551" y="637"/>
                      <a:pt x="571" y="634"/>
                      <a:pt x="589" y="627"/>
                    </a:cubicBezTo>
                    <a:cubicBezTo>
                      <a:pt x="596" y="641"/>
                      <a:pt x="601" y="655"/>
                      <a:pt x="614" y="667"/>
                    </a:cubicBezTo>
                    <a:cubicBezTo>
                      <a:pt x="638" y="690"/>
                      <a:pt x="674" y="711"/>
                      <a:pt x="708" y="711"/>
                    </a:cubicBezTo>
                    <a:cubicBezTo>
                      <a:pt x="712" y="711"/>
                      <a:pt x="716" y="711"/>
                      <a:pt x="720" y="710"/>
                    </a:cubicBezTo>
                    <a:cubicBezTo>
                      <a:pt x="758" y="704"/>
                      <a:pt x="792" y="697"/>
                      <a:pt x="824" y="679"/>
                    </a:cubicBezTo>
                    <a:cubicBezTo>
                      <a:pt x="830" y="676"/>
                      <a:pt x="834" y="674"/>
                      <a:pt x="838" y="673"/>
                    </a:cubicBezTo>
                    <a:cubicBezTo>
                      <a:pt x="853" y="666"/>
                      <a:pt x="870" y="653"/>
                      <a:pt x="880" y="642"/>
                    </a:cubicBezTo>
                    <a:cubicBezTo>
                      <a:pt x="944" y="575"/>
                      <a:pt x="945" y="485"/>
                      <a:pt x="902" y="409"/>
                    </a:cubicBezTo>
                    <a:cubicBezTo>
                      <a:pt x="879" y="369"/>
                      <a:pt x="841" y="344"/>
                      <a:pt x="800" y="337"/>
                    </a:cubicBezTo>
                    <a:cubicBezTo>
                      <a:pt x="709" y="276"/>
                      <a:pt x="621" y="213"/>
                      <a:pt x="527" y="157"/>
                    </a:cubicBezTo>
                    <a:cubicBezTo>
                      <a:pt x="477" y="126"/>
                      <a:pt x="426" y="99"/>
                      <a:pt x="373" y="76"/>
                    </a:cubicBezTo>
                    <a:cubicBezTo>
                      <a:pt x="340" y="62"/>
                      <a:pt x="305" y="47"/>
                      <a:pt x="273" y="36"/>
                    </a:cubicBezTo>
                    <a:cubicBezTo>
                      <a:pt x="245" y="26"/>
                      <a:pt x="216" y="20"/>
                      <a:pt x="187" y="8"/>
                    </a:cubicBezTo>
                    <a:cubicBezTo>
                      <a:pt x="175" y="3"/>
                      <a:pt x="163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2036325" y="1357075"/>
                <a:ext cx="23350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934" h="580" extrusionOk="0">
                    <a:moveTo>
                      <a:pt x="294" y="0"/>
                    </a:moveTo>
                    <a:cubicBezTo>
                      <a:pt x="225" y="0"/>
                      <a:pt x="160" y="18"/>
                      <a:pt x="99" y="49"/>
                    </a:cubicBezTo>
                    <a:cubicBezTo>
                      <a:pt x="19" y="91"/>
                      <a:pt x="1" y="198"/>
                      <a:pt x="41" y="270"/>
                    </a:cubicBezTo>
                    <a:cubicBezTo>
                      <a:pt x="151" y="472"/>
                      <a:pt x="387" y="580"/>
                      <a:pt x="610" y="580"/>
                    </a:cubicBezTo>
                    <a:cubicBezTo>
                      <a:pt x="618" y="580"/>
                      <a:pt x="625" y="580"/>
                      <a:pt x="632" y="580"/>
                    </a:cubicBezTo>
                    <a:cubicBezTo>
                      <a:pt x="667" y="578"/>
                      <a:pt x="697" y="565"/>
                      <a:pt x="721" y="545"/>
                    </a:cubicBezTo>
                    <a:cubicBezTo>
                      <a:pt x="769" y="538"/>
                      <a:pt x="814" y="523"/>
                      <a:pt x="855" y="500"/>
                    </a:cubicBezTo>
                    <a:cubicBezTo>
                      <a:pt x="897" y="479"/>
                      <a:pt x="920" y="435"/>
                      <a:pt x="928" y="391"/>
                    </a:cubicBezTo>
                    <a:cubicBezTo>
                      <a:pt x="933" y="343"/>
                      <a:pt x="919" y="304"/>
                      <a:pt x="886" y="265"/>
                    </a:cubicBezTo>
                    <a:cubicBezTo>
                      <a:pt x="793" y="162"/>
                      <a:pt x="659" y="89"/>
                      <a:pt x="531" y="42"/>
                    </a:cubicBezTo>
                    <a:cubicBezTo>
                      <a:pt x="465" y="19"/>
                      <a:pt x="394" y="4"/>
                      <a:pt x="324" y="2"/>
                    </a:cubicBezTo>
                    <a:cubicBezTo>
                      <a:pt x="314" y="1"/>
                      <a:pt x="304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2080550" y="1344400"/>
                <a:ext cx="22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613" extrusionOk="0">
                    <a:moveTo>
                      <a:pt x="134" y="1"/>
                    </a:moveTo>
                    <a:cubicBezTo>
                      <a:pt x="96" y="1"/>
                      <a:pt x="57" y="22"/>
                      <a:pt x="36" y="50"/>
                    </a:cubicBezTo>
                    <a:cubicBezTo>
                      <a:pt x="8" y="88"/>
                      <a:pt x="0" y="147"/>
                      <a:pt x="26" y="187"/>
                    </a:cubicBezTo>
                    <a:cubicBezTo>
                      <a:pt x="97" y="301"/>
                      <a:pt x="227" y="372"/>
                      <a:pt x="342" y="429"/>
                    </a:cubicBezTo>
                    <a:cubicBezTo>
                      <a:pt x="456" y="484"/>
                      <a:pt x="573" y="533"/>
                      <a:pt x="682" y="595"/>
                    </a:cubicBezTo>
                    <a:cubicBezTo>
                      <a:pt x="703" y="607"/>
                      <a:pt x="727" y="613"/>
                      <a:pt x="751" y="613"/>
                    </a:cubicBezTo>
                    <a:cubicBezTo>
                      <a:pt x="774" y="613"/>
                      <a:pt x="797" y="607"/>
                      <a:pt x="818" y="595"/>
                    </a:cubicBezTo>
                    <a:cubicBezTo>
                      <a:pt x="855" y="573"/>
                      <a:pt x="890" y="524"/>
                      <a:pt x="884" y="480"/>
                    </a:cubicBezTo>
                    <a:cubicBezTo>
                      <a:pt x="872" y="400"/>
                      <a:pt x="845" y="338"/>
                      <a:pt x="796" y="279"/>
                    </a:cubicBezTo>
                    <a:cubicBezTo>
                      <a:pt x="758" y="230"/>
                      <a:pt x="705" y="193"/>
                      <a:pt x="655" y="161"/>
                    </a:cubicBezTo>
                    <a:cubicBezTo>
                      <a:pt x="609" y="129"/>
                      <a:pt x="558" y="105"/>
                      <a:pt x="508" y="83"/>
                    </a:cubicBezTo>
                    <a:cubicBezTo>
                      <a:pt x="473" y="69"/>
                      <a:pt x="441" y="54"/>
                      <a:pt x="407" y="40"/>
                    </a:cubicBezTo>
                    <a:cubicBezTo>
                      <a:pt x="378" y="28"/>
                      <a:pt x="350" y="21"/>
                      <a:pt x="321" y="21"/>
                    </a:cubicBezTo>
                    <a:cubicBezTo>
                      <a:pt x="306" y="21"/>
                      <a:pt x="290" y="23"/>
                      <a:pt x="273" y="27"/>
                    </a:cubicBezTo>
                    <a:cubicBezTo>
                      <a:pt x="264" y="29"/>
                      <a:pt x="257" y="33"/>
                      <a:pt x="250" y="36"/>
                    </a:cubicBezTo>
                    <a:cubicBezTo>
                      <a:pt x="221" y="26"/>
                      <a:pt x="192" y="14"/>
                      <a:pt x="165" y="5"/>
                    </a:cubicBezTo>
                    <a:cubicBezTo>
                      <a:pt x="155" y="2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967150" y="1437000"/>
                <a:ext cx="163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92" extrusionOk="0">
                    <a:moveTo>
                      <a:pt x="482" y="0"/>
                    </a:moveTo>
                    <a:cubicBezTo>
                      <a:pt x="460" y="0"/>
                      <a:pt x="438" y="4"/>
                      <a:pt x="417" y="13"/>
                    </a:cubicBezTo>
                    <a:cubicBezTo>
                      <a:pt x="397" y="22"/>
                      <a:pt x="382" y="35"/>
                      <a:pt x="368" y="48"/>
                    </a:cubicBezTo>
                    <a:cubicBezTo>
                      <a:pt x="350" y="53"/>
                      <a:pt x="336" y="62"/>
                      <a:pt x="320" y="77"/>
                    </a:cubicBezTo>
                    <a:cubicBezTo>
                      <a:pt x="248" y="137"/>
                      <a:pt x="185" y="212"/>
                      <a:pt x="130" y="291"/>
                    </a:cubicBezTo>
                    <a:cubicBezTo>
                      <a:pt x="107" y="324"/>
                      <a:pt x="85" y="360"/>
                      <a:pt x="68" y="399"/>
                    </a:cubicBezTo>
                    <a:cubicBezTo>
                      <a:pt x="46" y="444"/>
                      <a:pt x="32" y="489"/>
                      <a:pt x="13" y="536"/>
                    </a:cubicBezTo>
                    <a:cubicBezTo>
                      <a:pt x="0" y="572"/>
                      <a:pt x="13" y="613"/>
                      <a:pt x="35" y="642"/>
                    </a:cubicBezTo>
                    <a:cubicBezTo>
                      <a:pt x="54" y="666"/>
                      <a:pt x="87" y="691"/>
                      <a:pt x="120" y="691"/>
                    </a:cubicBezTo>
                    <a:cubicBezTo>
                      <a:pt x="123" y="691"/>
                      <a:pt x="127" y="691"/>
                      <a:pt x="130" y="691"/>
                    </a:cubicBezTo>
                    <a:cubicBezTo>
                      <a:pt x="190" y="683"/>
                      <a:pt x="242" y="669"/>
                      <a:pt x="294" y="639"/>
                    </a:cubicBezTo>
                    <a:cubicBezTo>
                      <a:pt x="339" y="613"/>
                      <a:pt x="379" y="580"/>
                      <a:pt x="415" y="541"/>
                    </a:cubicBezTo>
                    <a:cubicBezTo>
                      <a:pt x="451" y="502"/>
                      <a:pt x="486" y="459"/>
                      <a:pt x="515" y="414"/>
                    </a:cubicBezTo>
                    <a:cubicBezTo>
                      <a:pt x="533" y="382"/>
                      <a:pt x="552" y="349"/>
                      <a:pt x="572" y="316"/>
                    </a:cubicBezTo>
                    <a:cubicBezTo>
                      <a:pt x="572" y="316"/>
                      <a:pt x="574" y="316"/>
                      <a:pt x="574" y="314"/>
                    </a:cubicBezTo>
                    <a:cubicBezTo>
                      <a:pt x="582" y="306"/>
                      <a:pt x="595" y="300"/>
                      <a:pt x="603" y="291"/>
                    </a:cubicBezTo>
                    <a:cubicBezTo>
                      <a:pt x="613" y="277"/>
                      <a:pt x="620" y="265"/>
                      <a:pt x="627" y="250"/>
                    </a:cubicBezTo>
                    <a:cubicBezTo>
                      <a:pt x="642" y="222"/>
                      <a:pt x="652" y="195"/>
                      <a:pt x="652" y="164"/>
                    </a:cubicBezTo>
                    <a:cubicBezTo>
                      <a:pt x="647" y="150"/>
                      <a:pt x="646" y="136"/>
                      <a:pt x="644" y="121"/>
                    </a:cubicBezTo>
                    <a:cubicBezTo>
                      <a:pt x="633" y="71"/>
                      <a:pt x="593" y="32"/>
                      <a:pt x="546" y="13"/>
                    </a:cubicBezTo>
                    <a:cubicBezTo>
                      <a:pt x="525" y="4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954275" y="1430900"/>
                <a:ext cx="14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79" extrusionOk="0">
                    <a:moveTo>
                      <a:pt x="383" y="1"/>
                    </a:moveTo>
                    <a:cubicBezTo>
                      <a:pt x="352" y="1"/>
                      <a:pt x="322" y="12"/>
                      <a:pt x="297" y="35"/>
                    </a:cubicBezTo>
                    <a:cubicBezTo>
                      <a:pt x="156" y="175"/>
                      <a:pt x="1" y="341"/>
                      <a:pt x="8" y="553"/>
                    </a:cubicBezTo>
                    <a:cubicBezTo>
                      <a:pt x="10" y="629"/>
                      <a:pt x="68" y="679"/>
                      <a:pt x="134" y="679"/>
                    </a:cubicBezTo>
                    <a:cubicBezTo>
                      <a:pt x="156" y="679"/>
                      <a:pt x="178" y="673"/>
                      <a:pt x="199" y="662"/>
                    </a:cubicBezTo>
                    <a:cubicBezTo>
                      <a:pt x="313" y="604"/>
                      <a:pt x="391" y="496"/>
                      <a:pt x="457" y="391"/>
                    </a:cubicBezTo>
                    <a:cubicBezTo>
                      <a:pt x="478" y="377"/>
                      <a:pt x="494" y="357"/>
                      <a:pt x="505" y="334"/>
                    </a:cubicBezTo>
                    <a:lnTo>
                      <a:pt x="515" y="306"/>
                    </a:lnTo>
                    <a:cubicBezTo>
                      <a:pt x="534" y="286"/>
                      <a:pt x="550" y="266"/>
                      <a:pt x="557" y="240"/>
                    </a:cubicBezTo>
                    <a:cubicBezTo>
                      <a:pt x="570" y="197"/>
                      <a:pt x="564" y="156"/>
                      <a:pt x="544" y="117"/>
                    </a:cubicBezTo>
                    <a:lnTo>
                      <a:pt x="540" y="106"/>
                    </a:lnTo>
                    <a:cubicBezTo>
                      <a:pt x="524" y="86"/>
                      <a:pt x="506" y="70"/>
                      <a:pt x="485" y="57"/>
                    </a:cubicBezTo>
                    <a:cubicBezTo>
                      <a:pt x="479" y="50"/>
                      <a:pt x="478" y="41"/>
                      <a:pt x="470" y="35"/>
                    </a:cubicBezTo>
                    <a:cubicBezTo>
                      <a:pt x="446" y="12"/>
                      <a:pt x="414" y="1"/>
                      <a:pt x="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930575" y="1466250"/>
                <a:ext cx="36475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919" extrusionOk="0">
                    <a:moveTo>
                      <a:pt x="1188" y="1"/>
                    </a:moveTo>
                    <a:cubicBezTo>
                      <a:pt x="875" y="1"/>
                      <a:pt x="402" y="130"/>
                      <a:pt x="262" y="443"/>
                    </a:cubicBezTo>
                    <a:cubicBezTo>
                      <a:pt x="215" y="548"/>
                      <a:pt x="241" y="717"/>
                      <a:pt x="382" y="739"/>
                    </a:cubicBezTo>
                    <a:cubicBezTo>
                      <a:pt x="417" y="744"/>
                      <a:pt x="451" y="746"/>
                      <a:pt x="484" y="746"/>
                    </a:cubicBezTo>
                    <a:cubicBezTo>
                      <a:pt x="520" y="746"/>
                      <a:pt x="555" y="744"/>
                      <a:pt x="588" y="740"/>
                    </a:cubicBezTo>
                    <a:lnTo>
                      <a:pt x="588" y="740"/>
                    </a:lnTo>
                    <a:cubicBezTo>
                      <a:pt x="539" y="789"/>
                      <a:pt x="494" y="839"/>
                      <a:pt x="451" y="896"/>
                    </a:cubicBezTo>
                    <a:cubicBezTo>
                      <a:pt x="236" y="1183"/>
                      <a:pt x="113" y="1511"/>
                      <a:pt x="61" y="1864"/>
                    </a:cubicBezTo>
                    <a:cubicBezTo>
                      <a:pt x="43" y="1981"/>
                      <a:pt x="126" y="2075"/>
                      <a:pt x="224" y="2075"/>
                    </a:cubicBezTo>
                    <a:cubicBezTo>
                      <a:pt x="237" y="2075"/>
                      <a:pt x="251" y="2073"/>
                      <a:pt x="265" y="2069"/>
                    </a:cubicBezTo>
                    <a:lnTo>
                      <a:pt x="265" y="2069"/>
                    </a:lnTo>
                    <a:cubicBezTo>
                      <a:pt x="236" y="2145"/>
                      <a:pt x="209" y="2223"/>
                      <a:pt x="186" y="2304"/>
                    </a:cubicBezTo>
                    <a:cubicBezTo>
                      <a:pt x="114" y="2566"/>
                      <a:pt x="64" y="2833"/>
                      <a:pt x="39" y="3103"/>
                    </a:cubicBezTo>
                    <a:cubicBezTo>
                      <a:pt x="14" y="3349"/>
                      <a:pt x="0" y="3613"/>
                      <a:pt x="113" y="3839"/>
                    </a:cubicBezTo>
                    <a:cubicBezTo>
                      <a:pt x="139" y="3893"/>
                      <a:pt x="194" y="3919"/>
                      <a:pt x="250" y="3919"/>
                    </a:cubicBezTo>
                    <a:cubicBezTo>
                      <a:pt x="307" y="3919"/>
                      <a:pt x="364" y="3892"/>
                      <a:pt x="392" y="3839"/>
                    </a:cubicBezTo>
                    <a:cubicBezTo>
                      <a:pt x="526" y="3583"/>
                      <a:pt x="569" y="3310"/>
                      <a:pt x="604" y="3025"/>
                    </a:cubicBezTo>
                    <a:cubicBezTo>
                      <a:pt x="647" y="2664"/>
                      <a:pt x="750" y="2310"/>
                      <a:pt x="853" y="1962"/>
                    </a:cubicBezTo>
                    <a:cubicBezTo>
                      <a:pt x="944" y="1654"/>
                      <a:pt x="1074" y="1377"/>
                      <a:pt x="1207" y="1085"/>
                    </a:cubicBezTo>
                    <a:cubicBezTo>
                      <a:pt x="1325" y="819"/>
                      <a:pt x="1459" y="519"/>
                      <a:pt x="1437" y="220"/>
                    </a:cubicBezTo>
                    <a:cubicBezTo>
                      <a:pt x="1427" y="96"/>
                      <a:pt x="1348" y="32"/>
                      <a:pt x="1260" y="19"/>
                    </a:cubicBezTo>
                    <a:cubicBezTo>
                      <a:pt x="1240" y="9"/>
                      <a:pt x="1217" y="2"/>
                      <a:pt x="1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933225" y="1384075"/>
                <a:ext cx="248500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0363" extrusionOk="0">
                    <a:moveTo>
                      <a:pt x="6475" y="0"/>
                    </a:moveTo>
                    <a:cubicBezTo>
                      <a:pt x="5695" y="0"/>
                      <a:pt x="4904" y="209"/>
                      <a:pt x="4201" y="556"/>
                    </a:cubicBezTo>
                    <a:cubicBezTo>
                      <a:pt x="2506" y="1389"/>
                      <a:pt x="1248" y="2985"/>
                      <a:pt x="629" y="4769"/>
                    </a:cubicBezTo>
                    <a:cubicBezTo>
                      <a:pt x="12" y="6555"/>
                      <a:pt x="1" y="8514"/>
                      <a:pt x="387" y="10362"/>
                    </a:cubicBezTo>
                    <a:cubicBezTo>
                      <a:pt x="740" y="7089"/>
                      <a:pt x="3108" y="4138"/>
                      <a:pt x="6205" y="3017"/>
                    </a:cubicBezTo>
                    <a:cubicBezTo>
                      <a:pt x="6854" y="2781"/>
                      <a:pt x="7569" y="2630"/>
                      <a:pt x="8246" y="2630"/>
                    </a:cubicBezTo>
                    <a:cubicBezTo>
                      <a:pt x="8862" y="2630"/>
                      <a:pt x="9446" y="2755"/>
                      <a:pt x="9919" y="3054"/>
                    </a:cubicBezTo>
                    <a:cubicBezTo>
                      <a:pt x="9939" y="1806"/>
                      <a:pt x="9001" y="663"/>
                      <a:pt x="7829" y="233"/>
                    </a:cubicBezTo>
                    <a:cubicBezTo>
                      <a:pt x="7395" y="73"/>
                      <a:pt x="6937" y="0"/>
                      <a:pt x="6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5"/>
              <p:cNvSpPr/>
              <p:nvPr/>
            </p:nvSpPr>
            <p:spPr>
              <a:xfrm>
                <a:off x="1940575" y="1553175"/>
                <a:ext cx="281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81" extrusionOk="0">
                    <a:moveTo>
                      <a:pt x="526" y="1"/>
                    </a:moveTo>
                    <a:cubicBezTo>
                      <a:pt x="461" y="1"/>
                      <a:pt x="396" y="6"/>
                      <a:pt x="332" y="12"/>
                    </a:cubicBezTo>
                    <a:cubicBezTo>
                      <a:pt x="254" y="19"/>
                      <a:pt x="177" y="41"/>
                      <a:pt x="100" y="41"/>
                    </a:cubicBezTo>
                    <a:cubicBezTo>
                      <a:pt x="96" y="41"/>
                      <a:pt x="94" y="42"/>
                      <a:pt x="90" y="42"/>
                    </a:cubicBezTo>
                    <a:cubicBezTo>
                      <a:pt x="87" y="42"/>
                      <a:pt x="83" y="42"/>
                      <a:pt x="80" y="44"/>
                    </a:cubicBezTo>
                    <a:lnTo>
                      <a:pt x="80" y="45"/>
                    </a:lnTo>
                    <a:cubicBezTo>
                      <a:pt x="14" y="65"/>
                      <a:pt x="1" y="176"/>
                      <a:pt x="80" y="191"/>
                    </a:cubicBezTo>
                    <a:cubicBezTo>
                      <a:pt x="107" y="195"/>
                      <a:pt x="135" y="197"/>
                      <a:pt x="163" y="197"/>
                    </a:cubicBezTo>
                    <a:cubicBezTo>
                      <a:pt x="200" y="197"/>
                      <a:pt x="237" y="194"/>
                      <a:pt x="275" y="193"/>
                    </a:cubicBezTo>
                    <a:cubicBezTo>
                      <a:pt x="304" y="192"/>
                      <a:pt x="333" y="191"/>
                      <a:pt x="362" y="191"/>
                    </a:cubicBezTo>
                    <a:cubicBezTo>
                      <a:pt x="398" y="191"/>
                      <a:pt x="434" y="192"/>
                      <a:pt x="471" y="195"/>
                    </a:cubicBezTo>
                    <a:cubicBezTo>
                      <a:pt x="606" y="202"/>
                      <a:pt x="737" y="229"/>
                      <a:pt x="864" y="277"/>
                    </a:cubicBezTo>
                    <a:cubicBezTo>
                      <a:pt x="871" y="280"/>
                      <a:pt x="877" y="281"/>
                      <a:pt x="884" y="281"/>
                    </a:cubicBezTo>
                    <a:cubicBezTo>
                      <a:pt x="914" y="281"/>
                      <a:pt x="945" y="255"/>
                      <a:pt x="954" y="227"/>
                    </a:cubicBezTo>
                    <a:cubicBezTo>
                      <a:pt x="965" y="228"/>
                      <a:pt x="977" y="229"/>
                      <a:pt x="989" y="229"/>
                    </a:cubicBezTo>
                    <a:cubicBezTo>
                      <a:pt x="1008" y="229"/>
                      <a:pt x="1027" y="227"/>
                      <a:pt x="1046" y="219"/>
                    </a:cubicBezTo>
                    <a:cubicBezTo>
                      <a:pt x="1125" y="192"/>
                      <a:pt x="1105" y="93"/>
                      <a:pt x="1027" y="81"/>
                    </a:cubicBezTo>
                    <a:cubicBezTo>
                      <a:pt x="988" y="77"/>
                      <a:pt x="948" y="77"/>
                      <a:pt x="909" y="69"/>
                    </a:cubicBezTo>
                    <a:cubicBezTo>
                      <a:pt x="873" y="62"/>
                      <a:pt x="838" y="49"/>
                      <a:pt x="802" y="41"/>
                    </a:cubicBezTo>
                    <a:cubicBezTo>
                      <a:pt x="727" y="19"/>
                      <a:pt x="649" y="5"/>
                      <a:pt x="569" y="2"/>
                    </a:cubicBezTo>
                    <a:cubicBezTo>
                      <a:pt x="554" y="1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5"/>
              <p:cNvSpPr/>
              <p:nvPr/>
            </p:nvSpPr>
            <p:spPr>
              <a:xfrm>
                <a:off x="2115875" y="1399825"/>
                <a:ext cx="426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924" extrusionOk="0">
                    <a:moveTo>
                      <a:pt x="90" y="1"/>
                    </a:moveTo>
                    <a:cubicBezTo>
                      <a:pt x="42" y="1"/>
                      <a:pt x="0" y="54"/>
                      <a:pt x="27" y="106"/>
                    </a:cubicBezTo>
                    <a:cubicBezTo>
                      <a:pt x="385" y="820"/>
                      <a:pt x="1061" y="1282"/>
                      <a:pt x="1545" y="1898"/>
                    </a:cubicBezTo>
                    <a:cubicBezTo>
                      <a:pt x="1559" y="1916"/>
                      <a:pt x="1578" y="1923"/>
                      <a:pt x="1597" y="1923"/>
                    </a:cubicBezTo>
                    <a:cubicBezTo>
                      <a:pt x="1649" y="1923"/>
                      <a:pt x="1704" y="1870"/>
                      <a:pt x="1686" y="1816"/>
                    </a:cubicBezTo>
                    <a:cubicBezTo>
                      <a:pt x="1653" y="1715"/>
                      <a:pt x="1609" y="1621"/>
                      <a:pt x="1558" y="1530"/>
                    </a:cubicBezTo>
                    <a:cubicBezTo>
                      <a:pt x="1457" y="1297"/>
                      <a:pt x="1291" y="1098"/>
                      <a:pt x="1091" y="928"/>
                    </a:cubicBezTo>
                    <a:cubicBezTo>
                      <a:pt x="930" y="788"/>
                      <a:pt x="764" y="664"/>
                      <a:pt x="617" y="510"/>
                    </a:cubicBezTo>
                    <a:cubicBezTo>
                      <a:pt x="461" y="341"/>
                      <a:pt x="307" y="175"/>
                      <a:pt x="138" y="21"/>
                    </a:cubicBezTo>
                    <a:cubicBezTo>
                      <a:pt x="123" y="7"/>
                      <a:pt x="106" y="1"/>
                      <a:pt x="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5"/>
              <p:cNvSpPr/>
              <p:nvPr/>
            </p:nvSpPr>
            <p:spPr>
              <a:xfrm>
                <a:off x="2077525" y="1394575"/>
                <a:ext cx="589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71" extrusionOk="0">
                    <a:moveTo>
                      <a:pt x="110" y="1"/>
                    </a:moveTo>
                    <a:cubicBezTo>
                      <a:pt x="49" y="1"/>
                      <a:pt x="1" y="80"/>
                      <a:pt x="51" y="140"/>
                    </a:cubicBezTo>
                    <a:cubicBezTo>
                      <a:pt x="227" y="362"/>
                      <a:pt x="447" y="543"/>
                      <a:pt x="649" y="739"/>
                    </a:cubicBezTo>
                    <a:cubicBezTo>
                      <a:pt x="843" y="929"/>
                      <a:pt x="967" y="1157"/>
                      <a:pt x="1132" y="1370"/>
                    </a:cubicBezTo>
                    <a:cubicBezTo>
                      <a:pt x="1270" y="1549"/>
                      <a:pt x="1459" y="1707"/>
                      <a:pt x="1652" y="1824"/>
                    </a:cubicBezTo>
                    <a:cubicBezTo>
                      <a:pt x="1747" y="1882"/>
                      <a:pt x="1852" y="1934"/>
                      <a:pt x="1962" y="1959"/>
                    </a:cubicBezTo>
                    <a:cubicBezTo>
                      <a:pt x="1997" y="1967"/>
                      <a:pt x="2030" y="1971"/>
                      <a:pt x="2063" y="1971"/>
                    </a:cubicBezTo>
                    <a:cubicBezTo>
                      <a:pt x="2139" y="1971"/>
                      <a:pt x="2210" y="1952"/>
                      <a:pt x="2288" y="1928"/>
                    </a:cubicBezTo>
                    <a:cubicBezTo>
                      <a:pt x="2328" y="1918"/>
                      <a:pt x="2358" y="1866"/>
                      <a:pt x="2330" y="1827"/>
                    </a:cubicBezTo>
                    <a:cubicBezTo>
                      <a:pt x="2292" y="1775"/>
                      <a:pt x="2247" y="1730"/>
                      <a:pt x="2200" y="1687"/>
                    </a:cubicBezTo>
                    <a:cubicBezTo>
                      <a:pt x="2204" y="1664"/>
                      <a:pt x="2194" y="1639"/>
                      <a:pt x="2165" y="1625"/>
                    </a:cubicBezTo>
                    <a:cubicBezTo>
                      <a:pt x="2119" y="1602"/>
                      <a:pt x="2074" y="1578"/>
                      <a:pt x="2031" y="1550"/>
                    </a:cubicBezTo>
                    <a:cubicBezTo>
                      <a:pt x="1976" y="1510"/>
                      <a:pt x="1920" y="1472"/>
                      <a:pt x="1865" y="1435"/>
                    </a:cubicBezTo>
                    <a:cubicBezTo>
                      <a:pt x="1789" y="1379"/>
                      <a:pt x="1716" y="1319"/>
                      <a:pt x="1643" y="1259"/>
                    </a:cubicBezTo>
                    <a:cubicBezTo>
                      <a:pt x="1472" y="1121"/>
                      <a:pt x="1300" y="988"/>
                      <a:pt x="1153" y="824"/>
                    </a:cubicBezTo>
                    <a:cubicBezTo>
                      <a:pt x="1123" y="789"/>
                      <a:pt x="1090" y="754"/>
                      <a:pt x="1060" y="721"/>
                    </a:cubicBezTo>
                    <a:cubicBezTo>
                      <a:pt x="1015" y="665"/>
                      <a:pt x="969" y="607"/>
                      <a:pt x="931" y="545"/>
                    </a:cubicBezTo>
                    <a:cubicBezTo>
                      <a:pt x="908" y="509"/>
                      <a:pt x="875" y="495"/>
                      <a:pt x="842" y="495"/>
                    </a:cubicBezTo>
                    <a:cubicBezTo>
                      <a:pt x="792" y="445"/>
                      <a:pt x="743" y="394"/>
                      <a:pt x="688" y="349"/>
                    </a:cubicBezTo>
                    <a:cubicBezTo>
                      <a:pt x="614" y="286"/>
                      <a:pt x="536" y="224"/>
                      <a:pt x="449" y="178"/>
                    </a:cubicBezTo>
                    <a:cubicBezTo>
                      <a:pt x="353" y="130"/>
                      <a:pt x="245" y="99"/>
                      <a:pt x="166" y="25"/>
                    </a:cubicBezTo>
                    <a:cubicBezTo>
                      <a:pt x="148" y="8"/>
                      <a:pt x="128" y="1"/>
                      <a:pt x="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5"/>
              <p:cNvSpPr/>
              <p:nvPr/>
            </p:nvSpPr>
            <p:spPr>
              <a:xfrm>
                <a:off x="2055800" y="1401300"/>
                <a:ext cx="52775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044" extrusionOk="0">
                    <a:moveTo>
                      <a:pt x="120" y="1"/>
                    </a:moveTo>
                    <a:cubicBezTo>
                      <a:pt x="44" y="1"/>
                      <a:pt x="1" y="117"/>
                      <a:pt x="59" y="167"/>
                    </a:cubicBezTo>
                    <a:cubicBezTo>
                      <a:pt x="185" y="274"/>
                      <a:pt x="300" y="402"/>
                      <a:pt x="412" y="519"/>
                    </a:cubicBezTo>
                    <a:cubicBezTo>
                      <a:pt x="532" y="641"/>
                      <a:pt x="634" y="775"/>
                      <a:pt x="732" y="914"/>
                    </a:cubicBezTo>
                    <a:cubicBezTo>
                      <a:pt x="871" y="1115"/>
                      <a:pt x="1009" y="1317"/>
                      <a:pt x="1168" y="1503"/>
                    </a:cubicBezTo>
                    <a:cubicBezTo>
                      <a:pt x="1297" y="1656"/>
                      <a:pt x="1439" y="1796"/>
                      <a:pt x="1603" y="1914"/>
                    </a:cubicBezTo>
                    <a:cubicBezTo>
                      <a:pt x="1687" y="1973"/>
                      <a:pt x="1806" y="2044"/>
                      <a:pt x="1918" y="2044"/>
                    </a:cubicBezTo>
                    <a:cubicBezTo>
                      <a:pt x="1964" y="2044"/>
                      <a:pt x="2009" y="2032"/>
                      <a:pt x="2050" y="2002"/>
                    </a:cubicBezTo>
                    <a:cubicBezTo>
                      <a:pt x="2090" y="1973"/>
                      <a:pt x="2110" y="1925"/>
                      <a:pt x="2083" y="1879"/>
                    </a:cubicBezTo>
                    <a:cubicBezTo>
                      <a:pt x="2050" y="1817"/>
                      <a:pt x="2001" y="1767"/>
                      <a:pt x="1950" y="1721"/>
                    </a:cubicBezTo>
                    <a:cubicBezTo>
                      <a:pt x="1966" y="1692"/>
                      <a:pt x="1968" y="1654"/>
                      <a:pt x="1936" y="1630"/>
                    </a:cubicBezTo>
                    <a:cubicBezTo>
                      <a:pt x="1591" y="1359"/>
                      <a:pt x="1330" y="1010"/>
                      <a:pt x="1047" y="679"/>
                    </a:cubicBezTo>
                    <a:cubicBezTo>
                      <a:pt x="812" y="402"/>
                      <a:pt x="519" y="4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5"/>
              <p:cNvSpPr/>
              <p:nvPr/>
            </p:nvSpPr>
            <p:spPr>
              <a:xfrm>
                <a:off x="1987650" y="1407075"/>
                <a:ext cx="102850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719" extrusionOk="0">
                    <a:moveTo>
                      <a:pt x="2296" y="1"/>
                    </a:moveTo>
                    <a:cubicBezTo>
                      <a:pt x="2256" y="1"/>
                      <a:pt x="2242" y="49"/>
                      <a:pt x="2263" y="77"/>
                    </a:cubicBezTo>
                    <a:cubicBezTo>
                      <a:pt x="2232" y="106"/>
                      <a:pt x="2217" y="158"/>
                      <a:pt x="2256" y="191"/>
                    </a:cubicBezTo>
                    <a:cubicBezTo>
                      <a:pt x="2308" y="231"/>
                      <a:pt x="2354" y="279"/>
                      <a:pt x="2400" y="325"/>
                    </a:cubicBezTo>
                    <a:cubicBezTo>
                      <a:pt x="2615" y="632"/>
                      <a:pt x="2834" y="936"/>
                      <a:pt x="3003" y="1269"/>
                    </a:cubicBezTo>
                    <a:cubicBezTo>
                      <a:pt x="3062" y="1389"/>
                      <a:pt x="3118" y="1513"/>
                      <a:pt x="3151" y="1643"/>
                    </a:cubicBezTo>
                    <a:cubicBezTo>
                      <a:pt x="3161" y="1679"/>
                      <a:pt x="3197" y="1772"/>
                      <a:pt x="3177" y="1810"/>
                    </a:cubicBezTo>
                    <a:cubicBezTo>
                      <a:pt x="3175" y="1815"/>
                      <a:pt x="3171" y="1817"/>
                      <a:pt x="3165" y="1817"/>
                    </a:cubicBezTo>
                    <a:cubicBezTo>
                      <a:pt x="3142" y="1817"/>
                      <a:pt x="3097" y="1776"/>
                      <a:pt x="3063" y="1743"/>
                    </a:cubicBezTo>
                    <a:cubicBezTo>
                      <a:pt x="2949" y="1637"/>
                      <a:pt x="2863" y="1506"/>
                      <a:pt x="2751" y="1399"/>
                    </a:cubicBezTo>
                    <a:cubicBezTo>
                      <a:pt x="2608" y="1265"/>
                      <a:pt x="2456" y="1137"/>
                      <a:pt x="2298" y="1021"/>
                    </a:cubicBezTo>
                    <a:cubicBezTo>
                      <a:pt x="1961" y="776"/>
                      <a:pt x="1566" y="662"/>
                      <a:pt x="1168" y="560"/>
                    </a:cubicBezTo>
                    <a:cubicBezTo>
                      <a:pt x="1159" y="558"/>
                      <a:pt x="1150" y="556"/>
                      <a:pt x="1142" y="556"/>
                    </a:cubicBezTo>
                    <a:cubicBezTo>
                      <a:pt x="1059" y="556"/>
                      <a:pt x="1000" y="663"/>
                      <a:pt x="1068" y="729"/>
                    </a:cubicBezTo>
                    <a:cubicBezTo>
                      <a:pt x="1204" y="856"/>
                      <a:pt x="1361" y="958"/>
                      <a:pt x="1504" y="1078"/>
                    </a:cubicBezTo>
                    <a:cubicBezTo>
                      <a:pt x="1737" y="1275"/>
                      <a:pt x="1972" y="1477"/>
                      <a:pt x="2184" y="1699"/>
                    </a:cubicBezTo>
                    <a:cubicBezTo>
                      <a:pt x="2279" y="1798"/>
                      <a:pt x="2376" y="1901"/>
                      <a:pt x="2455" y="2012"/>
                    </a:cubicBezTo>
                    <a:cubicBezTo>
                      <a:pt x="2495" y="2072"/>
                      <a:pt x="2575" y="2173"/>
                      <a:pt x="2572" y="2249"/>
                    </a:cubicBezTo>
                    <a:cubicBezTo>
                      <a:pt x="2570" y="2310"/>
                      <a:pt x="2510" y="2333"/>
                      <a:pt x="2444" y="2346"/>
                    </a:cubicBezTo>
                    <a:cubicBezTo>
                      <a:pt x="2416" y="2351"/>
                      <a:pt x="2389" y="2353"/>
                      <a:pt x="2361" y="2353"/>
                    </a:cubicBezTo>
                    <a:cubicBezTo>
                      <a:pt x="2150" y="2353"/>
                      <a:pt x="1928" y="2220"/>
                      <a:pt x="1753" y="2124"/>
                    </a:cubicBezTo>
                    <a:cubicBezTo>
                      <a:pt x="1283" y="1863"/>
                      <a:pt x="761" y="1583"/>
                      <a:pt x="207" y="1583"/>
                    </a:cubicBezTo>
                    <a:cubicBezTo>
                      <a:pt x="180" y="1583"/>
                      <a:pt x="154" y="1584"/>
                      <a:pt x="127" y="1585"/>
                    </a:cubicBezTo>
                    <a:cubicBezTo>
                      <a:pt x="42" y="1589"/>
                      <a:pt x="0" y="1707"/>
                      <a:pt x="81" y="1752"/>
                    </a:cubicBezTo>
                    <a:cubicBezTo>
                      <a:pt x="554" y="2014"/>
                      <a:pt x="1037" y="2252"/>
                      <a:pt x="1521" y="2490"/>
                    </a:cubicBezTo>
                    <a:cubicBezTo>
                      <a:pt x="1782" y="2617"/>
                      <a:pt x="2074" y="2718"/>
                      <a:pt x="2363" y="2718"/>
                    </a:cubicBezTo>
                    <a:cubicBezTo>
                      <a:pt x="2510" y="2718"/>
                      <a:pt x="2657" y="2692"/>
                      <a:pt x="2798" y="2630"/>
                    </a:cubicBezTo>
                    <a:cubicBezTo>
                      <a:pt x="2834" y="2614"/>
                      <a:pt x="2866" y="2598"/>
                      <a:pt x="2895" y="2581"/>
                    </a:cubicBezTo>
                    <a:cubicBezTo>
                      <a:pt x="2964" y="2571"/>
                      <a:pt x="3035" y="2538"/>
                      <a:pt x="3094" y="2505"/>
                    </a:cubicBezTo>
                    <a:cubicBezTo>
                      <a:pt x="3244" y="2415"/>
                      <a:pt x="3380" y="2324"/>
                      <a:pt x="3471" y="2212"/>
                    </a:cubicBezTo>
                    <a:cubicBezTo>
                      <a:pt x="3604" y="2156"/>
                      <a:pt x="3734" y="2066"/>
                      <a:pt x="3833" y="1988"/>
                    </a:cubicBezTo>
                    <a:cubicBezTo>
                      <a:pt x="3840" y="1983"/>
                      <a:pt x="3846" y="1976"/>
                      <a:pt x="3850" y="1968"/>
                    </a:cubicBezTo>
                    <a:lnTo>
                      <a:pt x="3853" y="1971"/>
                    </a:lnTo>
                    <a:cubicBezTo>
                      <a:pt x="3876" y="1988"/>
                      <a:pt x="3900" y="1995"/>
                      <a:pt x="3922" y="1995"/>
                    </a:cubicBezTo>
                    <a:cubicBezTo>
                      <a:pt x="4032" y="1995"/>
                      <a:pt x="4113" y="1813"/>
                      <a:pt x="3987" y="1738"/>
                    </a:cubicBezTo>
                    <a:cubicBezTo>
                      <a:pt x="3836" y="1647"/>
                      <a:pt x="3762" y="1439"/>
                      <a:pt x="3673" y="1295"/>
                    </a:cubicBezTo>
                    <a:cubicBezTo>
                      <a:pt x="3539" y="1082"/>
                      <a:pt x="3428" y="856"/>
                      <a:pt x="3284" y="649"/>
                    </a:cubicBezTo>
                    <a:cubicBezTo>
                      <a:pt x="3046" y="314"/>
                      <a:pt x="2729" y="22"/>
                      <a:pt x="2298" y="1"/>
                    </a:cubicBezTo>
                    <a:cubicBezTo>
                      <a:pt x="2297" y="1"/>
                      <a:pt x="2297" y="1"/>
                      <a:pt x="2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5"/>
              <p:cNvSpPr/>
              <p:nvPr/>
            </p:nvSpPr>
            <p:spPr>
              <a:xfrm>
                <a:off x="1970925" y="1463300"/>
                <a:ext cx="636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001" extrusionOk="0">
                    <a:moveTo>
                      <a:pt x="113" y="1"/>
                    </a:moveTo>
                    <a:cubicBezTo>
                      <a:pt x="85" y="1"/>
                      <a:pt x="59" y="8"/>
                      <a:pt x="37" y="28"/>
                    </a:cubicBezTo>
                    <a:cubicBezTo>
                      <a:pt x="6" y="58"/>
                      <a:pt x="0" y="106"/>
                      <a:pt x="22" y="143"/>
                    </a:cubicBezTo>
                    <a:cubicBezTo>
                      <a:pt x="38" y="170"/>
                      <a:pt x="67" y="183"/>
                      <a:pt x="96" y="188"/>
                    </a:cubicBezTo>
                    <a:cubicBezTo>
                      <a:pt x="106" y="207"/>
                      <a:pt x="122" y="222"/>
                      <a:pt x="146" y="231"/>
                    </a:cubicBezTo>
                    <a:cubicBezTo>
                      <a:pt x="632" y="404"/>
                      <a:pt x="1057" y="711"/>
                      <a:pt x="1537" y="891"/>
                    </a:cubicBezTo>
                    <a:cubicBezTo>
                      <a:pt x="1675" y="942"/>
                      <a:pt x="1863" y="1000"/>
                      <a:pt x="2037" y="1000"/>
                    </a:cubicBezTo>
                    <a:cubicBezTo>
                      <a:pt x="2190" y="1000"/>
                      <a:pt x="2332" y="955"/>
                      <a:pt x="2416" y="821"/>
                    </a:cubicBezTo>
                    <a:cubicBezTo>
                      <a:pt x="2432" y="813"/>
                      <a:pt x="2445" y="806"/>
                      <a:pt x="2458" y="797"/>
                    </a:cubicBezTo>
                    <a:cubicBezTo>
                      <a:pt x="2543" y="741"/>
                      <a:pt x="2536" y="604"/>
                      <a:pt x="2428" y="576"/>
                    </a:cubicBezTo>
                    <a:cubicBezTo>
                      <a:pt x="2274" y="532"/>
                      <a:pt x="2115" y="511"/>
                      <a:pt x="1956" y="482"/>
                    </a:cubicBezTo>
                    <a:cubicBezTo>
                      <a:pt x="1788" y="453"/>
                      <a:pt x="1632" y="404"/>
                      <a:pt x="1475" y="342"/>
                    </a:cubicBezTo>
                    <a:cubicBezTo>
                      <a:pt x="1464" y="338"/>
                      <a:pt x="1452" y="333"/>
                      <a:pt x="1440" y="329"/>
                    </a:cubicBezTo>
                    <a:lnTo>
                      <a:pt x="1425" y="323"/>
                    </a:lnTo>
                    <a:cubicBezTo>
                      <a:pt x="1293" y="274"/>
                      <a:pt x="1157" y="235"/>
                      <a:pt x="1021" y="198"/>
                    </a:cubicBezTo>
                    <a:cubicBezTo>
                      <a:pt x="911" y="165"/>
                      <a:pt x="803" y="130"/>
                      <a:pt x="691" y="101"/>
                    </a:cubicBezTo>
                    <a:cubicBezTo>
                      <a:pt x="547" y="25"/>
                      <a:pt x="365" y="36"/>
                      <a:pt x="207" y="15"/>
                    </a:cubicBezTo>
                    <a:lnTo>
                      <a:pt x="207" y="15"/>
                    </a:lnTo>
                    <a:cubicBezTo>
                      <a:pt x="209" y="15"/>
                      <a:pt x="210" y="16"/>
                      <a:pt x="209" y="16"/>
                    </a:cubicBezTo>
                    <a:cubicBezTo>
                      <a:pt x="207" y="16"/>
                      <a:pt x="191" y="13"/>
                      <a:pt x="188" y="12"/>
                    </a:cubicBezTo>
                    <a:lnTo>
                      <a:pt x="162" y="6"/>
                    </a:lnTo>
                    <a:cubicBezTo>
                      <a:pt x="146" y="3"/>
                      <a:pt x="129" y="1"/>
                      <a:pt x="1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5"/>
              <p:cNvSpPr/>
              <p:nvPr/>
            </p:nvSpPr>
            <p:spPr>
              <a:xfrm>
                <a:off x="1964875" y="1480450"/>
                <a:ext cx="4507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673" extrusionOk="0">
                    <a:moveTo>
                      <a:pt x="252" y="1"/>
                    </a:moveTo>
                    <a:cubicBezTo>
                      <a:pt x="172" y="1"/>
                      <a:pt x="97" y="24"/>
                      <a:pt x="39" y="86"/>
                    </a:cubicBezTo>
                    <a:cubicBezTo>
                      <a:pt x="8" y="122"/>
                      <a:pt x="0" y="172"/>
                      <a:pt x="23" y="214"/>
                    </a:cubicBezTo>
                    <a:cubicBezTo>
                      <a:pt x="84" y="329"/>
                      <a:pt x="224" y="387"/>
                      <a:pt x="339" y="431"/>
                    </a:cubicBezTo>
                    <a:cubicBezTo>
                      <a:pt x="486" y="489"/>
                      <a:pt x="637" y="527"/>
                      <a:pt x="792" y="560"/>
                    </a:cubicBezTo>
                    <a:cubicBezTo>
                      <a:pt x="931" y="589"/>
                      <a:pt x="1071" y="619"/>
                      <a:pt x="1210" y="646"/>
                    </a:cubicBezTo>
                    <a:cubicBezTo>
                      <a:pt x="1289" y="661"/>
                      <a:pt x="1367" y="672"/>
                      <a:pt x="1442" y="672"/>
                    </a:cubicBezTo>
                    <a:cubicBezTo>
                      <a:pt x="1548" y="672"/>
                      <a:pt x="1650" y="651"/>
                      <a:pt x="1749" y="589"/>
                    </a:cubicBezTo>
                    <a:cubicBezTo>
                      <a:pt x="1792" y="566"/>
                      <a:pt x="1802" y="489"/>
                      <a:pt x="1749" y="466"/>
                    </a:cubicBezTo>
                    <a:cubicBezTo>
                      <a:pt x="1544" y="374"/>
                      <a:pt x="1313" y="381"/>
                      <a:pt x="1096" y="332"/>
                    </a:cubicBezTo>
                    <a:cubicBezTo>
                      <a:pt x="1067" y="320"/>
                      <a:pt x="1035" y="308"/>
                      <a:pt x="1006" y="295"/>
                    </a:cubicBezTo>
                    <a:cubicBezTo>
                      <a:pt x="888" y="241"/>
                      <a:pt x="774" y="178"/>
                      <a:pt x="656" y="122"/>
                    </a:cubicBezTo>
                    <a:cubicBezTo>
                      <a:pt x="546" y="70"/>
                      <a:pt x="391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5"/>
              <p:cNvSpPr/>
              <p:nvPr/>
            </p:nvSpPr>
            <p:spPr>
              <a:xfrm>
                <a:off x="1945100" y="1498425"/>
                <a:ext cx="5812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951" extrusionOk="0">
                    <a:moveTo>
                      <a:pt x="1160" y="13"/>
                    </a:moveTo>
                    <a:cubicBezTo>
                      <a:pt x="1088" y="13"/>
                      <a:pt x="1016" y="14"/>
                      <a:pt x="944" y="15"/>
                    </a:cubicBezTo>
                    <a:cubicBezTo>
                      <a:pt x="750" y="20"/>
                      <a:pt x="467" y="1"/>
                      <a:pt x="353" y="195"/>
                    </a:cubicBezTo>
                    <a:cubicBezTo>
                      <a:pt x="333" y="231"/>
                      <a:pt x="360" y="269"/>
                      <a:pt x="396" y="273"/>
                    </a:cubicBezTo>
                    <a:cubicBezTo>
                      <a:pt x="666" y="293"/>
                      <a:pt x="937" y="302"/>
                      <a:pt x="1202" y="355"/>
                    </a:cubicBezTo>
                    <a:cubicBezTo>
                      <a:pt x="1428" y="403"/>
                      <a:pt x="1663" y="409"/>
                      <a:pt x="1894" y="416"/>
                    </a:cubicBezTo>
                    <a:cubicBezTo>
                      <a:pt x="1851" y="485"/>
                      <a:pt x="1767" y="524"/>
                      <a:pt x="1682" y="549"/>
                    </a:cubicBezTo>
                    <a:cubicBezTo>
                      <a:pt x="1521" y="598"/>
                      <a:pt x="1349" y="608"/>
                      <a:pt x="1181" y="615"/>
                    </a:cubicBezTo>
                    <a:cubicBezTo>
                      <a:pt x="996" y="625"/>
                      <a:pt x="814" y="635"/>
                      <a:pt x="633" y="665"/>
                    </a:cubicBezTo>
                    <a:cubicBezTo>
                      <a:pt x="490" y="690"/>
                      <a:pt x="334" y="720"/>
                      <a:pt x="212" y="801"/>
                    </a:cubicBezTo>
                    <a:cubicBezTo>
                      <a:pt x="92" y="880"/>
                      <a:pt x="42" y="1000"/>
                      <a:pt x="65" y="1141"/>
                    </a:cubicBezTo>
                    <a:cubicBezTo>
                      <a:pt x="69" y="1163"/>
                      <a:pt x="89" y="1175"/>
                      <a:pt x="109" y="1175"/>
                    </a:cubicBezTo>
                    <a:cubicBezTo>
                      <a:pt x="117" y="1175"/>
                      <a:pt x="126" y="1173"/>
                      <a:pt x="133" y="1168"/>
                    </a:cubicBezTo>
                    <a:cubicBezTo>
                      <a:pt x="281" y="1082"/>
                      <a:pt x="470" y="1052"/>
                      <a:pt x="636" y="1024"/>
                    </a:cubicBezTo>
                    <a:cubicBezTo>
                      <a:pt x="731" y="1009"/>
                      <a:pt x="831" y="997"/>
                      <a:pt x="928" y="997"/>
                    </a:cubicBezTo>
                    <a:cubicBezTo>
                      <a:pt x="934" y="997"/>
                      <a:pt x="939" y="997"/>
                      <a:pt x="944" y="997"/>
                    </a:cubicBezTo>
                    <a:cubicBezTo>
                      <a:pt x="1015" y="1000"/>
                      <a:pt x="1123" y="997"/>
                      <a:pt x="1176" y="1050"/>
                    </a:cubicBezTo>
                    <a:cubicBezTo>
                      <a:pt x="1198" y="1069"/>
                      <a:pt x="1204" y="1095"/>
                      <a:pt x="1204" y="1121"/>
                    </a:cubicBezTo>
                    <a:cubicBezTo>
                      <a:pt x="1166" y="1171"/>
                      <a:pt x="1126" y="1216"/>
                      <a:pt x="1081" y="1258"/>
                    </a:cubicBezTo>
                    <a:cubicBezTo>
                      <a:pt x="938" y="1343"/>
                      <a:pt x="788" y="1415"/>
                      <a:pt x="633" y="1468"/>
                    </a:cubicBezTo>
                    <a:cubicBezTo>
                      <a:pt x="431" y="1536"/>
                      <a:pt x="144" y="1555"/>
                      <a:pt x="43" y="1775"/>
                    </a:cubicBezTo>
                    <a:cubicBezTo>
                      <a:pt x="0" y="1867"/>
                      <a:pt x="81" y="1951"/>
                      <a:pt x="155" y="1951"/>
                    </a:cubicBezTo>
                    <a:cubicBezTo>
                      <a:pt x="168" y="1951"/>
                      <a:pt x="181" y="1948"/>
                      <a:pt x="193" y="1942"/>
                    </a:cubicBezTo>
                    <a:lnTo>
                      <a:pt x="197" y="1942"/>
                    </a:lnTo>
                    <a:cubicBezTo>
                      <a:pt x="311" y="1916"/>
                      <a:pt x="424" y="1888"/>
                      <a:pt x="535" y="1856"/>
                    </a:cubicBezTo>
                    <a:cubicBezTo>
                      <a:pt x="601" y="1846"/>
                      <a:pt x="669" y="1834"/>
                      <a:pt x="729" y="1820"/>
                    </a:cubicBezTo>
                    <a:cubicBezTo>
                      <a:pt x="835" y="1811"/>
                      <a:pt x="937" y="1772"/>
                      <a:pt x="1033" y="1715"/>
                    </a:cubicBezTo>
                    <a:cubicBezTo>
                      <a:pt x="1140" y="1663"/>
                      <a:pt x="1238" y="1596"/>
                      <a:pt x="1322" y="1504"/>
                    </a:cubicBezTo>
                    <a:cubicBezTo>
                      <a:pt x="1512" y="1301"/>
                      <a:pt x="1649" y="1050"/>
                      <a:pt x="1816" y="828"/>
                    </a:cubicBezTo>
                    <a:cubicBezTo>
                      <a:pt x="1952" y="649"/>
                      <a:pt x="2136" y="488"/>
                      <a:pt x="2251" y="292"/>
                    </a:cubicBezTo>
                    <a:cubicBezTo>
                      <a:pt x="2257" y="286"/>
                      <a:pt x="2264" y="282"/>
                      <a:pt x="2269" y="278"/>
                    </a:cubicBezTo>
                    <a:cubicBezTo>
                      <a:pt x="2283" y="260"/>
                      <a:pt x="2286" y="243"/>
                      <a:pt x="2286" y="224"/>
                    </a:cubicBezTo>
                    <a:cubicBezTo>
                      <a:pt x="2292" y="213"/>
                      <a:pt x="2299" y="200"/>
                      <a:pt x="2305" y="187"/>
                    </a:cubicBezTo>
                    <a:cubicBezTo>
                      <a:pt x="2308" y="180"/>
                      <a:pt x="2308" y="171"/>
                      <a:pt x="2306" y="164"/>
                    </a:cubicBezTo>
                    <a:cubicBezTo>
                      <a:pt x="2325" y="65"/>
                      <a:pt x="2205" y="43"/>
                      <a:pt x="2074" y="43"/>
                    </a:cubicBezTo>
                    <a:cubicBezTo>
                      <a:pt x="2061" y="43"/>
                      <a:pt x="2047" y="44"/>
                      <a:pt x="2034" y="44"/>
                    </a:cubicBezTo>
                    <a:cubicBezTo>
                      <a:pt x="2031" y="43"/>
                      <a:pt x="2027" y="41"/>
                      <a:pt x="2024" y="41"/>
                    </a:cubicBezTo>
                    <a:cubicBezTo>
                      <a:pt x="1735" y="23"/>
                      <a:pt x="1448" y="13"/>
                      <a:pt x="1160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5"/>
              <p:cNvSpPr/>
              <p:nvPr/>
            </p:nvSpPr>
            <p:spPr>
              <a:xfrm>
                <a:off x="1941550" y="1561950"/>
                <a:ext cx="202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74" extrusionOk="0">
                    <a:moveTo>
                      <a:pt x="530" y="0"/>
                    </a:moveTo>
                    <a:cubicBezTo>
                      <a:pt x="511" y="0"/>
                      <a:pt x="492" y="1"/>
                      <a:pt x="474" y="2"/>
                    </a:cubicBezTo>
                    <a:cubicBezTo>
                      <a:pt x="422" y="7"/>
                      <a:pt x="367" y="11"/>
                      <a:pt x="315" y="24"/>
                    </a:cubicBezTo>
                    <a:cubicBezTo>
                      <a:pt x="239" y="43"/>
                      <a:pt x="155" y="102"/>
                      <a:pt x="156" y="187"/>
                    </a:cubicBezTo>
                    <a:cubicBezTo>
                      <a:pt x="87" y="227"/>
                      <a:pt x="27" y="289"/>
                      <a:pt x="8" y="370"/>
                    </a:cubicBezTo>
                    <a:cubicBezTo>
                      <a:pt x="1" y="403"/>
                      <a:pt x="11" y="435"/>
                      <a:pt x="37" y="456"/>
                    </a:cubicBezTo>
                    <a:cubicBezTo>
                      <a:pt x="52" y="468"/>
                      <a:pt x="69" y="473"/>
                      <a:pt x="86" y="473"/>
                    </a:cubicBezTo>
                    <a:cubicBezTo>
                      <a:pt x="98" y="473"/>
                      <a:pt x="110" y="470"/>
                      <a:pt x="122" y="466"/>
                    </a:cubicBezTo>
                    <a:lnTo>
                      <a:pt x="122" y="466"/>
                    </a:lnTo>
                    <a:cubicBezTo>
                      <a:pt x="121" y="467"/>
                      <a:pt x="120" y="467"/>
                      <a:pt x="121" y="467"/>
                    </a:cubicBezTo>
                    <a:cubicBezTo>
                      <a:pt x="122" y="467"/>
                      <a:pt x="134" y="463"/>
                      <a:pt x="135" y="462"/>
                    </a:cubicBezTo>
                    <a:lnTo>
                      <a:pt x="156" y="456"/>
                    </a:lnTo>
                    <a:cubicBezTo>
                      <a:pt x="171" y="454"/>
                      <a:pt x="185" y="449"/>
                      <a:pt x="201" y="446"/>
                    </a:cubicBezTo>
                    <a:cubicBezTo>
                      <a:pt x="234" y="439"/>
                      <a:pt x="264" y="432"/>
                      <a:pt x="296" y="426"/>
                    </a:cubicBezTo>
                    <a:cubicBezTo>
                      <a:pt x="360" y="413"/>
                      <a:pt x="423" y="400"/>
                      <a:pt x="484" y="383"/>
                    </a:cubicBezTo>
                    <a:cubicBezTo>
                      <a:pt x="544" y="367"/>
                      <a:pt x="605" y="345"/>
                      <a:pt x="659" y="314"/>
                    </a:cubicBezTo>
                    <a:cubicBezTo>
                      <a:pt x="683" y="299"/>
                      <a:pt x="704" y="284"/>
                      <a:pt x="726" y="268"/>
                    </a:cubicBezTo>
                    <a:cubicBezTo>
                      <a:pt x="732" y="262"/>
                      <a:pt x="737" y="256"/>
                      <a:pt x="743" y="252"/>
                    </a:cubicBezTo>
                    <a:cubicBezTo>
                      <a:pt x="744" y="249"/>
                      <a:pt x="750" y="246"/>
                      <a:pt x="752" y="242"/>
                    </a:cubicBezTo>
                    <a:cubicBezTo>
                      <a:pt x="755" y="240"/>
                      <a:pt x="757" y="239"/>
                      <a:pt x="763" y="233"/>
                    </a:cubicBezTo>
                    <a:cubicBezTo>
                      <a:pt x="792" y="203"/>
                      <a:pt x="808" y="161"/>
                      <a:pt x="798" y="119"/>
                    </a:cubicBezTo>
                    <a:cubicBezTo>
                      <a:pt x="785" y="73"/>
                      <a:pt x="747" y="44"/>
                      <a:pt x="704" y="28"/>
                    </a:cubicBezTo>
                    <a:cubicBezTo>
                      <a:pt x="651" y="8"/>
                      <a:pt x="590" y="0"/>
                      <a:pt x="5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5"/>
              <p:cNvSpPr/>
              <p:nvPr/>
            </p:nvSpPr>
            <p:spPr>
              <a:xfrm>
                <a:off x="2250925" y="1978250"/>
                <a:ext cx="201450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8058" h="10108" extrusionOk="0">
                    <a:moveTo>
                      <a:pt x="6233" y="1"/>
                    </a:moveTo>
                    <a:cubicBezTo>
                      <a:pt x="5937" y="1"/>
                      <a:pt x="5638" y="82"/>
                      <a:pt x="5362" y="196"/>
                    </a:cubicBezTo>
                    <a:cubicBezTo>
                      <a:pt x="4675" y="492"/>
                      <a:pt x="4088" y="1016"/>
                      <a:pt x="3849" y="1584"/>
                    </a:cubicBezTo>
                    <a:cubicBezTo>
                      <a:pt x="3502" y="1348"/>
                      <a:pt x="3088" y="1237"/>
                      <a:pt x="2670" y="1237"/>
                    </a:cubicBezTo>
                    <a:cubicBezTo>
                      <a:pt x="2158" y="1237"/>
                      <a:pt x="1639" y="1402"/>
                      <a:pt x="1226" y="1707"/>
                    </a:cubicBezTo>
                    <a:cubicBezTo>
                      <a:pt x="475" y="2260"/>
                      <a:pt x="62" y="3200"/>
                      <a:pt x="28" y="4134"/>
                    </a:cubicBezTo>
                    <a:cubicBezTo>
                      <a:pt x="0" y="4843"/>
                      <a:pt x="176" y="5560"/>
                      <a:pt x="526" y="6177"/>
                    </a:cubicBezTo>
                    <a:cubicBezTo>
                      <a:pt x="921" y="6872"/>
                      <a:pt x="1521" y="7422"/>
                      <a:pt x="2131" y="7938"/>
                    </a:cubicBezTo>
                    <a:cubicBezTo>
                      <a:pt x="3052" y="8717"/>
                      <a:pt x="4016" y="9442"/>
                      <a:pt x="5021" y="10108"/>
                    </a:cubicBezTo>
                    <a:cubicBezTo>
                      <a:pt x="5188" y="8920"/>
                      <a:pt x="5554" y="7761"/>
                      <a:pt x="6096" y="6693"/>
                    </a:cubicBezTo>
                    <a:cubicBezTo>
                      <a:pt x="6527" y="5844"/>
                      <a:pt x="7068" y="5052"/>
                      <a:pt x="7451" y="4183"/>
                    </a:cubicBezTo>
                    <a:cubicBezTo>
                      <a:pt x="7835" y="3313"/>
                      <a:pt x="8058" y="2325"/>
                      <a:pt x="7807" y="1409"/>
                    </a:cubicBezTo>
                    <a:cubicBezTo>
                      <a:pt x="7641" y="800"/>
                      <a:pt x="7222" y="216"/>
                      <a:pt x="6615" y="51"/>
                    </a:cubicBezTo>
                    <a:cubicBezTo>
                      <a:pt x="6490" y="16"/>
                      <a:pt x="6362" y="1"/>
                      <a:pt x="62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5"/>
              <p:cNvSpPr/>
              <p:nvPr/>
            </p:nvSpPr>
            <p:spPr>
              <a:xfrm>
                <a:off x="2266125" y="1998125"/>
                <a:ext cx="174800" cy="212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8486" extrusionOk="0">
                    <a:moveTo>
                      <a:pt x="5366" y="1"/>
                    </a:moveTo>
                    <a:cubicBezTo>
                      <a:pt x="5239" y="1"/>
                      <a:pt x="5109" y="18"/>
                      <a:pt x="4975" y="54"/>
                    </a:cubicBezTo>
                    <a:cubicBezTo>
                      <a:pt x="4492" y="185"/>
                      <a:pt x="3975" y="455"/>
                      <a:pt x="3636" y="831"/>
                    </a:cubicBezTo>
                    <a:cubicBezTo>
                      <a:pt x="3506" y="975"/>
                      <a:pt x="3336" y="1241"/>
                      <a:pt x="3123" y="1242"/>
                    </a:cubicBezTo>
                    <a:cubicBezTo>
                      <a:pt x="3121" y="1242"/>
                      <a:pt x="3120" y="1242"/>
                      <a:pt x="3118" y="1242"/>
                    </a:cubicBezTo>
                    <a:cubicBezTo>
                      <a:pt x="2926" y="1242"/>
                      <a:pt x="2735" y="1157"/>
                      <a:pt x="2542" y="1105"/>
                    </a:cubicBezTo>
                    <a:cubicBezTo>
                      <a:pt x="2376" y="1044"/>
                      <a:pt x="2193" y="1016"/>
                      <a:pt x="2006" y="1016"/>
                    </a:cubicBezTo>
                    <a:cubicBezTo>
                      <a:pt x="1414" y="1016"/>
                      <a:pt x="777" y="1304"/>
                      <a:pt x="492" y="1770"/>
                    </a:cubicBezTo>
                    <a:cubicBezTo>
                      <a:pt x="447" y="1842"/>
                      <a:pt x="507" y="1922"/>
                      <a:pt x="584" y="1928"/>
                    </a:cubicBezTo>
                    <a:cubicBezTo>
                      <a:pt x="645" y="1933"/>
                      <a:pt x="705" y="1935"/>
                      <a:pt x="765" y="1935"/>
                    </a:cubicBezTo>
                    <a:cubicBezTo>
                      <a:pt x="1035" y="1935"/>
                      <a:pt x="1302" y="1893"/>
                      <a:pt x="1573" y="1876"/>
                    </a:cubicBezTo>
                    <a:cubicBezTo>
                      <a:pt x="1593" y="1875"/>
                      <a:pt x="1612" y="1874"/>
                      <a:pt x="1632" y="1874"/>
                    </a:cubicBezTo>
                    <a:cubicBezTo>
                      <a:pt x="1665" y="1874"/>
                      <a:pt x="1698" y="1876"/>
                      <a:pt x="1730" y="1878"/>
                    </a:cubicBezTo>
                    <a:cubicBezTo>
                      <a:pt x="1396" y="1968"/>
                      <a:pt x="1079" y="2101"/>
                      <a:pt x="805" y="2330"/>
                    </a:cubicBezTo>
                    <a:cubicBezTo>
                      <a:pt x="449" y="2627"/>
                      <a:pt x="1" y="3080"/>
                      <a:pt x="9" y="3579"/>
                    </a:cubicBezTo>
                    <a:cubicBezTo>
                      <a:pt x="11" y="3646"/>
                      <a:pt x="67" y="3720"/>
                      <a:pt x="138" y="3720"/>
                    </a:cubicBezTo>
                    <a:cubicBezTo>
                      <a:pt x="141" y="3720"/>
                      <a:pt x="145" y="3720"/>
                      <a:pt x="149" y="3720"/>
                    </a:cubicBezTo>
                    <a:cubicBezTo>
                      <a:pt x="522" y="3681"/>
                      <a:pt x="854" y="3475"/>
                      <a:pt x="1171" y="3290"/>
                    </a:cubicBezTo>
                    <a:cubicBezTo>
                      <a:pt x="1373" y="3174"/>
                      <a:pt x="1583" y="3071"/>
                      <a:pt x="1795" y="2973"/>
                    </a:cubicBezTo>
                    <a:lnTo>
                      <a:pt x="1795" y="2973"/>
                    </a:lnTo>
                    <a:cubicBezTo>
                      <a:pt x="1526" y="3218"/>
                      <a:pt x="1223" y="3434"/>
                      <a:pt x="975" y="3701"/>
                    </a:cubicBezTo>
                    <a:cubicBezTo>
                      <a:pt x="570" y="4141"/>
                      <a:pt x="285" y="4709"/>
                      <a:pt x="342" y="5320"/>
                    </a:cubicBezTo>
                    <a:cubicBezTo>
                      <a:pt x="348" y="5382"/>
                      <a:pt x="396" y="5440"/>
                      <a:pt x="459" y="5440"/>
                    </a:cubicBezTo>
                    <a:cubicBezTo>
                      <a:pt x="470" y="5440"/>
                      <a:pt x="481" y="5439"/>
                      <a:pt x="492" y="5435"/>
                    </a:cubicBezTo>
                    <a:cubicBezTo>
                      <a:pt x="819" y="5328"/>
                      <a:pt x="1060" y="4977"/>
                      <a:pt x="1281" y="4732"/>
                    </a:cubicBezTo>
                    <a:cubicBezTo>
                      <a:pt x="1552" y="4433"/>
                      <a:pt x="1872" y="4155"/>
                      <a:pt x="2200" y="3909"/>
                    </a:cubicBezTo>
                    <a:lnTo>
                      <a:pt x="2200" y="3909"/>
                    </a:lnTo>
                    <a:cubicBezTo>
                      <a:pt x="1905" y="4860"/>
                      <a:pt x="1370" y="5817"/>
                      <a:pt x="1889" y="6784"/>
                    </a:cubicBezTo>
                    <a:cubicBezTo>
                      <a:pt x="1909" y="6822"/>
                      <a:pt x="1949" y="6841"/>
                      <a:pt x="1989" y="6841"/>
                    </a:cubicBezTo>
                    <a:cubicBezTo>
                      <a:pt x="2020" y="6841"/>
                      <a:pt x="2051" y="6830"/>
                      <a:pt x="2073" y="6807"/>
                    </a:cubicBezTo>
                    <a:cubicBezTo>
                      <a:pt x="2311" y="6577"/>
                      <a:pt x="2373" y="6202"/>
                      <a:pt x="2504" y="5911"/>
                    </a:cubicBezTo>
                    <a:cubicBezTo>
                      <a:pt x="2605" y="5684"/>
                      <a:pt x="2732" y="5473"/>
                      <a:pt x="2858" y="5259"/>
                    </a:cubicBezTo>
                    <a:lnTo>
                      <a:pt x="2858" y="5259"/>
                    </a:lnTo>
                    <a:cubicBezTo>
                      <a:pt x="2826" y="5586"/>
                      <a:pt x="2811" y="5914"/>
                      <a:pt x="2827" y="6247"/>
                    </a:cubicBezTo>
                    <a:cubicBezTo>
                      <a:pt x="2855" y="6761"/>
                      <a:pt x="2891" y="7251"/>
                      <a:pt x="3101" y="7723"/>
                    </a:cubicBezTo>
                    <a:cubicBezTo>
                      <a:pt x="3113" y="7750"/>
                      <a:pt x="3137" y="7761"/>
                      <a:pt x="3162" y="7761"/>
                    </a:cubicBezTo>
                    <a:cubicBezTo>
                      <a:pt x="3197" y="7761"/>
                      <a:pt x="3234" y="7739"/>
                      <a:pt x="3245" y="7705"/>
                    </a:cubicBezTo>
                    <a:cubicBezTo>
                      <a:pt x="3356" y="7348"/>
                      <a:pt x="3427" y="6970"/>
                      <a:pt x="3547" y="6614"/>
                    </a:cubicBezTo>
                    <a:cubicBezTo>
                      <a:pt x="3591" y="6849"/>
                      <a:pt x="3663" y="7081"/>
                      <a:pt x="3741" y="7297"/>
                    </a:cubicBezTo>
                    <a:cubicBezTo>
                      <a:pt x="3875" y="7677"/>
                      <a:pt x="3944" y="8083"/>
                      <a:pt x="4126" y="8443"/>
                    </a:cubicBezTo>
                    <a:cubicBezTo>
                      <a:pt x="4141" y="8473"/>
                      <a:pt x="4166" y="8485"/>
                      <a:pt x="4192" y="8485"/>
                    </a:cubicBezTo>
                    <a:cubicBezTo>
                      <a:pt x="4237" y="8485"/>
                      <a:pt x="4284" y="8450"/>
                      <a:pt x="4285" y="8400"/>
                    </a:cubicBezTo>
                    <a:cubicBezTo>
                      <a:pt x="4306" y="7806"/>
                      <a:pt x="4371" y="7212"/>
                      <a:pt x="4420" y="6621"/>
                    </a:cubicBezTo>
                    <a:cubicBezTo>
                      <a:pt x="4445" y="6323"/>
                      <a:pt x="4453" y="6020"/>
                      <a:pt x="4429" y="5721"/>
                    </a:cubicBezTo>
                    <a:cubicBezTo>
                      <a:pt x="4426" y="5677"/>
                      <a:pt x="4420" y="5634"/>
                      <a:pt x="4413" y="5591"/>
                    </a:cubicBezTo>
                    <a:lnTo>
                      <a:pt x="4413" y="5591"/>
                    </a:lnTo>
                    <a:cubicBezTo>
                      <a:pt x="4437" y="5637"/>
                      <a:pt x="4465" y="5683"/>
                      <a:pt x="4488" y="5731"/>
                    </a:cubicBezTo>
                    <a:cubicBezTo>
                      <a:pt x="4586" y="5930"/>
                      <a:pt x="4600" y="6149"/>
                      <a:pt x="4812" y="6265"/>
                    </a:cubicBezTo>
                    <a:cubicBezTo>
                      <a:pt x="4844" y="6283"/>
                      <a:pt x="4877" y="6291"/>
                      <a:pt x="4908" y="6291"/>
                    </a:cubicBezTo>
                    <a:cubicBezTo>
                      <a:pt x="4991" y="6291"/>
                      <a:pt x="5067" y="6235"/>
                      <a:pt x="5098" y="6150"/>
                    </a:cubicBezTo>
                    <a:cubicBezTo>
                      <a:pt x="5249" y="5723"/>
                      <a:pt x="5237" y="5256"/>
                      <a:pt x="5209" y="4811"/>
                    </a:cubicBezTo>
                    <a:cubicBezTo>
                      <a:pt x="5184" y="4392"/>
                      <a:pt x="5040" y="3986"/>
                      <a:pt x="5000" y="3570"/>
                    </a:cubicBezTo>
                    <a:lnTo>
                      <a:pt x="5000" y="3570"/>
                    </a:lnTo>
                    <a:cubicBezTo>
                      <a:pt x="5115" y="3645"/>
                      <a:pt x="5227" y="3806"/>
                      <a:pt x="5286" y="3878"/>
                    </a:cubicBezTo>
                    <a:cubicBezTo>
                      <a:pt x="5410" y="4030"/>
                      <a:pt x="5526" y="4203"/>
                      <a:pt x="5696" y="4306"/>
                    </a:cubicBezTo>
                    <a:cubicBezTo>
                      <a:pt x="5725" y="4325"/>
                      <a:pt x="5757" y="4333"/>
                      <a:pt x="5787" y="4333"/>
                    </a:cubicBezTo>
                    <a:cubicBezTo>
                      <a:pt x="5869" y="4333"/>
                      <a:pt x="5945" y="4275"/>
                      <a:pt x="5972" y="4193"/>
                    </a:cubicBezTo>
                    <a:cubicBezTo>
                      <a:pt x="6171" y="3584"/>
                      <a:pt x="5836" y="3011"/>
                      <a:pt x="5481" y="2495"/>
                    </a:cubicBezTo>
                    <a:lnTo>
                      <a:pt x="5481" y="2495"/>
                    </a:lnTo>
                    <a:cubicBezTo>
                      <a:pt x="5727" y="2655"/>
                      <a:pt x="5951" y="2862"/>
                      <a:pt x="6190" y="3042"/>
                    </a:cubicBezTo>
                    <a:cubicBezTo>
                      <a:pt x="6214" y="3061"/>
                      <a:pt x="6244" y="3069"/>
                      <a:pt x="6275" y="3069"/>
                    </a:cubicBezTo>
                    <a:cubicBezTo>
                      <a:pt x="6341" y="3069"/>
                      <a:pt x="6411" y="3032"/>
                      <a:pt x="6438" y="2977"/>
                    </a:cubicBezTo>
                    <a:cubicBezTo>
                      <a:pt x="6758" y="2358"/>
                      <a:pt x="6301" y="1706"/>
                      <a:pt x="5827" y="1197"/>
                    </a:cubicBezTo>
                    <a:lnTo>
                      <a:pt x="5827" y="1197"/>
                    </a:lnTo>
                    <a:cubicBezTo>
                      <a:pt x="5879" y="1222"/>
                      <a:pt x="5934" y="1249"/>
                      <a:pt x="5985" y="1274"/>
                    </a:cubicBezTo>
                    <a:cubicBezTo>
                      <a:pt x="6222" y="1388"/>
                      <a:pt x="6454" y="1481"/>
                      <a:pt x="6719" y="1494"/>
                    </a:cubicBezTo>
                    <a:cubicBezTo>
                      <a:pt x="6723" y="1494"/>
                      <a:pt x="6727" y="1495"/>
                      <a:pt x="6731" y="1495"/>
                    </a:cubicBezTo>
                    <a:cubicBezTo>
                      <a:pt x="6857" y="1495"/>
                      <a:pt x="6940" y="1378"/>
                      <a:pt x="6951" y="1262"/>
                    </a:cubicBezTo>
                    <a:cubicBezTo>
                      <a:pt x="6992" y="854"/>
                      <a:pt x="6588" y="531"/>
                      <a:pt x="6290" y="321"/>
                    </a:cubicBezTo>
                    <a:cubicBezTo>
                      <a:pt x="6002" y="117"/>
                      <a:pt x="5696" y="1"/>
                      <a:pt x="5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5"/>
              <p:cNvSpPr/>
              <p:nvPr/>
            </p:nvSpPr>
            <p:spPr>
              <a:xfrm>
                <a:off x="2302425" y="2029200"/>
                <a:ext cx="411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578" extrusionOk="0">
                    <a:moveTo>
                      <a:pt x="708" y="0"/>
                    </a:moveTo>
                    <a:cubicBezTo>
                      <a:pt x="474" y="0"/>
                      <a:pt x="238" y="48"/>
                      <a:pt x="74" y="221"/>
                    </a:cubicBezTo>
                    <a:cubicBezTo>
                      <a:pt x="58" y="237"/>
                      <a:pt x="52" y="254"/>
                      <a:pt x="51" y="273"/>
                    </a:cubicBezTo>
                    <a:cubicBezTo>
                      <a:pt x="45" y="279"/>
                      <a:pt x="38" y="282"/>
                      <a:pt x="32" y="287"/>
                    </a:cubicBezTo>
                    <a:cubicBezTo>
                      <a:pt x="0" y="325"/>
                      <a:pt x="0" y="374"/>
                      <a:pt x="32" y="411"/>
                    </a:cubicBezTo>
                    <a:cubicBezTo>
                      <a:pt x="68" y="454"/>
                      <a:pt x="137" y="470"/>
                      <a:pt x="189" y="485"/>
                    </a:cubicBezTo>
                    <a:cubicBezTo>
                      <a:pt x="280" y="509"/>
                      <a:pt x="371" y="521"/>
                      <a:pt x="461" y="534"/>
                    </a:cubicBezTo>
                    <a:cubicBezTo>
                      <a:pt x="666" y="561"/>
                      <a:pt x="875" y="576"/>
                      <a:pt x="1081" y="577"/>
                    </a:cubicBezTo>
                    <a:cubicBezTo>
                      <a:pt x="1159" y="577"/>
                      <a:pt x="1241" y="577"/>
                      <a:pt x="1319" y="557"/>
                    </a:cubicBezTo>
                    <a:cubicBezTo>
                      <a:pt x="1411" y="534"/>
                      <a:pt x="1528" y="466"/>
                      <a:pt x="1558" y="372"/>
                    </a:cubicBezTo>
                    <a:cubicBezTo>
                      <a:pt x="1645" y="107"/>
                      <a:pt x="1181" y="44"/>
                      <a:pt x="1016" y="22"/>
                    </a:cubicBezTo>
                    <a:cubicBezTo>
                      <a:pt x="919" y="10"/>
                      <a:pt x="814" y="0"/>
                      <a:pt x="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5"/>
              <p:cNvSpPr/>
              <p:nvPr/>
            </p:nvSpPr>
            <p:spPr>
              <a:xfrm>
                <a:off x="2291250" y="2049850"/>
                <a:ext cx="254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531" extrusionOk="0">
                    <a:moveTo>
                      <a:pt x="833" y="0"/>
                    </a:moveTo>
                    <a:cubicBezTo>
                      <a:pt x="786" y="0"/>
                      <a:pt x="737" y="7"/>
                      <a:pt x="691" y="19"/>
                    </a:cubicBezTo>
                    <a:cubicBezTo>
                      <a:pt x="684" y="18"/>
                      <a:pt x="676" y="15"/>
                      <a:pt x="668" y="15"/>
                    </a:cubicBezTo>
                    <a:cubicBezTo>
                      <a:pt x="541" y="16"/>
                      <a:pt x="421" y="55"/>
                      <a:pt x="310" y="108"/>
                    </a:cubicBezTo>
                    <a:cubicBezTo>
                      <a:pt x="263" y="129"/>
                      <a:pt x="218" y="153"/>
                      <a:pt x="175" y="182"/>
                    </a:cubicBezTo>
                    <a:cubicBezTo>
                      <a:pt x="121" y="217"/>
                      <a:pt x="61" y="256"/>
                      <a:pt x="29" y="313"/>
                    </a:cubicBezTo>
                    <a:cubicBezTo>
                      <a:pt x="0" y="364"/>
                      <a:pt x="5" y="428"/>
                      <a:pt x="41" y="476"/>
                    </a:cubicBezTo>
                    <a:cubicBezTo>
                      <a:pt x="72" y="516"/>
                      <a:pt x="112" y="531"/>
                      <a:pt x="157" y="531"/>
                    </a:cubicBezTo>
                    <a:cubicBezTo>
                      <a:pt x="169" y="531"/>
                      <a:pt x="181" y="530"/>
                      <a:pt x="193" y="528"/>
                    </a:cubicBezTo>
                    <a:cubicBezTo>
                      <a:pt x="199" y="527"/>
                      <a:pt x="201" y="527"/>
                      <a:pt x="201" y="527"/>
                    </a:cubicBezTo>
                    <a:cubicBezTo>
                      <a:pt x="203" y="527"/>
                      <a:pt x="190" y="530"/>
                      <a:pt x="186" y="530"/>
                    </a:cubicBezTo>
                    <a:cubicBezTo>
                      <a:pt x="185" y="530"/>
                      <a:pt x="185" y="530"/>
                      <a:pt x="185" y="529"/>
                    </a:cubicBezTo>
                    <a:lnTo>
                      <a:pt x="185" y="529"/>
                    </a:lnTo>
                    <a:cubicBezTo>
                      <a:pt x="185" y="530"/>
                      <a:pt x="188" y="530"/>
                      <a:pt x="191" y="530"/>
                    </a:cubicBezTo>
                    <a:cubicBezTo>
                      <a:pt x="197" y="530"/>
                      <a:pt x="206" y="529"/>
                      <a:pt x="209" y="529"/>
                    </a:cubicBezTo>
                    <a:cubicBezTo>
                      <a:pt x="232" y="528"/>
                      <a:pt x="257" y="527"/>
                      <a:pt x="280" y="521"/>
                    </a:cubicBezTo>
                    <a:lnTo>
                      <a:pt x="284" y="519"/>
                    </a:lnTo>
                    <a:cubicBezTo>
                      <a:pt x="296" y="516"/>
                      <a:pt x="309" y="515"/>
                      <a:pt x="319" y="514"/>
                    </a:cubicBezTo>
                    <a:cubicBezTo>
                      <a:pt x="335" y="512"/>
                      <a:pt x="352" y="508"/>
                      <a:pt x="366" y="505"/>
                    </a:cubicBezTo>
                    <a:cubicBezTo>
                      <a:pt x="440" y="488"/>
                      <a:pt x="508" y="459"/>
                      <a:pt x="577" y="428"/>
                    </a:cubicBezTo>
                    <a:cubicBezTo>
                      <a:pt x="637" y="400"/>
                      <a:pt x="699" y="369"/>
                      <a:pt x="759" y="335"/>
                    </a:cubicBezTo>
                    <a:cubicBezTo>
                      <a:pt x="787" y="320"/>
                      <a:pt x="815" y="305"/>
                      <a:pt x="844" y="290"/>
                    </a:cubicBezTo>
                    <a:cubicBezTo>
                      <a:pt x="858" y="283"/>
                      <a:pt x="872" y="276"/>
                      <a:pt x="887" y="267"/>
                    </a:cubicBezTo>
                    <a:lnTo>
                      <a:pt x="888" y="264"/>
                    </a:lnTo>
                    <a:cubicBezTo>
                      <a:pt x="895" y="263"/>
                      <a:pt x="904" y="260"/>
                      <a:pt x="911" y="257"/>
                    </a:cubicBezTo>
                    <a:cubicBezTo>
                      <a:pt x="973" y="238"/>
                      <a:pt x="1015" y="181"/>
                      <a:pt x="1005" y="116"/>
                    </a:cubicBezTo>
                    <a:cubicBezTo>
                      <a:pt x="1001" y="48"/>
                      <a:pt x="949" y="10"/>
                      <a:pt x="884" y="3"/>
                    </a:cubicBezTo>
                    <a:cubicBezTo>
                      <a:pt x="867" y="1"/>
                      <a:pt x="850" y="0"/>
                      <a:pt x="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5"/>
              <p:cNvSpPr/>
              <p:nvPr/>
            </p:nvSpPr>
            <p:spPr>
              <a:xfrm>
                <a:off x="2323500" y="2050350"/>
                <a:ext cx="128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33" extrusionOk="0">
                    <a:moveTo>
                      <a:pt x="345" y="0"/>
                    </a:moveTo>
                    <a:cubicBezTo>
                      <a:pt x="332" y="0"/>
                      <a:pt x="318" y="2"/>
                      <a:pt x="305" y="5"/>
                    </a:cubicBezTo>
                    <a:cubicBezTo>
                      <a:pt x="266" y="12"/>
                      <a:pt x="228" y="24"/>
                      <a:pt x="189" y="34"/>
                    </a:cubicBezTo>
                    <a:cubicBezTo>
                      <a:pt x="160" y="42"/>
                      <a:pt x="132" y="52"/>
                      <a:pt x="106" y="67"/>
                    </a:cubicBezTo>
                    <a:cubicBezTo>
                      <a:pt x="80" y="78"/>
                      <a:pt x="58" y="97"/>
                      <a:pt x="38" y="114"/>
                    </a:cubicBezTo>
                    <a:cubicBezTo>
                      <a:pt x="31" y="125"/>
                      <a:pt x="26" y="133"/>
                      <a:pt x="19" y="140"/>
                    </a:cubicBezTo>
                    <a:cubicBezTo>
                      <a:pt x="9" y="155"/>
                      <a:pt x="5" y="171"/>
                      <a:pt x="5" y="188"/>
                    </a:cubicBezTo>
                    <a:cubicBezTo>
                      <a:pt x="0" y="215"/>
                      <a:pt x="5" y="246"/>
                      <a:pt x="19" y="270"/>
                    </a:cubicBezTo>
                    <a:cubicBezTo>
                      <a:pt x="44" y="309"/>
                      <a:pt x="85" y="331"/>
                      <a:pt x="130" y="331"/>
                    </a:cubicBezTo>
                    <a:lnTo>
                      <a:pt x="130" y="332"/>
                    </a:lnTo>
                    <a:cubicBezTo>
                      <a:pt x="159" y="331"/>
                      <a:pt x="188" y="328"/>
                      <a:pt x="215" y="323"/>
                    </a:cubicBezTo>
                    <a:cubicBezTo>
                      <a:pt x="232" y="322"/>
                      <a:pt x="251" y="315"/>
                      <a:pt x="271" y="312"/>
                    </a:cubicBezTo>
                    <a:cubicBezTo>
                      <a:pt x="309" y="302"/>
                      <a:pt x="346" y="295"/>
                      <a:pt x="387" y="290"/>
                    </a:cubicBezTo>
                    <a:cubicBezTo>
                      <a:pt x="411" y="286"/>
                      <a:pt x="440" y="264"/>
                      <a:pt x="459" y="243"/>
                    </a:cubicBezTo>
                    <a:cubicBezTo>
                      <a:pt x="489" y="221"/>
                      <a:pt x="514" y="185"/>
                      <a:pt x="512" y="146"/>
                    </a:cubicBezTo>
                    <a:cubicBezTo>
                      <a:pt x="511" y="103"/>
                      <a:pt x="483" y="60"/>
                      <a:pt x="444" y="42"/>
                    </a:cubicBezTo>
                    <a:cubicBezTo>
                      <a:pt x="434" y="35"/>
                      <a:pt x="429" y="25"/>
                      <a:pt x="418" y="19"/>
                    </a:cubicBezTo>
                    <a:cubicBezTo>
                      <a:pt x="395" y="6"/>
                      <a:pt x="37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5"/>
              <p:cNvSpPr/>
              <p:nvPr/>
            </p:nvSpPr>
            <p:spPr>
              <a:xfrm>
                <a:off x="2289125" y="2073100"/>
                <a:ext cx="7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78" extrusionOk="0">
                    <a:moveTo>
                      <a:pt x="303" y="0"/>
                    </a:moveTo>
                    <a:cubicBezTo>
                      <a:pt x="302" y="0"/>
                      <a:pt x="300" y="1"/>
                      <a:pt x="299" y="2"/>
                    </a:cubicBezTo>
                    <a:cubicBezTo>
                      <a:pt x="198" y="48"/>
                      <a:pt x="101" y="102"/>
                      <a:pt x="7" y="162"/>
                    </a:cubicBezTo>
                    <a:cubicBezTo>
                      <a:pt x="0" y="166"/>
                      <a:pt x="5" y="178"/>
                      <a:pt x="12" y="178"/>
                    </a:cubicBezTo>
                    <a:cubicBezTo>
                      <a:pt x="14" y="178"/>
                      <a:pt x="16" y="177"/>
                      <a:pt x="18" y="176"/>
                    </a:cubicBezTo>
                    <a:cubicBezTo>
                      <a:pt x="108" y="115"/>
                      <a:pt x="206" y="61"/>
                      <a:pt x="307" y="16"/>
                    </a:cubicBezTo>
                    <a:cubicBezTo>
                      <a:pt x="316" y="11"/>
                      <a:pt x="311" y="0"/>
                      <a:pt x="303" y="0"/>
                    </a:cubicBezTo>
                    <a:close/>
                  </a:path>
                </a:pathLst>
              </a:custGeom>
              <a:solidFill>
                <a:srgbClr val="528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5"/>
              <p:cNvSpPr/>
              <p:nvPr/>
            </p:nvSpPr>
            <p:spPr>
              <a:xfrm>
                <a:off x="2283775" y="2061300"/>
                <a:ext cx="59525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53" extrusionOk="0">
                    <a:moveTo>
                      <a:pt x="1595" y="1"/>
                    </a:moveTo>
                    <a:cubicBezTo>
                      <a:pt x="1568" y="1"/>
                      <a:pt x="1541" y="8"/>
                      <a:pt x="1517" y="22"/>
                    </a:cubicBezTo>
                    <a:cubicBezTo>
                      <a:pt x="1452" y="64"/>
                      <a:pt x="1386" y="103"/>
                      <a:pt x="1320" y="145"/>
                    </a:cubicBezTo>
                    <a:cubicBezTo>
                      <a:pt x="1193" y="216"/>
                      <a:pt x="1063" y="280"/>
                      <a:pt x="954" y="381"/>
                    </a:cubicBezTo>
                    <a:cubicBezTo>
                      <a:pt x="919" y="412"/>
                      <a:pt x="905" y="448"/>
                      <a:pt x="903" y="482"/>
                    </a:cubicBezTo>
                    <a:cubicBezTo>
                      <a:pt x="870" y="505"/>
                      <a:pt x="837" y="528"/>
                      <a:pt x="804" y="556"/>
                    </a:cubicBezTo>
                    <a:cubicBezTo>
                      <a:pt x="765" y="589"/>
                      <a:pt x="772" y="654"/>
                      <a:pt x="804" y="687"/>
                    </a:cubicBezTo>
                    <a:cubicBezTo>
                      <a:pt x="868" y="751"/>
                      <a:pt x="956" y="771"/>
                      <a:pt x="1046" y="771"/>
                    </a:cubicBezTo>
                    <a:cubicBezTo>
                      <a:pt x="1113" y="771"/>
                      <a:pt x="1181" y="760"/>
                      <a:pt x="1242" y="749"/>
                    </a:cubicBezTo>
                    <a:cubicBezTo>
                      <a:pt x="1330" y="733"/>
                      <a:pt x="1421" y="707"/>
                      <a:pt x="1510" y="687"/>
                    </a:cubicBezTo>
                    <a:lnTo>
                      <a:pt x="1510" y="687"/>
                    </a:lnTo>
                    <a:cubicBezTo>
                      <a:pt x="1509" y="707"/>
                      <a:pt x="1510" y="727"/>
                      <a:pt x="1516" y="745"/>
                    </a:cubicBezTo>
                    <a:cubicBezTo>
                      <a:pt x="1500" y="766"/>
                      <a:pt x="1481" y="788"/>
                      <a:pt x="1461" y="808"/>
                    </a:cubicBezTo>
                    <a:cubicBezTo>
                      <a:pt x="1452" y="817"/>
                      <a:pt x="1444" y="824"/>
                      <a:pt x="1435" y="831"/>
                    </a:cubicBezTo>
                    <a:cubicBezTo>
                      <a:pt x="1415" y="844"/>
                      <a:pt x="1395" y="856"/>
                      <a:pt x="1378" y="866"/>
                    </a:cubicBezTo>
                    <a:cubicBezTo>
                      <a:pt x="1308" y="900"/>
                      <a:pt x="1243" y="936"/>
                      <a:pt x="1179" y="972"/>
                    </a:cubicBezTo>
                    <a:cubicBezTo>
                      <a:pt x="1040" y="1041"/>
                      <a:pt x="898" y="1102"/>
                      <a:pt x="761" y="1174"/>
                    </a:cubicBezTo>
                    <a:cubicBezTo>
                      <a:pt x="429" y="1347"/>
                      <a:pt x="1" y="1598"/>
                      <a:pt x="20" y="2029"/>
                    </a:cubicBezTo>
                    <a:cubicBezTo>
                      <a:pt x="24" y="2098"/>
                      <a:pt x="73" y="2140"/>
                      <a:pt x="141" y="2148"/>
                    </a:cubicBezTo>
                    <a:cubicBezTo>
                      <a:pt x="160" y="2151"/>
                      <a:pt x="180" y="2152"/>
                      <a:pt x="199" y="2152"/>
                    </a:cubicBezTo>
                    <a:cubicBezTo>
                      <a:pt x="375" y="2152"/>
                      <a:pt x="545" y="2058"/>
                      <a:pt x="690" y="1968"/>
                    </a:cubicBezTo>
                    <a:cubicBezTo>
                      <a:pt x="892" y="1846"/>
                      <a:pt x="1079" y="1700"/>
                      <a:pt x="1274" y="1569"/>
                    </a:cubicBezTo>
                    <a:cubicBezTo>
                      <a:pt x="1445" y="1454"/>
                      <a:pt x="1625" y="1382"/>
                      <a:pt x="1814" y="1298"/>
                    </a:cubicBezTo>
                    <a:cubicBezTo>
                      <a:pt x="2026" y="1204"/>
                      <a:pt x="2257" y="1080"/>
                      <a:pt x="2343" y="851"/>
                    </a:cubicBezTo>
                    <a:cubicBezTo>
                      <a:pt x="2381" y="748"/>
                      <a:pt x="2281" y="639"/>
                      <a:pt x="2181" y="639"/>
                    </a:cubicBezTo>
                    <a:cubicBezTo>
                      <a:pt x="2180" y="639"/>
                      <a:pt x="2180" y="639"/>
                      <a:pt x="2179" y="639"/>
                    </a:cubicBezTo>
                    <a:cubicBezTo>
                      <a:pt x="2113" y="639"/>
                      <a:pt x="2043" y="648"/>
                      <a:pt x="1977" y="659"/>
                    </a:cubicBezTo>
                    <a:cubicBezTo>
                      <a:pt x="1993" y="626"/>
                      <a:pt x="2002" y="592"/>
                      <a:pt x="2000" y="553"/>
                    </a:cubicBezTo>
                    <a:cubicBezTo>
                      <a:pt x="2000" y="499"/>
                      <a:pt x="1977" y="456"/>
                      <a:pt x="1948" y="420"/>
                    </a:cubicBezTo>
                    <a:cubicBezTo>
                      <a:pt x="1944" y="337"/>
                      <a:pt x="1892" y="273"/>
                      <a:pt x="1797" y="266"/>
                    </a:cubicBezTo>
                    <a:cubicBezTo>
                      <a:pt x="1785" y="265"/>
                      <a:pt x="1773" y="265"/>
                      <a:pt x="1761" y="265"/>
                    </a:cubicBezTo>
                    <a:cubicBezTo>
                      <a:pt x="1749" y="265"/>
                      <a:pt x="1736" y="265"/>
                      <a:pt x="1725" y="265"/>
                    </a:cubicBezTo>
                    <a:cubicBezTo>
                      <a:pt x="1764" y="211"/>
                      <a:pt x="1778" y="145"/>
                      <a:pt x="1741" y="83"/>
                    </a:cubicBezTo>
                    <a:cubicBezTo>
                      <a:pt x="1711" y="32"/>
                      <a:pt x="1652" y="1"/>
                      <a:pt x="15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5"/>
              <p:cNvSpPr/>
              <p:nvPr/>
            </p:nvSpPr>
            <p:spPr>
              <a:xfrm>
                <a:off x="2312300" y="2103000"/>
                <a:ext cx="2937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716" extrusionOk="0">
                    <a:moveTo>
                      <a:pt x="920" y="1"/>
                    </a:moveTo>
                    <a:cubicBezTo>
                      <a:pt x="840" y="1"/>
                      <a:pt x="758" y="39"/>
                      <a:pt x="695" y="91"/>
                    </a:cubicBezTo>
                    <a:cubicBezTo>
                      <a:pt x="606" y="169"/>
                      <a:pt x="539" y="274"/>
                      <a:pt x="477" y="375"/>
                    </a:cubicBezTo>
                    <a:cubicBezTo>
                      <a:pt x="402" y="499"/>
                      <a:pt x="335" y="629"/>
                      <a:pt x="274" y="760"/>
                    </a:cubicBezTo>
                    <a:cubicBezTo>
                      <a:pt x="203" y="911"/>
                      <a:pt x="138" y="1064"/>
                      <a:pt x="82" y="1223"/>
                    </a:cubicBezTo>
                    <a:cubicBezTo>
                      <a:pt x="46" y="1325"/>
                      <a:pt x="7" y="1436"/>
                      <a:pt x="3" y="1546"/>
                    </a:cubicBezTo>
                    <a:cubicBezTo>
                      <a:pt x="1" y="1629"/>
                      <a:pt x="73" y="1689"/>
                      <a:pt x="150" y="1689"/>
                    </a:cubicBezTo>
                    <a:cubicBezTo>
                      <a:pt x="165" y="1689"/>
                      <a:pt x="180" y="1686"/>
                      <a:pt x="195" y="1681"/>
                    </a:cubicBezTo>
                    <a:cubicBezTo>
                      <a:pt x="215" y="1704"/>
                      <a:pt x="241" y="1716"/>
                      <a:pt x="271" y="1716"/>
                    </a:cubicBezTo>
                    <a:cubicBezTo>
                      <a:pt x="288" y="1716"/>
                      <a:pt x="307" y="1711"/>
                      <a:pt x="326" y="1703"/>
                    </a:cubicBezTo>
                    <a:cubicBezTo>
                      <a:pt x="407" y="1662"/>
                      <a:pt x="467" y="1570"/>
                      <a:pt x="518" y="1502"/>
                    </a:cubicBezTo>
                    <a:cubicBezTo>
                      <a:pt x="601" y="1389"/>
                      <a:pt x="678" y="1270"/>
                      <a:pt x="750" y="1148"/>
                    </a:cubicBezTo>
                    <a:cubicBezTo>
                      <a:pt x="829" y="1014"/>
                      <a:pt x="900" y="874"/>
                      <a:pt x="966" y="736"/>
                    </a:cubicBezTo>
                    <a:cubicBezTo>
                      <a:pt x="1000" y="665"/>
                      <a:pt x="1031" y="594"/>
                      <a:pt x="1060" y="524"/>
                    </a:cubicBezTo>
                    <a:cubicBezTo>
                      <a:pt x="1070" y="499"/>
                      <a:pt x="1081" y="473"/>
                      <a:pt x="1090" y="449"/>
                    </a:cubicBezTo>
                    <a:lnTo>
                      <a:pt x="1101" y="416"/>
                    </a:lnTo>
                    <a:cubicBezTo>
                      <a:pt x="1103" y="411"/>
                      <a:pt x="1103" y="411"/>
                      <a:pt x="1103" y="408"/>
                    </a:cubicBezTo>
                    <a:cubicBezTo>
                      <a:pt x="1175" y="306"/>
                      <a:pt x="1171" y="156"/>
                      <a:pt x="1083" y="68"/>
                    </a:cubicBezTo>
                    <a:cubicBezTo>
                      <a:pt x="1035" y="20"/>
                      <a:pt x="978" y="1"/>
                      <a:pt x="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5"/>
              <p:cNvSpPr/>
              <p:nvPr/>
            </p:nvSpPr>
            <p:spPr>
              <a:xfrm>
                <a:off x="2293725" y="2115575"/>
                <a:ext cx="20525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323" extrusionOk="0">
                    <a:moveTo>
                      <a:pt x="660" y="1"/>
                    </a:moveTo>
                    <a:cubicBezTo>
                      <a:pt x="634" y="1"/>
                      <a:pt x="607" y="7"/>
                      <a:pt x="580" y="19"/>
                    </a:cubicBezTo>
                    <a:cubicBezTo>
                      <a:pt x="479" y="68"/>
                      <a:pt x="400" y="153"/>
                      <a:pt x="407" y="272"/>
                    </a:cubicBezTo>
                    <a:cubicBezTo>
                      <a:pt x="407" y="286"/>
                      <a:pt x="412" y="299"/>
                      <a:pt x="416" y="309"/>
                    </a:cubicBezTo>
                    <a:cubicBezTo>
                      <a:pt x="246" y="579"/>
                      <a:pt x="77" y="867"/>
                      <a:pt x="14" y="1178"/>
                    </a:cubicBezTo>
                    <a:cubicBezTo>
                      <a:pt x="1" y="1236"/>
                      <a:pt x="30" y="1302"/>
                      <a:pt x="92" y="1317"/>
                    </a:cubicBezTo>
                    <a:cubicBezTo>
                      <a:pt x="109" y="1320"/>
                      <a:pt x="126" y="1322"/>
                      <a:pt x="143" y="1322"/>
                    </a:cubicBezTo>
                    <a:cubicBezTo>
                      <a:pt x="308" y="1322"/>
                      <a:pt x="429" y="1145"/>
                      <a:pt x="505" y="1018"/>
                    </a:cubicBezTo>
                    <a:cubicBezTo>
                      <a:pt x="613" y="832"/>
                      <a:pt x="694" y="625"/>
                      <a:pt x="750" y="417"/>
                    </a:cubicBezTo>
                    <a:cubicBezTo>
                      <a:pt x="758" y="394"/>
                      <a:pt x="762" y="371"/>
                      <a:pt x="771" y="345"/>
                    </a:cubicBezTo>
                    <a:cubicBezTo>
                      <a:pt x="773" y="331"/>
                      <a:pt x="785" y="306"/>
                      <a:pt x="785" y="290"/>
                    </a:cubicBezTo>
                    <a:cubicBezTo>
                      <a:pt x="785" y="287"/>
                      <a:pt x="785" y="287"/>
                      <a:pt x="786" y="287"/>
                    </a:cubicBezTo>
                    <a:cubicBezTo>
                      <a:pt x="794" y="277"/>
                      <a:pt x="799" y="264"/>
                      <a:pt x="804" y="254"/>
                    </a:cubicBezTo>
                    <a:cubicBezTo>
                      <a:pt x="817" y="223"/>
                      <a:pt x="821" y="191"/>
                      <a:pt x="817" y="158"/>
                    </a:cubicBezTo>
                    <a:cubicBezTo>
                      <a:pt x="810" y="61"/>
                      <a:pt x="742" y="1"/>
                      <a:pt x="6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5"/>
              <p:cNvSpPr/>
              <p:nvPr/>
            </p:nvSpPr>
            <p:spPr>
              <a:xfrm>
                <a:off x="2323125" y="2147725"/>
                <a:ext cx="1617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213" extrusionOk="0">
                    <a:moveTo>
                      <a:pt x="376" y="1"/>
                    </a:moveTo>
                    <a:cubicBezTo>
                      <a:pt x="344" y="1"/>
                      <a:pt x="312" y="9"/>
                      <a:pt x="286" y="25"/>
                    </a:cubicBezTo>
                    <a:cubicBezTo>
                      <a:pt x="230" y="58"/>
                      <a:pt x="204" y="114"/>
                      <a:pt x="200" y="175"/>
                    </a:cubicBezTo>
                    <a:cubicBezTo>
                      <a:pt x="197" y="196"/>
                      <a:pt x="197" y="218"/>
                      <a:pt x="200" y="240"/>
                    </a:cubicBezTo>
                    <a:cubicBezTo>
                      <a:pt x="136" y="355"/>
                      <a:pt x="89" y="482"/>
                      <a:pt x="63" y="607"/>
                    </a:cubicBezTo>
                    <a:cubicBezTo>
                      <a:pt x="24" y="784"/>
                      <a:pt x="1" y="982"/>
                      <a:pt x="64" y="1156"/>
                    </a:cubicBezTo>
                    <a:cubicBezTo>
                      <a:pt x="78" y="1194"/>
                      <a:pt x="106" y="1212"/>
                      <a:pt x="137" y="1212"/>
                    </a:cubicBezTo>
                    <a:cubicBezTo>
                      <a:pt x="156" y="1212"/>
                      <a:pt x="176" y="1205"/>
                      <a:pt x="194" y="1191"/>
                    </a:cubicBezTo>
                    <a:cubicBezTo>
                      <a:pt x="250" y="1148"/>
                      <a:pt x="302" y="1109"/>
                      <a:pt x="348" y="1055"/>
                    </a:cubicBezTo>
                    <a:cubicBezTo>
                      <a:pt x="405" y="991"/>
                      <a:pt x="454" y="921"/>
                      <a:pt x="491" y="845"/>
                    </a:cubicBezTo>
                    <a:cubicBezTo>
                      <a:pt x="527" y="773"/>
                      <a:pt x="560" y="695"/>
                      <a:pt x="572" y="616"/>
                    </a:cubicBezTo>
                    <a:cubicBezTo>
                      <a:pt x="624" y="558"/>
                      <a:pt x="647" y="469"/>
                      <a:pt x="644" y="388"/>
                    </a:cubicBezTo>
                    <a:cubicBezTo>
                      <a:pt x="642" y="330"/>
                      <a:pt x="634" y="270"/>
                      <a:pt x="612" y="216"/>
                    </a:cubicBezTo>
                    <a:cubicBezTo>
                      <a:pt x="579" y="136"/>
                      <a:pt x="533" y="75"/>
                      <a:pt x="461" y="25"/>
                    </a:cubicBezTo>
                    <a:cubicBezTo>
                      <a:pt x="436" y="9"/>
                      <a:pt x="406" y="1"/>
                      <a:pt x="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>
                <a:off x="2338500" y="2116400"/>
                <a:ext cx="1947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154" extrusionOk="0">
                    <a:moveTo>
                      <a:pt x="440" y="1"/>
                    </a:moveTo>
                    <a:cubicBezTo>
                      <a:pt x="419" y="1"/>
                      <a:pt x="398" y="3"/>
                      <a:pt x="378" y="8"/>
                    </a:cubicBezTo>
                    <a:cubicBezTo>
                      <a:pt x="370" y="9"/>
                      <a:pt x="363" y="14"/>
                      <a:pt x="356" y="15"/>
                    </a:cubicBezTo>
                    <a:cubicBezTo>
                      <a:pt x="349" y="15"/>
                      <a:pt x="343" y="15"/>
                      <a:pt x="336" y="17"/>
                    </a:cubicBezTo>
                    <a:cubicBezTo>
                      <a:pt x="251" y="32"/>
                      <a:pt x="187" y="86"/>
                      <a:pt x="137" y="152"/>
                    </a:cubicBezTo>
                    <a:cubicBezTo>
                      <a:pt x="40" y="277"/>
                      <a:pt x="0" y="446"/>
                      <a:pt x="0" y="602"/>
                    </a:cubicBezTo>
                    <a:cubicBezTo>
                      <a:pt x="0" y="645"/>
                      <a:pt x="3" y="695"/>
                      <a:pt x="14" y="737"/>
                    </a:cubicBezTo>
                    <a:cubicBezTo>
                      <a:pt x="13" y="773"/>
                      <a:pt x="13" y="809"/>
                      <a:pt x="20" y="847"/>
                    </a:cubicBezTo>
                    <a:cubicBezTo>
                      <a:pt x="32" y="910"/>
                      <a:pt x="75" y="969"/>
                      <a:pt x="123" y="1010"/>
                    </a:cubicBezTo>
                    <a:cubicBezTo>
                      <a:pt x="133" y="1017"/>
                      <a:pt x="151" y="1033"/>
                      <a:pt x="166" y="1041"/>
                    </a:cubicBezTo>
                    <a:cubicBezTo>
                      <a:pt x="170" y="1044"/>
                      <a:pt x="177" y="1050"/>
                      <a:pt x="177" y="1050"/>
                    </a:cubicBezTo>
                    <a:cubicBezTo>
                      <a:pt x="177" y="1050"/>
                      <a:pt x="175" y="1049"/>
                      <a:pt x="170" y="1044"/>
                    </a:cubicBezTo>
                    <a:lnTo>
                      <a:pt x="170" y="1044"/>
                    </a:lnTo>
                    <a:lnTo>
                      <a:pt x="213" y="1076"/>
                    </a:lnTo>
                    <a:cubicBezTo>
                      <a:pt x="239" y="1096"/>
                      <a:pt x="271" y="1116"/>
                      <a:pt x="300" y="1132"/>
                    </a:cubicBezTo>
                    <a:cubicBezTo>
                      <a:pt x="323" y="1146"/>
                      <a:pt x="352" y="1153"/>
                      <a:pt x="381" y="1153"/>
                    </a:cubicBezTo>
                    <a:cubicBezTo>
                      <a:pt x="407" y="1153"/>
                      <a:pt x="433" y="1147"/>
                      <a:pt x="454" y="1132"/>
                    </a:cubicBezTo>
                    <a:cubicBezTo>
                      <a:pt x="461" y="1126"/>
                      <a:pt x="469" y="1124"/>
                      <a:pt x="474" y="1118"/>
                    </a:cubicBezTo>
                    <a:lnTo>
                      <a:pt x="474" y="1118"/>
                    </a:lnTo>
                    <a:cubicBezTo>
                      <a:pt x="473" y="1118"/>
                      <a:pt x="473" y="1119"/>
                      <a:pt x="473" y="1119"/>
                    </a:cubicBezTo>
                    <a:cubicBezTo>
                      <a:pt x="472" y="1119"/>
                      <a:pt x="514" y="1088"/>
                      <a:pt x="514" y="1088"/>
                    </a:cubicBezTo>
                    <a:lnTo>
                      <a:pt x="514" y="1088"/>
                    </a:lnTo>
                    <a:cubicBezTo>
                      <a:pt x="514" y="1088"/>
                      <a:pt x="508" y="1091"/>
                      <a:pt x="494" y="1102"/>
                    </a:cubicBezTo>
                    <a:cubicBezTo>
                      <a:pt x="516" y="1085"/>
                      <a:pt x="538" y="1067"/>
                      <a:pt x="559" y="1049"/>
                    </a:cubicBezTo>
                    <a:cubicBezTo>
                      <a:pt x="591" y="1020"/>
                      <a:pt x="617" y="987"/>
                      <a:pt x="644" y="951"/>
                    </a:cubicBezTo>
                    <a:cubicBezTo>
                      <a:pt x="695" y="883"/>
                      <a:pt x="728" y="806"/>
                      <a:pt x="750" y="727"/>
                    </a:cubicBezTo>
                    <a:cubicBezTo>
                      <a:pt x="771" y="648"/>
                      <a:pt x="774" y="566"/>
                      <a:pt x="776" y="485"/>
                    </a:cubicBezTo>
                    <a:cubicBezTo>
                      <a:pt x="778" y="439"/>
                      <a:pt x="774" y="391"/>
                      <a:pt x="764" y="345"/>
                    </a:cubicBezTo>
                    <a:cubicBezTo>
                      <a:pt x="760" y="315"/>
                      <a:pt x="747" y="283"/>
                      <a:pt x="731" y="257"/>
                    </a:cubicBezTo>
                    <a:cubicBezTo>
                      <a:pt x="714" y="226"/>
                      <a:pt x="692" y="204"/>
                      <a:pt x="667" y="187"/>
                    </a:cubicBezTo>
                    <a:cubicBezTo>
                      <a:pt x="637" y="104"/>
                      <a:pt x="584" y="38"/>
                      <a:pt x="500" y="9"/>
                    </a:cubicBezTo>
                    <a:cubicBezTo>
                      <a:pt x="481" y="3"/>
                      <a:pt x="461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>
                <a:off x="2347925" y="2136775"/>
                <a:ext cx="1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1" y="0"/>
                    </a:moveTo>
                    <a:lnTo>
                      <a:pt x="2" y="2"/>
                    </a:lnTo>
                    <a:cubicBezTo>
                      <a:pt x="4" y="2"/>
                      <a:pt x="4" y="4"/>
                      <a:pt x="5" y="4"/>
                    </a:cubicBezTo>
                    <a:lnTo>
                      <a:pt x="4" y="2"/>
                    </a:ln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>
                <a:off x="2346425" y="2151700"/>
                <a:ext cx="2755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2430" extrusionOk="0">
                    <a:moveTo>
                      <a:pt x="205" y="1"/>
                    </a:moveTo>
                    <a:cubicBezTo>
                      <a:pt x="156" y="1"/>
                      <a:pt x="107" y="33"/>
                      <a:pt x="94" y="82"/>
                    </a:cubicBezTo>
                    <a:cubicBezTo>
                      <a:pt x="15" y="405"/>
                      <a:pt x="0" y="755"/>
                      <a:pt x="22" y="1084"/>
                    </a:cubicBezTo>
                    <a:cubicBezTo>
                      <a:pt x="43" y="1420"/>
                      <a:pt x="107" y="1751"/>
                      <a:pt x="278" y="2042"/>
                    </a:cubicBezTo>
                    <a:cubicBezTo>
                      <a:pt x="297" y="2074"/>
                      <a:pt x="333" y="2090"/>
                      <a:pt x="369" y="2090"/>
                    </a:cubicBezTo>
                    <a:cubicBezTo>
                      <a:pt x="412" y="2090"/>
                      <a:pt x="454" y="2067"/>
                      <a:pt x="461" y="2019"/>
                    </a:cubicBezTo>
                    <a:cubicBezTo>
                      <a:pt x="474" y="1941"/>
                      <a:pt x="480" y="1862"/>
                      <a:pt x="490" y="1783"/>
                    </a:cubicBezTo>
                    <a:cubicBezTo>
                      <a:pt x="546" y="2029"/>
                      <a:pt x="582" y="2300"/>
                      <a:pt x="820" y="2417"/>
                    </a:cubicBezTo>
                    <a:cubicBezTo>
                      <a:pt x="838" y="2426"/>
                      <a:pt x="855" y="2430"/>
                      <a:pt x="872" y="2430"/>
                    </a:cubicBezTo>
                    <a:cubicBezTo>
                      <a:pt x="906" y="2430"/>
                      <a:pt x="938" y="2413"/>
                      <a:pt x="960" y="2381"/>
                    </a:cubicBezTo>
                    <a:cubicBezTo>
                      <a:pt x="1101" y="2181"/>
                      <a:pt x="1096" y="1862"/>
                      <a:pt x="1097" y="1629"/>
                    </a:cubicBezTo>
                    <a:cubicBezTo>
                      <a:pt x="1100" y="1362"/>
                      <a:pt x="1081" y="1090"/>
                      <a:pt x="1008" y="834"/>
                    </a:cubicBezTo>
                    <a:cubicBezTo>
                      <a:pt x="993" y="781"/>
                      <a:pt x="936" y="743"/>
                      <a:pt x="882" y="743"/>
                    </a:cubicBezTo>
                    <a:cubicBezTo>
                      <a:pt x="853" y="743"/>
                      <a:pt x="825" y="754"/>
                      <a:pt x="804" y="780"/>
                    </a:cubicBezTo>
                    <a:cubicBezTo>
                      <a:pt x="737" y="860"/>
                      <a:pt x="693" y="951"/>
                      <a:pt x="668" y="1048"/>
                    </a:cubicBezTo>
                    <a:cubicBezTo>
                      <a:pt x="619" y="752"/>
                      <a:pt x="574" y="455"/>
                      <a:pt x="509" y="166"/>
                    </a:cubicBezTo>
                    <a:cubicBezTo>
                      <a:pt x="490" y="84"/>
                      <a:pt x="432" y="50"/>
                      <a:pt x="371" y="50"/>
                    </a:cubicBezTo>
                    <a:cubicBezTo>
                      <a:pt x="353" y="50"/>
                      <a:pt x="334" y="53"/>
                      <a:pt x="316" y="59"/>
                    </a:cubicBezTo>
                    <a:cubicBezTo>
                      <a:pt x="297" y="45"/>
                      <a:pt x="281" y="29"/>
                      <a:pt x="260" y="16"/>
                    </a:cubicBezTo>
                    <a:cubicBezTo>
                      <a:pt x="243" y="5"/>
                      <a:pt x="224" y="1"/>
                      <a:pt x="2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5"/>
              <p:cNvSpPr/>
              <p:nvPr/>
            </p:nvSpPr>
            <p:spPr>
              <a:xfrm>
                <a:off x="2363125" y="2115900"/>
                <a:ext cx="249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012" extrusionOk="0">
                    <a:moveTo>
                      <a:pt x="289" y="0"/>
                    </a:moveTo>
                    <a:cubicBezTo>
                      <a:pt x="267" y="0"/>
                      <a:pt x="245" y="6"/>
                      <a:pt x="229" y="18"/>
                    </a:cubicBezTo>
                    <a:cubicBezTo>
                      <a:pt x="1" y="172"/>
                      <a:pt x="30" y="433"/>
                      <a:pt x="116" y="664"/>
                    </a:cubicBezTo>
                    <a:cubicBezTo>
                      <a:pt x="161" y="782"/>
                      <a:pt x="211" y="894"/>
                      <a:pt x="258" y="1012"/>
                    </a:cubicBezTo>
                    <a:cubicBezTo>
                      <a:pt x="273" y="1051"/>
                      <a:pt x="283" y="1093"/>
                      <a:pt x="296" y="1132"/>
                    </a:cubicBezTo>
                    <a:cubicBezTo>
                      <a:pt x="237" y="1144"/>
                      <a:pt x="180" y="1178"/>
                      <a:pt x="168" y="1246"/>
                    </a:cubicBezTo>
                    <a:cubicBezTo>
                      <a:pt x="121" y="1528"/>
                      <a:pt x="269" y="1853"/>
                      <a:pt x="520" y="1994"/>
                    </a:cubicBezTo>
                    <a:cubicBezTo>
                      <a:pt x="542" y="2006"/>
                      <a:pt x="565" y="2012"/>
                      <a:pt x="589" y="2012"/>
                    </a:cubicBezTo>
                    <a:cubicBezTo>
                      <a:pt x="638" y="2012"/>
                      <a:pt x="686" y="1987"/>
                      <a:pt x="713" y="1944"/>
                    </a:cubicBezTo>
                    <a:cubicBezTo>
                      <a:pt x="844" y="1726"/>
                      <a:pt x="800" y="1482"/>
                      <a:pt x="738" y="1246"/>
                    </a:cubicBezTo>
                    <a:lnTo>
                      <a:pt x="738" y="1246"/>
                    </a:lnTo>
                    <a:cubicBezTo>
                      <a:pt x="752" y="1249"/>
                      <a:pt x="767" y="1251"/>
                      <a:pt x="781" y="1251"/>
                    </a:cubicBezTo>
                    <a:cubicBezTo>
                      <a:pt x="851" y="1251"/>
                      <a:pt x="915" y="1213"/>
                      <a:pt x="938" y="1135"/>
                    </a:cubicBezTo>
                    <a:cubicBezTo>
                      <a:pt x="996" y="933"/>
                      <a:pt x="898" y="728"/>
                      <a:pt x="798" y="561"/>
                    </a:cubicBezTo>
                    <a:cubicBezTo>
                      <a:pt x="700" y="400"/>
                      <a:pt x="569" y="260"/>
                      <a:pt x="469" y="99"/>
                    </a:cubicBezTo>
                    <a:cubicBezTo>
                      <a:pt x="442" y="55"/>
                      <a:pt x="405" y="32"/>
                      <a:pt x="361" y="21"/>
                    </a:cubicBezTo>
                    <a:cubicBezTo>
                      <a:pt x="341" y="8"/>
                      <a:pt x="315" y="0"/>
                      <a:pt x="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5"/>
              <p:cNvSpPr/>
              <p:nvPr/>
            </p:nvSpPr>
            <p:spPr>
              <a:xfrm>
                <a:off x="2344975" y="2000025"/>
                <a:ext cx="5710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426" extrusionOk="0">
                    <a:moveTo>
                      <a:pt x="1817" y="379"/>
                    </a:moveTo>
                    <a:cubicBezTo>
                      <a:pt x="1677" y="451"/>
                      <a:pt x="1520" y="494"/>
                      <a:pt x="1367" y="535"/>
                    </a:cubicBezTo>
                    <a:lnTo>
                      <a:pt x="1448" y="491"/>
                    </a:lnTo>
                    <a:cubicBezTo>
                      <a:pt x="1570" y="448"/>
                      <a:pt x="1693" y="412"/>
                      <a:pt x="1817" y="379"/>
                    </a:cubicBezTo>
                    <a:close/>
                    <a:moveTo>
                      <a:pt x="1810" y="0"/>
                    </a:moveTo>
                    <a:cubicBezTo>
                      <a:pt x="1774" y="0"/>
                      <a:pt x="1738" y="3"/>
                      <a:pt x="1700" y="9"/>
                    </a:cubicBezTo>
                    <a:cubicBezTo>
                      <a:pt x="1505" y="40"/>
                      <a:pt x="1319" y="135"/>
                      <a:pt x="1155" y="244"/>
                    </a:cubicBezTo>
                    <a:cubicBezTo>
                      <a:pt x="1145" y="251"/>
                      <a:pt x="1136" y="258"/>
                      <a:pt x="1125" y="265"/>
                    </a:cubicBezTo>
                    <a:cubicBezTo>
                      <a:pt x="1083" y="287"/>
                      <a:pt x="1037" y="310"/>
                      <a:pt x="988" y="337"/>
                    </a:cubicBezTo>
                    <a:cubicBezTo>
                      <a:pt x="700" y="441"/>
                      <a:pt x="372" y="575"/>
                      <a:pt x="173" y="813"/>
                    </a:cubicBezTo>
                    <a:cubicBezTo>
                      <a:pt x="60" y="948"/>
                      <a:pt x="0" y="1123"/>
                      <a:pt x="70" y="1294"/>
                    </a:cubicBezTo>
                    <a:cubicBezTo>
                      <a:pt x="101" y="1373"/>
                      <a:pt x="163" y="1426"/>
                      <a:pt x="244" y="1426"/>
                    </a:cubicBezTo>
                    <a:cubicBezTo>
                      <a:pt x="260" y="1426"/>
                      <a:pt x="276" y="1424"/>
                      <a:pt x="293" y="1420"/>
                    </a:cubicBezTo>
                    <a:cubicBezTo>
                      <a:pt x="504" y="1369"/>
                      <a:pt x="689" y="1241"/>
                      <a:pt x="867" y="1124"/>
                    </a:cubicBezTo>
                    <a:cubicBezTo>
                      <a:pt x="1030" y="1018"/>
                      <a:pt x="1190" y="941"/>
                      <a:pt x="1370" y="871"/>
                    </a:cubicBezTo>
                    <a:cubicBezTo>
                      <a:pt x="1686" y="748"/>
                      <a:pt x="2117" y="614"/>
                      <a:pt x="2262" y="275"/>
                    </a:cubicBezTo>
                    <a:cubicBezTo>
                      <a:pt x="2284" y="225"/>
                      <a:pt x="2275" y="171"/>
                      <a:pt x="2225" y="138"/>
                    </a:cubicBezTo>
                    <a:cubicBezTo>
                      <a:pt x="2088" y="51"/>
                      <a:pt x="1960" y="0"/>
                      <a:pt x="1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5"/>
              <p:cNvSpPr/>
              <p:nvPr/>
            </p:nvSpPr>
            <p:spPr>
              <a:xfrm>
                <a:off x="2345125" y="2038325"/>
                <a:ext cx="163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21" extrusionOk="0">
                    <a:moveTo>
                      <a:pt x="247" y="0"/>
                    </a:moveTo>
                    <a:cubicBezTo>
                      <a:pt x="218" y="0"/>
                      <a:pt x="188" y="2"/>
                      <a:pt x="160" y="9"/>
                    </a:cubicBezTo>
                    <a:cubicBezTo>
                      <a:pt x="108" y="23"/>
                      <a:pt x="62" y="59"/>
                      <a:pt x="32" y="108"/>
                    </a:cubicBezTo>
                    <a:cubicBezTo>
                      <a:pt x="32" y="110"/>
                      <a:pt x="31" y="110"/>
                      <a:pt x="31" y="111"/>
                    </a:cubicBezTo>
                    <a:lnTo>
                      <a:pt x="10" y="160"/>
                    </a:lnTo>
                    <a:cubicBezTo>
                      <a:pt x="7" y="169"/>
                      <a:pt x="6" y="179"/>
                      <a:pt x="6" y="190"/>
                    </a:cubicBezTo>
                    <a:cubicBezTo>
                      <a:pt x="2" y="199"/>
                      <a:pt x="0" y="211"/>
                      <a:pt x="2" y="221"/>
                    </a:cubicBezTo>
                    <a:cubicBezTo>
                      <a:pt x="2" y="257"/>
                      <a:pt x="10" y="291"/>
                      <a:pt x="29" y="322"/>
                    </a:cubicBezTo>
                    <a:cubicBezTo>
                      <a:pt x="42" y="345"/>
                      <a:pt x="58" y="363"/>
                      <a:pt x="81" y="378"/>
                    </a:cubicBezTo>
                    <a:cubicBezTo>
                      <a:pt x="101" y="395"/>
                      <a:pt x="123" y="407"/>
                      <a:pt x="150" y="414"/>
                    </a:cubicBezTo>
                    <a:cubicBezTo>
                      <a:pt x="168" y="418"/>
                      <a:pt x="185" y="420"/>
                      <a:pt x="203" y="420"/>
                    </a:cubicBezTo>
                    <a:cubicBezTo>
                      <a:pt x="220" y="420"/>
                      <a:pt x="237" y="418"/>
                      <a:pt x="255" y="414"/>
                    </a:cubicBezTo>
                    <a:cubicBezTo>
                      <a:pt x="265" y="409"/>
                      <a:pt x="274" y="407"/>
                      <a:pt x="283" y="401"/>
                    </a:cubicBezTo>
                    <a:cubicBezTo>
                      <a:pt x="284" y="401"/>
                      <a:pt x="287" y="401"/>
                      <a:pt x="289" y="399"/>
                    </a:cubicBezTo>
                    <a:lnTo>
                      <a:pt x="310" y="405"/>
                    </a:lnTo>
                    <a:cubicBezTo>
                      <a:pt x="332" y="409"/>
                      <a:pt x="357" y="414"/>
                      <a:pt x="381" y="414"/>
                    </a:cubicBezTo>
                    <a:cubicBezTo>
                      <a:pt x="384" y="414"/>
                      <a:pt x="387" y="414"/>
                      <a:pt x="389" y="414"/>
                    </a:cubicBezTo>
                    <a:cubicBezTo>
                      <a:pt x="407" y="412"/>
                      <a:pt x="428" y="409"/>
                      <a:pt x="447" y="405"/>
                    </a:cubicBezTo>
                    <a:cubicBezTo>
                      <a:pt x="455" y="402"/>
                      <a:pt x="464" y="399"/>
                      <a:pt x="473" y="395"/>
                    </a:cubicBezTo>
                    <a:lnTo>
                      <a:pt x="473" y="395"/>
                    </a:lnTo>
                    <a:cubicBezTo>
                      <a:pt x="487" y="390"/>
                      <a:pt x="499" y="384"/>
                      <a:pt x="512" y="378"/>
                    </a:cubicBezTo>
                    <a:cubicBezTo>
                      <a:pt x="528" y="373"/>
                      <a:pt x="542" y="366"/>
                      <a:pt x="557" y="358"/>
                    </a:cubicBezTo>
                    <a:cubicBezTo>
                      <a:pt x="583" y="342"/>
                      <a:pt x="604" y="320"/>
                      <a:pt x="619" y="297"/>
                    </a:cubicBezTo>
                    <a:cubicBezTo>
                      <a:pt x="653" y="241"/>
                      <a:pt x="649" y="177"/>
                      <a:pt x="620" y="123"/>
                    </a:cubicBezTo>
                    <a:cubicBezTo>
                      <a:pt x="603" y="88"/>
                      <a:pt x="570" y="62"/>
                      <a:pt x="535" y="45"/>
                    </a:cubicBezTo>
                    <a:cubicBezTo>
                      <a:pt x="509" y="30"/>
                      <a:pt x="487" y="23"/>
                      <a:pt x="459" y="17"/>
                    </a:cubicBezTo>
                    <a:cubicBezTo>
                      <a:pt x="415" y="10"/>
                      <a:pt x="372" y="4"/>
                      <a:pt x="329" y="2"/>
                    </a:cubicBezTo>
                    <a:cubicBezTo>
                      <a:pt x="302" y="0"/>
                      <a:pt x="274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5"/>
              <p:cNvSpPr/>
              <p:nvPr/>
            </p:nvSpPr>
            <p:spPr>
              <a:xfrm>
                <a:off x="2372300" y="2033450"/>
                <a:ext cx="358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564" extrusionOk="0">
                    <a:moveTo>
                      <a:pt x="342" y="429"/>
                    </a:moveTo>
                    <a:lnTo>
                      <a:pt x="342" y="429"/>
                    </a:lnTo>
                    <a:cubicBezTo>
                      <a:pt x="342" y="429"/>
                      <a:pt x="342" y="429"/>
                      <a:pt x="342" y="429"/>
                    </a:cubicBezTo>
                    <a:cubicBezTo>
                      <a:pt x="342" y="429"/>
                      <a:pt x="342" y="429"/>
                      <a:pt x="342" y="429"/>
                    </a:cubicBezTo>
                    <a:close/>
                    <a:moveTo>
                      <a:pt x="570" y="0"/>
                    </a:moveTo>
                    <a:cubicBezTo>
                      <a:pt x="498" y="0"/>
                      <a:pt x="425" y="7"/>
                      <a:pt x="355" y="22"/>
                    </a:cubicBezTo>
                    <a:cubicBezTo>
                      <a:pt x="335" y="19"/>
                      <a:pt x="315" y="18"/>
                      <a:pt x="295" y="18"/>
                    </a:cubicBezTo>
                    <a:cubicBezTo>
                      <a:pt x="261" y="18"/>
                      <a:pt x="227" y="22"/>
                      <a:pt x="193" y="32"/>
                    </a:cubicBezTo>
                    <a:cubicBezTo>
                      <a:pt x="144" y="48"/>
                      <a:pt x="104" y="83"/>
                      <a:pt x="82" y="126"/>
                    </a:cubicBezTo>
                    <a:cubicBezTo>
                      <a:pt x="0" y="179"/>
                      <a:pt x="23" y="279"/>
                      <a:pt x="85" y="323"/>
                    </a:cubicBezTo>
                    <a:cubicBezTo>
                      <a:pt x="121" y="385"/>
                      <a:pt x="189" y="420"/>
                      <a:pt x="267" y="423"/>
                    </a:cubicBezTo>
                    <a:cubicBezTo>
                      <a:pt x="273" y="423"/>
                      <a:pt x="273" y="423"/>
                      <a:pt x="273" y="424"/>
                    </a:cubicBezTo>
                    <a:cubicBezTo>
                      <a:pt x="296" y="427"/>
                      <a:pt x="319" y="429"/>
                      <a:pt x="342" y="429"/>
                    </a:cubicBezTo>
                    <a:lnTo>
                      <a:pt x="342" y="429"/>
                    </a:lnTo>
                    <a:cubicBezTo>
                      <a:pt x="340" y="429"/>
                      <a:pt x="340" y="429"/>
                      <a:pt x="339" y="427"/>
                    </a:cubicBezTo>
                    <a:lnTo>
                      <a:pt x="339" y="427"/>
                    </a:lnTo>
                    <a:cubicBezTo>
                      <a:pt x="345" y="429"/>
                      <a:pt x="349" y="429"/>
                      <a:pt x="355" y="429"/>
                    </a:cubicBezTo>
                    <a:lnTo>
                      <a:pt x="359" y="429"/>
                    </a:lnTo>
                    <a:cubicBezTo>
                      <a:pt x="362" y="429"/>
                      <a:pt x="368" y="429"/>
                      <a:pt x="371" y="430"/>
                    </a:cubicBezTo>
                    <a:cubicBezTo>
                      <a:pt x="391" y="432"/>
                      <a:pt x="411" y="436"/>
                      <a:pt x="431" y="437"/>
                    </a:cubicBezTo>
                    <a:cubicBezTo>
                      <a:pt x="528" y="452"/>
                      <a:pt x="626" y="473"/>
                      <a:pt x="722" y="494"/>
                    </a:cubicBezTo>
                    <a:cubicBezTo>
                      <a:pt x="867" y="523"/>
                      <a:pt x="1023" y="564"/>
                      <a:pt x="1174" y="564"/>
                    </a:cubicBezTo>
                    <a:cubicBezTo>
                      <a:pt x="1218" y="564"/>
                      <a:pt x="1261" y="561"/>
                      <a:pt x="1303" y="553"/>
                    </a:cubicBezTo>
                    <a:cubicBezTo>
                      <a:pt x="1405" y="531"/>
                      <a:pt x="1434" y="365"/>
                      <a:pt x="1354" y="300"/>
                    </a:cubicBezTo>
                    <a:cubicBezTo>
                      <a:pt x="1269" y="233"/>
                      <a:pt x="1184" y="166"/>
                      <a:pt x="1084" y="119"/>
                    </a:cubicBezTo>
                    <a:cubicBezTo>
                      <a:pt x="980" y="68"/>
                      <a:pt x="866" y="32"/>
                      <a:pt x="751" y="15"/>
                    </a:cubicBezTo>
                    <a:cubicBezTo>
                      <a:pt x="691" y="5"/>
                      <a:pt x="631" y="0"/>
                      <a:pt x="5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5"/>
              <p:cNvSpPr/>
              <p:nvPr/>
            </p:nvSpPr>
            <p:spPr>
              <a:xfrm>
                <a:off x="2380750" y="2044075"/>
                <a:ext cx="92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" extrusionOk="0">
                    <a:moveTo>
                      <a:pt x="1" y="1"/>
                    </a:moveTo>
                    <a:cubicBezTo>
                      <a:pt x="17" y="6"/>
                      <a:pt x="26" y="8"/>
                      <a:pt x="29" y="8"/>
                    </a:cubicBezTo>
                    <a:cubicBezTo>
                      <a:pt x="36" y="8"/>
                      <a:pt x="27" y="2"/>
                      <a:pt x="15" y="2"/>
                    </a:cubicBezTo>
                    <a:lnTo>
                      <a:pt x="12" y="2"/>
                    </a:lnTo>
                    <a:cubicBezTo>
                      <a:pt x="9" y="2"/>
                      <a:pt x="4" y="1"/>
                      <a:pt x="1" y="1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2377850" y="2043900"/>
                <a:ext cx="11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7" h="6" extrusionOk="0">
                    <a:moveTo>
                      <a:pt x="12" y="1"/>
                    </a:moveTo>
                    <a:cubicBezTo>
                      <a:pt x="1" y="4"/>
                      <a:pt x="8" y="5"/>
                      <a:pt x="19" y="5"/>
                    </a:cubicBezTo>
                    <a:cubicBezTo>
                      <a:pt x="29" y="5"/>
                      <a:pt x="43" y="4"/>
                      <a:pt x="46" y="3"/>
                    </a:cubicBezTo>
                    <a:lnTo>
                      <a:pt x="33" y="3"/>
                    </a:lnTo>
                    <a:cubicBezTo>
                      <a:pt x="30" y="2"/>
                      <a:pt x="17" y="1"/>
                      <a:pt x="12" y="1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5"/>
              <p:cNvSpPr/>
              <p:nvPr/>
            </p:nvSpPr>
            <p:spPr>
              <a:xfrm>
                <a:off x="2341725" y="2056700"/>
                <a:ext cx="6390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582" extrusionOk="0">
                    <a:moveTo>
                      <a:pt x="651" y="0"/>
                    </a:moveTo>
                    <a:cubicBezTo>
                      <a:pt x="649" y="0"/>
                      <a:pt x="648" y="0"/>
                      <a:pt x="647" y="0"/>
                    </a:cubicBezTo>
                    <a:cubicBezTo>
                      <a:pt x="574" y="0"/>
                      <a:pt x="487" y="55"/>
                      <a:pt x="474" y="133"/>
                    </a:cubicBezTo>
                    <a:cubicBezTo>
                      <a:pt x="466" y="178"/>
                      <a:pt x="463" y="221"/>
                      <a:pt x="466" y="264"/>
                    </a:cubicBezTo>
                    <a:cubicBezTo>
                      <a:pt x="414" y="191"/>
                      <a:pt x="360" y="118"/>
                      <a:pt x="295" y="61"/>
                    </a:cubicBezTo>
                    <a:cubicBezTo>
                      <a:pt x="265" y="34"/>
                      <a:pt x="227" y="22"/>
                      <a:pt x="190" y="22"/>
                    </a:cubicBezTo>
                    <a:cubicBezTo>
                      <a:pt x="95" y="22"/>
                      <a:pt x="1" y="99"/>
                      <a:pt x="41" y="211"/>
                    </a:cubicBezTo>
                    <a:cubicBezTo>
                      <a:pt x="71" y="299"/>
                      <a:pt x="118" y="376"/>
                      <a:pt x="168" y="450"/>
                    </a:cubicBezTo>
                    <a:cubicBezTo>
                      <a:pt x="136" y="505"/>
                      <a:pt x="136" y="578"/>
                      <a:pt x="194" y="649"/>
                    </a:cubicBezTo>
                    <a:cubicBezTo>
                      <a:pt x="351" y="838"/>
                      <a:pt x="432" y="1071"/>
                      <a:pt x="657" y="1198"/>
                    </a:cubicBezTo>
                    <a:cubicBezTo>
                      <a:pt x="679" y="1210"/>
                      <a:pt x="706" y="1217"/>
                      <a:pt x="733" y="1217"/>
                    </a:cubicBezTo>
                    <a:cubicBezTo>
                      <a:pt x="785" y="1217"/>
                      <a:pt x="838" y="1193"/>
                      <a:pt x="858" y="1143"/>
                    </a:cubicBezTo>
                    <a:cubicBezTo>
                      <a:pt x="877" y="1106"/>
                      <a:pt x="892" y="1067"/>
                      <a:pt x="907" y="1027"/>
                    </a:cubicBezTo>
                    <a:cubicBezTo>
                      <a:pt x="1066" y="1283"/>
                      <a:pt x="1263" y="1509"/>
                      <a:pt x="1400" y="1778"/>
                    </a:cubicBezTo>
                    <a:cubicBezTo>
                      <a:pt x="1540" y="2051"/>
                      <a:pt x="1573" y="2367"/>
                      <a:pt x="1830" y="2566"/>
                    </a:cubicBezTo>
                    <a:cubicBezTo>
                      <a:pt x="1844" y="2577"/>
                      <a:pt x="1863" y="2582"/>
                      <a:pt x="1883" y="2582"/>
                    </a:cubicBezTo>
                    <a:cubicBezTo>
                      <a:pt x="1916" y="2582"/>
                      <a:pt x="1951" y="2569"/>
                      <a:pt x="1970" y="2547"/>
                    </a:cubicBezTo>
                    <a:cubicBezTo>
                      <a:pt x="2117" y="2380"/>
                      <a:pt x="2089" y="2155"/>
                      <a:pt x="2023" y="1956"/>
                    </a:cubicBezTo>
                    <a:cubicBezTo>
                      <a:pt x="2009" y="1802"/>
                      <a:pt x="1970" y="1655"/>
                      <a:pt x="1915" y="1515"/>
                    </a:cubicBezTo>
                    <a:lnTo>
                      <a:pt x="1915" y="1515"/>
                    </a:lnTo>
                    <a:cubicBezTo>
                      <a:pt x="1974" y="1538"/>
                      <a:pt x="2035" y="1560"/>
                      <a:pt x="2097" y="1574"/>
                    </a:cubicBezTo>
                    <a:cubicBezTo>
                      <a:pt x="2138" y="1584"/>
                      <a:pt x="2179" y="1589"/>
                      <a:pt x="2219" y="1589"/>
                    </a:cubicBezTo>
                    <a:cubicBezTo>
                      <a:pt x="2405" y="1589"/>
                      <a:pt x="2555" y="1481"/>
                      <a:pt x="2542" y="1251"/>
                    </a:cubicBezTo>
                    <a:cubicBezTo>
                      <a:pt x="2528" y="996"/>
                      <a:pt x="2326" y="783"/>
                      <a:pt x="2144" y="627"/>
                    </a:cubicBezTo>
                    <a:cubicBezTo>
                      <a:pt x="2130" y="614"/>
                      <a:pt x="2112" y="601"/>
                      <a:pt x="2097" y="587"/>
                    </a:cubicBezTo>
                    <a:cubicBezTo>
                      <a:pt x="2091" y="578"/>
                      <a:pt x="2085" y="570"/>
                      <a:pt x="2081" y="558"/>
                    </a:cubicBezTo>
                    <a:cubicBezTo>
                      <a:pt x="2055" y="506"/>
                      <a:pt x="2003" y="477"/>
                      <a:pt x="1947" y="466"/>
                    </a:cubicBezTo>
                    <a:cubicBezTo>
                      <a:pt x="1807" y="361"/>
                      <a:pt x="1650" y="261"/>
                      <a:pt x="1491" y="221"/>
                    </a:cubicBezTo>
                    <a:cubicBezTo>
                      <a:pt x="1476" y="217"/>
                      <a:pt x="1460" y="215"/>
                      <a:pt x="1446" y="215"/>
                    </a:cubicBezTo>
                    <a:cubicBezTo>
                      <a:pt x="1363" y="215"/>
                      <a:pt x="1293" y="270"/>
                      <a:pt x="1266" y="351"/>
                    </a:cubicBezTo>
                    <a:cubicBezTo>
                      <a:pt x="1258" y="379"/>
                      <a:pt x="1248" y="408"/>
                      <a:pt x="1243" y="436"/>
                    </a:cubicBezTo>
                    <a:cubicBezTo>
                      <a:pt x="1222" y="408"/>
                      <a:pt x="1200" y="379"/>
                      <a:pt x="1177" y="355"/>
                    </a:cubicBezTo>
                    <a:cubicBezTo>
                      <a:pt x="1050" y="205"/>
                      <a:pt x="862" y="0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5"/>
              <p:cNvSpPr/>
              <p:nvPr/>
            </p:nvSpPr>
            <p:spPr>
              <a:xfrm>
                <a:off x="2338625" y="2088600"/>
                <a:ext cx="291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010" extrusionOk="0">
                    <a:moveTo>
                      <a:pt x="214" y="1"/>
                    </a:moveTo>
                    <a:cubicBezTo>
                      <a:pt x="201" y="1"/>
                      <a:pt x="187" y="2"/>
                      <a:pt x="174" y="4"/>
                    </a:cubicBezTo>
                    <a:cubicBezTo>
                      <a:pt x="122" y="14"/>
                      <a:pt x="79" y="60"/>
                      <a:pt x="60" y="105"/>
                    </a:cubicBezTo>
                    <a:cubicBezTo>
                      <a:pt x="38" y="158"/>
                      <a:pt x="43" y="213"/>
                      <a:pt x="69" y="264"/>
                    </a:cubicBezTo>
                    <a:cubicBezTo>
                      <a:pt x="74" y="271"/>
                      <a:pt x="82" y="278"/>
                      <a:pt x="87" y="285"/>
                    </a:cubicBezTo>
                    <a:cubicBezTo>
                      <a:pt x="73" y="304"/>
                      <a:pt x="60" y="324"/>
                      <a:pt x="54" y="349"/>
                    </a:cubicBezTo>
                    <a:cubicBezTo>
                      <a:pt x="8" y="523"/>
                      <a:pt x="1" y="774"/>
                      <a:pt x="195" y="866"/>
                    </a:cubicBezTo>
                    <a:cubicBezTo>
                      <a:pt x="239" y="887"/>
                      <a:pt x="283" y="896"/>
                      <a:pt x="327" y="896"/>
                    </a:cubicBezTo>
                    <a:cubicBezTo>
                      <a:pt x="389" y="896"/>
                      <a:pt x="451" y="877"/>
                      <a:pt x="507" y="847"/>
                    </a:cubicBezTo>
                    <a:cubicBezTo>
                      <a:pt x="544" y="898"/>
                      <a:pt x="592" y="944"/>
                      <a:pt x="648" y="970"/>
                    </a:cubicBezTo>
                    <a:cubicBezTo>
                      <a:pt x="702" y="997"/>
                      <a:pt x="758" y="1009"/>
                      <a:pt x="813" y="1009"/>
                    </a:cubicBezTo>
                    <a:cubicBezTo>
                      <a:pt x="915" y="1009"/>
                      <a:pt x="1015" y="965"/>
                      <a:pt x="1091" y="884"/>
                    </a:cubicBezTo>
                    <a:cubicBezTo>
                      <a:pt x="1167" y="807"/>
                      <a:pt x="1153" y="677"/>
                      <a:pt x="1054" y="617"/>
                    </a:cubicBezTo>
                    <a:cubicBezTo>
                      <a:pt x="951" y="555"/>
                      <a:pt x="853" y="477"/>
                      <a:pt x="756" y="404"/>
                    </a:cubicBezTo>
                    <a:cubicBezTo>
                      <a:pt x="722" y="378"/>
                      <a:pt x="687" y="352"/>
                      <a:pt x="652" y="326"/>
                    </a:cubicBezTo>
                    <a:cubicBezTo>
                      <a:pt x="644" y="318"/>
                      <a:pt x="636" y="313"/>
                      <a:pt x="628" y="305"/>
                    </a:cubicBezTo>
                    <a:lnTo>
                      <a:pt x="626" y="304"/>
                    </a:lnTo>
                    <a:cubicBezTo>
                      <a:pt x="621" y="300"/>
                      <a:pt x="615" y="295"/>
                      <a:pt x="613" y="293"/>
                    </a:cubicBezTo>
                    <a:lnTo>
                      <a:pt x="586" y="271"/>
                    </a:lnTo>
                    <a:cubicBezTo>
                      <a:pt x="530" y="228"/>
                      <a:pt x="475" y="183"/>
                      <a:pt x="422" y="138"/>
                    </a:cubicBezTo>
                    <a:cubicBezTo>
                      <a:pt x="403" y="122"/>
                      <a:pt x="383" y="104"/>
                      <a:pt x="364" y="86"/>
                    </a:cubicBezTo>
                    <a:cubicBezTo>
                      <a:pt x="332" y="30"/>
                      <a:pt x="277" y="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2056625" y="1712750"/>
                <a:ext cx="458725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8049" extrusionOk="0">
                    <a:moveTo>
                      <a:pt x="13098" y="0"/>
                    </a:moveTo>
                    <a:cubicBezTo>
                      <a:pt x="12898" y="0"/>
                      <a:pt x="12697" y="7"/>
                      <a:pt x="12497" y="17"/>
                    </a:cubicBezTo>
                    <a:cubicBezTo>
                      <a:pt x="11676" y="60"/>
                      <a:pt x="10869" y="199"/>
                      <a:pt x="10071" y="356"/>
                    </a:cubicBezTo>
                    <a:cubicBezTo>
                      <a:pt x="9274" y="513"/>
                      <a:pt x="8482" y="711"/>
                      <a:pt x="7705" y="958"/>
                    </a:cubicBezTo>
                    <a:cubicBezTo>
                      <a:pt x="6151" y="1450"/>
                      <a:pt x="4644" y="2135"/>
                      <a:pt x="3311" y="3085"/>
                    </a:cubicBezTo>
                    <a:cubicBezTo>
                      <a:pt x="1985" y="4033"/>
                      <a:pt x="825" y="5241"/>
                      <a:pt x="25" y="6668"/>
                    </a:cubicBezTo>
                    <a:cubicBezTo>
                      <a:pt x="0" y="6714"/>
                      <a:pt x="15" y="6775"/>
                      <a:pt x="64" y="6801"/>
                    </a:cubicBezTo>
                    <a:cubicBezTo>
                      <a:pt x="79" y="6810"/>
                      <a:pt x="97" y="6815"/>
                      <a:pt x="114" y="6815"/>
                    </a:cubicBezTo>
                    <a:cubicBezTo>
                      <a:pt x="148" y="6815"/>
                      <a:pt x="181" y="6797"/>
                      <a:pt x="198" y="6766"/>
                    </a:cubicBezTo>
                    <a:cubicBezTo>
                      <a:pt x="1012" y="5386"/>
                      <a:pt x="2171" y="4232"/>
                      <a:pt x="3488" y="3332"/>
                    </a:cubicBezTo>
                    <a:cubicBezTo>
                      <a:pt x="4803" y="2423"/>
                      <a:pt x="6283" y="1769"/>
                      <a:pt x="7814" y="1306"/>
                    </a:cubicBezTo>
                    <a:cubicBezTo>
                      <a:pt x="8580" y="1075"/>
                      <a:pt x="9361" y="888"/>
                      <a:pt x="10148" y="732"/>
                    </a:cubicBezTo>
                    <a:cubicBezTo>
                      <a:pt x="10936" y="581"/>
                      <a:pt x="11728" y="448"/>
                      <a:pt x="12520" y="409"/>
                    </a:cubicBezTo>
                    <a:cubicBezTo>
                      <a:pt x="12694" y="401"/>
                      <a:pt x="12869" y="396"/>
                      <a:pt x="13043" y="396"/>
                    </a:cubicBezTo>
                    <a:cubicBezTo>
                      <a:pt x="13264" y="396"/>
                      <a:pt x="13484" y="404"/>
                      <a:pt x="13704" y="421"/>
                    </a:cubicBezTo>
                    <a:cubicBezTo>
                      <a:pt x="14096" y="453"/>
                      <a:pt x="14482" y="517"/>
                      <a:pt x="14857" y="623"/>
                    </a:cubicBezTo>
                    <a:cubicBezTo>
                      <a:pt x="15605" y="829"/>
                      <a:pt x="16298" y="1222"/>
                      <a:pt x="16816" y="1789"/>
                    </a:cubicBezTo>
                    <a:cubicBezTo>
                      <a:pt x="17339" y="2351"/>
                      <a:pt x="17689" y="3073"/>
                      <a:pt x="17815" y="3830"/>
                    </a:cubicBezTo>
                    <a:cubicBezTo>
                      <a:pt x="17940" y="4586"/>
                      <a:pt x="17816" y="5379"/>
                      <a:pt x="17493" y="6078"/>
                    </a:cubicBezTo>
                    <a:cubicBezTo>
                      <a:pt x="17328" y="6424"/>
                      <a:pt x="17120" y="6754"/>
                      <a:pt x="16861" y="7038"/>
                    </a:cubicBezTo>
                    <a:cubicBezTo>
                      <a:pt x="16607" y="7325"/>
                      <a:pt x="16303" y="7569"/>
                      <a:pt x="15974" y="7785"/>
                    </a:cubicBezTo>
                    <a:cubicBezTo>
                      <a:pt x="15317" y="8217"/>
                      <a:pt x="14573" y="8550"/>
                      <a:pt x="13888" y="9023"/>
                    </a:cubicBezTo>
                    <a:cubicBezTo>
                      <a:pt x="13199" y="9495"/>
                      <a:pt x="12627" y="10127"/>
                      <a:pt x="12198" y="10835"/>
                    </a:cubicBezTo>
                    <a:cubicBezTo>
                      <a:pt x="11769" y="11546"/>
                      <a:pt x="11474" y="12331"/>
                      <a:pt x="11318" y="13140"/>
                    </a:cubicBezTo>
                    <a:cubicBezTo>
                      <a:pt x="11165" y="13950"/>
                      <a:pt x="11145" y="14779"/>
                      <a:pt x="11229" y="15593"/>
                    </a:cubicBezTo>
                    <a:cubicBezTo>
                      <a:pt x="11311" y="16408"/>
                      <a:pt x="11496" y="17208"/>
                      <a:pt x="11751" y="17982"/>
                    </a:cubicBezTo>
                    <a:cubicBezTo>
                      <a:pt x="11765" y="18022"/>
                      <a:pt x="11803" y="18049"/>
                      <a:pt x="11843" y="18049"/>
                    </a:cubicBezTo>
                    <a:cubicBezTo>
                      <a:pt x="11853" y="18049"/>
                      <a:pt x="11863" y="18047"/>
                      <a:pt x="11873" y="18044"/>
                    </a:cubicBezTo>
                    <a:cubicBezTo>
                      <a:pt x="11927" y="18028"/>
                      <a:pt x="11954" y="17974"/>
                      <a:pt x="11938" y="17921"/>
                    </a:cubicBezTo>
                    <a:cubicBezTo>
                      <a:pt x="11470" y="16396"/>
                      <a:pt x="11287" y="14756"/>
                      <a:pt x="11614" y="13200"/>
                    </a:cubicBezTo>
                    <a:cubicBezTo>
                      <a:pt x="11775" y="12428"/>
                      <a:pt x="12065" y="11680"/>
                      <a:pt x="12482" y="11012"/>
                    </a:cubicBezTo>
                    <a:cubicBezTo>
                      <a:pt x="12897" y="10344"/>
                      <a:pt x="13442" y="9758"/>
                      <a:pt x="14092" y="9323"/>
                    </a:cubicBezTo>
                    <a:cubicBezTo>
                      <a:pt x="14743" y="8883"/>
                      <a:pt x="15490" y="8562"/>
                      <a:pt x="16185" y="8108"/>
                    </a:cubicBezTo>
                    <a:cubicBezTo>
                      <a:pt x="16530" y="7880"/>
                      <a:pt x="16866" y="7616"/>
                      <a:pt x="17149" y="7301"/>
                    </a:cubicBezTo>
                    <a:cubicBezTo>
                      <a:pt x="17436" y="6986"/>
                      <a:pt x="17665" y="6626"/>
                      <a:pt x="17848" y="6246"/>
                    </a:cubicBezTo>
                    <a:cubicBezTo>
                      <a:pt x="18205" y="5480"/>
                      <a:pt x="18348" y="4608"/>
                      <a:pt x="18211" y="3766"/>
                    </a:cubicBezTo>
                    <a:cubicBezTo>
                      <a:pt x="18076" y="2929"/>
                      <a:pt x="17694" y="2136"/>
                      <a:pt x="17119" y="1511"/>
                    </a:cubicBezTo>
                    <a:cubicBezTo>
                      <a:pt x="16838" y="1192"/>
                      <a:pt x="16492" y="932"/>
                      <a:pt x="16130" y="718"/>
                    </a:cubicBezTo>
                    <a:cubicBezTo>
                      <a:pt x="15765" y="502"/>
                      <a:pt x="15369" y="347"/>
                      <a:pt x="14965" y="235"/>
                    </a:cubicBezTo>
                    <a:cubicBezTo>
                      <a:pt x="14561" y="124"/>
                      <a:pt x="14148" y="59"/>
                      <a:pt x="13734" y="24"/>
                    </a:cubicBezTo>
                    <a:cubicBezTo>
                      <a:pt x="13522" y="7"/>
                      <a:pt x="13310" y="0"/>
                      <a:pt x="130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5"/>
              <p:cNvSpPr/>
              <p:nvPr/>
            </p:nvSpPr>
            <p:spPr>
              <a:xfrm>
                <a:off x="1988325" y="2039425"/>
                <a:ext cx="155125" cy="2541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0165" extrusionOk="0">
                    <a:moveTo>
                      <a:pt x="4633" y="0"/>
                    </a:moveTo>
                    <a:cubicBezTo>
                      <a:pt x="3736" y="0"/>
                      <a:pt x="2834" y="275"/>
                      <a:pt x="2098" y="789"/>
                    </a:cubicBezTo>
                    <a:cubicBezTo>
                      <a:pt x="847" y="1666"/>
                      <a:pt x="94" y="3178"/>
                      <a:pt x="53" y="4701"/>
                    </a:cubicBezTo>
                    <a:cubicBezTo>
                      <a:pt x="1" y="6698"/>
                      <a:pt x="1060" y="8525"/>
                      <a:pt x="2231" y="10164"/>
                    </a:cubicBezTo>
                    <a:cubicBezTo>
                      <a:pt x="2079" y="9246"/>
                      <a:pt x="2144" y="8282"/>
                      <a:pt x="2360" y="7369"/>
                    </a:cubicBezTo>
                    <a:cubicBezTo>
                      <a:pt x="2685" y="5997"/>
                      <a:pt x="3329" y="4720"/>
                      <a:pt x="4015" y="3488"/>
                    </a:cubicBezTo>
                    <a:cubicBezTo>
                      <a:pt x="4644" y="2360"/>
                      <a:pt x="5330" y="1246"/>
                      <a:pt x="6205" y="305"/>
                    </a:cubicBezTo>
                    <a:cubicBezTo>
                      <a:pt x="5708" y="99"/>
                      <a:pt x="5171" y="0"/>
                      <a:pt x="4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5"/>
              <p:cNvSpPr/>
              <p:nvPr/>
            </p:nvSpPr>
            <p:spPr>
              <a:xfrm>
                <a:off x="2040325" y="2047025"/>
                <a:ext cx="172000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10263" extrusionOk="0">
                    <a:moveTo>
                      <a:pt x="4126" y="1"/>
                    </a:moveTo>
                    <a:cubicBezTo>
                      <a:pt x="3250" y="942"/>
                      <a:pt x="2564" y="2055"/>
                      <a:pt x="1937" y="3184"/>
                    </a:cubicBezTo>
                    <a:cubicBezTo>
                      <a:pt x="1249" y="4416"/>
                      <a:pt x="606" y="5693"/>
                      <a:pt x="282" y="7065"/>
                    </a:cubicBezTo>
                    <a:cubicBezTo>
                      <a:pt x="66" y="7978"/>
                      <a:pt x="1" y="8942"/>
                      <a:pt x="155" y="9862"/>
                    </a:cubicBezTo>
                    <a:cubicBezTo>
                      <a:pt x="250" y="9997"/>
                      <a:pt x="347" y="10131"/>
                      <a:pt x="443" y="10262"/>
                    </a:cubicBezTo>
                    <a:cubicBezTo>
                      <a:pt x="569" y="9204"/>
                      <a:pt x="1099" y="8223"/>
                      <a:pt x="1804" y="7423"/>
                    </a:cubicBezTo>
                    <a:cubicBezTo>
                      <a:pt x="2506" y="6623"/>
                      <a:pt x="3378" y="5987"/>
                      <a:pt x="4273" y="5411"/>
                    </a:cubicBezTo>
                    <a:cubicBezTo>
                      <a:pt x="4890" y="5014"/>
                      <a:pt x="5531" y="4635"/>
                      <a:pt x="6032" y="4100"/>
                    </a:cubicBezTo>
                    <a:cubicBezTo>
                      <a:pt x="6530" y="3563"/>
                      <a:pt x="6879" y="2830"/>
                      <a:pt x="6767" y="2105"/>
                    </a:cubicBezTo>
                    <a:cubicBezTo>
                      <a:pt x="6677" y="1530"/>
                      <a:pt x="6304" y="1024"/>
                      <a:pt x="5828" y="690"/>
                    </a:cubicBezTo>
                    <a:cubicBezTo>
                      <a:pt x="5353" y="354"/>
                      <a:pt x="4744" y="296"/>
                      <a:pt x="4367" y="109"/>
                    </a:cubicBezTo>
                    <a:cubicBezTo>
                      <a:pt x="4287" y="70"/>
                      <a:pt x="4207" y="34"/>
                      <a:pt x="4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2002475" y="2053800"/>
                <a:ext cx="114050" cy="215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616" extrusionOk="0">
                    <a:moveTo>
                      <a:pt x="3595" y="1"/>
                    </a:moveTo>
                    <a:cubicBezTo>
                      <a:pt x="3566" y="1"/>
                      <a:pt x="3537" y="1"/>
                      <a:pt x="3510" y="2"/>
                    </a:cubicBezTo>
                    <a:cubicBezTo>
                      <a:pt x="3417" y="5"/>
                      <a:pt x="3357" y="145"/>
                      <a:pt x="3430" y="224"/>
                    </a:cubicBezTo>
                    <a:cubicBezTo>
                      <a:pt x="3448" y="242"/>
                      <a:pt x="3463" y="258"/>
                      <a:pt x="3479" y="275"/>
                    </a:cubicBezTo>
                    <a:cubicBezTo>
                      <a:pt x="3286" y="248"/>
                      <a:pt x="3081" y="215"/>
                      <a:pt x="2885" y="215"/>
                    </a:cubicBezTo>
                    <a:cubicBezTo>
                      <a:pt x="2628" y="215"/>
                      <a:pt x="2387" y="272"/>
                      <a:pt x="2209" y="477"/>
                    </a:cubicBezTo>
                    <a:cubicBezTo>
                      <a:pt x="2181" y="508"/>
                      <a:pt x="2173" y="580"/>
                      <a:pt x="2209" y="611"/>
                    </a:cubicBezTo>
                    <a:cubicBezTo>
                      <a:pt x="2352" y="739"/>
                      <a:pt x="2501" y="863"/>
                      <a:pt x="2658" y="971"/>
                    </a:cubicBezTo>
                    <a:cubicBezTo>
                      <a:pt x="2576" y="959"/>
                      <a:pt x="2492" y="948"/>
                      <a:pt x="2407" y="947"/>
                    </a:cubicBezTo>
                    <a:cubicBezTo>
                      <a:pt x="2245" y="943"/>
                      <a:pt x="2084" y="939"/>
                      <a:pt x="1922" y="939"/>
                    </a:cubicBezTo>
                    <a:cubicBezTo>
                      <a:pt x="1808" y="939"/>
                      <a:pt x="1695" y="941"/>
                      <a:pt x="1581" y="947"/>
                    </a:cubicBezTo>
                    <a:cubicBezTo>
                      <a:pt x="1497" y="949"/>
                      <a:pt x="1456" y="1063"/>
                      <a:pt x="1513" y="1135"/>
                    </a:cubicBezTo>
                    <a:cubicBezTo>
                      <a:pt x="1734" y="1408"/>
                      <a:pt x="2021" y="1561"/>
                      <a:pt x="2290" y="1747"/>
                    </a:cubicBezTo>
                    <a:cubicBezTo>
                      <a:pt x="2262" y="1746"/>
                      <a:pt x="2234" y="1745"/>
                      <a:pt x="2206" y="1745"/>
                    </a:cubicBezTo>
                    <a:cubicBezTo>
                      <a:pt x="1798" y="1745"/>
                      <a:pt x="1380" y="1824"/>
                      <a:pt x="1013" y="2007"/>
                    </a:cubicBezTo>
                    <a:cubicBezTo>
                      <a:pt x="955" y="2036"/>
                      <a:pt x="951" y="2139"/>
                      <a:pt x="993" y="2186"/>
                    </a:cubicBezTo>
                    <a:cubicBezTo>
                      <a:pt x="1174" y="2389"/>
                      <a:pt x="1411" y="2480"/>
                      <a:pt x="1650" y="2564"/>
                    </a:cubicBezTo>
                    <a:cubicBezTo>
                      <a:pt x="1488" y="2547"/>
                      <a:pt x="1327" y="2528"/>
                      <a:pt x="1166" y="2528"/>
                    </a:cubicBezTo>
                    <a:cubicBezTo>
                      <a:pt x="964" y="2528"/>
                      <a:pt x="764" y="2559"/>
                      <a:pt x="565" y="2668"/>
                    </a:cubicBezTo>
                    <a:cubicBezTo>
                      <a:pt x="474" y="2715"/>
                      <a:pt x="530" y="2856"/>
                      <a:pt x="609" y="2864"/>
                    </a:cubicBezTo>
                    <a:cubicBezTo>
                      <a:pt x="914" y="2894"/>
                      <a:pt x="1151" y="3133"/>
                      <a:pt x="1394" y="3345"/>
                    </a:cubicBezTo>
                    <a:cubicBezTo>
                      <a:pt x="1215" y="3341"/>
                      <a:pt x="1037" y="3322"/>
                      <a:pt x="860" y="3322"/>
                    </a:cubicBezTo>
                    <a:cubicBezTo>
                      <a:pt x="687" y="3322"/>
                      <a:pt x="514" y="3341"/>
                      <a:pt x="343" y="3411"/>
                    </a:cubicBezTo>
                    <a:cubicBezTo>
                      <a:pt x="261" y="3443"/>
                      <a:pt x="225" y="3592"/>
                      <a:pt x="317" y="3643"/>
                    </a:cubicBezTo>
                    <a:cubicBezTo>
                      <a:pt x="509" y="3752"/>
                      <a:pt x="697" y="3873"/>
                      <a:pt x="870" y="4020"/>
                    </a:cubicBezTo>
                    <a:cubicBezTo>
                      <a:pt x="1010" y="4139"/>
                      <a:pt x="1342" y="4423"/>
                      <a:pt x="1248" y="4673"/>
                    </a:cubicBezTo>
                    <a:cubicBezTo>
                      <a:pt x="1223" y="4739"/>
                      <a:pt x="1170" y="4766"/>
                      <a:pt x="1100" y="4766"/>
                    </a:cubicBezTo>
                    <a:cubicBezTo>
                      <a:pt x="826" y="4766"/>
                      <a:pt x="288" y="4366"/>
                      <a:pt x="115" y="4351"/>
                    </a:cubicBezTo>
                    <a:cubicBezTo>
                      <a:pt x="113" y="4351"/>
                      <a:pt x="110" y="4351"/>
                      <a:pt x="108" y="4351"/>
                    </a:cubicBezTo>
                    <a:cubicBezTo>
                      <a:pt x="34" y="4351"/>
                      <a:pt x="1" y="4454"/>
                      <a:pt x="30" y="4524"/>
                    </a:cubicBezTo>
                    <a:cubicBezTo>
                      <a:pt x="138" y="4781"/>
                      <a:pt x="317" y="4984"/>
                      <a:pt x="487" y="5186"/>
                    </a:cubicBezTo>
                    <a:cubicBezTo>
                      <a:pt x="656" y="5388"/>
                      <a:pt x="873" y="5611"/>
                      <a:pt x="938" y="5893"/>
                    </a:cubicBezTo>
                    <a:cubicBezTo>
                      <a:pt x="956" y="5971"/>
                      <a:pt x="956" y="5996"/>
                      <a:pt x="919" y="5996"/>
                    </a:cubicBezTo>
                    <a:cubicBezTo>
                      <a:pt x="906" y="5996"/>
                      <a:pt x="887" y="5993"/>
                      <a:pt x="863" y="5987"/>
                    </a:cubicBezTo>
                    <a:cubicBezTo>
                      <a:pt x="788" y="5971"/>
                      <a:pt x="713" y="5932"/>
                      <a:pt x="644" y="5892"/>
                    </a:cubicBezTo>
                    <a:cubicBezTo>
                      <a:pt x="497" y="5811"/>
                      <a:pt x="359" y="5710"/>
                      <a:pt x="238" y="5582"/>
                    </a:cubicBezTo>
                    <a:cubicBezTo>
                      <a:pt x="216" y="5562"/>
                      <a:pt x="194" y="5554"/>
                      <a:pt x="173" y="5554"/>
                    </a:cubicBezTo>
                    <a:cubicBezTo>
                      <a:pt x="101" y="5554"/>
                      <a:pt x="49" y="5659"/>
                      <a:pt x="108" y="5733"/>
                    </a:cubicBezTo>
                    <a:lnTo>
                      <a:pt x="106" y="5736"/>
                    </a:lnTo>
                    <a:cubicBezTo>
                      <a:pt x="346" y="5973"/>
                      <a:pt x="539" y="6301"/>
                      <a:pt x="696" y="6617"/>
                    </a:cubicBezTo>
                    <a:cubicBezTo>
                      <a:pt x="769" y="6766"/>
                      <a:pt x="850" y="6933"/>
                      <a:pt x="863" y="7110"/>
                    </a:cubicBezTo>
                    <a:cubicBezTo>
                      <a:pt x="870" y="7196"/>
                      <a:pt x="849" y="7228"/>
                      <a:pt x="815" y="7228"/>
                    </a:cubicBezTo>
                    <a:cubicBezTo>
                      <a:pt x="735" y="7228"/>
                      <a:pt x="583" y="7057"/>
                      <a:pt x="533" y="7000"/>
                    </a:cubicBezTo>
                    <a:cubicBezTo>
                      <a:pt x="517" y="6982"/>
                      <a:pt x="498" y="6974"/>
                      <a:pt x="479" y="6974"/>
                    </a:cubicBezTo>
                    <a:cubicBezTo>
                      <a:pt x="422" y="6974"/>
                      <a:pt x="368" y="7045"/>
                      <a:pt x="406" y="7114"/>
                    </a:cubicBezTo>
                    <a:cubicBezTo>
                      <a:pt x="683" y="7619"/>
                      <a:pt x="955" y="8141"/>
                      <a:pt x="1285" y="8602"/>
                    </a:cubicBezTo>
                    <a:cubicBezTo>
                      <a:pt x="1292" y="8612"/>
                      <a:pt x="1300" y="8616"/>
                      <a:pt x="1308" y="8616"/>
                    </a:cubicBezTo>
                    <a:cubicBezTo>
                      <a:pt x="1328" y="8616"/>
                      <a:pt x="1346" y="8589"/>
                      <a:pt x="1343" y="8563"/>
                    </a:cubicBezTo>
                    <a:cubicBezTo>
                      <a:pt x="1251" y="7888"/>
                      <a:pt x="1365" y="7176"/>
                      <a:pt x="1512" y="6526"/>
                    </a:cubicBezTo>
                    <a:cubicBezTo>
                      <a:pt x="1642" y="5954"/>
                      <a:pt x="2130" y="4265"/>
                      <a:pt x="2413" y="3750"/>
                    </a:cubicBezTo>
                    <a:cubicBezTo>
                      <a:pt x="3808" y="1206"/>
                      <a:pt x="4256" y="657"/>
                      <a:pt x="4258" y="644"/>
                    </a:cubicBezTo>
                    <a:cubicBezTo>
                      <a:pt x="4324" y="608"/>
                      <a:pt x="4562" y="405"/>
                      <a:pt x="4497" y="330"/>
                    </a:cubicBezTo>
                    <a:cubicBezTo>
                      <a:pt x="4275" y="76"/>
                      <a:pt x="3907" y="1"/>
                      <a:pt x="3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5"/>
              <p:cNvSpPr/>
              <p:nvPr/>
            </p:nvSpPr>
            <p:spPr>
              <a:xfrm>
                <a:off x="2050200" y="2182975"/>
                <a:ext cx="42875" cy="6675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670" extrusionOk="0">
                    <a:moveTo>
                      <a:pt x="682" y="1"/>
                    </a:moveTo>
                    <a:cubicBezTo>
                      <a:pt x="627" y="1"/>
                      <a:pt x="573" y="21"/>
                      <a:pt x="528" y="68"/>
                    </a:cubicBezTo>
                    <a:cubicBezTo>
                      <a:pt x="332" y="278"/>
                      <a:pt x="380" y="624"/>
                      <a:pt x="413" y="882"/>
                    </a:cubicBezTo>
                    <a:cubicBezTo>
                      <a:pt x="420" y="934"/>
                      <a:pt x="427" y="984"/>
                      <a:pt x="434" y="1036"/>
                    </a:cubicBezTo>
                    <a:cubicBezTo>
                      <a:pt x="391" y="1014"/>
                      <a:pt x="344" y="1001"/>
                      <a:pt x="297" y="1001"/>
                    </a:cubicBezTo>
                    <a:cubicBezTo>
                      <a:pt x="235" y="1001"/>
                      <a:pt x="173" y="1024"/>
                      <a:pt x="125" y="1077"/>
                    </a:cubicBezTo>
                    <a:cubicBezTo>
                      <a:pt x="64" y="1144"/>
                      <a:pt x="34" y="1230"/>
                      <a:pt x="21" y="1319"/>
                    </a:cubicBezTo>
                    <a:cubicBezTo>
                      <a:pt x="16" y="1343"/>
                      <a:pt x="15" y="1368"/>
                      <a:pt x="14" y="1391"/>
                    </a:cubicBezTo>
                    <a:cubicBezTo>
                      <a:pt x="14" y="1378"/>
                      <a:pt x="15" y="1372"/>
                      <a:pt x="15" y="1372"/>
                    </a:cubicBezTo>
                    <a:lnTo>
                      <a:pt x="15" y="1372"/>
                    </a:lnTo>
                    <a:cubicBezTo>
                      <a:pt x="14" y="1372"/>
                      <a:pt x="14" y="1383"/>
                      <a:pt x="12" y="1404"/>
                    </a:cubicBezTo>
                    <a:cubicBezTo>
                      <a:pt x="9" y="1430"/>
                      <a:pt x="6" y="1456"/>
                      <a:pt x="5" y="1482"/>
                    </a:cubicBezTo>
                    <a:cubicBezTo>
                      <a:pt x="1" y="1532"/>
                      <a:pt x="1" y="1583"/>
                      <a:pt x="2" y="1633"/>
                    </a:cubicBezTo>
                    <a:cubicBezTo>
                      <a:pt x="6" y="1800"/>
                      <a:pt x="9" y="1995"/>
                      <a:pt x="71" y="2153"/>
                    </a:cubicBezTo>
                    <a:cubicBezTo>
                      <a:pt x="80" y="2178"/>
                      <a:pt x="93" y="2197"/>
                      <a:pt x="107" y="2215"/>
                    </a:cubicBezTo>
                    <a:cubicBezTo>
                      <a:pt x="168" y="2401"/>
                      <a:pt x="273" y="2570"/>
                      <a:pt x="459" y="2657"/>
                    </a:cubicBezTo>
                    <a:cubicBezTo>
                      <a:pt x="478" y="2666"/>
                      <a:pt x="498" y="2670"/>
                      <a:pt x="518" y="2670"/>
                    </a:cubicBezTo>
                    <a:cubicBezTo>
                      <a:pt x="587" y="2670"/>
                      <a:pt x="649" y="2615"/>
                      <a:pt x="649" y="2540"/>
                    </a:cubicBezTo>
                    <a:cubicBezTo>
                      <a:pt x="649" y="2469"/>
                      <a:pt x="668" y="2404"/>
                      <a:pt x="661" y="2332"/>
                    </a:cubicBezTo>
                    <a:cubicBezTo>
                      <a:pt x="655" y="2267"/>
                      <a:pt x="642" y="2204"/>
                      <a:pt x="629" y="2142"/>
                    </a:cubicBezTo>
                    <a:lnTo>
                      <a:pt x="629" y="2142"/>
                    </a:lnTo>
                    <a:cubicBezTo>
                      <a:pt x="734" y="2196"/>
                      <a:pt x="847" y="2231"/>
                      <a:pt x="975" y="2231"/>
                    </a:cubicBezTo>
                    <a:cubicBezTo>
                      <a:pt x="993" y="2231"/>
                      <a:pt x="1011" y="2230"/>
                      <a:pt x="1030" y="2228"/>
                    </a:cubicBezTo>
                    <a:cubicBezTo>
                      <a:pt x="1126" y="2221"/>
                      <a:pt x="1210" y="2142"/>
                      <a:pt x="1204" y="2042"/>
                    </a:cubicBezTo>
                    <a:cubicBezTo>
                      <a:pt x="1198" y="1920"/>
                      <a:pt x="1198" y="1806"/>
                      <a:pt x="1173" y="1685"/>
                    </a:cubicBezTo>
                    <a:cubicBezTo>
                      <a:pt x="1152" y="1596"/>
                      <a:pt x="1123" y="1509"/>
                      <a:pt x="1093" y="1423"/>
                    </a:cubicBezTo>
                    <a:lnTo>
                      <a:pt x="1093" y="1423"/>
                    </a:lnTo>
                    <a:cubicBezTo>
                      <a:pt x="1188" y="1493"/>
                      <a:pt x="1289" y="1558"/>
                      <a:pt x="1397" y="1613"/>
                    </a:cubicBezTo>
                    <a:cubicBezTo>
                      <a:pt x="1422" y="1626"/>
                      <a:pt x="1450" y="1632"/>
                      <a:pt x="1477" y="1632"/>
                    </a:cubicBezTo>
                    <a:cubicBezTo>
                      <a:pt x="1595" y="1632"/>
                      <a:pt x="1714" y="1524"/>
                      <a:pt x="1658" y="1404"/>
                    </a:cubicBezTo>
                    <a:cubicBezTo>
                      <a:pt x="1547" y="1165"/>
                      <a:pt x="1442" y="920"/>
                      <a:pt x="1317" y="686"/>
                    </a:cubicBezTo>
                    <a:cubicBezTo>
                      <a:pt x="1198" y="467"/>
                      <a:pt x="1050" y="205"/>
                      <a:pt x="841" y="55"/>
                    </a:cubicBezTo>
                    <a:cubicBezTo>
                      <a:pt x="793" y="21"/>
                      <a:pt x="737" y="1"/>
                      <a:pt x="68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2074575" y="2152700"/>
                <a:ext cx="3782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06" extrusionOk="0">
                    <a:moveTo>
                      <a:pt x="283" y="0"/>
                    </a:moveTo>
                    <a:cubicBezTo>
                      <a:pt x="256" y="0"/>
                      <a:pt x="229" y="3"/>
                      <a:pt x="202" y="10"/>
                    </a:cubicBezTo>
                    <a:cubicBezTo>
                      <a:pt x="87" y="41"/>
                      <a:pt x="0" y="177"/>
                      <a:pt x="40" y="294"/>
                    </a:cubicBezTo>
                    <a:cubicBezTo>
                      <a:pt x="65" y="366"/>
                      <a:pt x="97" y="436"/>
                      <a:pt x="141" y="495"/>
                    </a:cubicBezTo>
                    <a:cubicBezTo>
                      <a:pt x="141" y="495"/>
                      <a:pt x="144" y="499"/>
                      <a:pt x="144" y="500"/>
                    </a:cubicBezTo>
                    <a:cubicBezTo>
                      <a:pt x="161" y="597"/>
                      <a:pt x="202" y="691"/>
                      <a:pt x="242" y="780"/>
                    </a:cubicBezTo>
                    <a:cubicBezTo>
                      <a:pt x="301" y="917"/>
                      <a:pt x="373" y="1047"/>
                      <a:pt x="453" y="1171"/>
                    </a:cubicBezTo>
                    <a:cubicBezTo>
                      <a:pt x="543" y="1310"/>
                      <a:pt x="640" y="1455"/>
                      <a:pt x="755" y="1576"/>
                    </a:cubicBezTo>
                    <a:cubicBezTo>
                      <a:pt x="849" y="1674"/>
                      <a:pt x="966" y="1772"/>
                      <a:pt x="1101" y="1798"/>
                    </a:cubicBezTo>
                    <a:cubicBezTo>
                      <a:pt x="1129" y="1803"/>
                      <a:pt x="1157" y="1806"/>
                      <a:pt x="1185" y="1806"/>
                    </a:cubicBezTo>
                    <a:cubicBezTo>
                      <a:pt x="1234" y="1806"/>
                      <a:pt x="1283" y="1796"/>
                      <a:pt x="1326" y="1770"/>
                    </a:cubicBezTo>
                    <a:cubicBezTo>
                      <a:pt x="1333" y="1767"/>
                      <a:pt x="1344" y="1758"/>
                      <a:pt x="1354" y="1751"/>
                    </a:cubicBezTo>
                    <a:lnTo>
                      <a:pt x="1354" y="1751"/>
                    </a:lnTo>
                    <a:cubicBezTo>
                      <a:pt x="1352" y="1752"/>
                      <a:pt x="1350" y="1754"/>
                      <a:pt x="1348" y="1756"/>
                    </a:cubicBezTo>
                    <a:cubicBezTo>
                      <a:pt x="1365" y="1741"/>
                      <a:pt x="1382" y="1733"/>
                      <a:pt x="1397" y="1718"/>
                    </a:cubicBezTo>
                    <a:cubicBezTo>
                      <a:pt x="1418" y="1697"/>
                      <a:pt x="1437" y="1671"/>
                      <a:pt x="1452" y="1646"/>
                    </a:cubicBezTo>
                    <a:cubicBezTo>
                      <a:pt x="1512" y="1540"/>
                      <a:pt x="1498" y="1401"/>
                      <a:pt x="1467" y="1287"/>
                    </a:cubicBezTo>
                    <a:cubicBezTo>
                      <a:pt x="1388" y="986"/>
                      <a:pt x="1185" y="718"/>
                      <a:pt x="987" y="485"/>
                    </a:cubicBezTo>
                    <a:cubicBezTo>
                      <a:pt x="878" y="355"/>
                      <a:pt x="750" y="239"/>
                      <a:pt x="613" y="136"/>
                    </a:cubicBezTo>
                    <a:cubicBezTo>
                      <a:pt x="517" y="64"/>
                      <a:pt x="40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2085350" y="2136325"/>
                <a:ext cx="105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60" extrusionOk="0">
                    <a:moveTo>
                      <a:pt x="128" y="399"/>
                    </a:moveTo>
                    <a:cubicBezTo>
                      <a:pt x="129" y="400"/>
                      <a:pt x="129" y="401"/>
                      <a:pt x="130" y="402"/>
                    </a:cubicBezTo>
                    <a:cubicBezTo>
                      <a:pt x="129" y="401"/>
                      <a:pt x="129" y="400"/>
                      <a:pt x="128" y="399"/>
                    </a:cubicBezTo>
                    <a:close/>
                    <a:moveTo>
                      <a:pt x="197" y="0"/>
                    </a:moveTo>
                    <a:cubicBezTo>
                      <a:pt x="189" y="0"/>
                      <a:pt x="180" y="1"/>
                      <a:pt x="172" y="4"/>
                    </a:cubicBezTo>
                    <a:cubicBezTo>
                      <a:pt x="151" y="5"/>
                      <a:pt x="134" y="11"/>
                      <a:pt x="115" y="21"/>
                    </a:cubicBezTo>
                    <a:cubicBezTo>
                      <a:pt x="105" y="28"/>
                      <a:pt x="95" y="38"/>
                      <a:pt x="85" y="45"/>
                    </a:cubicBezTo>
                    <a:cubicBezTo>
                      <a:pt x="72" y="57"/>
                      <a:pt x="65" y="74"/>
                      <a:pt x="58" y="90"/>
                    </a:cubicBezTo>
                    <a:cubicBezTo>
                      <a:pt x="48" y="100"/>
                      <a:pt x="36" y="107"/>
                      <a:pt x="29" y="122"/>
                    </a:cubicBezTo>
                    <a:cubicBezTo>
                      <a:pt x="22" y="136"/>
                      <a:pt x="16" y="154"/>
                      <a:pt x="9" y="168"/>
                    </a:cubicBezTo>
                    <a:cubicBezTo>
                      <a:pt x="0" y="201"/>
                      <a:pt x="0" y="234"/>
                      <a:pt x="9" y="266"/>
                    </a:cubicBezTo>
                    <a:cubicBezTo>
                      <a:pt x="12" y="276"/>
                      <a:pt x="14" y="283"/>
                      <a:pt x="19" y="291"/>
                    </a:cubicBezTo>
                    <a:cubicBezTo>
                      <a:pt x="22" y="306"/>
                      <a:pt x="30" y="321"/>
                      <a:pt x="42" y="332"/>
                    </a:cubicBezTo>
                    <a:cubicBezTo>
                      <a:pt x="58" y="353"/>
                      <a:pt x="69" y="368"/>
                      <a:pt x="95" y="380"/>
                    </a:cubicBezTo>
                    <a:cubicBezTo>
                      <a:pt x="98" y="381"/>
                      <a:pt x="99" y="381"/>
                      <a:pt x="102" y="384"/>
                    </a:cubicBezTo>
                    <a:cubicBezTo>
                      <a:pt x="108" y="386"/>
                      <a:pt x="112" y="389"/>
                      <a:pt x="117" y="391"/>
                    </a:cubicBezTo>
                    <a:cubicBezTo>
                      <a:pt x="120" y="393"/>
                      <a:pt x="121" y="393"/>
                      <a:pt x="123" y="394"/>
                    </a:cubicBezTo>
                    <a:cubicBezTo>
                      <a:pt x="124" y="395"/>
                      <a:pt x="126" y="397"/>
                      <a:pt x="128" y="399"/>
                    </a:cubicBezTo>
                    <a:lnTo>
                      <a:pt x="128" y="399"/>
                    </a:lnTo>
                    <a:cubicBezTo>
                      <a:pt x="128" y="399"/>
                      <a:pt x="127" y="399"/>
                      <a:pt x="127" y="399"/>
                    </a:cubicBezTo>
                    <a:lnTo>
                      <a:pt x="127" y="399"/>
                    </a:lnTo>
                    <a:cubicBezTo>
                      <a:pt x="137" y="414"/>
                      <a:pt x="151" y="427"/>
                      <a:pt x="170" y="438"/>
                    </a:cubicBezTo>
                    <a:cubicBezTo>
                      <a:pt x="182" y="443"/>
                      <a:pt x="195" y="449"/>
                      <a:pt x="209" y="453"/>
                    </a:cubicBezTo>
                    <a:cubicBezTo>
                      <a:pt x="222" y="458"/>
                      <a:pt x="236" y="460"/>
                      <a:pt x="249" y="460"/>
                    </a:cubicBezTo>
                    <a:cubicBezTo>
                      <a:pt x="257" y="460"/>
                      <a:pt x="266" y="459"/>
                      <a:pt x="274" y="458"/>
                    </a:cubicBezTo>
                    <a:cubicBezTo>
                      <a:pt x="288" y="458"/>
                      <a:pt x="303" y="453"/>
                      <a:pt x="316" y="446"/>
                    </a:cubicBezTo>
                    <a:cubicBezTo>
                      <a:pt x="336" y="439"/>
                      <a:pt x="353" y="429"/>
                      <a:pt x="368" y="413"/>
                    </a:cubicBezTo>
                    <a:cubicBezTo>
                      <a:pt x="376" y="402"/>
                      <a:pt x="383" y="391"/>
                      <a:pt x="394" y="380"/>
                    </a:cubicBezTo>
                    <a:cubicBezTo>
                      <a:pt x="408" y="355"/>
                      <a:pt x="415" y="328"/>
                      <a:pt x="415" y="298"/>
                    </a:cubicBezTo>
                    <a:cubicBezTo>
                      <a:pt x="421" y="291"/>
                      <a:pt x="421" y="285"/>
                      <a:pt x="421" y="279"/>
                    </a:cubicBezTo>
                    <a:cubicBezTo>
                      <a:pt x="418" y="262"/>
                      <a:pt x="417" y="246"/>
                      <a:pt x="414" y="227"/>
                    </a:cubicBezTo>
                    <a:cubicBezTo>
                      <a:pt x="414" y="226"/>
                      <a:pt x="414" y="221"/>
                      <a:pt x="411" y="220"/>
                    </a:cubicBezTo>
                    <a:cubicBezTo>
                      <a:pt x="409" y="214"/>
                      <a:pt x="409" y="211"/>
                      <a:pt x="408" y="205"/>
                    </a:cubicBezTo>
                    <a:cubicBezTo>
                      <a:pt x="401" y="188"/>
                      <a:pt x="394" y="169"/>
                      <a:pt x="385" y="152"/>
                    </a:cubicBezTo>
                    <a:cubicBezTo>
                      <a:pt x="382" y="149"/>
                      <a:pt x="382" y="148"/>
                      <a:pt x="381" y="146"/>
                    </a:cubicBezTo>
                    <a:cubicBezTo>
                      <a:pt x="372" y="132"/>
                      <a:pt x="359" y="119"/>
                      <a:pt x="349" y="105"/>
                    </a:cubicBezTo>
                    <a:cubicBezTo>
                      <a:pt x="346" y="100"/>
                      <a:pt x="343" y="97"/>
                      <a:pt x="339" y="96"/>
                    </a:cubicBezTo>
                    <a:lnTo>
                      <a:pt x="330" y="86"/>
                    </a:lnTo>
                    <a:cubicBezTo>
                      <a:pt x="327" y="83"/>
                      <a:pt x="324" y="82"/>
                      <a:pt x="321" y="79"/>
                    </a:cubicBezTo>
                    <a:cubicBezTo>
                      <a:pt x="321" y="77"/>
                      <a:pt x="319" y="76"/>
                      <a:pt x="319" y="74"/>
                    </a:cubicBezTo>
                    <a:cubicBezTo>
                      <a:pt x="310" y="56"/>
                      <a:pt x="297" y="43"/>
                      <a:pt x="281" y="33"/>
                    </a:cubicBezTo>
                    <a:cubicBezTo>
                      <a:pt x="267" y="20"/>
                      <a:pt x="251" y="11"/>
                      <a:pt x="231" y="5"/>
                    </a:cubicBezTo>
                    <a:cubicBezTo>
                      <a:pt x="219" y="2"/>
                      <a:pt x="208" y="0"/>
                      <a:pt x="19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2100100" y="2135000"/>
                <a:ext cx="264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733" extrusionOk="0">
                    <a:moveTo>
                      <a:pt x="338" y="0"/>
                    </a:moveTo>
                    <a:cubicBezTo>
                      <a:pt x="320" y="0"/>
                      <a:pt x="302" y="3"/>
                      <a:pt x="284" y="6"/>
                    </a:cubicBezTo>
                    <a:cubicBezTo>
                      <a:pt x="300" y="4"/>
                      <a:pt x="307" y="2"/>
                      <a:pt x="305" y="2"/>
                    </a:cubicBezTo>
                    <a:cubicBezTo>
                      <a:pt x="303" y="2"/>
                      <a:pt x="289" y="4"/>
                      <a:pt x="265" y="8"/>
                    </a:cubicBezTo>
                    <a:cubicBezTo>
                      <a:pt x="250" y="11"/>
                      <a:pt x="237" y="13"/>
                      <a:pt x="224" y="19"/>
                    </a:cubicBezTo>
                    <a:cubicBezTo>
                      <a:pt x="211" y="22"/>
                      <a:pt x="204" y="32"/>
                      <a:pt x="196" y="36"/>
                    </a:cubicBezTo>
                    <a:cubicBezTo>
                      <a:pt x="191" y="38"/>
                      <a:pt x="187" y="38"/>
                      <a:pt x="182" y="38"/>
                    </a:cubicBezTo>
                    <a:cubicBezTo>
                      <a:pt x="178" y="38"/>
                      <a:pt x="173" y="38"/>
                      <a:pt x="168" y="39"/>
                    </a:cubicBezTo>
                    <a:cubicBezTo>
                      <a:pt x="67" y="65"/>
                      <a:pt x="1" y="178"/>
                      <a:pt x="31" y="280"/>
                    </a:cubicBezTo>
                    <a:cubicBezTo>
                      <a:pt x="115" y="548"/>
                      <a:pt x="165" y="822"/>
                      <a:pt x="275" y="1084"/>
                    </a:cubicBezTo>
                    <a:cubicBezTo>
                      <a:pt x="337" y="1231"/>
                      <a:pt x="403" y="1376"/>
                      <a:pt x="498" y="1504"/>
                    </a:cubicBezTo>
                    <a:cubicBezTo>
                      <a:pt x="577" y="1610"/>
                      <a:pt x="713" y="1732"/>
                      <a:pt x="855" y="1732"/>
                    </a:cubicBezTo>
                    <a:cubicBezTo>
                      <a:pt x="865" y="1732"/>
                      <a:pt x="876" y="1732"/>
                      <a:pt x="886" y="1730"/>
                    </a:cubicBezTo>
                    <a:cubicBezTo>
                      <a:pt x="967" y="1720"/>
                      <a:pt x="1022" y="1673"/>
                      <a:pt x="1029" y="1589"/>
                    </a:cubicBezTo>
                    <a:cubicBezTo>
                      <a:pt x="1058" y="1288"/>
                      <a:pt x="987" y="965"/>
                      <a:pt x="890" y="684"/>
                    </a:cubicBezTo>
                    <a:cubicBezTo>
                      <a:pt x="836" y="527"/>
                      <a:pt x="769" y="372"/>
                      <a:pt x="670" y="238"/>
                    </a:cubicBezTo>
                    <a:cubicBezTo>
                      <a:pt x="618" y="171"/>
                      <a:pt x="560" y="94"/>
                      <a:pt x="484" y="49"/>
                    </a:cubicBezTo>
                    <a:cubicBezTo>
                      <a:pt x="441" y="25"/>
                      <a:pt x="389" y="0"/>
                      <a:pt x="33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2099850" y="2105625"/>
                <a:ext cx="1305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749" extrusionOk="0">
                    <a:moveTo>
                      <a:pt x="329" y="0"/>
                    </a:moveTo>
                    <a:cubicBezTo>
                      <a:pt x="296" y="0"/>
                      <a:pt x="263" y="7"/>
                      <a:pt x="239" y="27"/>
                    </a:cubicBezTo>
                    <a:cubicBezTo>
                      <a:pt x="211" y="48"/>
                      <a:pt x="183" y="68"/>
                      <a:pt x="159" y="92"/>
                    </a:cubicBezTo>
                    <a:cubicBezTo>
                      <a:pt x="136" y="116"/>
                      <a:pt x="115" y="143"/>
                      <a:pt x="95" y="172"/>
                    </a:cubicBezTo>
                    <a:cubicBezTo>
                      <a:pt x="82" y="188"/>
                      <a:pt x="72" y="207"/>
                      <a:pt x="61" y="224"/>
                    </a:cubicBezTo>
                    <a:cubicBezTo>
                      <a:pt x="46" y="256"/>
                      <a:pt x="30" y="289"/>
                      <a:pt x="21" y="322"/>
                    </a:cubicBezTo>
                    <a:cubicBezTo>
                      <a:pt x="8" y="373"/>
                      <a:pt x="1" y="429"/>
                      <a:pt x="5" y="481"/>
                    </a:cubicBezTo>
                    <a:cubicBezTo>
                      <a:pt x="10" y="512"/>
                      <a:pt x="12" y="546"/>
                      <a:pt x="24" y="576"/>
                    </a:cubicBezTo>
                    <a:cubicBezTo>
                      <a:pt x="36" y="606"/>
                      <a:pt x="51" y="635"/>
                      <a:pt x="66" y="664"/>
                    </a:cubicBezTo>
                    <a:cubicBezTo>
                      <a:pt x="83" y="700"/>
                      <a:pt x="131" y="734"/>
                      <a:pt x="168" y="743"/>
                    </a:cubicBezTo>
                    <a:cubicBezTo>
                      <a:pt x="183" y="746"/>
                      <a:pt x="198" y="747"/>
                      <a:pt x="213" y="749"/>
                    </a:cubicBezTo>
                    <a:cubicBezTo>
                      <a:pt x="243" y="749"/>
                      <a:pt x="273" y="742"/>
                      <a:pt x="299" y="726"/>
                    </a:cubicBezTo>
                    <a:cubicBezTo>
                      <a:pt x="319" y="717"/>
                      <a:pt x="338" y="707"/>
                      <a:pt x="355" y="695"/>
                    </a:cubicBezTo>
                    <a:cubicBezTo>
                      <a:pt x="383" y="677"/>
                      <a:pt x="412" y="657"/>
                      <a:pt x="433" y="633"/>
                    </a:cubicBezTo>
                    <a:cubicBezTo>
                      <a:pt x="472" y="589"/>
                      <a:pt x="504" y="544"/>
                      <a:pt x="507" y="481"/>
                    </a:cubicBezTo>
                    <a:cubicBezTo>
                      <a:pt x="508" y="450"/>
                      <a:pt x="497" y="412"/>
                      <a:pt x="479" y="387"/>
                    </a:cubicBezTo>
                    <a:cubicBezTo>
                      <a:pt x="468" y="371"/>
                      <a:pt x="454" y="360"/>
                      <a:pt x="438" y="347"/>
                    </a:cubicBezTo>
                    <a:cubicBezTo>
                      <a:pt x="448" y="338"/>
                      <a:pt x="455" y="329"/>
                      <a:pt x="464" y="321"/>
                    </a:cubicBezTo>
                    <a:cubicBezTo>
                      <a:pt x="498" y="293"/>
                      <a:pt x="521" y="228"/>
                      <a:pt x="520" y="187"/>
                    </a:cubicBezTo>
                    <a:cubicBezTo>
                      <a:pt x="517" y="143"/>
                      <a:pt x="505" y="107"/>
                      <a:pt x="479" y="73"/>
                    </a:cubicBezTo>
                    <a:cubicBezTo>
                      <a:pt x="456" y="43"/>
                      <a:pt x="422" y="15"/>
                      <a:pt x="383" y="6"/>
                    </a:cubicBezTo>
                    <a:cubicBezTo>
                      <a:pt x="367" y="3"/>
                      <a:pt x="348" y="0"/>
                      <a:pt x="32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2120175" y="2068425"/>
                <a:ext cx="653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3749" extrusionOk="0">
                    <a:moveTo>
                      <a:pt x="651" y="1"/>
                    </a:moveTo>
                    <a:cubicBezTo>
                      <a:pt x="629" y="1"/>
                      <a:pt x="608" y="2"/>
                      <a:pt x="586" y="4"/>
                    </a:cubicBezTo>
                    <a:cubicBezTo>
                      <a:pt x="456" y="17"/>
                      <a:pt x="328" y="132"/>
                      <a:pt x="379" y="278"/>
                    </a:cubicBezTo>
                    <a:cubicBezTo>
                      <a:pt x="439" y="460"/>
                      <a:pt x="528" y="631"/>
                      <a:pt x="609" y="804"/>
                    </a:cubicBezTo>
                    <a:cubicBezTo>
                      <a:pt x="505" y="733"/>
                      <a:pt x="397" y="669"/>
                      <a:pt x="273" y="630"/>
                    </a:cubicBezTo>
                    <a:cubicBezTo>
                      <a:pt x="254" y="623"/>
                      <a:pt x="234" y="620"/>
                      <a:pt x="215" y="620"/>
                    </a:cubicBezTo>
                    <a:cubicBezTo>
                      <a:pt x="102" y="620"/>
                      <a:pt x="1" y="722"/>
                      <a:pt x="1" y="839"/>
                    </a:cubicBezTo>
                    <a:cubicBezTo>
                      <a:pt x="1" y="1076"/>
                      <a:pt x="128" y="1257"/>
                      <a:pt x="262" y="1435"/>
                    </a:cubicBezTo>
                    <a:cubicBezTo>
                      <a:pt x="263" y="1458"/>
                      <a:pt x="269" y="1481"/>
                      <a:pt x="278" y="1507"/>
                    </a:cubicBezTo>
                    <a:cubicBezTo>
                      <a:pt x="299" y="1565"/>
                      <a:pt x="325" y="1623"/>
                      <a:pt x="353" y="1680"/>
                    </a:cubicBezTo>
                    <a:cubicBezTo>
                      <a:pt x="355" y="1709"/>
                      <a:pt x="357" y="1738"/>
                      <a:pt x="366" y="1755"/>
                    </a:cubicBezTo>
                    <a:lnTo>
                      <a:pt x="366" y="1783"/>
                    </a:lnTo>
                    <a:cubicBezTo>
                      <a:pt x="335" y="1820"/>
                      <a:pt x="298" y="1855"/>
                      <a:pt x="269" y="1892"/>
                    </a:cubicBezTo>
                    <a:cubicBezTo>
                      <a:pt x="193" y="1993"/>
                      <a:pt x="136" y="2067"/>
                      <a:pt x="141" y="2201"/>
                    </a:cubicBezTo>
                    <a:cubicBezTo>
                      <a:pt x="144" y="2394"/>
                      <a:pt x="229" y="2554"/>
                      <a:pt x="319" y="2720"/>
                    </a:cubicBezTo>
                    <a:cubicBezTo>
                      <a:pt x="409" y="2887"/>
                      <a:pt x="464" y="3083"/>
                      <a:pt x="539" y="3263"/>
                    </a:cubicBezTo>
                    <a:cubicBezTo>
                      <a:pt x="547" y="3306"/>
                      <a:pt x="559" y="3348"/>
                      <a:pt x="575" y="3391"/>
                    </a:cubicBezTo>
                    <a:cubicBezTo>
                      <a:pt x="605" y="3471"/>
                      <a:pt x="660" y="3530"/>
                      <a:pt x="720" y="3572"/>
                    </a:cubicBezTo>
                    <a:cubicBezTo>
                      <a:pt x="800" y="3662"/>
                      <a:pt x="931" y="3748"/>
                      <a:pt x="1037" y="3748"/>
                    </a:cubicBezTo>
                    <a:cubicBezTo>
                      <a:pt x="1116" y="3748"/>
                      <a:pt x="1180" y="3700"/>
                      <a:pt x="1199" y="3569"/>
                    </a:cubicBezTo>
                    <a:cubicBezTo>
                      <a:pt x="1203" y="3528"/>
                      <a:pt x="1202" y="3472"/>
                      <a:pt x="1210" y="3422"/>
                    </a:cubicBezTo>
                    <a:cubicBezTo>
                      <a:pt x="1216" y="3412"/>
                      <a:pt x="1222" y="3404"/>
                      <a:pt x="1225" y="3391"/>
                    </a:cubicBezTo>
                    <a:cubicBezTo>
                      <a:pt x="1230" y="3376"/>
                      <a:pt x="1235" y="3360"/>
                      <a:pt x="1238" y="3342"/>
                    </a:cubicBezTo>
                    <a:cubicBezTo>
                      <a:pt x="1251" y="3325"/>
                      <a:pt x="1271" y="3314"/>
                      <a:pt x="1295" y="3311"/>
                    </a:cubicBezTo>
                    <a:cubicBezTo>
                      <a:pt x="1298" y="3310"/>
                      <a:pt x="1302" y="3310"/>
                      <a:pt x="1305" y="3310"/>
                    </a:cubicBezTo>
                    <a:cubicBezTo>
                      <a:pt x="1353" y="3310"/>
                      <a:pt x="1419" y="3347"/>
                      <a:pt x="1465" y="3355"/>
                    </a:cubicBezTo>
                    <a:cubicBezTo>
                      <a:pt x="1500" y="3361"/>
                      <a:pt x="1535" y="3365"/>
                      <a:pt x="1570" y="3365"/>
                    </a:cubicBezTo>
                    <a:cubicBezTo>
                      <a:pt x="1609" y="3365"/>
                      <a:pt x="1649" y="3360"/>
                      <a:pt x="1689" y="3350"/>
                    </a:cubicBezTo>
                    <a:cubicBezTo>
                      <a:pt x="2007" y="3266"/>
                      <a:pt x="2028" y="3004"/>
                      <a:pt x="1905" y="2747"/>
                    </a:cubicBezTo>
                    <a:cubicBezTo>
                      <a:pt x="1901" y="2740"/>
                      <a:pt x="1879" y="2682"/>
                      <a:pt x="1865" y="2642"/>
                    </a:cubicBezTo>
                    <a:cubicBezTo>
                      <a:pt x="1883" y="2640"/>
                      <a:pt x="1899" y="2639"/>
                      <a:pt x="1906" y="2639"/>
                    </a:cubicBezTo>
                    <a:cubicBezTo>
                      <a:pt x="2062" y="2627"/>
                      <a:pt x="2208" y="2606"/>
                      <a:pt x="2323" y="2493"/>
                    </a:cubicBezTo>
                    <a:cubicBezTo>
                      <a:pt x="2611" y="2208"/>
                      <a:pt x="2359" y="1812"/>
                      <a:pt x="2124" y="1585"/>
                    </a:cubicBezTo>
                    <a:cubicBezTo>
                      <a:pt x="1973" y="1437"/>
                      <a:pt x="1849" y="1316"/>
                      <a:pt x="1785" y="1110"/>
                    </a:cubicBezTo>
                    <a:cubicBezTo>
                      <a:pt x="1723" y="902"/>
                      <a:pt x="1669" y="700"/>
                      <a:pt x="1533" y="527"/>
                    </a:cubicBezTo>
                    <a:cubicBezTo>
                      <a:pt x="1335" y="272"/>
                      <a:pt x="993" y="1"/>
                      <a:pt x="65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2174500" y="2090075"/>
                <a:ext cx="13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61" extrusionOk="0">
                    <a:moveTo>
                      <a:pt x="200" y="0"/>
                    </a:moveTo>
                    <a:cubicBezTo>
                      <a:pt x="164" y="0"/>
                      <a:pt x="131" y="9"/>
                      <a:pt x="101" y="27"/>
                    </a:cubicBezTo>
                    <a:cubicBezTo>
                      <a:pt x="78" y="39"/>
                      <a:pt x="59" y="56"/>
                      <a:pt x="45" y="78"/>
                    </a:cubicBezTo>
                    <a:cubicBezTo>
                      <a:pt x="27" y="97"/>
                      <a:pt x="16" y="118"/>
                      <a:pt x="9" y="144"/>
                    </a:cubicBezTo>
                    <a:cubicBezTo>
                      <a:pt x="0" y="172"/>
                      <a:pt x="0" y="196"/>
                      <a:pt x="6" y="223"/>
                    </a:cubicBezTo>
                    <a:cubicBezTo>
                      <a:pt x="7" y="251"/>
                      <a:pt x="15" y="274"/>
                      <a:pt x="29" y="297"/>
                    </a:cubicBezTo>
                    <a:cubicBezTo>
                      <a:pt x="35" y="308"/>
                      <a:pt x="45" y="313"/>
                      <a:pt x="53" y="323"/>
                    </a:cubicBezTo>
                    <a:cubicBezTo>
                      <a:pt x="58" y="359"/>
                      <a:pt x="61" y="395"/>
                      <a:pt x="75" y="428"/>
                    </a:cubicBezTo>
                    <a:cubicBezTo>
                      <a:pt x="85" y="453"/>
                      <a:pt x="94" y="477"/>
                      <a:pt x="108" y="499"/>
                    </a:cubicBezTo>
                    <a:cubicBezTo>
                      <a:pt x="121" y="520"/>
                      <a:pt x="138" y="541"/>
                      <a:pt x="154" y="561"/>
                    </a:cubicBezTo>
                    <a:cubicBezTo>
                      <a:pt x="180" y="591"/>
                      <a:pt x="215" y="614"/>
                      <a:pt x="247" y="636"/>
                    </a:cubicBezTo>
                    <a:cubicBezTo>
                      <a:pt x="272" y="652"/>
                      <a:pt x="302" y="660"/>
                      <a:pt x="334" y="660"/>
                    </a:cubicBezTo>
                    <a:cubicBezTo>
                      <a:pt x="367" y="660"/>
                      <a:pt x="401" y="651"/>
                      <a:pt x="428" y="636"/>
                    </a:cubicBezTo>
                    <a:cubicBezTo>
                      <a:pt x="456" y="620"/>
                      <a:pt x="477" y="598"/>
                      <a:pt x="495" y="571"/>
                    </a:cubicBezTo>
                    <a:cubicBezTo>
                      <a:pt x="510" y="542"/>
                      <a:pt x="519" y="513"/>
                      <a:pt x="519" y="479"/>
                    </a:cubicBezTo>
                    <a:cubicBezTo>
                      <a:pt x="520" y="440"/>
                      <a:pt x="513" y="399"/>
                      <a:pt x="506" y="360"/>
                    </a:cubicBezTo>
                    <a:cubicBezTo>
                      <a:pt x="503" y="334"/>
                      <a:pt x="496" y="311"/>
                      <a:pt x="486" y="288"/>
                    </a:cubicBezTo>
                    <a:cubicBezTo>
                      <a:pt x="471" y="252"/>
                      <a:pt x="456" y="216"/>
                      <a:pt x="434" y="183"/>
                    </a:cubicBezTo>
                    <a:cubicBezTo>
                      <a:pt x="420" y="161"/>
                      <a:pt x="404" y="141"/>
                      <a:pt x="388" y="123"/>
                    </a:cubicBezTo>
                    <a:cubicBezTo>
                      <a:pt x="373" y="101"/>
                      <a:pt x="359" y="76"/>
                      <a:pt x="340" y="58"/>
                    </a:cubicBezTo>
                    <a:cubicBezTo>
                      <a:pt x="303" y="20"/>
                      <a:pt x="252" y="1"/>
                      <a:pt x="20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2047750" y="2222425"/>
                <a:ext cx="16700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01" extrusionOk="0">
                    <a:moveTo>
                      <a:pt x="175" y="1"/>
                    </a:moveTo>
                    <a:cubicBezTo>
                      <a:pt x="130" y="1"/>
                      <a:pt x="91" y="40"/>
                      <a:pt x="76" y="80"/>
                    </a:cubicBezTo>
                    <a:cubicBezTo>
                      <a:pt x="1" y="279"/>
                      <a:pt x="44" y="512"/>
                      <a:pt x="104" y="710"/>
                    </a:cubicBezTo>
                    <a:cubicBezTo>
                      <a:pt x="168" y="913"/>
                      <a:pt x="262" y="1116"/>
                      <a:pt x="413" y="1272"/>
                    </a:cubicBezTo>
                    <a:cubicBezTo>
                      <a:pt x="433" y="1291"/>
                      <a:pt x="456" y="1300"/>
                      <a:pt x="478" y="1300"/>
                    </a:cubicBezTo>
                    <a:cubicBezTo>
                      <a:pt x="505" y="1300"/>
                      <a:pt x="532" y="1288"/>
                      <a:pt x="551" y="1267"/>
                    </a:cubicBezTo>
                    <a:cubicBezTo>
                      <a:pt x="587" y="1257"/>
                      <a:pt x="616" y="1231"/>
                      <a:pt x="631" y="1190"/>
                    </a:cubicBezTo>
                    <a:cubicBezTo>
                      <a:pt x="668" y="1073"/>
                      <a:pt x="602" y="949"/>
                      <a:pt x="548" y="852"/>
                    </a:cubicBezTo>
                    <a:cubicBezTo>
                      <a:pt x="538" y="835"/>
                      <a:pt x="530" y="818"/>
                      <a:pt x="520" y="800"/>
                    </a:cubicBezTo>
                    <a:cubicBezTo>
                      <a:pt x="514" y="783"/>
                      <a:pt x="508" y="763"/>
                      <a:pt x="502" y="746"/>
                    </a:cubicBezTo>
                    <a:cubicBezTo>
                      <a:pt x="481" y="679"/>
                      <a:pt x="452" y="610"/>
                      <a:pt x="421" y="547"/>
                    </a:cubicBezTo>
                    <a:cubicBezTo>
                      <a:pt x="393" y="359"/>
                      <a:pt x="420" y="93"/>
                      <a:pt x="204" y="6"/>
                    </a:cubicBezTo>
                    <a:cubicBezTo>
                      <a:pt x="194" y="2"/>
                      <a:pt x="185" y="1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2045075" y="2247500"/>
                <a:ext cx="707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98" extrusionOk="0">
                    <a:moveTo>
                      <a:pt x="118" y="1"/>
                    </a:moveTo>
                    <a:cubicBezTo>
                      <a:pt x="108" y="2"/>
                      <a:pt x="96" y="3"/>
                      <a:pt x="87" y="3"/>
                    </a:cubicBezTo>
                    <a:cubicBezTo>
                      <a:pt x="72" y="8"/>
                      <a:pt x="59" y="15"/>
                      <a:pt x="47" y="25"/>
                    </a:cubicBezTo>
                    <a:cubicBezTo>
                      <a:pt x="38" y="31"/>
                      <a:pt x="31" y="38"/>
                      <a:pt x="25" y="47"/>
                    </a:cubicBezTo>
                    <a:cubicBezTo>
                      <a:pt x="18" y="54"/>
                      <a:pt x="14" y="63"/>
                      <a:pt x="11" y="73"/>
                    </a:cubicBezTo>
                    <a:cubicBezTo>
                      <a:pt x="7" y="81"/>
                      <a:pt x="4" y="91"/>
                      <a:pt x="4" y="103"/>
                    </a:cubicBezTo>
                    <a:cubicBezTo>
                      <a:pt x="1" y="119"/>
                      <a:pt x="1" y="133"/>
                      <a:pt x="7" y="149"/>
                    </a:cubicBezTo>
                    <a:cubicBezTo>
                      <a:pt x="7" y="152"/>
                      <a:pt x="7" y="153"/>
                      <a:pt x="8" y="155"/>
                    </a:cubicBezTo>
                    <a:lnTo>
                      <a:pt x="8" y="159"/>
                    </a:lnTo>
                    <a:lnTo>
                      <a:pt x="8" y="161"/>
                    </a:lnTo>
                    <a:cubicBezTo>
                      <a:pt x="11" y="169"/>
                      <a:pt x="17" y="181"/>
                      <a:pt x="21" y="189"/>
                    </a:cubicBezTo>
                    <a:cubicBezTo>
                      <a:pt x="23" y="192"/>
                      <a:pt x="25" y="197"/>
                      <a:pt x="28" y="199"/>
                    </a:cubicBezTo>
                    <a:cubicBezTo>
                      <a:pt x="31" y="205"/>
                      <a:pt x="37" y="212"/>
                      <a:pt x="40" y="218"/>
                    </a:cubicBezTo>
                    <a:cubicBezTo>
                      <a:pt x="44" y="221"/>
                      <a:pt x="47" y="227"/>
                      <a:pt x="51" y="231"/>
                    </a:cubicBezTo>
                    <a:cubicBezTo>
                      <a:pt x="53" y="233"/>
                      <a:pt x="54" y="234"/>
                      <a:pt x="57" y="238"/>
                    </a:cubicBezTo>
                    <a:lnTo>
                      <a:pt x="56" y="237"/>
                    </a:lnTo>
                    <a:lnTo>
                      <a:pt x="56" y="237"/>
                    </a:lnTo>
                    <a:cubicBezTo>
                      <a:pt x="62" y="246"/>
                      <a:pt x="68" y="254"/>
                      <a:pt x="76" y="263"/>
                    </a:cubicBezTo>
                    <a:cubicBezTo>
                      <a:pt x="86" y="270"/>
                      <a:pt x="93" y="276"/>
                      <a:pt x="102" y="282"/>
                    </a:cubicBezTo>
                    <a:cubicBezTo>
                      <a:pt x="119" y="292"/>
                      <a:pt x="141" y="298"/>
                      <a:pt x="162" y="298"/>
                    </a:cubicBezTo>
                    <a:cubicBezTo>
                      <a:pt x="187" y="298"/>
                      <a:pt x="191" y="293"/>
                      <a:pt x="210" y="286"/>
                    </a:cubicBezTo>
                    <a:cubicBezTo>
                      <a:pt x="224" y="282"/>
                      <a:pt x="239" y="274"/>
                      <a:pt x="249" y="261"/>
                    </a:cubicBezTo>
                    <a:cubicBezTo>
                      <a:pt x="256" y="254"/>
                      <a:pt x="263" y="246"/>
                      <a:pt x="268" y="236"/>
                    </a:cubicBezTo>
                    <a:cubicBezTo>
                      <a:pt x="278" y="210"/>
                      <a:pt x="282" y="176"/>
                      <a:pt x="273" y="145"/>
                    </a:cubicBezTo>
                    <a:cubicBezTo>
                      <a:pt x="269" y="133"/>
                      <a:pt x="266" y="123"/>
                      <a:pt x="260" y="113"/>
                    </a:cubicBezTo>
                    <a:cubicBezTo>
                      <a:pt x="256" y="109"/>
                      <a:pt x="255" y="104"/>
                      <a:pt x="252" y="101"/>
                    </a:cubicBezTo>
                    <a:cubicBezTo>
                      <a:pt x="246" y="94"/>
                      <a:pt x="242" y="87"/>
                      <a:pt x="237" y="81"/>
                    </a:cubicBezTo>
                    <a:cubicBezTo>
                      <a:pt x="234" y="77"/>
                      <a:pt x="232" y="74"/>
                      <a:pt x="230" y="68"/>
                    </a:cubicBezTo>
                    <a:cubicBezTo>
                      <a:pt x="224" y="60"/>
                      <a:pt x="217" y="48"/>
                      <a:pt x="210" y="41"/>
                    </a:cubicBezTo>
                    <a:cubicBezTo>
                      <a:pt x="201" y="34"/>
                      <a:pt x="194" y="29"/>
                      <a:pt x="184" y="22"/>
                    </a:cubicBezTo>
                    <a:lnTo>
                      <a:pt x="183" y="19"/>
                    </a:lnTo>
                    <a:cubicBezTo>
                      <a:pt x="181" y="18"/>
                      <a:pt x="180" y="16"/>
                      <a:pt x="177" y="16"/>
                    </a:cubicBezTo>
                    <a:cubicBezTo>
                      <a:pt x="168" y="12"/>
                      <a:pt x="159" y="9"/>
                      <a:pt x="148" y="3"/>
                    </a:cubicBezTo>
                    <a:cubicBezTo>
                      <a:pt x="138" y="2"/>
                      <a:pt x="126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2050200" y="2259500"/>
                <a:ext cx="640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68" extrusionOk="0">
                    <a:moveTo>
                      <a:pt x="96" y="0"/>
                    </a:moveTo>
                    <a:cubicBezTo>
                      <a:pt x="94" y="0"/>
                      <a:pt x="92" y="0"/>
                      <a:pt x="90" y="1"/>
                    </a:cubicBezTo>
                    <a:cubicBezTo>
                      <a:pt x="68" y="1"/>
                      <a:pt x="42" y="11"/>
                      <a:pt x="28" y="27"/>
                    </a:cubicBezTo>
                    <a:cubicBezTo>
                      <a:pt x="12" y="44"/>
                      <a:pt x="5" y="64"/>
                      <a:pt x="2" y="87"/>
                    </a:cubicBezTo>
                    <a:cubicBezTo>
                      <a:pt x="1" y="101"/>
                      <a:pt x="2" y="119"/>
                      <a:pt x="8" y="133"/>
                    </a:cubicBezTo>
                    <a:cubicBezTo>
                      <a:pt x="12" y="143"/>
                      <a:pt x="15" y="156"/>
                      <a:pt x="22" y="165"/>
                    </a:cubicBezTo>
                    <a:cubicBezTo>
                      <a:pt x="25" y="169"/>
                      <a:pt x="28" y="172"/>
                      <a:pt x="32" y="176"/>
                    </a:cubicBezTo>
                    <a:cubicBezTo>
                      <a:pt x="41" y="188"/>
                      <a:pt x="47" y="201"/>
                      <a:pt x="54" y="215"/>
                    </a:cubicBezTo>
                    <a:cubicBezTo>
                      <a:pt x="63" y="246"/>
                      <a:pt x="73" y="274"/>
                      <a:pt x="84" y="306"/>
                    </a:cubicBezTo>
                    <a:cubicBezTo>
                      <a:pt x="91" y="325"/>
                      <a:pt x="103" y="345"/>
                      <a:pt x="123" y="357"/>
                    </a:cubicBezTo>
                    <a:cubicBezTo>
                      <a:pt x="136" y="364"/>
                      <a:pt x="152" y="367"/>
                      <a:pt x="168" y="367"/>
                    </a:cubicBezTo>
                    <a:cubicBezTo>
                      <a:pt x="171" y="367"/>
                      <a:pt x="175" y="367"/>
                      <a:pt x="178" y="367"/>
                    </a:cubicBezTo>
                    <a:cubicBezTo>
                      <a:pt x="195" y="365"/>
                      <a:pt x="214" y="358"/>
                      <a:pt x="225" y="344"/>
                    </a:cubicBezTo>
                    <a:cubicBezTo>
                      <a:pt x="230" y="338"/>
                      <a:pt x="236" y="332"/>
                      <a:pt x="238" y="328"/>
                    </a:cubicBezTo>
                    <a:cubicBezTo>
                      <a:pt x="246" y="315"/>
                      <a:pt x="250" y="300"/>
                      <a:pt x="250" y="285"/>
                    </a:cubicBezTo>
                    <a:cubicBezTo>
                      <a:pt x="256" y="238"/>
                      <a:pt x="256" y="188"/>
                      <a:pt x="238" y="145"/>
                    </a:cubicBezTo>
                    <a:cubicBezTo>
                      <a:pt x="230" y="120"/>
                      <a:pt x="220" y="97"/>
                      <a:pt x="207" y="73"/>
                    </a:cubicBezTo>
                    <a:cubicBezTo>
                      <a:pt x="205" y="70"/>
                      <a:pt x="201" y="65"/>
                      <a:pt x="200" y="61"/>
                    </a:cubicBezTo>
                    <a:cubicBezTo>
                      <a:pt x="187" y="42"/>
                      <a:pt x="174" y="32"/>
                      <a:pt x="156" y="19"/>
                    </a:cubicBezTo>
                    <a:cubicBezTo>
                      <a:pt x="138" y="7"/>
                      <a:pt x="117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2046375" y="2268500"/>
                <a:ext cx="40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41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31" y="7"/>
                      <a:pt x="20" y="15"/>
                      <a:pt x="12" y="30"/>
                    </a:cubicBezTo>
                    <a:cubicBezTo>
                      <a:pt x="5" y="43"/>
                      <a:pt x="1" y="60"/>
                      <a:pt x="7" y="74"/>
                    </a:cubicBezTo>
                    <a:cubicBezTo>
                      <a:pt x="17" y="106"/>
                      <a:pt x="30" y="135"/>
                      <a:pt x="44" y="162"/>
                    </a:cubicBezTo>
                    <a:cubicBezTo>
                      <a:pt x="51" y="177"/>
                      <a:pt x="60" y="193"/>
                      <a:pt x="71" y="203"/>
                    </a:cubicBezTo>
                    <a:cubicBezTo>
                      <a:pt x="80" y="214"/>
                      <a:pt x="90" y="221"/>
                      <a:pt x="102" y="230"/>
                    </a:cubicBezTo>
                    <a:cubicBezTo>
                      <a:pt x="108" y="236"/>
                      <a:pt x="118" y="240"/>
                      <a:pt x="128" y="240"/>
                    </a:cubicBezTo>
                    <a:cubicBezTo>
                      <a:pt x="133" y="240"/>
                      <a:pt x="139" y="239"/>
                      <a:pt x="144" y="236"/>
                    </a:cubicBezTo>
                    <a:cubicBezTo>
                      <a:pt x="155" y="227"/>
                      <a:pt x="162" y="213"/>
                      <a:pt x="159" y="198"/>
                    </a:cubicBezTo>
                    <a:cubicBezTo>
                      <a:pt x="157" y="185"/>
                      <a:pt x="154" y="172"/>
                      <a:pt x="151" y="159"/>
                    </a:cubicBezTo>
                    <a:cubicBezTo>
                      <a:pt x="146" y="148"/>
                      <a:pt x="142" y="135"/>
                      <a:pt x="138" y="122"/>
                    </a:cubicBezTo>
                    <a:cubicBezTo>
                      <a:pt x="129" y="98"/>
                      <a:pt x="123" y="70"/>
                      <a:pt x="118" y="43"/>
                    </a:cubicBezTo>
                    <a:cubicBezTo>
                      <a:pt x="116" y="30"/>
                      <a:pt x="103" y="14"/>
                      <a:pt x="92" y="8"/>
                    </a:cubicBezTo>
                    <a:cubicBezTo>
                      <a:pt x="83" y="3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2053775" y="2203475"/>
                <a:ext cx="190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247" extrusionOk="0">
                    <a:moveTo>
                      <a:pt x="272" y="1"/>
                    </a:moveTo>
                    <a:cubicBezTo>
                      <a:pt x="255" y="1"/>
                      <a:pt x="239" y="5"/>
                      <a:pt x="225" y="13"/>
                    </a:cubicBezTo>
                    <a:cubicBezTo>
                      <a:pt x="153" y="56"/>
                      <a:pt x="121" y="126"/>
                      <a:pt x="113" y="201"/>
                    </a:cubicBezTo>
                    <a:cubicBezTo>
                      <a:pt x="0" y="352"/>
                      <a:pt x="137" y="590"/>
                      <a:pt x="209" y="728"/>
                    </a:cubicBezTo>
                    <a:cubicBezTo>
                      <a:pt x="261" y="829"/>
                      <a:pt x="322" y="927"/>
                      <a:pt x="387" y="1022"/>
                    </a:cubicBezTo>
                    <a:cubicBezTo>
                      <a:pt x="391" y="1031"/>
                      <a:pt x="398" y="1038"/>
                      <a:pt x="405" y="1048"/>
                    </a:cubicBezTo>
                    <a:cubicBezTo>
                      <a:pt x="418" y="1070"/>
                      <a:pt x="430" y="1093"/>
                      <a:pt x="441" y="1114"/>
                    </a:cubicBezTo>
                    <a:cubicBezTo>
                      <a:pt x="456" y="1136"/>
                      <a:pt x="475" y="1150"/>
                      <a:pt x="496" y="1158"/>
                    </a:cubicBezTo>
                    <a:cubicBezTo>
                      <a:pt x="518" y="1181"/>
                      <a:pt x="538" y="1202"/>
                      <a:pt x="560" y="1225"/>
                    </a:cubicBezTo>
                    <a:cubicBezTo>
                      <a:pt x="572" y="1239"/>
                      <a:pt x="592" y="1247"/>
                      <a:pt x="613" y="1247"/>
                    </a:cubicBezTo>
                    <a:cubicBezTo>
                      <a:pt x="638" y="1247"/>
                      <a:pt x="664" y="1235"/>
                      <a:pt x="675" y="1211"/>
                    </a:cubicBezTo>
                    <a:cubicBezTo>
                      <a:pt x="763" y="1001"/>
                      <a:pt x="639" y="783"/>
                      <a:pt x="550" y="595"/>
                    </a:cubicBezTo>
                    <a:cubicBezTo>
                      <a:pt x="463" y="414"/>
                      <a:pt x="473" y="186"/>
                      <a:pt x="338" y="28"/>
                    </a:cubicBezTo>
                    <a:cubicBezTo>
                      <a:pt x="321" y="10"/>
                      <a:pt x="297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2058925" y="2183325"/>
                <a:ext cx="1465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1305" extrusionOk="0">
                    <a:moveTo>
                      <a:pt x="242" y="0"/>
                    </a:moveTo>
                    <a:cubicBezTo>
                      <a:pt x="209" y="0"/>
                      <a:pt x="173" y="19"/>
                      <a:pt x="156" y="48"/>
                    </a:cubicBezTo>
                    <a:cubicBezTo>
                      <a:pt x="120" y="114"/>
                      <a:pt x="106" y="183"/>
                      <a:pt x="106" y="256"/>
                    </a:cubicBezTo>
                    <a:cubicBezTo>
                      <a:pt x="0" y="599"/>
                      <a:pt x="227" y="975"/>
                      <a:pt x="400" y="1263"/>
                    </a:cubicBezTo>
                    <a:cubicBezTo>
                      <a:pt x="416" y="1289"/>
                      <a:pt x="448" y="1305"/>
                      <a:pt x="479" y="1305"/>
                    </a:cubicBezTo>
                    <a:cubicBezTo>
                      <a:pt x="508" y="1305"/>
                      <a:pt x="535" y="1292"/>
                      <a:pt x="548" y="1263"/>
                    </a:cubicBezTo>
                    <a:cubicBezTo>
                      <a:pt x="586" y="1178"/>
                      <a:pt x="586" y="1083"/>
                      <a:pt x="581" y="992"/>
                    </a:cubicBezTo>
                    <a:cubicBezTo>
                      <a:pt x="577" y="862"/>
                      <a:pt x="558" y="734"/>
                      <a:pt x="535" y="607"/>
                    </a:cubicBezTo>
                    <a:cubicBezTo>
                      <a:pt x="512" y="486"/>
                      <a:pt x="483" y="367"/>
                      <a:pt x="440" y="254"/>
                    </a:cubicBezTo>
                    <a:cubicBezTo>
                      <a:pt x="405" y="165"/>
                      <a:pt x="365" y="70"/>
                      <a:pt x="284" y="13"/>
                    </a:cubicBezTo>
                    <a:cubicBezTo>
                      <a:pt x="272" y="4"/>
                      <a:pt x="257" y="0"/>
                      <a:pt x="2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2073800" y="2220050"/>
                <a:ext cx="61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3" extrusionOk="0">
                    <a:moveTo>
                      <a:pt x="89" y="0"/>
                    </a:moveTo>
                    <a:cubicBezTo>
                      <a:pt x="80" y="0"/>
                      <a:pt x="71" y="2"/>
                      <a:pt x="63" y="5"/>
                    </a:cubicBezTo>
                    <a:cubicBezTo>
                      <a:pt x="27" y="13"/>
                      <a:pt x="1" y="48"/>
                      <a:pt x="7" y="85"/>
                    </a:cubicBezTo>
                    <a:cubicBezTo>
                      <a:pt x="7" y="87"/>
                      <a:pt x="8" y="91"/>
                      <a:pt x="11" y="92"/>
                    </a:cubicBezTo>
                    <a:cubicBezTo>
                      <a:pt x="7" y="105"/>
                      <a:pt x="5" y="120"/>
                      <a:pt x="11" y="133"/>
                    </a:cubicBezTo>
                    <a:cubicBezTo>
                      <a:pt x="28" y="180"/>
                      <a:pt x="41" y="231"/>
                      <a:pt x="54" y="280"/>
                    </a:cubicBezTo>
                    <a:cubicBezTo>
                      <a:pt x="61" y="309"/>
                      <a:pt x="70" y="336"/>
                      <a:pt x="83" y="363"/>
                    </a:cubicBezTo>
                    <a:cubicBezTo>
                      <a:pt x="93" y="387"/>
                      <a:pt x="107" y="410"/>
                      <a:pt x="120" y="431"/>
                    </a:cubicBezTo>
                    <a:cubicBezTo>
                      <a:pt x="131" y="450"/>
                      <a:pt x="154" y="462"/>
                      <a:pt x="176" y="462"/>
                    </a:cubicBezTo>
                    <a:cubicBezTo>
                      <a:pt x="181" y="462"/>
                      <a:pt x="186" y="461"/>
                      <a:pt x="191" y="460"/>
                    </a:cubicBezTo>
                    <a:cubicBezTo>
                      <a:pt x="220" y="451"/>
                      <a:pt x="231" y="430"/>
                      <a:pt x="236" y="401"/>
                    </a:cubicBezTo>
                    <a:cubicBezTo>
                      <a:pt x="243" y="356"/>
                      <a:pt x="244" y="313"/>
                      <a:pt x="239" y="267"/>
                    </a:cubicBezTo>
                    <a:cubicBezTo>
                      <a:pt x="231" y="214"/>
                      <a:pt x="217" y="165"/>
                      <a:pt x="195" y="116"/>
                    </a:cubicBezTo>
                    <a:cubicBezTo>
                      <a:pt x="187" y="97"/>
                      <a:pt x="178" y="77"/>
                      <a:pt x="165" y="58"/>
                    </a:cubicBezTo>
                    <a:cubicBezTo>
                      <a:pt x="156" y="46"/>
                      <a:pt x="149" y="33"/>
                      <a:pt x="138" y="22"/>
                    </a:cubicBezTo>
                    <a:cubicBezTo>
                      <a:pt x="125" y="7"/>
                      <a:pt x="107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>
                <a:off x="2069775" y="2176725"/>
                <a:ext cx="265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661" extrusionOk="0">
                    <a:moveTo>
                      <a:pt x="71" y="1"/>
                    </a:moveTo>
                    <a:cubicBezTo>
                      <a:pt x="35" y="1"/>
                      <a:pt x="0" y="38"/>
                      <a:pt x="13" y="76"/>
                    </a:cubicBezTo>
                    <a:cubicBezTo>
                      <a:pt x="39" y="151"/>
                      <a:pt x="74" y="220"/>
                      <a:pt x="108" y="289"/>
                    </a:cubicBezTo>
                    <a:cubicBezTo>
                      <a:pt x="107" y="303"/>
                      <a:pt x="110" y="319"/>
                      <a:pt x="121" y="335"/>
                    </a:cubicBezTo>
                    <a:cubicBezTo>
                      <a:pt x="325" y="635"/>
                      <a:pt x="410" y="995"/>
                      <a:pt x="564" y="1320"/>
                    </a:cubicBezTo>
                    <a:cubicBezTo>
                      <a:pt x="613" y="1422"/>
                      <a:pt x="658" y="1542"/>
                      <a:pt x="750" y="1616"/>
                    </a:cubicBezTo>
                    <a:cubicBezTo>
                      <a:pt x="784" y="1645"/>
                      <a:pt x="830" y="1660"/>
                      <a:pt x="875" y="1660"/>
                    </a:cubicBezTo>
                    <a:cubicBezTo>
                      <a:pt x="944" y="1660"/>
                      <a:pt x="1012" y="1625"/>
                      <a:pt x="1034" y="1550"/>
                    </a:cubicBezTo>
                    <a:cubicBezTo>
                      <a:pt x="1063" y="1442"/>
                      <a:pt x="995" y="1330"/>
                      <a:pt x="946" y="1242"/>
                    </a:cubicBezTo>
                    <a:cubicBezTo>
                      <a:pt x="910" y="1177"/>
                      <a:pt x="880" y="1111"/>
                      <a:pt x="854" y="1040"/>
                    </a:cubicBezTo>
                    <a:cubicBezTo>
                      <a:pt x="770" y="821"/>
                      <a:pt x="694" y="594"/>
                      <a:pt x="584" y="385"/>
                    </a:cubicBezTo>
                    <a:cubicBezTo>
                      <a:pt x="483" y="197"/>
                      <a:pt x="299" y="1"/>
                      <a:pt x="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>
                <a:off x="2075575" y="2157800"/>
                <a:ext cx="25775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05" extrusionOk="0">
                    <a:moveTo>
                      <a:pt x="104" y="0"/>
                    </a:moveTo>
                    <a:cubicBezTo>
                      <a:pt x="62" y="0"/>
                      <a:pt x="14" y="23"/>
                      <a:pt x="8" y="69"/>
                    </a:cubicBezTo>
                    <a:cubicBezTo>
                      <a:pt x="0" y="122"/>
                      <a:pt x="2" y="171"/>
                      <a:pt x="9" y="223"/>
                    </a:cubicBezTo>
                    <a:lnTo>
                      <a:pt x="9" y="224"/>
                    </a:lnTo>
                    <a:lnTo>
                      <a:pt x="9" y="226"/>
                    </a:lnTo>
                    <a:cubicBezTo>
                      <a:pt x="18" y="286"/>
                      <a:pt x="35" y="347"/>
                      <a:pt x="58" y="404"/>
                    </a:cubicBezTo>
                    <a:cubicBezTo>
                      <a:pt x="121" y="613"/>
                      <a:pt x="202" y="818"/>
                      <a:pt x="310" y="1007"/>
                    </a:cubicBezTo>
                    <a:cubicBezTo>
                      <a:pt x="447" y="1251"/>
                      <a:pt x="652" y="1486"/>
                      <a:pt x="946" y="1504"/>
                    </a:cubicBezTo>
                    <a:cubicBezTo>
                      <a:pt x="947" y="1504"/>
                      <a:pt x="949" y="1504"/>
                      <a:pt x="950" y="1504"/>
                    </a:cubicBezTo>
                    <a:cubicBezTo>
                      <a:pt x="997" y="1504"/>
                      <a:pt x="1031" y="1454"/>
                      <a:pt x="1018" y="1412"/>
                    </a:cubicBezTo>
                    <a:cubicBezTo>
                      <a:pt x="924" y="1109"/>
                      <a:pt x="662" y="909"/>
                      <a:pt x="521" y="631"/>
                    </a:cubicBezTo>
                    <a:cubicBezTo>
                      <a:pt x="463" y="515"/>
                      <a:pt x="441" y="386"/>
                      <a:pt x="390" y="269"/>
                    </a:cubicBezTo>
                    <a:cubicBezTo>
                      <a:pt x="339" y="154"/>
                      <a:pt x="260" y="25"/>
                      <a:pt x="124" y="2"/>
                    </a:cubicBezTo>
                    <a:cubicBezTo>
                      <a:pt x="118" y="1"/>
                      <a:pt x="111" y="0"/>
                      <a:pt x="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5"/>
              <p:cNvSpPr/>
              <p:nvPr/>
            </p:nvSpPr>
            <p:spPr>
              <a:xfrm>
                <a:off x="2091750" y="2161725"/>
                <a:ext cx="10950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51" extrusionOk="0">
                    <a:moveTo>
                      <a:pt x="116" y="0"/>
                    </a:moveTo>
                    <a:cubicBezTo>
                      <a:pt x="92" y="0"/>
                      <a:pt x="68" y="8"/>
                      <a:pt x="48" y="24"/>
                    </a:cubicBezTo>
                    <a:cubicBezTo>
                      <a:pt x="19" y="47"/>
                      <a:pt x="9" y="75"/>
                      <a:pt x="5" y="111"/>
                    </a:cubicBezTo>
                    <a:cubicBezTo>
                      <a:pt x="1" y="157"/>
                      <a:pt x="12" y="210"/>
                      <a:pt x="40" y="247"/>
                    </a:cubicBezTo>
                    <a:lnTo>
                      <a:pt x="40" y="249"/>
                    </a:lnTo>
                    <a:cubicBezTo>
                      <a:pt x="44" y="265"/>
                      <a:pt x="48" y="279"/>
                      <a:pt x="55" y="296"/>
                    </a:cubicBezTo>
                    <a:cubicBezTo>
                      <a:pt x="84" y="364"/>
                      <a:pt x="130" y="426"/>
                      <a:pt x="184" y="474"/>
                    </a:cubicBezTo>
                    <a:cubicBezTo>
                      <a:pt x="210" y="498"/>
                      <a:pt x="238" y="520"/>
                      <a:pt x="269" y="534"/>
                    </a:cubicBezTo>
                    <a:cubicBezTo>
                      <a:pt x="286" y="542"/>
                      <a:pt x="300" y="550"/>
                      <a:pt x="321" y="550"/>
                    </a:cubicBezTo>
                    <a:cubicBezTo>
                      <a:pt x="341" y="550"/>
                      <a:pt x="362" y="542"/>
                      <a:pt x="378" y="531"/>
                    </a:cubicBezTo>
                    <a:cubicBezTo>
                      <a:pt x="387" y="527"/>
                      <a:pt x="397" y="520"/>
                      <a:pt x="406" y="513"/>
                    </a:cubicBezTo>
                    <a:cubicBezTo>
                      <a:pt x="423" y="493"/>
                      <a:pt x="429" y="474"/>
                      <a:pt x="433" y="449"/>
                    </a:cubicBezTo>
                    <a:cubicBezTo>
                      <a:pt x="434" y="442"/>
                      <a:pt x="434" y="433"/>
                      <a:pt x="434" y="426"/>
                    </a:cubicBezTo>
                    <a:cubicBezTo>
                      <a:pt x="437" y="383"/>
                      <a:pt x="427" y="340"/>
                      <a:pt x="417" y="304"/>
                    </a:cubicBezTo>
                    <a:cubicBezTo>
                      <a:pt x="404" y="262"/>
                      <a:pt x="387" y="222"/>
                      <a:pt x="365" y="185"/>
                    </a:cubicBezTo>
                    <a:cubicBezTo>
                      <a:pt x="315" y="103"/>
                      <a:pt x="240" y="30"/>
                      <a:pt x="145" y="4"/>
                    </a:cubicBezTo>
                    <a:cubicBezTo>
                      <a:pt x="135" y="1"/>
                      <a:pt x="126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>
                <a:off x="2110275" y="21903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2"/>
                      <a:pt x="3" y="3"/>
                      <a:pt x="5" y="4"/>
                    </a:cubicBezTo>
                    <a:lnTo>
                      <a:pt x="5" y="4"/>
                    </a:lnTo>
                    <a:cubicBezTo>
                      <a:pt x="3" y="3"/>
                      <a:pt x="2" y="0"/>
                      <a:pt x="0" y="0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4"/>
                    </a:lnTo>
                    <a:cubicBezTo>
                      <a:pt x="5" y="4"/>
                      <a:pt x="5" y="4"/>
                      <a:pt x="5" y="4"/>
                    </a:cubicBezTo>
                    <a:close/>
                    <a:moveTo>
                      <a:pt x="5" y="4"/>
                    </a:moveTo>
                    <a:cubicBezTo>
                      <a:pt x="6" y="5"/>
                      <a:pt x="7" y="5"/>
                      <a:pt x="8" y="6"/>
                    </a:cubicBezTo>
                    <a:cubicBezTo>
                      <a:pt x="8" y="5"/>
                      <a:pt x="6" y="4"/>
                      <a:pt x="5" y="4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2108000" y="2181275"/>
                <a:ext cx="685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97" extrusionOk="0">
                    <a:moveTo>
                      <a:pt x="100" y="0"/>
                    </a:moveTo>
                    <a:cubicBezTo>
                      <a:pt x="93" y="2"/>
                      <a:pt x="84" y="2"/>
                      <a:pt x="77" y="5"/>
                    </a:cubicBezTo>
                    <a:cubicBezTo>
                      <a:pt x="64" y="7"/>
                      <a:pt x="55" y="13"/>
                      <a:pt x="45" y="20"/>
                    </a:cubicBezTo>
                    <a:cubicBezTo>
                      <a:pt x="29" y="33"/>
                      <a:pt x="21" y="48"/>
                      <a:pt x="14" y="67"/>
                    </a:cubicBezTo>
                    <a:cubicBezTo>
                      <a:pt x="14" y="67"/>
                      <a:pt x="14" y="69"/>
                      <a:pt x="12" y="69"/>
                    </a:cubicBezTo>
                    <a:cubicBezTo>
                      <a:pt x="9" y="72"/>
                      <a:pt x="8" y="77"/>
                      <a:pt x="8" y="80"/>
                    </a:cubicBezTo>
                    <a:cubicBezTo>
                      <a:pt x="1" y="103"/>
                      <a:pt x="5" y="120"/>
                      <a:pt x="8" y="143"/>
                    </a:cubicBezTo>
                    <a:cubicBezTo>
                      <a:pt x="8" y="146"/>
                      <a:pt x="9" y="149"/>
                      <a:pt x="9" y="152"/>
                    </a:cubicBezTo>
                    <a:cubicBezTo>
                      <a:pt x="9" y="160"/>
                      <a:pt x="12" y="167"/>
                      <a:pt x="14" y="175"/>
                    </a:cubicBezTo>
                    <a:cubicBezTo>
                      <a:pt x="17" y="188"/>
                      <a:pt x="22" y="201"/>
                      <a:pt x="28" y="211"/>
                    </a:cubicBezTo>
                    <a:cubicBezTo>
                      <a:pt x="29" y="214"/>
                      <a:pt x="29" y="215"/>
                      <a:pt x="31" y="216"/>
                    </a:cubicBezTo>
                    <a:cubicBezTo>
                      <a:pt x="31" y="228"/>
                      <a:pt x="29" y="237"/>
                      <a:pt x="31" y="247"/>
                    </a:cubicBezTo>
                    <a:cubicBezTo>
                      <a:pt x="34" y="273"/>
                      <a:pt x="38" y="297"/>
                      <a:pt x="53" y="319"/>
                    </a:cubicBezTo>
                    <a:cubicBezTo>
                      <a:pt x="67" y="340"/>
                      <a:pt x="84" y="355"/>
                      <a:pt x="102" y="369"/>
                    </a:cubicBezTo>
                    <a:cubicBezTo>
                      <a:pt x="123" y="386"/>
                      <a:pt x="146" y="397"/>
                      <a:pt x="171" y="397"/>
                    </a:cubicBezTo>
                    <a:cubicBezTo>
                      <a:pt x="178" y="397"/>
                      <a:pt x="186" y="396"/>
                      <a:pt x="194" y="394"/>
                    </a:cubicBezTo>
                    <a:cubicBezTo>
                      <a:pt x="224" y="384"/>
                      <a:pt x="254" y="358"/>
                      <a:pt x="262" y="325"/>
                    </a:cubicBezTo>
                    <a:cubicBezTo>
                      <a:pt x="267" y="300"/>
                      <a:pt x="273" y="273"/>
                      <a:pt x="272" y="245"/>
                    </a:cubicBezTo>
                    <a:cubicBezTo>
                      <a:pt x="267" y="215"/>
                      <a:pt x="262" y="186"/>
                      <a:pt x="256" y="157"/>
                    </a:cubicBezTo>
                    <a:cubicBezTo>
                      <a:pt x="254" y="149"/>
                      <a:pt x="253" y="137"/>
                      <a:pt x="250" y="129"/>
                    </a:cubicBezTo>
                    <a:cubicBezTo>
                      <a:pt x="247" y="123"/>
                      <a:pt x="246" y="117"/>
                      <a:pt x="246" y="114"/>
                    </a:cubicBezTo>
                    <a:cubicBezTo>
                      <a:pt x="239" y="91"/>
                      <a:pt x="226" y="72"/>
                      <a:pt x="210" y="55"/>
                    </a:cubicBezTo>
                    <a:cubicBezTo>
                      <a:pt x="201" y="43"/>
                      <a:pt x="189" y="35"/>
                      <a:pt x="179" y="26"/>
                    </a:cubicBezTo>
                    <a:cubicBezTo>
                      <a:pt x="166" y="15"/>
                      <a:pt x="159" y="9"/>
                      <a:pt x="139" y="5"/>
                    </a:cubicBezTo>
                    <a:cubicBezTo>
                      <a:pt x="130" y="2"/>
                      <a:pt x="117" y="0"/>
                      <a:pt x="1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2110500" y="2190450"/>
                <a:ext cx="27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" extrusionOk="0">
                    <a:moveTo>
                      <a:pt x="0" y="1"/>
                    </a:moveTo>
                    <a:cubicBezTo>
                      <a:pt x="3" y="5"/>
                      <a:pt x="7" y="7"/>
                      <a:pt x="10" y="9"/>
                    </a:cubicBezTo>
                    <a:cubicBezTo>
                      <a:pt x="7" y="7"/>
                      <a:pt x="2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2107600" y="2132350"/>
                <a:ext cx="2115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718" extrusionOk="0">
                    <a:moveTo>
                      <a:pt x="181" y="0"/>
                    </a:moveTo>
                    <a:cubicBezTo>
                      <a:pt x="99" y="0"/>
                      <a:pt x="23" y="58"/>
                      <a:pt x="14" y="153"/>
                    </a:cubicBezTo>
                    <a:cubicBezTo>
                      <a:pt x="1" y="261"/>
                      <a:pt x="61" y="370"/>
                      <a:pt x="110" y="464"/>
                    </a:cubicBezTo>
                    <a:cubicBezTo>
                      <a:pt x="164" y="565"/>
                      <a:pt x="197" y="673"/>
                      <a:pt x="230" y="782"/>
                    </a:cubicBezTo>
                    <a:cubicBezTo>
                      <a:pt x="276" y="940"/>
                      <a:pt x="314" y="1100"/>
                      <a:pt x="364" y="1257"/>
                    </a:cubicBezTo>
                    <a:cubicBezTo>
                      <a:pt x="391" y="1337"/>
                      <a:pt x="422" y="1433"/>
                      <a:pt x="469" y="1512"/>
                    </a:cubicBezTo>
                    <a:cubicBezTo>
                      <a:pt x="504" y="1591"/>
                      <a:pt x="550" y="1660"/>
                      <a:pt x="621" y="1705"/>
                    </a:cubicBezTo>
                    <a:cubicBezTo>
                      <a:pt x="633" y="1714"/>
                      <a:pt x="649" y="1718"/>
                      <a:pt x="666" y="1718"/>
                    </a:cubicBezTo>
                    <a:cubicBezTo>
                      <a:pt x="698" y="1718"/>
                      <a:pt x="733" y="1702"/>
                      <a:pt x="746" y="1673"/>
                    </a:cubicBezTo>
                    <a:cubicBezTo>
                      <a:pt x="845" y="1454"/>
                      <a:pt x="815" y="1221"/>
                      <a:pt x="759" y="991"/>
                    </a:cubicBezTo>
                    <a:cubicBezTo>
                      <a:pt x="700" y="748"/>
                      <a:pt x="606" y="507"/>
                      <a:pt x="484" y="290"/>
                    </a:cubicBezTo>
                    <a:cubicBezTo>
                      <a:pt x="432" y="196"/>
                      <a:pt x="370" y="78"/>
                      <a:pt x="272" y="24"/>
                    </a:cubicBezTo>
                    <a:cubicBezTo>
                      <a:pt x="243" y="8"/>
                      <a:pt x="212" y="0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2099575" y="2109450"/>
                <a:ext cx="105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56" extrusionOk="0">
                    <a:moveTo>
                      <a:pt x="183" y="1"/>
                    </a:moveTo>
                    <a:cubicBezTo>
                      <a:pt x="159" y="1"/>
                      <a:pt x="134" y="9"/>
                      <a:pt x="116" y="26"/>
                    </a:cubicBezTo>
                    <a:cubicBezTo>
                      <a:pt x="84" y="57"/>
                      <a:pt x="71" y="111"/>
                      <a:pt x="55" y="150"/>
                    </a:cubicBezTo>
                    <a:cubicBezTo>
                      <a:pt x="39" y="194"/>
                      <a:pt x="22" y="240"/>
                      <a:pt x="13" y="284"/>
                    </a:cubicBezTo>
                    <a:cubicBezTo>
                      <a:pt x="0" y="342"/>
                      <a:pt x="0" y="395"/>
                      <a:pt x="21" y="452"/>
                    </a:cubicBezTo>
                    <a:cubicBezTo>
                      <a:pt x="32" y="485"/>
                      <a:pt x="48" y="514"/>
                      <a:pt x="65" y="542"/>
                    </a:cubicBezTo>
                    <a:cubicBezTo>
                      <a:pt x="68" y="545"/>
                      <a:pt x="75" y="560"/>
                      <a:pt x="80" y="567"/>
                    </a:cubicBezTo>
                    <a:lnTo>
                      <a:pt x="80" y="573"/>
                    </a:lnTo>
                    <a:cubicBezTo>
                      <a:pt x="80" y="579"/>
                      <a:pt x="80" y="583"/>
                      <a:pt x="83" y="587"/>
                    </a:cubicBezTo>
                    <a:cubicBezTo>
                      <a:pt x="91" y="619"/>
                      <a:pt x="119" y="646"/>
                      <a:pt x="149" y="653"/>
                    </a:cubicBezTo>
                    <a:cubicBezTo>
                      <a:pt x="155" y="655"/>
                      <a:pt x="162" y="656"/>
                      <a:pt x="168" y="656"/>
                    </a:cubicBezTo>
                    <a:cubicBezTo>
                      <a:pt x="185" y="656"/>
                      <a:pt x="201" y="651"/>
                      <a:pt x="215" y="645"/>
                    </a:cubicBezTo>
                    <a:cubicBezTo>
                      <a:pt x="223" y="646"/>
                      <a:pt x="231" y="648"/>
                      <a:pt x="239" y="648"/>
                    </a:cubicBezTo>
                    <a:cubicBezTo>
                      <a:pt x="246" y="648"/>
                      <a:pt x="252" y="647"/>
                      <a:pt x="258" y="643"/>
                    </a:cubicBezTo>
                    <a:cubicBezTo>
                      <a:pt x="302" y="625"/>
                      <a:pt x="351" y="609"/>
                      <a:pt x="374" y="566"/>
                    </a:cubicBezTo>
                    <a:cubicBezTo>
                      <a:pt x="387" y="542"/>
                      <a:pt x="388" y="517"/>
                      <a:pt x="390" y="489"/>
                    </a:cubicBezTo>
                    <a:lnTo>
                      <a:pt x="390" y="488"/>
                    </a:lnTo>
                    <a:cubicBezTo>
                      <a:pt x="421" y="449"/>
                      <a:pt x="400" y="381"/>
                      <a:pt x="358" y="358"/>
                    </a:cubicBezTo>
                    <a:cubicBezTo>
                      <a:pt x="343" y="351"/>
                      <a:pt x="330" y="348"/>
                      <a:pt x="316" y="348"/>
                    </a:cubicBezTo>
                    <a:cubicBezTo>
                      <a:pt x="306" y="344"/>
                      <a:pt x="296" y="342"/>
                      <a:pt x="285" y="342"/>
                    </a:cubicBezTo>
                    <a:cubicBezTo>
                      <a:pt x="278" y="342"/>
                      <a:pt x="271" y="343"/>
                      <a:pt x="264" y="345"/>
                    </a:cubicBezTo>
                    <a:cubicBezTo>
                      <a:pt x="238" y="352"/>
                      <a:pt x="214" y="364"/>
                      <a:pt x="188" y="377"/>
                    </a:cubicBezTo>
                    <a:lnTo>
                      <a:pt x="188" y="372"/>
                    </a:lnTo>
                    <a:lnTo>
                      <a:pt x="188" y="369"/>
                    </a:lnTo>
                    <a:lnTo>
                      <a:pt x="188" y="357"/>
                    </a:lnTo>
                    <a:lnTo>
                      <a:pt x="188" y="355"/>
                    </a:lnTo>
                    <a:cubicBezTo>
                      <a:pt x="188" y="352"/>
                      <a:pt x="188" y="351"/>
                      <a:pt x="191" y="349"/>
                    </a:cubicBezTo>
                    <a:cubicBezTo>
                      <a:pt x="192" y="338"/>
                      <a:pt x="194" y="329"/>
                      <a:pt x="198" y="319"/>
                    </a:cubicBezTo>
                    <a:cubicBezTo>
                      <a:pt x="208" y="277"/>
                      <a:pt x="227" y="235"/>
                      <a:pt x="243" y="197"/>
                    </a:cubicBezTo>
                    <a:cubicBezTo>
                      <a:pt x="260" y="155"/>
                      <a:pt x="280" y="113"/>
                      <a:pt x="270" y="67"/>
                    </a:cubicBezTo>
                    <a:cubicBezTo>
                      <a:pt x="259" y="23"/>
                      <a:pt x="222" y="1"/>
                      <a:pt x="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2112825" y="2092600"/>
                <a:ext cx="74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44" extrusionOk="0">
                    <a:moveTo>
                      <a:pt x="130" y="1"/>
                    </a:moveTo>
                    <a:cubicBezTo>
                      <a:pt x="124" y="1"/>
                      <a:pt x="117" y="2"/>
                      <a:pt x="110" y="3"/>
                    </a:cubicBezTo>
                    <a:cubicBezTo>
                      <a:pt x="99" y="3"/>
                      <a:pt x="89" y="7"/>
                      <a:pt x="80" y="13"/>
                    </a:cubicBezTo>
                    <a:cubicBezTo>
                      <a:pt x="69" y="16"/>
                      <a:pt x="60" y="22"/>
                      <a:pt x="53" y="29"/>
                    </a:cubicBezTo>
                    <a:cubicBezTo>
                      <a:pt x="44" y="35"/>
                      <a:pt x="37" y="42"/>
                      <a:pt x="31" y="50"/>
                    </a:cubicBezTo>
                    <a:cubicBezTo>
                      <a:pt x="20" y="63"/>
                      <a:pt x="12" y="75"/>
                      <a:pt x="9" y="92"/>
                    </a:cubicBezTo>
                    <a:cubicBezTo>
                      <a:pt x="8" y="95"/>
                      <a:pt x="7" y="101"/>
                      <a:pt x="7" y="107"/>
                    </a:cubicBezTo>
                    <a:lnTo>
                      <a:pt x="1" y="144"/>
                    </a:lnTo>
                    <a:lnTo>
                      <a:pt x="1" y="150"/>
                    </a:lnTo>
                    <a:cubicBezTo>
                      <a:pt x="1" y="157"/>
                      <a:pt x="2" y="164"/>
                      <a:pt x="2" y="171"/>
                    </a:cubicBezTo>
                    <a:cubicBezTo>
                      <a:pt x="7" y="190"/>
                      <a:pt x="4" y="187"/>
                      <a:pt x="11" y="205"/>
                    </a:cubicBezTo>
                    <a:cubicBezTo>
                      <a:pt x="14" y="210"/>
                      <a:pt x="15" y="216"/>
                      <a:pt x="18" y="222"/>
                    </a:cubicBezTo>
                    <a:cubicBezTo>
                      <a:pt x="25" y="231"/>
                      <a:pt x="31" y="238"/>
                      <a:pt x="38" y="246"/>
                    </a:cubicBezTo>
                    <a:cubicBezTo>
                      <a:pt x="43" y="252"/>
                      <a:pt x="58" y="262"/>
                      <a:pt x="63" y="267"/>
                    </a:cubicBezTo>
                    <a:lnTo>
                      <a:pt x="66" y="268"/>
                    </a:lnTo>
                    <a:cubicBezTo>
                      <a:pt x="66" y="269"/>
                      <a:pt x="67" y="272"/>
                      <a:pt x="67" y="272"/>
                    </a:cubicBezTo>
                    <a:cubicBezTo>
                      <a:pt x="67" y="274"/>
                      <a:pt x="69" y="274"/>
                      <a:pt x="69" y="275"/>
                    </a:cubicBezTo>
                    <a:cubicBezTo>
                      <a:pt x="71" y="281"/>
                      <a:pt x="74" y="288"/>
                      <a:pt x="76" y="294"/>
                    </a:cubicBezTo>
                    <a:cubicBezTo>
                      <a:pt x="76" y="291"/>
                      <a:pt x="76" y="291"/>
                      <a:pt x="79" y="291"/>
                    </a:cubicBezTo>
                    <a:cubicBezTo>
                      <a:pt x="80" y="295"/>
                      <a:pt x="82" y="301"/>
                      <a:pt x="86" y="304"/>
                    </a:cubicBezTo>
                    <a:cubicBezTo>
                      <a:pt x="89" y="311"/>
                      <a:pt x="96" y="318"/>
                      <a:pt x="103" y="323"/>
                    </a:cubicBezTo>
                    <a:cubicBezTo>
                      <a:pt x="112" y="331"/>
                      <a:pt x="125" y="337"/>
                      <a:pt x="138" y="340"/>
                    </a:cubicBezTo>
                    <a:cubicBezTo>
                      <a:pt x="146" y="342"/>
                      <a:pt x="155" y="343"/>
                      <a:pt x="164" y="343"/>
                    </a:cubicBezTo>
                    <a:cubicBezTo>
                      <a:pt x="173" y="343"/>
                      <a:pt x="182" y="342"/>
                      <a:pt x="191" y="340"/>
                    </a:cubicBezTo>
                    <a:cubicBezTo>
                      <a:pt x="204" y="337"/>
                      <a:pt x="217" y="331"/>
                      <a:pt x="226" y="323"/>
                    </a:cubicBezTo>
                    <a:cubicBezTo>
                      <a:pt x="237" y="316"/>
                      <a:pt x="246" y="305"/>
                      <a:pt x="250" y="294"/>
                    </a:cubicBezTo>
                    <a:cubicBezTo>
                      <a:pt x="269" y="245"/>
                      <a:pt x="296" y="203"/>
                      <a:pt x="279" y="151"/>
                    </a:cubicBezTo>
                    <a:cubicBezTo>
                      <a:pt x="269" y="118"/>
                      <a:pt x="249" y="92"/>
                      <a:pt x="233" y="63"/>
                    </a:cubicBezTo>
                    <a:cubicBezTo>
                      <a:pt x="226" y="53"/>
                      <a:pt x="220" y="46"/>
                      <a:pt x="213" y="37"/>
                    </a:cubicBezTo>
                    <a:cubicBezTo>
                      <a:pt x="204" y="30"/>
                      <a:pt x="197" y="24"/>
                      <a:pt x="188" y="17"/>
                    </a:cubicBezTo>
                    <a:cubicBezTo>
                      <a:pt x="178" y="14"/>
                      <a:pt x="168" y="9"/>
                      <a:pt x="159" y="6"/>
                    </a:cubicBezTo>
                    <a:cubicBezTo>
                      <a:pt x="149" y="2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2116325" y="2106825"/>
                <a:ext cx="82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5" extrusionOk="0">
                    <a:moveTo>
                      <a:pt x="155" y="0"/>
                    </a:moveTo>
                    <a:cubicBezTo>
                      <a:pt x="138" y="0"/>
                      <a:pt x="122" y="3"/>
                      <a:pt x="107" y="10"/>
                    </a:cubicBezTo>
                    <a:cubicBezTo>
                      <a:pt x="97" y="15"/>
                      <a:pt x="87" y="18"/>
                      <a:pt x="80" y="28"/>
                    </a:cubicBezTo>
                    <a:cubicBezTo>
                      <a:pt x="68" y="36"/>
                      <a:pt x="57" y="46"/>
                      <a:pt x="50" y="61"/>
                    </a:cubicBezTo>
                    <a:cubicBezTo>
                      <a:pt x="48" y="65"/>
                      <a:pt x="47" y="67"/>
                      <a:pt x="42" y="71"/>
                    </a:cubicBezTo>
                    <a:cubicBezTo>
                      <a:pt x="41" y="72"/>
                      <a:pt x="41" y="74"/>
                      <a:pt x="41" y="75"/>
                    </a:cubicBezTo>
                    <a:cubicBezTo>
                      <a:pt x="35" y="82"/>
                      <a:pt x="28" y="87"/>
                      <a:pt x="22" y="94"/>
                    </a:cubicBezTo>
                    <a:cubicBezTo>
                      <a:pt x="18" y="104"/>
                      <a:pt x="14" y="117"/>
                      <a:pt x="8" y="129"/>
                    </a:cubicBezTo>
                    <a:cubicBezTo>
                      <a:pt x="1" y="153"/>
                      <a:pt x="1" y="179"/>
                      <a:pt x="8" y="205"/>
                    </a:cubicBezTo>
                    <a:cubicBezTo>
                      <a:pt x="12" y="215"/>
                      <a:pt x="14" y="225"/>
                      <a:pt x="15" y="237"/>
                    </a:cubicBezTo>
                    <a:cubicBezTo>
                      <a:pt x="21" y="260"/>
                      <a:pt x="29" y="280"/>
                      <a:pt x="40" y="302"/>
                    </a:cubicBezTo>
                    <a:cubicBezTo>
                      <a:pt x="47" y="312"/>
                      <a:pt x="55" y="320"/>
                      <a:pt x="63" y="332"/>
                    </a:cubicBezTo>
                    <a:cubicBezTo>
                      <a:pt x="73" y="339"/>
                      <a:pt x="83" y="348"/>
                      <a:pt x="93" y="355"/>
                    </a:cubicBezTo>
                    <a:cubicBezTo>
                      <a:pt x="106" y="361"/>
                      <a:pt x="116" y="366"/>
                      <a:pt x="129" y="369"/>
                    </a:cubicBezTo>
                    <a:cubicBezTo>
                      <a:pt x="140" y="373"/>
                      <a:pt x="152" y="374"/>
                      <a:pt x="163" y="374"/>
                    </a:cubicBezTo>
                    <a:cubicBezTo>
                      <a:pt x="171" y="374"/>
                      <a:pt x="180" y="373"/>
                      <a:pt x="188" y="371"/>
                    </a:cubicBezTo>
                    <a:cubicBezTo>
                      <a:pt x="202" y="371"/>
                      <a:pt x="215" y="368"/>
                      <a:pt x="227" y="361"/>
                    </a:cubicBezTo>
                    <a:cubicBezTo>
                      <a:pt x="238" y="356"/>
                      <a:pt x="250" y="349"/>
                      <a:pt x="259" y="340"/>
                    </a:cubicBezTo>
                    <a:cubicBezTo>
                      <a:pt x="270" y="333"/>
                      <a:pt x="279" y="325"/>
                      <a:pt x="286" y="313"/>
                    </a:cubicBezTo>
                    <a:cubicBezTo>
                      <a:pt x="299" y="299"/>
                      <a:pt x="308" y="281"/>
                      <a:pt x="313" y="263"/>
                    </a:cubicBezTo>
                    <a:cubicBezTo>
                      <a:pt x="315" y="258"/>
                      <a:pt x="315" y="253"/>
                      <a:pt x="316" y="247"/>
                    </a:cubicBezTo>
                    <a:cubicBezTo>
                      <a:pt x="324" y="215"/>
                      <a:pt x="331" y="183"/>
                      <a:pt x="318" y="153"/>
                    </a:cubicBezTo>
                    <a:cubicBezTo>
                      <a:pt x="311" y="133"/>
                      <a:pt x="302" y="114"/>
                      <a:pt x="293" y="95"/>
                    </a:cubicBezTo>
                    <a:cubicBezTo>
                      <a:pt x="289" y="88"/>
                      <a:pt x="285" y="81"/>
                      <a:pt x="280" y="74"/>
                    </a:cubicBezTo>
                    <a:cubicBezTo>
                      <a:pt x="266" y="52"/>
                      <a:pt x="251" y="36"/>
                      <a:pt x="230" y="22"/>
                    </a:cubicBezTo>
                    <a:cubicBezTo>
                      <a:pt x="220" y="15"/>
                      <a:pt x="207" y="10"/>
                      <a:pt x="195" y="7"/>
                    </a:cubicBezTo>
                    <a:cubicBezTo>
                      <a:pt x="192" y="6"/>
                      <a:pt x="191" y="6"/>
                      <a:pt x="187" y="3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2121725" y="2122575"/>
                <a:ext cx="257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668" extrusionOk="0">
                    <a:moveTo>
                      <a:pt x="204" y="0"/>
                    </a:moveTo>
                    <a:cubicBezTo>
                      <a:pt x="179" y="0"/>
                      <a:pt x="154" y="9"/>
                      <a:pt x="138" y="29"/>
                    </a:cubicBezTo>
                    <a:cubicBezTo>
                      <a:pt x="1" y="195"/>
                      <a:pt x="93" y="407"/>
                      <a:pt x="188" y="587"/>
                    </a:cubicBezTo>
                    <a:cubicBezTo>
                      <a:pt x="216" y="656"/>
                      <a:pt x="242" y="727"/>
                      <a:pt x="268" y="797"/>
                    </a:cubicBezTo>
                    <a:cubicBezTo>
                      <a:pt x="318" y="927"/>
                      <a:pt x="373" y="1057"/>
                      <a:pt x="430" y="1182"/>
                    </a:cubicBezTo>
                    <a:cubicBezTo>
                      <a:pt x="481" y="1292"/>
                      <a:pt x="534" y="1410"/>
                      <a:pt x="611" y="1506"/>
                    </a:cubicBezTo>
                    <a:cubicBezTo>
                      <a:pt x="668" y="1579"/>
                      <a:pt x="742" y="1662"/>
                      <a:pt x="840" y="1668"/>
                    </a:cubicBezTo>
                    <a:cubicBezTo>
                      <a:pt x="848" y="1668"/>
                      <a:pt x="876" y="1665"/>
                      <a:pt x="880" y="1664"/>
                    </a:cubicBezTo>
                    <a:cubicBezTo>
                      <a:pt x="905" y="1661"/>
                      <a:pt x="922" y="1655"/>
                      <a:pt x="944" y="1642"/>
                    </a:cubicBezTo>
                    <a:cubicBezTo>
                      <a:pt x="977" y="1622"/>
                      <a:pt x="1008" y="1583"/>
                      <a:pt x="1017" y="1545"/>
                    </a:cubicBezTo>
                    <a:cubicBezTo>
                      <a:pt x="1029" y="1502"/>
                      <a:pt x="1013" y="1476"/>
                      <a:pt x="1000" y="1440"/>
                    </a:cubicBezTo>
                    <a:cubicBezTo>
                      <a:pt x="980" y="1387"/>
                      <a:pt x="955" y="1332"/>
                      <a:pt x="929" y="1280"/>
                    </a:cubicBezTo>
                    <a:cubicBezTo>
                      <a:pt x="866" y="1148"/>
                      <a:pt x="799" y="1021"/>
                      <a:pt x="733" y="891"/>
                    </a:cubicBezTo>
                    <a:cubicBezTo>
                      <a:pt x="668" y="761"/>
                      <a:pt x="635" y="659"/>
                      <a:pt x="595" y="516"/>
                    </a:cubicBezTo>
                    <a:cubicBezTo>
                      <a:pt x="537" y="316"/>
                      <a:pt x="452" y="113"/>
                      <a:pt x="257" y="13"/>
                    </a:cubicBezTo>
                    <a:cubicBezTo>
                      <a:pt x="242" y="5"/>
                      <a:pt x="223" y="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2143600" y="2164125"/>
                <a:ext cx="2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2" extrusionOk="0">
                    <a:moveTo>
                      <a:pt x="8" y="0"/>
                    </a:moveTo>
                    <a:cubicBezTo>
                      <a:pt x="6" y="0"/>
                      <a:pt x="4" y="1"/>
                      <a:pt x="2" y="1"/>
                    </a:cubicBezTo>
                    <a:lnTo>
                      <a:pt x="2" y="1"/>
                    </a:lnTo>
                    <a:cubicBezTo>
                      <a:pt x="9" y="0"/>
                      <a:pt x="9" y="0"/>
                      <a:pt x="8" y="0"/>
                    </a:cubicBezTo>
                    <a:close/>
                    <a:moveTo>
                      <a:pt x="2" y="1"/>
                    </a:move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>
                <a:off x="2131200" y="2117100"/>
                <a:ext cx="92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81" extrusionOk="0">
                    <a:moveTo>
                      <a:pt x="100" y="1"/>
                    </a:moveTo>
                    <a:cubicBezTo>
                      <a:pt x="82" y="1"/>
                      <a:pt x="67" y="5"/>
                      <a:pt x="50" y="14"/>
                    </a:cubicBezTo>
                    <a:cubicBezTo>
                      <a:pt x="31" y="23"/>
                      <a:pt x="17" y="43"/>
                      <a:pt x="10" y="61"/>
                    </a:cubicBezTo>
                    <a:cubicBezTo>
                      <a:pt x="1" y="82"/>
                      <a:pt x="1" y="101"/>
                      <a:pt x="4" y="124"/>
                    </a:cubicBezTo>
                    <a:cubicBezTo>
                      <a:pt x="7" y="138"/>
                      <a:pt x="21" y="160"/>
                      <a:pt x="30" y="169"/>
                    </a:cubicBezTo>
                    <a:cubicBezTo>
                      <a:pt x="33" y="173"/>
                      <a:pt x="38" y="176"/>
                      <a:pt x="44" y="180"/>
                    </a:cubicBezTo>
                    <a:cubicBezTo>
                      <a:pt x="82" y="280"/>
                      <a:pt x="131" y="369"/>
                      <a:pt x="198" y="453"/>
                    </a:cubicBezTo>
                    <a:cubicBezTo>
                      <a:pt x="209" y="464"/>
                      <a:pt x="227" y="473"/>
                      <a:pt x="242" y="477"/>
                    </a:cubicBezTo>
                    <a:cubicBezTo>
                      <a:pt x="250" y="479"/>
                      <a:pt x="259" y="481"/>
                      <a:pt x="267" y="481"/>
                    </a:cubicBezTo>
                    <a:cubicBezTo>
                      <a:pt x="281" y="481"/>
                      <a:pt x="295" y="478"/>
                      <a:pt x="307" y="471"/>
                    </a:cubicBezTo>
                    <a:cubicBezTo>
                      <a:pt x="343" y="457"/>
                      <a:pt x="369" y="421"/>
                      <a:pt x="369" y="382"/>
                    </a:cubicBezTo>
                    <a:cubicBezTo>
                      <a:pt x="369" y="304"/>
                      <a:pt x="340" y="223"/>
                      <a:pt x="296" y="159"/>
                    </a:cubicBezTo>
                    <a:cubicBezTo>
                      <a:pt x="275" y="125"/>
                      <a:pt x="249" y="94"/>
                      <a:pt x="220" y="66"/>
                    </a:cubicBezTo>
                    <a:cubicBezTo>
                      <a:pt x="206" y="52"/>
                      <a:pt x="188" y="39"/>
                      <a:pt x="172" y="27"/>
                    </a:cubicBezTo>
                    <a:lnTo>
                      <a:pt x="155" y="16"/>
                    </a:lnTo>
                    <a:cubicBezTo>
                      <a:pt x="144" y="9"/>
                      <a:pt x="131" y="3"/>
                      <a:pt x="115" y="2"/>
                    </a:cubicBezTo>
                    <a:cubicBezTo>
                      <a:pt x="110" y="1"/>
                      <a:pt x="105" y="1"/>
                      <a:pt x="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>
                <a:off x="2141600" y="2136325"/>
                <a:ext cx="124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42" extrusionOk="0">
                    <a:moveTo>
                      <a:pt x="120" y="0"/>
                    </a:moveTo>
                    <a:cubicBezTo>
                      <a:pt x="118" y="0"/>
                      <a:pt x="115" y="0"/>
                      <a:pt x="113" y="1"/>
                    </a:cubicBezTo>
                    <a:cubicBezTo>
                      <a:pt x="56" y="2"/>
                      <a:pt x="0" y="48"/>
                      <a:pt x="4" y="109"/>
                    </a:cubicBezTo>
                    <a:cubicBezTo>
                      <a:pt x="10" y="211"/>
                      <a:pt x="46" y="306"/>
                      <a:pt x="104" y="391"/>
                    </a:cubicBezTo>
                    <a:cubicBezTo>
                      <a:pt x="154" y="469"/>
                      <a:pt x="216" y="538"/>
                      <a:pt x="274" y="611"/>
                    </a:cubicBezTo>
                    <a:cubicBezTo>
                      <a:pt x="291" y="632"/>
                      <a:pt x="316" y="642"/>
                      <a:pt x="342" y="642"/>
                    </a:cubicBezTo>
                    <a:cubicBezTo>
                      <a:pt x="380" y="642"/>
                      <a:pt x="420" y="621"/>
                      <a:pt x="437" y="589"/>
                    </a:cubicBezTo>
                    <a:cubicBezTo>
                      <a:pt x="496" y="478"/>
                      <a:pt x="474" y="350"/>
                      <a:pt x="414" y="246"/>
                    </a:cubicBezTo>
                    <a:cubicBezTo>
                      <a:pt x="385" y="197"/>
                      <a:pt x="349" y="152"/>
                      <a:pt x="309" y="112"/>
                    </a:cubicBezTo>
                    <a:cubicBezTo>
                      <a:pt x="293" y="96"/>
                      <a:pt x="275" y="77"/>
                      <a:pt x="257" y="63"/>
                    </a:cubicBezTo>
                    <a:cubicBezTo>
                      <a:pt x="236" y="47"/>
                      <a:pt x="218" y="34"/>
                      <a:pt x="192" y="25"/>
                    </a:cubicBezTo>
                    <a:cubicBezTo>
                      <a:pt x="186" y="24"/>
                      <a:pt x="183" y="24"/>
                      <a:pt x="177" y="24"/>
                    </a:cubicBezTo>
                    <a:cubicBezTo>
                      <a:pt x="161" y="11"/>
                      <a:pt x="141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2155450" y="2128650"/>
                <a:ext cx="1830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63" extrusionOk="0">
                    <a:moveTo>
                      <a:pt x="241" y="0"/>
                    </a:moveTo>
                    <a:cubicBezTo>
                      <a:pt x="220" y="0"/>
                      <a:pt x="198" y="6"/>
                      <a:pt x="180" y="15"/>
                    </a:cubicBezTo>
                    <a:cubicBezTo>
                      <a:pt x="64" y="79"/>
                      <a:pt x="64" y="226"/>
                      <a:pt x="100" y="337"/>
                    </a:cubicBezTo>
                    <a:cubicBezTo>
                      <a:pt x="86" y="344"/>
                      <a:pt x="70" y="352"/>
                      <a:pt x="59" y="363"/>
                    </a:cubicBezTo>
                    <a:cubicBezTo>
                      <a:pt x="2" y="426"/>
                      <a:pt x="1" y="504"/>
                      <a:pt x="43" y="570"/>
                    </a:cubicBezTo>
                    <a:lnTo>
                      <a:pt x="43" y="570"/>
                    </a:lnTo>
                    <a:cubicBezTo>
                      <a:pt x="40" y="567"/>
                      <a:pt x="38" y="565"/>
                      <a:pt x="38" y="565"/>
                    </a:cubicBezTo>
                    <a:lnTo>
                      <a:pt x="38" y="565"/>
                    </a:lnTo>
                    <a:cubicBezTo>
                      <a:pt x="38" y="565"/>
                      <a:pt x="38" y="566"/>
                      <a:pt x="40" y="569"/>
                    </a:cubicBezTo>
                    <a:cubicBezTo>
                      <a:pt x="41" y="570"/>
                      <a:pt x="43" y="574"/>
                      <a:pt x="46" y="576"/>
                    </a:cubicBezTo>
                    <a:cubicBezTo>
                      <a:pt x="50" y="583"/>
                      <a:pt x="54" y="590"/>
                      <a:pt x="60" y="598"/>
                    </a:cubicBezTo>
                    <a:cubicBezTo>
                      <a:pt x="70" y="615"/>
                      <a:pt x="82" y="634"/>
                      <a:pt x="90" y="649"/>
                    </a:cubicBezTo>
                    <a:cubicBezTo>
                      <a:pt x="118" y="697"/>
                      <a:pt x="148" y="740"/>
                      <a:pt x="180" y="783"/>
                    </a:cubicBezTo>
                    <a:cubicBezTo>
                      <a:pt x="249" y="874"/>
                      <a:pt x="330" y="981"/>
                      <a:pt x="435" y="1036"/>
                    </a:cubicBezTo>
                    <a:cubicBezTo>
                      <a:pt x="467" y="1052"/>
                      <a:pt x="504" y="1063"/>
                      <a:pt x="540" y="1063"/>
                    </a:cubicBezTo>
                    <a:cubicBezTo>
                      <a:pt x="570" y="1063"/>
                      <a:pt x="600" y="1056"/>
                      <a:pt x="627" y="1039"/>
                    </a:cubicBezTo>
                    <a:cubicBezTo>
                      <a:pt x="683" y="1003"/>
                      <a:pt x="710" y="938"/>
                      <a:pt x="720" y="874"/>
                    </a:cubicBezTo>
                    <a:cubicBezTo>
                      <a:pt x="732" y="802"/>
                      <a:pt x="732" y="730"/>
                      <a:pt x="706" y="658"/>
                    </a:cubicBezTo>
                    <a:cubicBezTo>
                      <a:pt x="681" y="585"/>
                      <a:pt x="645" y="512"/>
                      <a:pt x="609" y="445"/>
                    </a:cubicBezTo>
                    <a:cubicBezTo>
                      <a:pt x="568" y="365"/>
                      <a:pt x="517" y="288"/>
                      <a:pt x="464" y="216"/>
                    </a:cubicBezTo>
                    <a:cubicBezTo>
                      <a:pt x="446" y="194"/>
                      <a:pt x="432" y="174"/>
                      <a:pt x="416" y="154"/>
                    </a:cubicBezTo>
                    <a:cubicBezTo>
                      <a:pt x="409" y="146"/>
                      <a:pt x="403" y="138"/>
                      <a:pt x="396" y="131"/>
                    </a:cubicBezTo>
                    <a:lnTo>
                      <a:pt x="393" y="128"/>
                    </a:lnTo>
                    <a:lnTo>
                      <a:pt x="393" y="125"/>
                    </a:lnTo>
                    <a:cubicBezTo>
                      <a:pt x="371" y="93"/>
                      <a:pt x="347" y="63"/>
                      <a:pt x="321" y="34"/>
                    </a:cubicBezTo>
                    <a:cubicBezTo>
                      <a:pt x="301" y="10"/>
                      <a:pt x="271" y="0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2121625" y="2084375"/>
                <a:ext cx="39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12" extrusionOk="0">
                    <a:moveTo>
                      <a:pt x="244" y="0"/>
                    </a:moveTo>
                    <a:cubicBezTo>
                      <a:pt x="177" y="0"/>
                      <a:pt x="111" y="20"/>
                      <a:pt x="51" y="69"/>
                    </a:cubicBezTo>
                    <a:cubicBezTo>
                      <a:pt x="1" y="108"/>
                      <a:pt x="11" y="192"/>
                      <a:pt x="51" y="235"/>
                    </a:cubicBezTo>
                    <a:cubicBezTo>
                      <a:pt x="171" y="361"/>
                      <a:pt x="296" y="482"/>
                      <a:pt x="419" y="607"/>
                    </a:cubicBezTo>
                    <a:cubicBezTo>
                      <a:pt x="479" y="699"/>
                      <a:pt x="541" y="793"/>
                      <a:pt x="602" y="887"/>
                    </a:cubicBezTo>
                    <a:cubicBezTo>
                      <a:pt x="697" y="1029"/>
                      <a:pt x="793" y="1169"/>
                      <a:pt x="903" y="1299"/>
                    </a:cubicBezTo>
                    <a:cubicBezTo>
                      <a:pt x="989" y="1403"/>
                      <a:pt x="1084" y="1504"/>
                      <a:pt x="1201" y="1569"/>
                    </a:cubicBezTo>
                    <a:cubicBezTo>
                      <a:pt x="1219" y="1577"/>
                      <a:pt x="1236" y="1583"/>
                      <a:pt x="1255" y="1590"/>
                    </a:cubicBezTo>
                    <a:cubicBezTo>
                      <a:pt x="1256" y="1590"/>
                      <a:pt x="1256" y="1592"/>
                      <a:pt x="1257" y="1592"/>
                    </a:cubicBezTo>
                    <a:cubicBezTo>
                      <a:pt x="1266" y="1597"/>
                      <a:pt x="1273" y="1599"/>
                      <a:pt x="1282" y="1600"/>
                    </a:cubicBezTo>
                    <a:cubicBezTo>
                      <a:pt x="1285" y="1600"/>
                      <a:pt x="1285" y="1602"/>
                      <a:pt x="1286" y="1602"/>
                    </a:cubicBezTo>
                    <a:lnTo>
                      <a:pt x="1292" y="1602"/>
                    </a:lnTo>
                    <a:cubicBezTo>
                      <a:pt x="1318" y="1608"/>
                      <a:pt x="1344" y="1612"/>
                      <a:pt x="1370" y="1612"/>
                    </a:cubicBezTo>
                    <a:cubicBezTo>
                      <a:pt x="1429" y="1612"/>
                      <a:pt x="1487" y="1594"/>
                      <a:pt x="1537" y="1550"/>
                    </a:cubicBezTo>
                    <a:cubicBezTo>
                      <a:pt x="1560" y="1531"/>
                      <a:pt x="1572" y="1491"/>
                      <a:pt x="1562" y="1463"/>
                    </a:cubicBezTo>
                    <a:cubicBezTo>
                      <a:pt x="1464" y="1215"/>
                      <a:pt x="1295" y="988"/>
                      <a:pt x="1144" y="770"/>
                    </a:cubicBezTo>
                    <a:cubicBezTo>
                      <a:pt x="959" y="503"/>
                      <a:pt x="757" y="205"/>
                      <a:pt x="456" y="56"/>
                    </a:cubicBezTo>
                    <a:cubicBezTo>
                      <a:pt x="387" y="22"/>
                      <a:pt x="314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2131075" y="2066850"/>
                <a:ext cx="3602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225" extrusionOk="0">
                    <a:moveTo>
                      <a:pt x="173" y="0"/>
                    </a:moveTo>
                    <a:cubicBezTo>
                      <a:pt x="126" y="0"/>
                      <a:pt x="81" y="36"/>
                      <a:pt x="69" y="80"/>
                    </a:cubicBezTo>
                    <a:cubicBezTo>
                      <a:pt x="64" y="96"/>
                      <a:pt x="65" y="113"/>
                      <a:pt x="66" y="128"/>
                    </a:cubicBezTo>
                    <a:cubicBezTo>
                      <a:pt x="6" y="159"/>
                      <a:pt x="0" y="265"/>
                      <a:pt x="64" y="305"/>
                    </a:cubicBezTo>
                    <a:cubicBezTo>
                      <a:pt x="192" y="388"/>
                      <a:pt x="309" y="485"/>
                      <a:pt x="424" y="589"/>
                    </a:cubicBezTo>
                    <a:cubicBezTo>
                      <a:pt x="502" y="658"/>
                      <a:pt x="581" y="727"/>
                      <a:pt x="650" y="805"/>
                    </a:cubicBezTo>
                    <a:cubicBezTo>
                      <a:pt x="718" y="877"/>
                      <a:pt x="783" y="949"/>
                      <a:pt x="852" y="1017"/>
                    </a:cubicBezTo>
                    <a:cubicBezTo>
                      <a:pt x="920" y="1082"/>
                      <a:pt x="992" y="1151"/>
                      <a:pt x="1075" y="1191"/>
                    </a:cubicBezTo>
                    <a:cubicBezTo>
                      <a:pt x="1096" y="1201"/>
                      <a:pt x="1116" y="1210"/>
                      <a:pt x="1137" y="1216"/>
                    </a:cubicBezTo>
                    <a:cubicBezTo>
                      <a:pt x="1150" y="1219"/>
                      <a:pt x="1165" y="1219"/>
                      <a:pt x="1176" y="1220"/>
                    </a:cubicBezTo>
                    <a:cubicBezTo>
                      <a:pt x="1172" y="1220"/>
                      <a:pt x="1169" y="1219"/>
                      <a:pt x="1167" y="1219"/>
                    </a:cubicBezTo>
                    <a:cubicBezTo>
                      <a:pt x="1160" y="1219"/>
                      <a:pt x="1190" y="1225"/>
                      <a:pt x="1198" y="1225"/>
                    </a:cubicBezTo>
                    <a:cubicBezTo>
                      <a:pt x="1200" y="1225"/>
                      <a:pt x="1202" y="1225"/>
                      <a:pt x="1204" y="1225"/>
                    </a:cubicBezTo>
                    <a:cubicBezTo>
                      <a:pt x="1247" y="1225"/>
                      <a:pt x="1292" y="1210"/>
                      <a:pt x="1326" y="1184"/>
                    </a:cubicBezTo>
                    <a:cubicBezTo>
                      <a:pt x="1421" y="1122"/>
                      <a:pt x="1440" y="1003"/>
                      <a:pt x="1398" y="899"/>
                    </a:cubicBezTo>
                    <a:cubicBezTo>
                      <a:pt x="1325" y="711"/>
                      <a:pt x="1169" y="548"/>
                      <a:pt x="1016" y="423"/>
                    </a:cubicBezTo>
                    <a:cubicBezTo>
                      <a:pt x="776" y="223"/>
                      <a:pt x="496" y="103"/>
                      <a:pt x="202" y="5"/>
                    </a:cubicBezTo>
                    <a:cubicBezTo>
                      <a:pt x="192" y="2"/>
                      <a:pt x="183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>
                <a:off x="2163425" y="2066500"/>
                <a:ext cx="16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73" extrusionOk="0">
                    <a:moveTo>
                      <a:pt x="144" y="0"/>
                    </a:moveTo>
                    <a:cubicBezTo>
                      <a:pt x="116" y="0"/>
                      <a:pt x="87" y="5"/>
                      <a:pt x="60" y="16"/>
                    </a:cubicBezTo>
                    <a:cubicBezTo>
                      <a:pt x="21" y="33"/>
                      <a:pt x="1" y="71"/>
                      <a:pt x="21" y="110"/>
                    </a:cubicBezTo>
                    <a:cubicBezTo>
                      <a:pt x="74" y="206"/>
                      <a:pt x="165" y="280"/>
                      <a:pt x="256" y="339"/>
                    </a:cubicBezTo>
                    <a:cubicBezTo>
                      <a:pt x="344" y="401"/>
                      <a:pt x="442" y="449"/>
                      <a:pt x="547" y="470"/>
                    </a:cubicBezTo>
                    <a:cubicBezTo>
                      <a:pt x="555" y="472"/>
                      <a:pt x="563" y="473"/>
                      <a:pt x="570" y="473"/>
                    </a:cubicBezTo>
                    <a:cubicBezTo>
                      <a:pt x="622" y="473"/>
                      <a:pt x="667" y="436"/>
                      <a:pt x="667" y="381"/>
                    </a:cubicBezTo>
                    <a:cubicBezTo>
                      <a:pt x="667" y="268"/>
                      <a:pt x="602" y="180"/>
                      <a:pt x="514" y="117"/>
                    </a:cubicBezTo>
                    <a:cubicBezTo>
                      <a:pt x="436" y="62"/>
                      <a:pt x="336" y="22"/>
                      <a:pt x="241" y="16"/>
                    </a:cubicBezTo>
                    <a:lnTo>
                      <a:pt x="237" y="16"/>
                    </a:lnTo>
                    <a:cubicBezTo>
                      <a:pt x="207" y="6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>
                <a:off x="2181150" y="2092325"/>
                <a:ext cx="11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66" extrusionOk="0">
                    <a:moveTo>
                      <a:pt x="145" y="1"/>
                    </a:moveTo>
                    <a:cubicBezTo>
                      <a:pt x="129" y="1"/>
                      <a:pt x="113" y="2"/>
                      <a:pt x="99" y="5"/>
                    </a:cubicBezTo>
                    <a:cubicBezTo>
                      <a:pt x="27" y="24"/>
                      <a:pt x="1" y="106"/>
                      <a:pt x="34" y="168"/>
                    </a:cubicBezTo>
                    <a:cubicBezTo>
                      <a:pt x="41" y="180"/>
                      <a:pt x="50" y="190"/>
                      <a:pt x="58" y="200"/>
                    </a:cubicBezTo>
                    <a:cubicBezTo>
                      <a:pt x="74" y="252"/>
                      <a:pt x="94" y="305"/>
                      <a:pt x="120" y="353"/>
                    </a:cubicBezTo>
                    <a:cubicBezTo>
                      <a:pt x="136" y="386"/>
                      <a:pt x="156" y="415"/>
                      <a:pt x="177" y="443"/>
                    </a:cubicBezTo>
                    <a:cubicBezTo>
                      <a:pt x="201" y="478"/>
                      <a:pt x="230" y="507"/>
                      <a:pt x="259" y="537"/>
                    </a:cubicBezTo>
                    <a:cubicBezTo>
                      <a:pt x="278" y="556"/>
                      <a:pt x="304" y="566"/>
                      <a:pt x="329" y="566"/>
                    </a:cubicBezTo>
                    <a:cubicBezTo>
                      <a:pt x="363" y="566"/>
                      <a:pt x="397" y="549"/>
                      <a:pt x="414" y="517"/>
                    </a:cubicBezTo>
                    <a:cubicBezTo>
                      <a:pt x="425" y="502"/>
                      <a:pt x="429" y="487"/>
                      <a:pt x="436" y="471"/>
                    </a:cubicBezTo>
                    <a:cubicBezTo>
                      <a:pt x="443" y="453"/>
                      <a:pt x="446" y="436"/>
                      <a:pt x="448" y="417"/>
                    </a:cubicBezTo>
                    <a:cubicBezTo>
                      <a:pt x="449" y="399"/>
                      <a:pt x="449" y="378"/>
                      <a:pt x="446" y="358"/>
                    </a:cubicBezTo>
                    <a:cubicBezTo>
                      <a:pt x="439" y="301"/>
                      <a:pt x="423" y="247"/>
                      <a:pt x="394" y="194"/>
                    </a:cubicBezTo>
                    <a:cubicBezTo>
                      <a:pt x="370" y="151"/>
                      <a:pt x="340" y="107"/>
                      <a:pt x="302" y="76"/>
                    </a:cubicBezTo>
                    <a:cubicBezTo>
                      <a:pt x="280" y="56"/>
                      <a:pt x="257" y="35"/>
                      <a:pt x="231" y="21"/>
                    </a:cubicBezTo>
                    <a:cubicBezTo>
                      <a:pt x="207" y="7"/>
                      <a:pt x="176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>
                <a:off x="2166850" y="2105800"/>
                <a:ext cx="213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23" extrusionOk="0">
                    <a:moveTo>
                      <a:pt x="202" y="0"/>
                    </a:moveTo>
                    <a:cubicBezTo>
                      <a:pt x="148" y="0"/>
                      <a:pt x="98" y="39"/>
                      <a:pt x="81" y="93"/>
                    </a:cubicBezTo>
                    <a:cubicBezTo>
                      <a:pt x="1" y="366"/>
                      <a:pt x="279" y="544"/>
                      <a:pt x="416" y="732"/>
                    </a:cubicBezTo>
                    <a:cubicBezTo>
                      <a:pt x="416" y="733"/>
                      <a:pt x="419" y="733"/>
                      <a:pt x="419" y="733"/>
                    </a:cubicBezTo>
                    <a:cubicBezTo>
                      <a:pt x="427" y="750"/>
                      <a:pt x="437" y="769"/>
                      <a:pt x="444" y="789"/>
                    </a:cubicBezTo>
                    <a:cubicBezTo>
                      <a:pt x="515" y="957"/>
                      <a:pt x="521" y="1168"/>
                      <a:pt x="656" y="1301"/>
                    </a:cubicBezTo>
                    <a:cubicBezTo>
                      <a:pt x="670" y="1315"/>
                      <a:pt x="692" y="1323"/>
                      <a:pt x="713" y="1323"/>
                    </a:cubicBezTo>
                    <a:cubicBezTo>
                      <a:pt x="740" y="1323"/>
                      <a:pt x="767" y="1310"/>
                      <a:pt x="779" y="1284"/>
                    </a:cubicBezTo>
                    <a:cubicBezTo>
                      <a:pt x="826" y="1176"/>
                      <a:pt x="854" y="1073"/>
                      <a:pt x="848" y="952"/>
                    </a:cubicBezTo>
                    <a:cubicBezTo>
                      <a:pt x="847" y="815"/>
                      <a:pt x="812" y="688"/>
                      <a:pt x="762" y="563"/>
                    </a:cubicBezTo>
                    <a:cubicBezTo>
                      <a:pt x="666" y="332"/>
                      <a:pt x="486" y="80"/>
                      <a:pt x="235" y="5"/>
                    </a:cubicBezTo>
                    <a:cubicBezTo>
                      <a:pt x="224" y="2"/>
                      <a:pt x="213" y="0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>
                <a:off x="2190125" y="2110825"/>
                <a:ext cx="835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01" extrusionOk="0">
                    <a:moveTo>
                      <a:pt x="161" y="0"/>
                    </a:moveTo>
                    <a:cubicBezTo>
                      <a:pt x="146" y="2"/>
                      <a:pt x="132" y="5"/>
                      <a:pt x="119" y="6"/>
                    </a:cubicBezTo>
                    <a:lnTo>
                      <a:pt x="81" y="22"/>
                    </a:lnTo>
                    <a:cubicBezTo>
                      <a:pt x="64" y="33"/>
                      <a:pt x="50" y="45"/>
                      <a:pt x="37" y="64"/>
                    </a:cubicBezTo>
                    <a:cubicBezTo>
                      <a:pt x="22" y="78"/>
                      <a:pt x="14" y="95"/>
                      <a:pt x="8" y="117"/>
                    </a:cubicBezTo>
                    <a:lnTo>
                      <a:pt x="2" y="160"/>
                    </a:lnTo>
                    <a:cubicBezTo>
                      <a:pt x="1" y="170"/>
                      <a:pt x="2" y="172"/>
                      <a:pt x="4" y="185"/>
                    </a:cubicBezTo>
                    <a:cubicBezTo>
                      <a:pt x="8" y="211"/>
                      <a:pt x="4" y="201"/>
                      <a:pt x="15" y="225"/>
                    </a:cubicBezTo>
                    <a:cubicBezTo>
                      <a:pt x="22" y="242"/>
                      <a:pt x="18" y="240"/>
                      <a:pt x="24" y="245"/>
                    </a:cubicBezTo>
                    <a:cubicBezTo>
                      <a:pt x="24" y="245"/>
                      <a:pt x="24" y="247"/>
                      <a:pt x="25" y="247"/>
                    </a:cubicBezTo>
                    <a:cubicBezTo>
                      <a:pt x="30" y="251"/>
                      <a:pt x="47" y="276"/>
                      <a:pt x="51" y="280"/>
                    </a:cubicBezTo>
                    <a:cubicBezTo>
                      <a:pt x="53" y="281"/>
                      <a:pt x="54" y="281"/>
                      <a:pt x="57" y="283"/>
                    </a:cubicBezTo>
                    <a:cubicBezTo>
                      <a:pt x="61" y="290"/>
                      <a:pt x="67" y="300"/>
                      <a:pt x="71" y="307"/>
                    </a:cubicBezTo>
                    <a:cubicBezTo>
                      <a:pt x="74" y="314"/>
                      <a:pt x="76" y="323"/>
                      <a:pt x="80" y="329"/>
                    </a:cubicBezTo>
                    <a:cubicBezTo>
                      <a:pt x="87" y="340"/>
                      <a:pt x="97" y="352"/>
                      <a:pt x="107" y="362"/>
                    </a:cubicBezTo>
                    <a:cubicBezTo>
                      <a:pt x="116" y="369"/>
                      <a:pt x="125" y="376"/>
                      <a:pt x="133" y="382"/>
                    </a:cubicBezTo>
                    <a:cubicBezTo>
                      <a:pt x="145" y="387"/>
                      <a:pt x="153" y="391"/>
                      <a:pt x="165" y="395"/>
                    </a:cubicBezTo>
                    <a:cubicBezTo>
                      <a:pt x="175" y="397"/>
                      <a:pt x="188" y="398"/>
                      <a:pt x="198" y="401"/>
                    </a:cubicBezTo>
                    <a:cubicBezTo>
                      <a:pt x="217" y="401"/>
                      <a:pt x="233" y="397"/>
                      <a:pt x="249" y="389"/>
                    </a:cubicBezTo>
                    <a:cubicBezTo>
                      <a:pt x="260" y="387"/>
                      <a:pt x="269" y="381"/>
                      <a:pt x="277" y="374"/>
                    </a:cubicBezTo>
                    <a:cubicBezTo>
                      <a:pt x="288" y="368"/>
                      <a:pt x="296" y="359"/>
                      <a:pt x="302" y="351"/>
                    </a:cubicBezTo>
                    <a:cubicBezTo>
                      <a:pt x="309" y="340"/>
                      <a:pt x="316" y="332"/>
                      <a:pt x="318" y="322"/>
                    </a:cubicBezTo>
                    <a:cubicBezTo>
                      <a:pt x="326" y="304"/>
                      <a:pt x="331" y="289"/>
                      <a:pt x="328" y="271"/>
                    </a:cubicBezTo>
                    <a:cubicBezTo>
                      <a:pt x="328" y="260"/>
                      <a:pt x="331" y="250"/>
                      <a:pt x="331" y="238"/>
                    </a:cubicBezTo>
                    <a:cubicBezTo>
                      <a:pt x="334" y="221"/>
                      <a:pt x="331" y="199"/>
                      <a:pt x="326" y="179"/>
                    </a:cubicBezTo>
                    <a:cubicBezTo>
                      <a:pt x="325" y="166"/>
                      <a:pt x="324" y="156"/>
                      <a:pt x="319" y="143"/>
                    </a:cubicBezTo>
                    <a:lnTo>
                      <a:pt x="316" y="121"/>
                    </a:lnTo>
                    <a:lnTo>
                      <a:pt x="316" y="120"/>
                    </a:lnTo>
                    <a:cubicBezTo>
                      <a:pt x="316" y="120"/>
                      <a:pt x="316" y="117"/>
                      <a:pt x="313" y="117"/>
                    </a:cubicBezTo>
                    <a:lnTo>
                      <a:pt x="298" y="80"/>
                    </a:lnTo>
                    <a:cubicBezTo>
                      <a:pt x="288" y="62"/>
                      <a:pt x="275" y="48"/>
                      <a:pt x="256" y="35"/>
                    </a:cubicBezTo>
                    <a:cubicBezTo>
                      <a:pt x="247" y="26"/>
                      <a:pt x="234" y="19"/>
                      <a:pt x="223" y="15"/>
                    </a:cubicBezTo>
                    <a:cubicBezTo>
                      <a:pt x="204" y="5"/>
                      <a:pt x="182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2046600" y="1916700"/>
                <a:ext cx="396775" cy="316700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2668" extrusionOk="0">
                    <a:moveTo>
                      <a:pt x="15761" y="1"/>
                    </a:moveTo>
                    <a:cubicBezTo>
                      <a:pt x="15741" y="1"/>
                      <a:pt x="15721" y="7"/>
                      <a:pt x="15703" y="19"/>
                    </a:cubicBezTo>
                    <a:lnTo>
                      <a:pt x="15702" y="22"/>
                    </a:lnTo>
                    <a:cubicBezTo>
                      <a:pt x="15344" y="277"/>
                      <a:pt x="14960" y="492"/>
                      <a:pt x="14557" y="668"/>
                    </a:cubicBezTo>
                    <a:cubicBezTo>
                      <a:pt x="14152" y="839"/>
                      <a:pt x="13730" y="969"/>
                      <a:pt x="13302" y="1079"/>
                    </a:cubicBezTo>
                    <a:cubicBezTo>
                      <a:pt x="12444" y="1293"/>
                      <a:pt x="11559" y="1420"/>
                      <a:pt x="10673" y="1569"/>
                    </a:cubicBezTo>
                    <a:cubicBezTo>
                      <a:pt x="10229" y="1644"/>
                      <a:pt x="9785" y="1727"/>
                      <a:pt x="9342" y="1834"/>
                    </a:cubicBezTo>
                    <a:cubicBezTo>
                      <a:pt x="8901" y="1943"/>
                      <a:pt x="8463" y="2079"/>
                      <a:pt x="8036" y="2239"/>
                    </a:cubicBezTo>
                    <a:cubicBezTo>
                      <a:pt x="7611" y="2405"/>
                      <a:pt x="7198" y="2596"/>
                      <a:pt x="6794" y="2808"/>
                    </a:cubicBezTo>
                    <a:cubicBezTo>
                      <a:pt x="6392" y="3024"/>
                      <a:pt x="6004" y="3264"/>
                      <a:pt x="5628" y="3522"/>
                    </a:cubicBezTo>
                    <a:cubicBezTo>
                      <a:pt x="4136" y="4573"/>
                      <a:pt x="2891" y="5955"/>
                      <a:pt x="1961" y="7512"/>
                    </a:cubicBezTo>
                    <a:cubicBezTo>
                      <a:pt x="1730" y="7902"/>
                      <a:pt x="1518" y="8300"/>
                      <a:pt x="1318" y="8708"/>
                    </a:cubicBezTo>
                    <a:cubicBezTo>
                      <a:pt x="1123" y="9117"/>
                      <a:pt x="943" y="9531"/>
                      <a:pt x="777" y="9953"/>
                    </a:cubicBezTo>
                    <a:cubicBezTo>
                      <a:pt x="460" y="10798"/>
                      <a:pt x="199" y="11664"/>
                      <a:pt x="11" y="12545"/>
                    </a:cubicBezTo>
                    <a:cubicBezTo>
                      <a:pt x="0" y="12598"/>
                      <a:pt x="32" y="12649"/>
                      <a:pt x="80" y="12665"/>
                    </a:cubicBezTo>
                    <a:cubicBezTo>
                      <a:pt x="87" y="12666"/>
                      <a:pt x="95" y="12667"/>
                      <a:pt x="102" y="12667"/>
                    </a:cubicBezTo>
                    <a:cubicBezTo>
                      <a:pt x="148" y="12667"/>
                      <a:pt x="188" y="12639"/>
                      <a:pt x="201" y="12594"/>
                    </a:cubicBezTo>
                    <a:cubicBezTo>
                      <a:pt x="318" y="12163"/>
                      <a:pt x="446" y="11738"/>
                      <a:pt x="587" y="11314"/>
                    </a:cubicBezTo>
                    <a:cubicBezTo>
                      <a:pt x="731" y="10893"/>
                      <a:pt x="887" y="10477"/>
                      <a:pt x="1058" y="10067"/>
                    </a:cubicBezTo>
                    <a:cubicBezTo>
                      <a:pt x="1231" y="9658"/>
                      <a:pt x="1417" y="9256"/>
                      <a:pt x="1618" y="8859"/>
                    </a:cubicBezTo>
                    <a:cubicBezTo>
                      <a:pt x="1821" y="8466"/>
                      <a:pt x="2039" y="8081"/>
                      <a:pt x="2274" y="7705"/>
                    </a:cubicBezTo>
                    <a:cubicBezTo>
                      <a:pt x="2511" y="7331"/>
                      <a:pt x="2761" y="6967"/>
                      <a:pt x="3025" y="6612"/>
                    </a:cubicBezTo>
                    <a:cubicBezTo>
                      <a:pt x="3291" y="6260"/>
                      <a:pt x="3574" y="5920"/>
                      <a:pt x="3874" y="5596"/>
                    </a:cubicBezTo>
                    <a:cubicBezTo>
                      <a:pt x="4176" y="5276"/>
                      <a:pt x="4491" y="4967"/>
                      <a:pt x="4822" y="4675"/>
                    </a:cubicBezTo>
                    <a:cubicBezTo>
                      <a:pt x="5158" y="4387"/>
                      <a:pt x="5505" y="4116"/>
                      <a:pt x="5864" y="3860"/>
                    </a:cubicBezTo>
                    <a:cubicBezTo>
                      <a:pt x="6226" y="3608"/>
                      <a:pt x="6599" y="3376"/>
                      <a:pt x="6984" y="3164"/>
                    </a:cubicBezTo>
                    <a:cubicBezTo>
                      <a:pt x="7372" y="2957"/>
                      <a:pt x="7770" y="2769"/>
                      <a:pt x="8179" y="2606"/>
                    </a:cubicBezTo>
                    <a:cubicBezTo>
                      <a:pt x="8589" y="2451"/>
                      <a:pt x="9008" y="2317"/>
                      <a:pt x="9435" y="2207"/>
                    </a:cubicBezTo>
                    <a:cubicBezTo>
                      <a:pt x="9864" y="2102"/>
                      <a:pt x="10298" y="2011"/>
                      <a:pt x="10736" y="1926"/>
                    </a:cubicBezTo>
                    <a:cubicBezTo>
                      <a:pt x="11613" y="1759"/>
                      <a:pt x="12503" y="1615"/>
                      <a:pt x="13378" y="1371"/>
                    </a:cubicBezTo>
                    <a:cubicBezTo>
                      <a:pt x="13815" y="1243"/>
                      <a:pt x="14246" y="1093"/>
                      <a:pt x="14660" y="901"/>
                    </a:cubicBezTo>
                    <a:cubicBezTo>
                      <a:pt x="15072" y="704"/>
                      <a:pt x="15466" y="463"/>
                      <a:pt x="15823" y="178"/>
                    </a:cubicBezTo>
                    <a:cubicBezTo>
                      <a:pt x="15862" y="146"/>
                      <a:pt x="15871" y="87"/>
                      <a:pt x="15840" y="44"/>
                    </a:cubicBezTo>
                    <a:cubicBezTo>
                      <a:pt x="15822" y="15"/>
                      <a:pt x="15792" y="1"/>
                      <a:pt x="15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2218050" y="1307725"/>
                <a:ext cx="214800" cy="3097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12390" extrusionOk="0">
                    <a:moveTo>
                      <a:pt x="8592" y="1"/>
                    </a:moveTo>
                    <a:lnTo>
                      <a:pt x="8592" y="1"/>
                    </a:lnTo>
                    <a:cubicBezTo>
                      <a:pt x="7035" y="886"/>
                      <a:pt x="5385" y="1608"/>
                      <a:pt x="3908" y="2620"/>
                    </a:cubicBezTo>
                    <a:cubicBezTo>
                      <a:pt x="2432" y="3633"/>
                      <a:pt x="1112" y="5001"/>
                      <a:pt x="596" y="6713"/>
                    </a:cubicBezTo>
                    <a:cubicBezTo>
                      <a:pt x="1" y="8698"/>
                      <a:pt x="641" y="10999"/>
                      <a:pt x="2176" y="12390"/>
                    </a:cubicBezTo>
                    <a:cubicBezTo>
                      <a:pt x="3372" y="11499"/>
                      <a:pt x="4814" y="10912"/>
                      <a:pt x="5912" y="9877"/>
                    </a:cubicBezTo>
                    <a:cubicBezTo>
                      <a:pt x="7039" y="8815"/>
                      <a:pt x="7734" y="7302"/>
                      <a:pt x="7802" y="5752"/>
                    </a:cubicBezTo>
                    <a:cubicBezTo>
                      <a:pt x="7852" y="4626"/>
                      <a:pt x="7587" y="3479"/>
                      <a:pt x="7825" y="2379"/>
                    </a:cubicBezTo>
                    <a:cubicBezTo>
                      <a:pt x="8002" y="1565"/>
                      <a:pt x="8443" y="822"/>
                      <a:pt x="85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2240825" y="1340500"/>
                <a:ext cx="171175" cy="264150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10566" extrusionOk="0">
                    <a:moveTo>
                      <a:pt x="6553" y="1"/>
                    </a:moveTo>
                    <a:cubicBezTo>
                      <a:pt x="6537" y="1"/>
                      <a:pt x="6522" y="2"/>
                      <a:pt x="6506" y="6"/>
                    </a:cubicBezTo>
                    <a:cubicBezTo>
                      <a:pt x="5591" y="203"/>
                      <a:pt x="4769" y="853"/>
                      <a:pt x="4214" y="1590"/>
                    </a:cubicBezTo>
                    <a:cubicBezTo>
                      <a:pt x="4028" y="1835"/>
                      <a:pt x="3845" y="2094"/>
                      <a:pt x="3623" y="2311"/>
                    </a:cubicBezTo>
                    <a:lnTo>
                      <a:pt x="3623" y="2289"/>
                    </a:lnTo>
                    <a:cubicBezTo>
                      <a:pt x="3630" y="2135"/>
                      <a:pt x="3659" y="1978"/>
                      <a:pt x="3636" y="1822"/>
                    </a:cubicBezTo>
                    <a:cubicBezTo>
                      <a:pt x="3625" y="1754"/>
                      <a:pt x="3544" y="1697"/>
                      <a:pt x="3472" y="1697"/>
                    </a:cubicBezTo>
                    <a:cubicBezTo>
                      <a:pt x="3457" y="1697"/>
                      <a:pt x="3442" y="1700"/>
                      <a:pt x="3428" y="1705"/>
                    </a:cubicBezTo>
                    <a:cubicBezTo>
                      <a:pt x="3005" y="1875"/>
                      <a:pt x="2809" y="2365"/>
                      <a:pt x="2659" y="2763"/>
                    </a:cubicBezTo>
                    <a:cubicBezTo>
                      <a:pt x="2594" y="2938"/>
                      <a:pt x="2549" y="3108"/>
                      <a:pt x="2522" y="3291"/>
                    </a:cubicBezTo>
                    <a:cubicBezTo>
                      <a:pt x="2509" y="3369"/>
                      <a:pt x="2499" y="3533"/>
                      <a:pt x="2458" y="3663"/>
                    </a:cubicBezTo>
                    <a:cubicBezTo>
                      <a:pt x="2405" y="3470"/>
                      <a:pt x="2356" y="3268"/>
                      <a:pt x="2212" y="3139"/>
                    </a:cubicBezTo>
                    <a:cubicBezTo>
                      <a:pt x="2149" y="3083"/>
                      <a:pt x="2087" y="3059"/>
                      <a:pt x="2028" y="3059"/>
                    </a:cubicBezTo>
                    <a:cubicBezTo>
                      <a:pt x="1846" y="3059"/>
                      <a:pt x="1691" y="3279"/>
                      <a:pt x="1622" y="3446"/>
                    </a:cubicBezTo>
                    <a:cubicBezTo>
                      <a:pt x="1491" y="3771"/>
                      <a:pt x="1462" y="4120"/>
                      <a:pt x="1483" y="4467"/>
                    </a:cubicBezTo>
                    <a:cubicBezTo>
                      <a:pt x="1506" y="4885"/>
                      <a:pt x="1605" y="5349"/>
                      <a:pt x="1484" y="5760"/>
                    </a:cubicBezTo>
                    <a:cubicBezTo>
                      <a:pt x="1421" y="5666"/>
                      <a:pt x="1389" y="5525"/>
                      <a:pt x="1341" y="5446"/>
                    </a:cubicBezTo>
                    <a:cubicBezTo>
                      <a:pt x="1259" y="5303"/>
                      <a:pt x="1121" y="5195"/>
                      <a:pt x="951" y="5183"/>
                    </a:cubicBezTo>
                    <a:cubicBezTo>
                      <a:pt x="939" y="5182"/>
                      <a:pt x="929" y="5182"/>
                      <a:pt x="918" y="5182"/>
                    </a:cubicBezTo>
                    <a:cubicBezTo>
                      <a:pt x="593" y="5182"/>
                      <a:pt x="570" y="5602"/>
                      <a:pt x="573" y="5845"/>
                    </a:cubicBezTo>
                    <a:cubicBezTo>
                      <a:pt x="577" y="6411"/>
                      <a:pt x="736" y="6974"/>
                      <a:pt x="930" y="7504"/>
                    </a:cubicBezTo>
                    <a:cubicBezTo>
                      <a:pt x="1030" y="7775"/>
                      <a:pt x="1167" y="8033"/>
                      <a:pt x="1266" y="8307"/>
                    </a:cubicBezTo>
                    <a:cubicBezTo>
                      <a:pt x="1282" y="8354"/>
                      <a:pt x="1398" y="8654"/>
                      <a:pt x="1360" y="8674"/>
                    </a:cubicBezTo>
                    <a:cubicBezTo>
                      <a:pt x="1358" y="8676"/>
                      <a:pt x="1355" y="8677"/>
                      <a:pt x="1352" y="8677"/>
                    </a:cubicBezTo>
                    <a:cubicBezTo>
                      <a:pt x="1314" y="8677"/>
                      <a:pt x="1223" y="8581"/>
                      <a:pt x="1200" y="8551"/>
                    </a:cubicBezTo>
                    <a:cubicBezTo>
                      <a:pt x="1013" y="8316"/>
                      <a:pt x="900" y="8016"/>
                      <a:pt x="763" y="7751"/>
                    </a:cubicBezTo>
                    <a:cubicBezTo>
                      <a:pt x="678" y="7586"/>
                      <a:pt x="559" y="7296"/>
                      <a:pt x="350" y="7259"/>
                    </a:cubicBezTo>
                    <a:cubicBezTo>
                      <a:pt x="330" y="7256"/>
                      <a:pt x="312" y="7254"/>
                      <a:pt x="295" y="7254"/>
                    </a:cubicBezTo>
                    <a:cubicBezTo>
                      <a:pt x="134" y="7254"/>
                      <a:pt x="64" y="7399"/>
                      <a:pt x="44" y="7550"/>
                    </a:cubicBezTo>
                    <a:cubicBezTo>
                      <a:pt x="14" y="7592"/>
                      <a:pt x="1" y="7645"/>
                      <a:pt x="20" y="7709"/>
                    </a:cubicBezTo>
                    <a:cubicBezTo>
                      <a:pt x="34" y="7758"/>
                      <a:pt x="51" y="7804"/>
                      <a:pt x="69" y="7851"/>
                    </a:cubicBezTo>
                    <a:cubicBezTo>
                      <a:pt x="138" y="8161"/>
                      <a:pt x="292" y="8463"/>
                      <a:pt x="433" y="8739"/>
                    </a:cubicBezTo>
                    <a:cubicBezTo>
                      <a:pt x="563" y="8992"/>
                      <a:pt x="700" y="9245"/>
                      <a:pt x="857" y="9483"/>
                    </a:cubicBezTo>
                    <a:lnTo>
                      <a:pt x="884" y="9522"/>
                    </a:lnTo>
                    <a:cubicBezTo>
                      <a:pt x="1014" y="9900"/>
                      <a:pt x="1196" y="10505"/>
                      <a:pt x="1663" y="10561"/>
                    </a:cubicBezTo>
                    <a:cubicBezTo>
                      <a:pt x="1684" y="10564"/>
                      <a:pt x="1706" y="10565"/>
                      <a:pt x="1727" y="10565"/>
                    </a:cubicBezTo>
                    <a:cubicBezTo>
                      <a:pt x="1991" y="10565"/>
                      <a:pt x="2257" y="10379"/>
                      <a:pt x="2457" y="10231"/>
                    </a:cubicBezTo>
                    <a:cubicBezTo>
                      <a:pt x="2742" y="10019"/>
                      <a:pt x="3019" y="9792"/>
                      <a:pt x="3294" y="9568"/>
                    </a:cubicBezTo>
                    <a:cubicBezTo>
                      <a:pt x="3601" y="9320"/>
                      <a:pt x="3891" y="9055"/>
                      <a:pt x="4181" y="8788"/>
                    </a:cubicBezTo>
                    <a:cubicBezTo>
                      <a:pt x="4386" y="8601"/>
                      <a:pt x="4616" y="8419"/>
                      <a:pt x="4740" y="8167"/>
                    </a:cubicBezTo>
                    <a:cubicBezTo>
                      <a:pt x="4818" y="8011"/>
                      <a:pt x="4855" y="7823"/>
                      <a:pt x="4736" y="7677"/>
                    </a:cubicBezTo>
                    <a:cubicBezTo>
                      <a:pt x="4630" y="7545"/>
                      <a:pt x="4434" y="7510"/>
                      <a:pt x="4265" y="7510"/>
                    </a:cubicBezTo>
                    <a:cubicBezTo>
                      <a:pt x="4234" y="7510"/>
                      <a:pt x="4205" y="7511"/>
                      <a:pt x="4177" y="7513"/>
                    </a:cubicBezTo>
                    <a:cubicBezTo>
                      <a:pt x="3986" y="7523"/>
                      <a:pt x="3799" y="7572"/>
                      <a:pt x="3612" y="7592"/>
                    </a:cubicBezTo>
                    <a:cubicBezTo>
                      <a:pt x="3538" y="7600"/>
                      <a:pt x="3461" y="7608"/>
                      <a:pt x="3385" y="7608"/>
                    </a:cubicBezTo>
                    <a:cubicBezTo>
                      <a:pt x="3360" y="7608"/>
                      <a:pt x="3336" y="7607"/>
                      <a:pt x="3312" y="7605"/>
                    </a:cubicBezTo>
                    <a:cubicBezTo>
                      <a:pt x="3276" y="7601"/>
                      <a:pt x="3244" y="7596"/>
                      <a:pt x="3211" y="7586"/>
                    </a:cubicBezTo>
                    <a:lnTo>
                      <a:pt x="3207" y="7586"/>
                    </a:lnTo>
                    <a:cubicBezTo>
                      <a:pt x="3247" y="7484"/>
                      <a:pt x="3400" y="7425"/>
                      <a:pt x="3488" y="7380"/>
                    </a:cubicBezTo>
                    <a:cubicBezTo>
                      <a:pt x="3630" y="7308"/>
                      <a:pt x="3770" y="7239"/>
                      <a:pt x="3907" y="7155"/>
                    </a:cubicBezTo>
                    <a:cubicBezTo>
                      <a:pt x="4249" y="6951"/>
                      <a:pt x="4592" y="6749"/>
                      <a:pt x="4922" y="6530"/>
                    </a:cubicBezTo>
                    <a:cubicBezTo>
                      <a:pt x="5201" y="6344"/>
                      <a:pt x="5474" y="6133"/>
                      <a:pt x="5712" y="5894"/>
                    </a:cubicBezTo>
                    <a:cubicBezTo>
                      <a:pt x="5915" y="5691"/>
                      <a:pt x="6144" y="5436"/>
                      <a:pt x="6205" y="5143"/>
                    </a:cubicBezTo>
                    <a:cubicBezTo>
                      <a:pt x="6266" y="4846"/>
                      <a:pt x="6076" y="4766"/>
                      <a:pt x="5844" y="4766"/>
                    </a:cubicBezTo>
                    <a:cubicBezTo>
                      <a:pt x="5651" y="4766"/>
                      <a:pt x="5427" y="4822"/>
                      <a:pt x="5298" y="4853"/>
                    </a:cubicBezTo>
                    <a:cubicBezTo>
                      <a:pt x="5065" y="4911"/>
                      <a:pt x="4835" y="4983"/>
                      <a:pt x="4602" y="5042"/>
                    </a:cubicBezTo>
                    <a:cubicBezTo>
                      <a:pt x="4470" y="5075"/>
                      <a:pt x="4253" y="5149"/>
                      <a:pt x="4071" y="5149"/>
                    </a:cubicBezTo>
                    <a:cubicBezTo>
                      <a:pt x="4055" y="5149"/>
                      <a:pt x="4038" y="5149"/>
                      <a:pt x="4022" y="5147"/>
                    </a:cubicBezTo>
                    <a:cubicBezTo>
                      <a:pt x="4143" y="4933"/>
                      <a:pt x="4387" y="4774"/>
                      <a:pt x="4577" y="4644"/>
                    </a:cubicBezTo>
                    <a:cubicBezTo>
                      <a:pt x="4832" y="4473"/>
                      <a:pt x="5096" y="4319"/>
                      <a:pt x="5334" y="4125"/>
                    </a:cubicBezTo>
                    <a:cubicBezTo>
                      <a:pt x="5625" y="3890"/>
                      <a:pt x="6264" y="3406"/>
                      <a:pt x="6079" y="2966"/>
                    </a:cubicBezTo>
                    <a:cubicBezTo>
                      <a:pt x="5994" y="2765"/>
                      <a:pt x="5791" y="2706"/>
                      <a:pt x="5591" y="2706"/>
                    </a:cubicBezTo>
                    <a:cubicBezTo>
                      <a:pt x="5527" y="2706"/>
                      <a:pt x="5464" y="2712"/>
                      <a:pt x="5405" y="2721"/>
                    </a:cubicBezTo>
                    <a:cubicBezTo>
                      <a:pt x="5255" y="2744"/>
                      <a:pt x="5109" y="2786"/>
                      <a:pt x="4962" y="2822"/>
                    </a:cubicBezTo>
                    <a:cubicBezTo>
                      <a:pt x="4890" y="2841"/>
                      <a:pt x="4815" y="2858"/>
                      <a:pt x="4742" y="2873"/>
                    </a:cubicBezTo>
                    <a:cubicBezTo>
                      <a:pt x="4703" y="2880"/>
                      <a:pt x="4628" y="2874"/>
                      <a:pt x="4577" y="2881"/>
                    </a:cubicBezTo>
                    <a:cubicBezTo>
                      <a:pt x="4577" y="2880"/>
                      <a:pt x="4580" y="2879"/>
                      <a:pt x="4580" y="2879"/>
                    </a:cubicBezTo>
                    <a:cubicBezTo>
                      <a:pt x="4635" y="2776"/>
                      <a:pt x="4706" y="2681"/>
                      <a:pt x="4772" y="2596"/>
                    </a:cubicBezTo>
                    <a:cubicBezTo>
                      <a:pt x="4943" y="2380"/>
                      <a:pt x="5148" y="2188"/>
                      <a:pt x="5343" y="1994"/>
                    </a:cubicBezTo>
                    <a:cubicBezTo>
                      <a:pt x="5655" y="1682"/>
                      <a:pt x="5951" y="1354"/>
                      <a:pt x="6241" y="1025"/>
                    </a:cubicBezTo>
                    <a:cubicBezTo>
                      <a:pt x="6450" y="788"/>
                      <a:pt x="6846" y="502"/>
                      <a:pt x="6747" y="143"/>
                    </a:cubicBezTo>
                    <a:cubicBezTo>
                      <a:pt x="6722" y="54"/>
                      <a:pt x="6640" y="1"/>
                      <a:pt x="6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2245050" y="1520475"/>
                <a:ext cx="40850" cy="61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2451" extrusionOk="0">
                    <a:moveTo>
                      <a:pt x="147" y="1"/>
                    </a:moveTo>
                    <a:cubicBezTo>
                      <a:pt x="143" y="1"/>
                      <a:pt x="139" y="1"/>
                      <a:pt x="134" y="1"/>
                    </a:cubicBezTo>
                    <a:cubicBezTo>
                      <a:pt x="72" y="4"/>
                      <a:pt x="26" y="48"/>
                      <a:pt x="23" y="112"/>
                    </a:cubicBezTo>
                    <a:cubicBezTo>
                      <a:pt x="0" y="531"/>
                      <a:pt x="267" y="890"/>
                      <a:pt x="501" y="1213"/>
                    </a:cubicBezTo>
                    <a:cubicBezTo>
                      <a:pt x="591" y="1337"/>
                      <a:pt x="685" y="1461"/>
                      <a:pt x="776" y="1586"/>
                    </a:cubicBezTo>
                    <a:cubicBezTo>
                      <a:pt x="860" y="1739"/>
                      <a:pt x="956" y="1885"/>
                      <a:pt x="1081" y="2016"/>
                    </a:cubicBezTo>
                    <a:cubicBezTo>
                      <a:pt x="1086" y="2022"/>
                      <a:pt x="1092" y="2023"/>
                      <a:pt x="1099" y="2029"/>
                    </a:cubicBezTo>
                    <a:cubicBezTo>
                      <a:pt x="1178" y="2153"/>
                      <a:pt x="1262" y="2275"/>
                      <a:pt x="1350" y="2391"/>
                    </a:cubicBezTo>
                    <a:cubicBezTo>
                      <a:pt x="1364" y="2411"/>
                      <a:pt x="1380" y="2424"/>
                      <a:pt x="1399" y="2433"/>
                    </a:cubicBezTo>
                    <a:cubicBezTo>
                      <a:pt x="1409" y="2441"/>
                      <a:pt x="1422" y="2446"/>
                      <a:pt x="1435" y="2447"/>
                    </a:cubicBezTo>
                    <a:cubicBezTo>
                      <a:pt x="1445" y="2449"/>
                      <a:pt x="1455" y="2451"/>
                      <a:pt x="1465" y="2451"/>
                    </a:cubicBezTo>
                    <a:cubicBezTo>
                      <a:pt x="1552" y="2451"/>
                      <a:pt x="1633" y="2364"/>
                      <a:pt x="1579" y="2254"/>
                    </a:cubicBezTo>
                    <a:cubicBezTo>
                      <a:pt x="1485" y="2069"/>
                      <a:pt x="1396" y="1886"/>
                      <a:pt x="1279" y="1713"/>
                    </a:cubicBezTo>
                    <a:cubicBezTo>
                      <a:pt x="1177" y="1565"/>
                      <a:pt x="1066" y="1421"/>
                      <a:pt x="956" y="1274"/>
                    </a:cubicBezTo>
                    <a:cubicBezTo>
                      <a:pt x="891" y="1143"/>
                      <a:pt x="844" y="1004"/>
                      <a:pt x="787" y="870"/>
                    </a:cubicBezTo>
                    <a:cubicBezTo>
                      <a:pt x="704" y="668"/>
                      <a:pt x="617" y="464"/>
                      <a:pt x="501" y="279"/>
                    </a:cubicBezTo>
                    <a:cubicBezTo>
                      <a:pt x="422" y="157"/>
                      <a:pt x="309" y="1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2244750" y="1477125"/>
                <a:ext cx="41775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2954" extrusionOk="0">
                    <a:moveTo>
                      <a:pt x="613" y="0"/>
                    </a:moveTo>
                    <a:cubicBezTo>
                      <a:pt x="570" y="0"/>
                      <a:pt x="524" y="23"/>
                      <a:pt x="507" y="59"/>
                    </a:cubicBezTo>
                    <a:cubicBezTo>
                      <a:pt x="1" y="1096"/>
                      <a:pt x="1225" y="1947"/>
                      <a:pt x="1447" y="2874"/>
                    </a:cubicBezTo>
                    <a:cubicBezTo>
                      <a:pt x="1460" y="2929"/>
                      <a:pt x="1502" y="2954"/>
                      <a:pt x="1545" y="2954"/>
                    </a:cubicBezTo>
                    <a:cubicBezTo>
                      <a:pt x="1605" y="2954"/>
                      <a:pt x="1668" y="2907"/>
                      <a:pt x="1664" y="2835"/>
                    </a:cubicBezTo>
                    <a:cubicBezTo>
                      <a:pt x="1667" y="2820"/>
                      <a:pt x="1670" y="2806"/>
                      <a:pt x="1666" y="2790"/>
                    </a:cubicBezTo>
                    <a:cubicBezTo>
                      <a:pt x="1584" y="2198"/>
                      <a:pt x="1255" y="1671"/>
                      <a:pt x="1091" y="1102"/>
                    </a:cubicBezTo>
                    <a:cubicBezTo>
                      <a:pt x="988" y="742"/>
                      <a:pt x="994" y="262"/>
                      <a:pt x="668" y="17"/>
                    </a:cubicBezTo>
                    <a:cubicBezTo>
                      <a:pt x="653" y="5"/>
                      <a:pt x="633" y="0"/>
                      <a:pt x="6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2273300" y="1479150"/>
                <a:ext cx="1707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283" extrusionOk="0">
                    <a:moveTo>
                      <a:pt x="290" y="1"/>
                    </a:moveTo>
                    <a:cubicBezTo>
                      <a:pt x="261" y="1"/>
                      <a:pt x="232" y="9"/>
                      <a:pt x="205" y="27"/>
                    </a:cubicBezTo>
                    <a:cubicBezTo>
                      <a:pt x="3" y="159"/>
                      <a:pt x="0" y="430"/>
                      <a:pt x="44" y="642"/>
                    </a:cubicBezTo>
                    <a:cubicBezTo>
                      <a:pt x="64" y="741"/>
                      <a:pt x="104" y="840"/>
                      <a:pt x="148" y="930"/>
                    </a:cubicBezTo>
                    <a:cubicBezTo>
                      <a:pt x="171" y="979"/>
                      <a:pt x="198" y="1020"/>
                      <a:pt x="231" y="1063"/>
                    </a:cubicBezTo>
                    <a:cubicBezTo>
                      <a:pt x="246" y="1082"/>
                      <a:pt x="263" y="1096"/>
                      <a:pt x="280" y="1109"/>
                    </a:cubicBezTo>
                    <a:cubicBezTo>
                      <a:pt x="318" y="1167"/>
                      <a:pt x="364" y="1221"/>
                      <a:pt x="421" y="1263"/>
                    </a:cubicBezTo>
                    <a:cubicBezTo>
                      <a:pt x="438" y="1276"/>
                      <a:pt x="459" y="1282"/>
                      <a:pt x="481" y="1282"/>
                    </a:cubicBezTo>
                    <a:cubicBezTo>
                      <a:pt x="526" y="1282"/>
                      <a:pt x="575" y="1257"/>
                      <a:pt x="594" y="1219"/>
                    </a:cubicBezTo>
                    <a:cubicBezTo>
                      <a:pt x="682" y="1043"/>
                      <a:pt x="682" y="819"/>
                      <a:pt x="659" y="631"/>
                    </a:cubicBezTo>
                    <a:cubicBezTo>
                      <a:pt x="645" y="522"/>
                      <a:pt x="625" y="414"/>
                      <a:pt x="584" y="311"/>
                    </a:cubicBezTo>
                    <a:cubicBezTo>
                      <a:pt x="548" y="223"/>
                      <a:pt x="506" y="119"/>
                      <a:pt x="430" y="55"/>
                    </a:cubicBezTo>
                    <a:cubicBezTo>
                      <a:pt x="391" y="23"/>
                      <a:pt x="340" y="1"/>
                      <a:pt x="29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2267450" y="1446125"/>
                <a:ext cx="13200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97" extrusionOk="0">
                    <a:moveTo>
                      <a:pt x="233" y="1"/>
                    </a:moveTo>
                    <a:cubicBezTo>
                      <a:pt x="207" y="1"/>
                      <a:pt x="182" y="6"/>
                      <a:pt x="158" y="16"/>
                    </a:cubicBezTo>
                    <a:cubicBezTo>
                      <a:pt x="152" y="17"/>
                      <a:pt x="147" y="23"/>
                      <a:pt x="144" y="24"/>
                    </a:cubicBezTo>
                    <a:cubicBezTo>
                      <a:pt x="95" y="39"/>
                      <a:pt x="51" y="73"/>
                      <a:pt x="37" y="128"/>
                    </a:cubicBezTo>
                    <a:cubicBezTo>
                      <a:pt x="1" y="254"/>
                      <a:pt x="4" y="388"/>
                      <a:pt x="25" y="514"/>
                    </a:cubicBezTo>
                    <a:cubicBezTo>
                      <a:pt x="47" y="643"/>
                      <a:pt x="102" y="758"/>
                      <a:pt x="194" y="852"/>
                    </a:cubicBezTo>
                    <a:cubicBezTo>
                      <a:pt x="223" y="882"/>
                      <a:pt x="260" y="896"/>
                      <a:pt x="298" y="896"/>
                    </a:cubicBezTo>
                    <a:cubicBezTo>
                      <a:pt x="351" y="896"/>
                      <a:pt x="404" y="869"/>
                      <a:pt x="433" y="821"/>
                    </a:cubicBezTo>
                    <a:cubicBezTo>
                      <a:pt x="504" y="712"/>
                      <a:pt x="527" y="575"/>
                      <a:pt x="514" y="445"/>
                    </a:cubicBezTo>
                    <a:cubicBezTo>
                      <a:pt x="507" y="377"/>
                      <a:pt x="498" y="311"/>
                      <a:pt x="475" y="246"/>
                    </a:cubicBezTo>
                    <a:cubicBezTo>
                      <a:pt x="441" y="153"/>
                      <a:pt x="389" y="34"/>
                      <a:pt x="281" y="7"/>
                    </a:cubicBezTo>
                    <a:cubicBezTo>
                      <a:pt x="265" y="3"/>
                      <a:pt x="249" y="1"/>
                      <a:pt x="23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2276875" y="146137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1"/>
                    </a:moveTo>
                    <a:cubicBezTo>
                      <a:pt x="0" y="2"/>
                      <a:pt x="3" y="2"/>
                      <a:pt x="3" y="4"/>
                    </a:cubicBezTo>
                    <a:cubicBezTo>
                      <a:pt x="3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2282450" y="1388400"/>
                <a:ext cx="41025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180" extrusionOk="0">
                    <a:moveTo>
                      <a:pt x="1486" y="0"/>
                    </a:moveTo>
                    <a:cubicBezTo>
                      <a:pt x="1464" y="0"/>
                      <a:pt x="1440" y="6"/>
                      <a:pt x="1418" y="18"/>
                    </a:cubicBezTo>
                    <a:cubicBezTo>
                      <a:pt x="1125" y="177"/>
                      <a:pt x="995" y="516"/>
                      <a:pt x="909" y="818"/>
                    </a:cubicBezTo>
                    <a:cubicBezTo>
                      <a:pt x="861" y="991"/>
                      <a:pt x="825" y="1166"/>
                      <a:pt x="785" y="1342"/>
                    </a:cubicBezTo>
                    <a:cubicBezTo>
                      <a:pt x="779" y="1360"/>
                      <a:pt x="776" y="1382"/>
                      <a:pt x="772" y="1404"/>
                    </a:cubicBezTo>
                    <a:cubicBezTo>
                      <a:pt x="739" y="1332"/>
                      <a:pt x="700" y="1262"/>
                      <a:pt x="649" y="1199"/>
                    </a:cubicBezTo>
                    <a:cubicBezTo>
                      <a:pt x="578" y="1109"/>
                      <a:pt x="487" y="1067"/>
                      <a:pt x="397" y="1067"/>
                    </a:cubicBezTo>
                    <a:cubicBezTo>
                      <a:pt x="275" y="1067"/>
                      <a:pt x="155" y="1144"/>
                      <a:pt x="93" y="1281"/>
                    </a:cubicBezTo>
                    <a:cubicBezTo>
                      <a:pt x="1" y="1483"/>
                      <a:pt x="11" y="1732"/>
                      <a:pt x="32" y="1954"/>
                    </a:cubicBezTo>
                    <a:cubicBezTo>
                      <a:pt x="32" y="2055"/>
                      <a:pt x="37" y="2152"/>
                      <a:pt x="44" y="2238"/>
                    </a:cubicBezTo>
                    <a:cubicBezTo>
                      <a:pt x="64" y="2528"/>
                      <a:pt x="109" y="3018"/>
                      <a:pt x="416" y="3165"/>
                    </a:cubicBezTo>
                    <a:cubicBezTo>
                      <a:pt x="435" y="3174"/>
                      <a:pt x="459" y="3179"/>
                      <a:pt x="483" y="3179"/>
                    </a:cubicBezTo>
                    <a:cubicBezTo>
                      <a:pt x="524" y="3179"/>
                      <a:pt x="566" y="3163"/>
                      <a:pt x="583" y="3122"/>
                    </a:cubicBezTo>
                    <a:cubicBezTo>
                      <a:pt x="713" y="2813"/>
                      <a:pt x="695" y="2485"/>
                      <a:pt x="747" y="2165"/>
                    </a:cubicBezTo>
                    <a:cubicBezTo>
                      <a:pt x="771" y="2169"/>
                      <a:pt x="796" y="2171"/>
                      <a:pt x="820" y="2171"/>
                    </a:cubicBezTo>
                    <a:cubicBezTo>
                      <a:pt x="907" y="2171"/>
                      <a:pt x="993" y="2142"/>
                      <a:pt x="1067" y="2074"/>
                    </a:cubicBezTo>
                    <a:cubicBezTo>
                      <a:pt x="1203" y="1951"/>
                      <a:pt x="1265" y="1752"/>
                      <a:pt x="1308" y="1581"/>
                    </a:cubicBezTo>
                    <a:cubicBezTo>
                      <a:pt x="1373" y="1321"/>
                      <a:pt x="1406" y="1053"/>
                      <a:pt x="1477" y="792"/>
                    </a:cubicBezTo>
                    <a:cubicBezTo>
                      <a:pt x="1536" y="579"/>
                      <a:pt x="1641" y="369"/>
                      <a:pt x="1627" y="141"/>
                    </a:cubicBezTo>
                    <a:cubicBezTo>
                      <a:pt x="1622" y="59"/>
                      <a:pt x="1558" y="0"/>
                      <a:pt x="148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2328500" y="1375500"/>
                <a:ext cx="132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774" extrusionOk="0">
                    <a:moveTo>
                      <a:pt x="314" y="1"/>
                    </a:moveTo>
                    <a:cubicBezTo>
                      <a:pt x="267" y="1"/>
                      <a:pt x="218" y="18"/>
                      <a:pt x="188" y="52"/>
                    </a:cubicBezTo>
                    <a:cubicBezTo>
                      <a:pt x="172" y="69"/>
                      <a:pt x="155" y="88"/>
                      <a:pt x="145" y="109"/>
                    </a:cubicBezTo>
                    <a:cubicBezTo>
                      <a:pt x="133" y="131"/>
                      <a:pt x="129" y="154"/>
                      <a:pt x="125" y="177"/>
                    </a:cubicBezTo>
                    <a:cubicBezTo>
                      <a:pt x="81" y="233"/>
                      <a:pt x="50" y="299"/>
                      <a:pt x="31" y="367"/>
                    </a:cubicBezTo>
                    <a:cubicBezTo>
                      <a:pt x="2" y="464"/>
                      <a:pt x="1" y="569"/>
                      <a:pt x="28" y="668"/>
                    </a:cubicBezTo>
                    <a:cubicBezTo>
                      <a:pt x="43" y="723"/>
                      <a:pt x="93" y="765"/>
                      <a:pt x="151" y="772"/>
                    </a:cubicBezTo>
                    <a:cubicBezTo>
                      <a:pt x="157" y="773"/>
                      <a:pt x="163" y="773"/>
                      <a:pt x="169" y="773"/>
                    </a:cubicBezTo>
                    <a:cubicBezTo>
                      <a:pt x="221" y="773"/>
                      <a:pt x="267" y="747"/>
                      <a:pt x="296" y="702"/>
                    </a:cubicBezTo>
                    <a:cubicBezTo>
                      <a:pt x="348" y="622"/>
                      <a:pt x="414" y="552"/>
                      <a:pt x="462" y="470"/>
                    </a:cubicBezTo>
                    <a:cubicBezTo>
                      <a:pt x="498" y="406"/>
                      <a:pt x="521" y="340"/>
                      <a:pt x="528" y="268"/>
                    </a:cubicBezTo>
                    <a:cubicBezTo>
                      <a:pt x="527" y="233"/>
                      <a:pt x="523" y="200"/>
                      <a:pt x="514" y="168"/>
                    </a:cubicBezTo>
                    <a:cubicBezTo>
                      <a:pt x="497" y="105"/>
                      <a:pt x="456" y="60"/>
                      <a:pt x="403" y="24"/>
                    </a:cubicBezTo>
                    <a:cubicBezTo>
                      <a:pt x="377" y="9"/>
                      <a:pt x="346" y="1"/>
                      <a:pt x="31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2347825" y="1354700"/>
                <a:ext cx="147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54" extrusionOk="0">
                    <a:moveTo>
                      <a:pt x="431" y="1"/>
                    </a:moveTo>
                    <a:cubicBezTo>
                      <a:pt x="427" y="1"/>
                      <a:pt x="423" y="1"/>
                      <a:pt x="420" y="1"/>
                    </a:cubicBezTo>
                    <a:lnTo>
                      <a:pt x="375" y="6"/>
                    </a:lnTo>
                    <a:cubicBezTo>
                      <a:pt x="346" y="13"/>
                      <a:pt x="320" y="30"/>
                      <a:pt x="302" y="49"/>
                    </a:cubicBezTo>
                    <a:cubicBezTo>
                      <a:pt x="248" y="91"/>
                      <a:pt x="201" y="138"/>
                      <a:pt x="159" y="189"/>
                    </a:cubicBezTo>
                    <a:cubicBezTo>
                      <a:pt x="130" y="225"/>
                      <a:pt x="101" y="261"/>
                      <a:pt x="78" y="300"/>
                    </a:cubicBezTo>
                    <a:cubicBezTo>
                      <a:pt x="54" y="340"/>
                      <a:pt x="35" y="383"/>
                      <a:pt x="21" y="427"/>
                    </a:cubicBezTo>
                    <a:cubicBezTo>
                      <a:pt x="0" y="478"/>
                      <a:pt x="21" y="539"/>
                      <a:pt x="52" y="582"/>
                    </a:cubicBezTo>
                    <a:cubicBezTo>
                      <a:pt x="83" y="621"/>
                      <a:pt x="131" y="654"/>
                      <a:pt x="181" y="654"/>
                    </a:cubicBezTo>
                    <a:cubicBezTo>
                      <a:pt x="185" y="654"/>
                      <a:pt x="189" y="653"/>
                      <a:pt x="194" y="653"/>
                    </a:cubicBezTo>
                    <a:cubicBezTo>
                      <a:pt x="254" y="647"/>
                      <a:pt x="305" y="636"/>
                      <a:pt x="361" y="608"/>
                    </a:cubicBezTo>
                    <a:cubicBezTo>
                      <a:pt x="387" y="595"/>
                      <a:pt x="410" y="575"/>
                      <a:pt x="431" y="558"/>
                    </a:cubicBezTo>
                    <a:cubicBezTo>
                      <a:pt x="453" y="538"/>
                      <a:pt x="476" y="513"/>
                      <a:pt x="490" y="489"/>
                    </a:cubicBezTo>
                    <a:cubicBezTo>
                      <a:pt x="505" y="464"/>
                      <a:pt x="516" y="435"/>
                      <a:pt x="526" y="408"/>
                    </a:cubicBezTo>
                    <a:cubicBezTo>
                      <a:pt x="532" y="393"/>
                      <a:pt x="538" y="379"/>
                      <a:pt x="542" y="363"/>
                    </a:cubicBezTo>
                    <a:cubicBezTo>
                      <a:pt x="548" y="349"/>
                      <a:pt x="554" y="333"/>
                      <a:pt x="557" y="316"/>
                    </a:cubicBezTo>
                    <a:cubicBezTo>
                      <a:pt x="561" y="298"/>
                      <a:pt x="563" y="282"/>
                      <a:pt x="561" y="264"/>
                    </a:cubicBezTo>
                    <a:cubicBezTo>
                      <a:pt x="575" y="235"/>
                      <a:pt x="588" y="200"/>
                      <a:pt x="588" y="169"/>
                    </a:cubicBezTo>
                    <a:cubicBezTo>
                      <a:pt x="588" y="127"/>
                      <a:pt x="570" y="78"/>
                      <a:pt x="539" y="49"/>
                    </a:cubicBezTo>
                    <a:cubicBezTo>
                      <a:pt x="509" y="22"/>
                      <a:pt x="471" y="1"/>
                      <a:pt x="43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2350850" y="1367450"/>
                <a:ext cx="5332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578" extrusionOk="0">
                    <a:moveTo>
                      <a:pt x="1813" y="0"/>
                    </a:moveTo>
                    <a:cubicBezTo>
                      <a:pt x="1812" y="0"/>
                      <a:pt x="1811" y="0"/>
                      <a:pt x="1809" y="0"/>
                    </a:cubicBezTo>
                    <a:cubicBezTo>
                      <a:pt x="1688" y="5"/>
                      <a:pt x="1577" y="43"/>
                      <a:pt x="1469" y="104"/>
                    </a:cubicBezTo>
                    <a:cubicBezTo>
                      <a:pt x="1387" y="133"/>
                      <a:pt x="1311" y="176"/>
                      <a:pt x="1240" y="216"/>
                    </a:cubicBezTo>
                    <a:cubicBezTo>
                      <a:pt x="1070" y="317"/>
                      <a:pt x="914" y="450"/>
                      <a:pt x="760" y="572"/>
                    </a:cubicBezTo>
                    <a:cubicBezTo>
                      <a:pt x="619" y="685"/>
                      <a:pt x="470" y="789"/>
                      <a:pt x="332" y="914"/>
                    </a:cubicBezTo>
                    <a:cubicBezTo>
                      <a:pt x="181" y="1051"/>
                      <a:pt x="0" y="1243"/>
                      <a:pt x="0" y="1460"/>
                    </a:cubicBezTo>
                    <a:cubicBezTo>
                      <a:pt x="0" y="1517"/>
                      <a:pt x="49" y="1577"/>
                      <a:pt x="109" y="1577"/>
                    </a:cubicBezTo>
                    <a:cubicBezTo>
                      <a:pt x="112" y="1577"/>
                      <a:pt x="114" y="1577"/>
                      <a:pt x="117" y="1577"/>
                    </a:cubicBezTo>
                    <a:cubicBezTo>
                      <a:pt x="189" y="1570"/>
                      <a:pt x="251" y="1555"/>
                      <a:pt x="312" y="1531"/>
                    </a:cubicBezTo>
                    <a:cubicBezTo>
                      <a:pt x="332" y="1527"/>
                      <a:pt x="352" y="1519"/>
                      <a:pt x="371" y="1504"/>
                    </a:cubicBezTo>
                    <a:cubicBezTo>
                      <a:pt x="377" y="1499"/>
                      <a:pt x="382" y="1496"/>
                      <a:pt x="388" y="1491"/>
                    </a:cubicBezTo>
                    <a:cubicBezTo>
                      <a:pt x="397" y="1485"/>
                      <a:pt x="404" y="1482"/>
                      <a:pt x="413" y="1476"/>
                    </a:cubicBezTo>
                    <a:cubicBezTo>
                      <a:pt x="508" y="1413"/>
                      <a:pt x="599" y="1339"/>
                      <a:pt x="694" y="1274"/>
                    </a:cubicBezTo>
                    <a:cubicBezTo>
                      <a:pt x="922" y="1122"/>
                      <a:pt x="1162" y="986"/>
                      <a:pt x="1397" y="842"/>
                    </a:cubicBezTo>
                    <a:cubicBezTo>
                      <a:pt x="1647" y="688"/>
                      <a:pt x="2132" y="459"/>
                      <a:pt x="1954" y="84"/>
                    </a:cubicBezTo>
                    <a:cubicBezTo>
                      <a:pt x="1928" y="34"/>
                      <a:pt x="1865" y="0"/>
                      <a:pt x="18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2332050" y="1424775"/>
                <a:ext cx="5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2" extrusionOk="0">
                    <a:moveTo>
                      <a:pt x="19" y="0"/>
                    </a:moveTo>
                    <a:cubicBezTo>
                      <a:pt x="16" y="0"/>
                      <a:pt x="0" y="22"/>
                      <a:pt x="4" y="22"/>
                    </a:cubicBezTo>
                    <a:cubicBezTo>
                      <a:pt x="5" y="22"/>
                      <a:pt x="7" y="20"/>
                      <a:pt x="12" y="16"/>
                    </a:cubicBezTo>
                    <a:cubicBezTo>
                      <a:pt x="18" y="4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5"/>
              <p:cNvSpPr/>
              <p:nvPr/>
            </p:nvSpPr>
            <p:spPr>
              <a:xfrm>
                <a:off x="2325275" y="1403950"/>
                <a:ext cx="66900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402" extrusionOk="0">
                    <a:moveTo>
                      <a:pt x="2265" y="1"/>
                    </a:moveTo>
                    <a:cubicBezTo>
                      <a:pt x="2052" y="1"/>
                      <a:pt x="1821" y="84"/>
                      <a:pt x="1645" y="150"/>
                    </a:cubicBezTo>
                    <a:cubicBezTo>
                      <a:pt x="1476" y="212"/>
                      <a:pt x="1306" y="287"/>
                      <a:pt x="1142" y="368"/>
                    </a:cubicBezTo>
                    <a:cubicBezTo>
                      <a:pt x="959" y="417"/>
                      <a:pt x="788" y="493"/>
                      <a:pt x="654" y="613"/>
                    </a:cubicBezTo>
                    <a:cubicBezTo>
                      <a:pt x="528" y="653"/>
                      <a:pt x="402" y="712"/>
                      <a:pt x="316" y="812"/>
                    </a:cubicBezTo>
                    <a:cubicBezTo>
                      <a:pt x="297" y="832"/>
                      <a:pt x="288" y="844"/>
                      <a:pt x="283" y="848"/>
                    </a:cubicBezTo>
                    <a:cubicBezTo>
                      <a:pt x="277" y="858"/>
                      <a:pt x="270" y="868"/>
                      <a:pt x="259" y="887"/>
                    </a:cubicBezTo>
                    <a:cubicBezTo>
                      <a:pt x="254" y="895"/>
                      <a:pt x="248" y="906"/>
                      <a:pt x="244" y="917"/>
                    </a:cubicBezTo>
                    <a:cubicBezTo>
                      <a:pt x="213" y="973"/>
                      <a:pt x="198" y="1035"/>
                      <a:pt x="200" y="1099"/>
                    </a:cubicBezTo>
                    <a:cubicBezTo>
                      <a:pt x="203" y="1244"/>
                      <a:pt x="310" y="1370"/>
                      <a:pt x="447" y="1413"/>
                    </a:cubicBezTo>
                    <a:cubicBezTo>
                      <a:pt x="500" y="1429"/>
                      <a:pt x="557" y="1436"/>
                      <a:pt x="615" y="1436"/>
                    </a:cubicBezTo>
                    <a:cubicBezTo>
                      <a:pt x="718" y="1436"/>
                      <a:pt x="825" y="1416"/>
                      <a:pt x="921" y="1400"/>
                    </a:cubicBezTo>
                    <a:lnTo>
                      <a:pt x="1012" y="1384"/>
                    </a:lnTo>
                    <a:cubicBezTo>
                      <a:pt x="1025" y="1381"/>
                      <a:pt x="1039" y="1380"/>
                      <a:pt x="1052" y="1378"/>
                    </a:cubicBezTo>
                    <a:cubicBezTo>
                      <a:pt x="1058" y="1378"/>
                      <a:pt x="1062" y="1377"/>
                      <a:pt x="1067" y="1377"/>
                    </a:cubicBezTo>
                    <a:lnTo>
                      <a:pt x="1068" y="1377"/>
                    </a:lnTo>
                    <a:cubicBezTo>
                      <a:pt x="930" y="1445"/>
                      <a:pt x="781" y="1502"/>
                      <a:pt x="650" y="1572"/>
                    </a:cubicBezTo>
                    <a:cubicBezTo>
                      <a:pt x="404" y="1701"/>
                      <a:pt x="23" y="1857"/>
                      <a:pt x="7" y="2178"/>
                    </a:cubicBezTo>
                    <a:cubicBezTo>
                      <a:pt x="1" y="2315"/>
                      <a:pt x="118" y="2402"/>
                      <a:pt x="239" y="2402"/>
                    </a:cubicBezTo>
                    <a:cubicBezTo>
                      <a:pt x="277" y="2402"/>
                      <a:pt x="316" y="2393"/>
                      <a:pt x="352" y="2374"/>
                    </a:cubicBezTo>
                    <a:cubicBezTo>
                      <a:pt x="363" y="2367"/>
                      <a:pt x="378" y="2359"/>
                      <a:pt x="391" y="2353"/>
                    </a:cubicBezTo>
                    <a:lnTo>
                      <a:pt x="398" y="2350"/>
                    </a:lnTo>
                    <a:cubicBezTo>
                      <a:pt x="432" y="2337"/>
                      <a:pt x="470" y="2325"/>
                      <a:pt x="506" y="2314"/>
                    </a:cubicBezTo>
                    <a:cubicBezTo>
                      <a:pt x="605" y="2278"/>
                      <a:pt x="705" y="2236"/>
                      <a:pt x="800" y="2191"/>
                    </a:cubicBezTo>
                    <a:cubicBezTo>
                      <a:pt x="980" y="2106"/>
                      <a:pt x="1149" y="2005"/>
                      <a:pt x="1306" y="1883"/>
                    </a:cubicBezTo>
                    <a:cubicBezTo>
                      <a:pt x="1426" y="1788"/>
                      <a:pt x="1541" y="1674"/>
                      <a:pt x="1609" y="1533"/>
                    </a:cubicBezTo>
                    <a:cubicBezTo>
                      <a:pt x="1645" y="1495"/>
                      <a:pt x="1681" y="1453"/>
                      <a:pt x="1710" y="1407"/>
                    </a:cubicBezTo>
                    <a:cubicBezTo>
                      <a:pt x="1815" y="1240"/>
                      <a:pt x="1854" y="998"/>
                      <a:pt x="1653" y="881"/>
                    </a:cubicBezTo>
                    <a:cubicBezTo>
                      <a:pt x="1617" y="859"/>
                      <a:pt x="1578" y="845"/>
                      <a:pt x="1538" y="834"/>
                    </a:cubicBezTo>
                    <a:cubicBezTo>
                      <a:pt x="1911" y="760"/>
                      <a:pt x="2285" y="682"/>
                      <a:pt x="2590" y="443"/>
                    </a:cubicBezTo>
                    <a:cubicBezTo>
                      <a:pt x="2636" y="408"/>
                      <a:pt x="2655" y="333"/>
                      <a:pt x="2646" y="268"/>
                    </a:cubicBezTo>
                    <a:cubicBezTo>
                      <a:pt x="2672" y="224"/>
                      <a:pt x="2675" y="165"/>
                      <a:pt x="2626" y="123"/>
                    </a:cubicBezTo>
                    <a:cubicBezTo>
                      <a:pt x="2525" y="33"/>
                      <a:pt x="2398" y="1"/>
                      <a:pt x="226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2328500" y="1478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2344725" y="1475450"/>
                <a:ext cx="2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27" extrusionOk="0">
                    <a:moveTo>
                      <a:pt x="10" y="0"/>
                    </a:moveTo>
                    <a:cubicBezTo>
                      <a:pt x="8" y="7"/>
                      <a:pt x="3" y="15"/>
                      <a:pt x="2" y="22"/>
                    </a:cubicBezTo>
                    <a:cubicBezTo>
                      <a:pt x="0" y="23"/>
                      <a:pt x="0" y="25"/>
                      <a:pt x="0" y="26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2312650" y="1467975"/>
                <a:ext cx="327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38" extrusionOk="0">
                    <a:moveTo>
                      <a:pt x="1099" y="0"/>
                    </a:moveTo>
                    <a:cubicBezTo>
                      <a:pt x="1090" y="0"/>
                      <a:pt x="1082" y="1"/>
                      <a:pt x="1074" y="2"/>
                    </a:cubicBezTo>
                    <a:cubicBezTo>
                      <a:pt x="929" y="34"/>
                      <a:pt x="782" y="71"/>
                      <a:pt x="641" y="120"/>
                    </a:cubicBezTo>
                    <a:cubicBezTo>
                      <a:pt x="463" y="181"/>
                      <a:pt x="274" y="250"/>
                      <a:pt x="133" y="380"/>
                    </a:cubicBezTo>
                    <a:cubicBezTo>
                      <a:pt x="54" y="452"/>
                      <a:pt x="1" y="549"/>
                      <a:pt x="1" y="659"/>
                    </a:cubicBezTo>
                    <a:cubicBezTo>
                      <a:pt x="1" y="734"/>
                      <a:pt x="51" y="786"/>
                      <a:pt x="117" y="812"/>
                    </a:cubicBezTo>
                    <a:cubicBezTo>
                      <a:pt x="165" y="830"/>
                      <a:pt x="216" y="837"/>
                      <a:pt x="268" y="837"/>
                    </a:cubicBezTo>
                    <a:cubicBezTo>
                      <a:pt x="302" y="837"/>
                      <a:pt x="337" y="834"/>
                      <a:pt x="371" y="830"/>
                    </a:cubicBezTo>
                    <a:cubicBezTo>
                      <a:pt x="476" y="818"/>
                      <a:pt x="576" y="792"/>
                      <a:pt x="672" y="756"/>
                    </a:cubicBezTo>
                    <a:cubicBezTo>
                      <a:pt x="770" y="720"/>
                      <a:pt x="865" y="678"/>
                      <a:pt x="955" y="628"/>
                    </a:cubicBezTo>
                    <a:cubicBezTo>
                      <a:pt x="994" y="606"/>
                      <a:pt x="1030" y="585"/>
                      <a:pt x="1066" y="561"/>
                    </a:cubicBezTo>
                    <a:cubicBezTo>
                      <a:pt x="1082" y="551"/>
                      <a:pt x="1096" y="540"/>
                      <a:pt x="1110" y="530"/>
                    </a:cubicBezTo>
                    <a:cubicBezTo>
                      <a:pt x="1113" y="526"/>
                      <a:pt x="1118" y="523"/>
                      <a:pt x="1122" y="519"/>
                    </a:cubicBezTo>
                    <a:lnTo>
                      <a:pt x="1122" y="519"/>
                    </a:lnTo>
                    <a:cubicBezTo>
                      <a:pt x="1123" y="519"/>
                      <a:pt x="1124" y="519"/>
                      <a:pt x="1126" y="518"/>
                    </a:cubicBezTo>
                    <a:cubicBezTo>
                      <a:pt x="1133" y="517"/>
                      <a:pt x="1142" y="510"/>
                      <a:pt x="1149" y="505"/>
                    </a:cubicBezTo>
                    <a:cubicBezTo>
                      <a:pt x="1184" y="488"/>
                      <a:pt x="1204" y="458"/>
                      <a:pt x="1217" y="426"/>
                    </a:cubicBezTo>
                    <a:cubicBezTo>
                      <a:pt x="1233" y="409"/>
                      <a:pt x="1249" y="390"/>
                      <a:pt x="1262" y="368"/>
                    </a:cubicBezTo>
                    <a:cubicBezTo>
                      <a:pt x="1270" y="354"/>
                      <a:pt x="1276" y="338"/>
                      <a:pt x="1282" y="322"/>
                    </a:cubicBezTo>
                    <a:cubicBezTo>
                      <a:pt x="1296" y="288"/>
                      <a:pt x="1306" y="257"/>
                      <a:pt x="1306" y="220"/>
                    </a:cubicBezTo>
                    <a:cubicBezTo>
                      <a:pt x="1308" y="187"/>
                      <a:pt x="1304" y="152"/>
                      <a:pt x="1293" y="122"/>
                    </a:cubicBezTo>
                    <a:cubicBezTo>
                      <a:pt x="1276" y="61"/>
                      <a:pt x="1224" y="15"/>
                      <a:pt x="1161" y="7"/>
                    </a:cubicBezTo>
                    <a:cubicBezTo>
                      <a:pt x="1157" y="7"/>
                      <a:pt x="1154" y="8"/>
                      <a:pt x="1149" y="8"/>
                    </a:cubicBezTo>
                    <a:cubicBezTo>
                      <a:pt x="1134" y="3"/>
                      <a:pt x="1116" y="0"/>
                      <a:pt x="109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2328500" y="1478725"/>
                <a:ext cx="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1" y="0"/>
                    </a:move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5"/>
              <p:cNvSpPr/>
              <p:nvPr/>
            </p:nvSpPr>
            <p:spPr>
              <a:xfrm>
                <a:off x="2304625" y="1473100"/>
                <a:ext cx="8185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364" extrusionOk="0">
                    <a:moveTo>
                      <a:pt x="3007" y="0"/>
                    </a:moveTo>
                    <a:cubicBezTo>
                      <a:pt x="2597" y="0"/>
                      <a:pt x="2195" y="269"/>
                      <a:pt x="1844" y="452"/>
                    </a:cubicBezTo>
                    <a:cubicBezTo>
                      <a:pt x="1714" y="519"/>
                      <a:pt x="1578" y="591"/>
                      <a:pt x="1439" y="659"/>
                    </a:cubicBezTo>
                    <a:cubicBezTo>
                      <a:pt x="1420" y="664"/>
                      <a:pt x="1403" y="668"/>
                      <a:pt x="1384" y="671"/>
                    </a:cubicBezTo>
                    <a:cubicBezTo>
                      <a:pt x="995" y="731"/>
                      <a:pt x="332" y="617"/>
                      <a:pt x="91" y="1022"/>
                    </a:cubicBezTo>
                    <a:cubicBezTo>
                      <a:pt x="0" y="1172"/>
                      <a:pt x="120" y="1328"/>
                      <a:pt x="274" y="1344"/>
                    </a:cubicBezTo>
                    <a:cubicBezTo>
                      <a:pt x="386" y="1355"/>
                      <a:pt x="490" y="1363"/>
                      <a:pt x="595" y="1363"/>
                    </a:cubicBezTo>
                    <a:cubicBezTo>
                      <a:pt x="700" y="1363"/>
                      <a:pt x="804" y="1355"/>
                      <a:pt x="917" y="1331"/>
                    </a:cubicBezTo>
                    <a:cubicBezTo>
                      <a:pt x="1158" y="1280"/>
                      <a:pt x="1388" y="1193"/>
                      <a:pt x="1620" y="1116"/>
                    </a:cubicBezTo>
                    <a:cubicBezTo>
                      <a:pt x="1858" y="1040"/>
                      <a:pt x="2103" y="989"/>
                      <a:pt x="2340" y="904"/>
                    </a:cubicBezTo>
                    <a:cubicBezTo>
                      <a:pt x="2599" y="812"/>
                      <a:pt x="2942" y="687"/>
                      <a:pt x="3078" y="427"/>
                    </a:cubicBezTo>
                    <a:cubicBezTo>
                      <a:pt x="3137" y="377"/>
                      <a:pt x="3190" y="319"/>
                      <a:pt x="3230" y="248"/>
                    </a:cubicBezTo>
                    <a:cubicBezTo>
                      <a:pt x="3274" y="166"/>
                      <a:pt x="3240" y="25"/>
                      <a:pt x="3134" y="9"/>
                    </a:cubicBezTo>
                    <a:cubicBezTo>
                      <a:pt x="3091" y="3"/>
                      <a:pt x="3049" y="0"/>
                      <a:pt x="300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5"/>
              <p:cNvSpPr/>
              <p:nvPr/>
            </p:nvSpPr>
            <p:spPr>
              <a:xfrm>
                <a:off x="2303200" y="1511900"/>
                <a:ext cx="448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858" extrusionOk="0">
                    <a:moveTo>
                      <a:pt x="1467" y="1"/>
                    </a:moveTo>
                    <a:cubicBezTo>
                      <a:pt x="1466" y="1"/>
                      <a:pt x="1464" y="1"/>
                      <a:pt x="1462" y="1"/>
                    </a:cubicBezTo>
                    <a:cubicBezTo>
                      <a:pt x="1346" y="5"/>
                      <a:pt x="1229" y="20"/>
                      <a:pt x="1112" y="35"/>
                    </a:cubicBezTo>
                    <a:cubicBezTo>
                      <a:pt x="1093" y="37"/>
                      <a:pt x="1076" y="41"/>
                      <a:pt x="1057" y="43"/>
                    </a:cubicBezTo>
                    <a:cubicBezTo>
                      <a:pt x="1052" y="43"/>
                      <a:pt x="1023" y="48"/>
                      <a:pt x="1019" y="48"/>
                    </a:cubicBezTo>
                    <a:lnTo>
                      <a:pt x="899" y="64"/>
                    </a:lnTo>
                    <a:cubicBezTo>
                      <a:pt x="825" y="74"/>
                      <a:pt x="752" y="89"/>
                      <a:pt x="677" y="108"/>
                    </a:cubicBezTo>
                    <a:cubicBezTo>
                      <a:pt x="425" y="167"/>
                      <a:pt x="1" y="305"/>
                      <a:pt x="23" y="635"/>
                    </a:cubicBezTo>
                    <a:cubicBezTo>
                      <a:pt x="28" y="719"/>
                      <a:pt x="79" y="802"/>
                      <a:pt x="165" y="822"/>
                    </a:cubicBezTo>
                    <a:cubicBezTo>
                      <a:pt x="171" y="824"/>
                      <a:pt x="178" y="827"/>
                      <a:pt x="184" y="827"/>
                    </a:cubicBezTo>
                    <a:cubicBezTo>
                      <a:pt x="219" y="831"/>
                      <a:pt x="236" y="833"/>
                      <a:pt x="234" y="833"/>
                    </a:cubicBezTo>
                    <a:cubicBezTo>
                      <a:pt x="233" y="833"/>
                      <a:pt x="223" y="832"/>
                      <a:pt x="203" y="830"/>
                    </a:cubicBezTo>
                    <a:lnTo>
                      <a:pt x="203" y="830"/>
                    </a:lnTo>
                    <a:cubicBezTo>
                      <a:pt x="203" y="831"/>
                      <a:pt x="232" y="837"/>
                      <a:pt x="234" y="837"/>
                    </a:cubicBezTo>
                    <a:cubicBezTo>
                      <a:pt x="270" y="846"/>
                      <a:pt x="308" y="850"/>
                      <a:pt x="345" y="853"/>
                    </a:cubicBezTo>
                    <a:cubicBezTo>
                      <a:pt x="375" y="856"/>
                      <a:pt x="405" y="857"/>
                      <a:pt x="436" y="857"/>
                    </a:cubicBezTo>
                    <a:cubicBezTo>
                      <a:pt x="466" y="857"/>
                      <a:pt x="497" y="856"/>
                      <a:pt x="527" y="853"/>
                    </a:cubicBezTo>
                    <a:cubicBezTo>
                      <a:pt x="677" y="843"/>
                      <a:pt x="827" y="814"/>
                      <a:pt x="971" y="773"/>
                    </a:cubicBezTo>
                    <a:cubicBezTo>
                      <a:pt x="1115" y="735"/>
                      <a:pt x="1258" y="680"/>
                      <a:pt x="1390" y="613"/>
                    </a:cubicBezTo>
                    <a:cubicBezTo>
                      <a:pt x="1442" y="586"/>
                      <a:pt x="1493" y="556"/>
                      <a:pt x="1542" y="521"/>
                    </a:cubicBezTo>
                    <a:cubicBezTo>
                      <a:pt x="1555" y="513"/>
                      <a:pt x="1571" y="505"/>
                      <a:pt x="1582" y="497"/>
                    </a:cubicBezTo>
                    <a:cubicBezTo>
                      <a:pt x="1584" y="495"/>
                      <a:pt x="1582" y="495"/>
                      <a:pt x="1584" y="495"/>
                    </a:cubicBezTo>
                    <a:cubicBezTo>
                      <a:pt x="1631" y="481"/>
                      <a:pt x="1669" y="455"/>
                      <a:pt x="1706" y="423"/>
                    </a:cubicBezTo>
                    <a:cubicBezTo>
                      <a:pt x="1784" y="354"/>
                      <a:pt x="1793" y="187"/>
                      <a:pt x="1703" y="116"/>
                    </a:cubicBezTo>
                    <a:cubicBezTo>
                      <a:pt x="1654" y="79"/>
                      <a:pt x="1605" y="51"/>
                      <a:pt x="1553" y="34"/>
                    </a:cubicBezTo>
                    <a:cubicBezTo>
                      <a:pt x="1529" y="15"/>
                      <a:pt x="1500" y="1"/>
                      <a:pt x="146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5"/>
              <p:cNvSpPr/>
              <p:nvPr/>
            </p:nvSpPr>
            <p:spPr>
              <a:xfrm>
                <a:off x="2360575" y="1502850"/>
                <a:ext cx="20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489" extrusionOk="0">
                    <a:moveTo>
                      <a:pt x="540" y="1"/>
                    </a:moveTo>
                    <a:cubicBezTo>
                      <a:pt x="538" y="1"/>
                      <a:pt x="537" y="1"/>
                      <a:pt x="535" y="1"/>
                    </a:cubicBezTo>
                    <a:cubicBezTo>
                      <a:pt x="486" y="4"/>
                      <a:pt x="440" y="11"/>
                      <a:pt x="393" y="23"/>
                    </a:cubicBezTo>
                    <a:cubicBezTo>
                      <a:pt x="374" y="28"/>
                      <a:pt x="354" y="33"/>
                      <a:pt x="335" y="40"/>
                    </a:cubicBezTo>
                    <a:cubicBezTo>
                      <a:pt x="318" y="47"/>
                      <a:pt x="302" y="54"/>
                      <a:pt x="283" y="62"/>
                    </a:cubicBezTo>
                    <a:cubicBezTo>
                      <a:pt x="282" y="62"/>
                      <a:pt x="282" y="62"/>
                      <a:pt x="281" y="63"/>
                    </a:cubicBezTo>
                    <a:lnTo>
                      <a:pt x="281" y="63"/>
                    </a:lnTo>
                    <a:cubicBezTo>
                      <a:pt x="279" y="64"/>
                      <a:pt x="275" y="65"/>
                      <a:pt x="271" y="67"/>
                    </a:cubicBezTo>
                    <a:lnTo>
                      <a:pt x="271" y="67"/>
                    </a:lnTo>
                    <a:cubicBezTo>
                      <a:pt x="275" y="65"/>
                      <a:pt x="278" y="64"/>
                      <a:pt x="280" y="63"/>
                    </a:cubicBezTo>
                    <a:lnTo>
                      <a:pt x="280" y="63"/>
                    </a:lnTo>
                    <a:cubicBezTo>
                      <a:pt x="276" y="65"/>
                      <a:pt x="273" y="66"/>
                      <a:pt x="269" y="67"/>
                    </a:cubicBezTo>
                    <a:lnTo>
                      <a:pt x="269" y="67"/>
                    </a:lnTo>
                    <a:cubicBezTo>
                      <a:pt x="270" y="67"/>
                      <a:pt x="270" y="67"/>
                      <a:pt x="271" y="67"/>
                    </a:cubicBezTo>
                    <a:lnTo>
                      <a:pt x="271" y="67"/>
                    </a:lnTo>
                    <a:cubicBezTo>
                      <a:pt x="270" y="67"/>
                      <a:pt x="270" y="67"/>
                      <a:pt x="269" y="67"/>
                    </a:cubicBezTo>
                    <a:cubicBezTo>
                      <a:pt x="269" y="67"/>
                      <a:pt x="269" y="67"/>
                      <a:pt x="269" y="67"/>
                    </a:cubicBezTo>
                    <a:lnTo>
                      <a:pt x="269" y="67"/>
                    </a:lnTo>
                    <a:cubicBezTo>
                      <a:pt x="265" y="69"/>
                      <a:pt x="260" y="71"/>
                      <a:pt x="254" y="73"/>
                    </a:cubicBezTo>
                    <a:cubicBezTo>
                      <a:pt x="168" y="111"/>
                      <a:pt x="90" y="174"/>
                      <a:pt x="44" y="256"/>
                    </a:cubicBezTo>
                    <a:cubicBezTo>
                      <a:pt x="1" y="333"/>
                      <a:pt x="37" y="449"/>
                      <a:pt x="130" y="468"/>
                    </a:cubicBezTo>
                    <a:cubicBezTo>
                      <a:pt x="196" y="481"/>
                      <a:pt x="262" y="488"/>
                      <a:pt x="329" y="488"/>
                    </a:cubicBezTo>
                    <a:cubicBezTo>
                      <a:pt x="390" y="488"/>
                      <a:pt x="451" y="482"/>
                      <a:pt x="512" y="468"/>
                    </a:cubicBezTo>
                    <a:cubicBezTo>
                      <a:pt x="573" y="454"/>
                      <a:pt x="638" y="429"/>
                      <a:pt x="691" y="392"/>
                    </a:cubicBezTo>
                    <a:cubicBezTo>
                      <a:pt x="766" y="338"/>
                      <a:pt x="835" y="259"/>
                      <a:pt x="828" y="158"/>
                    </a:cubicBezTo>
                    <a:cubicBezTo>
                      <a:pt x="824" y="109"/>
                      <a:pt x="804" y="66"/>
                      <a:pt x="760" y="40"/>
                    </a:cubicBezTo>
                    <a:cubicBezTo>
                      <a:pt x="740" y="28"/>
                      <a:pt x="716" y="22"/>
                      <a:pt x="691" y="22"/>
                    </a:cubicBezTo>
                    <a:cubicBezTo>
                      <a:pt x="668" y="22"/>
                      <a:pt x="644" y="28"/>
                      <a:pt x="623" y="40"/>
                    </a:cubicBezTo>
                    <a:cubicBezTo>
                      <a:pt x="603" y="17"/>
                      <a:pt x="574" y="1"/>
                      <a:pt x="54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5"/>
              <p:cNvSpPr/>
              <p:nvPr/>
            </p:nvSpPr>
            <p:spPr>
              <a:xfrm>
                <a:off x="2300000" y="1533350"/>
                <a:ext cx="629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66" extrusionOk="0">
                    <a:moveTo>
                      <a:pt x="2203" y="1"/>
                    </a:moveTo>
                    <a:cubicBezTo>
                      <a:pt x="2121" y="1"/>
                      <a:pt x="2035" y="26"/>
                      <a:pt x="1965" y="51"/>
                    </a:cubicBezTo>
                    <a:cubicBezTo>
                      <a:pt x="1820" y="103"/>
                      <a:pt x="1712" y="153"/>
                      <a:pt x="1580" y="208"/>
                    </a:cubicBezTo>
                    <a:cubicBezTo>
                      <a:pt x="1485" y="247"/>
                      <a:pt x="1389" y="290"/>
                      <a:pt x="1294" y="332"/>
                    </a:cubicBezTo>
                    <a:cubicBezTo>
                      <a:pt x="1221" y="355"/>
                      <a:pt x="1149" y="377"/>
                      <a:pt x="1074" y="395"/>
                    </a:cubicBezTo>
                    <a:cubicBezTo>
                      <a:pt x="811" y="456"/>
                      <a:pt x="538" y="505"/>
                      <a:pt x="298" y="633"/>
                    </a:cubicBezTo>
                    <a:cubicBezTo>
                      <a:pt x="191" y="691"/>
                      <a:pt x="80" y="770"/>
                      <a:pt x="44" y="894"/>
                    </a:cubicBezTo>
                    <a:cubicBezTo>
                      <a:pt x="1" y="1047"/>
                      <a:pt x="84" y="1203"/>
                      <a:pt x="240" y="1247"/>
                    </a:cubicBezTo>
                    <a:cubicBezTo>
                      <a:pt x="285" y="1260"/>
                      <a:pt x="332" y="1266"/>
                      <a:pt x="380" y="1266"/>
                    </a:cubicBezTo>
                    <a:cubicBezTo>
                      <a:pt x="543" y="1266"/>
                      <a:pt x="720" y="1203"/>
                      <a:pt x="861" y="1151"/>
                    </a:cubicBezTo>
                    <a:cubicBezTo>
                      <a:pt x="1172" y="1035"/>
                      <a:pt x="1481" y="888"/>
                      <a:pt x="1778" y="740"/>
                    </a:cubicBezTo>
                    <a:cubicBezTo>
                      <a:pt x="1961" y="648"/>
                      <a:pt x="2147" y="555"/>
                      <a:pt x="2305" y="427"/>
                    </a:cubicBezTo>
                    <a:cubicBezTo>
                      <a:pt x="2425" y="332"/>
                      <a:pt x="2517" y="142"/>
                      <a:pt x="2352" y="38"/>
                    </a:cubicBezTo>
                    <a:cubicBezTo>
                      <a:pt x="2308" y="11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5"/>
              <p:cNvSpPr/>
              <p:nvPr/>
            </p:nvSpPr>
            <p:spPr>
              <a:xfrm>
                <a:off x="2301375" y="1567775"/>
                <a:ext cx="18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22" extrusionOk="0">
                    <a:moveTo>
                      <a:pt x="472" y="439"/>
                    </a:moveTo>
                    <a:lnTo>
                      <a:pt x="472" y="439"/>
                    </a:lnTo>
                    <a:cubicBezTo>
                      <a:pt x="470" y="441"/>
                      <a:pt x="469" y="442"/>
                      <a:pt x="467" y="444"/>
                    </a:cubicBezTo>
                    <a:cubicBezTo>
                      <a:pt x="469" y="442"/>
                      <a:pt x="470" y="441"/>
                      <a:pt x="472" y="439"/>
                    </a:cubicBezTo>
                    <a:close/>
                    <a:moveTo>
                      <a:pt x="513" y="0"/>
                    </a:moveTo>
                    <a:cubicBezTo>
                      <a:pt x="503" y="0"/>
                      <a:pt x="493" y="1"/>
                      <a:pt x="483" y="2"/>
                    </a:cubicBezTo>
                    <a:cubicBezTo>
                      <a:pt x="439" y="6"/>
                      <a:pt x="394" y="13"/>
                      <a:pt x="351" y="26"/>
                    </a:cubicBezTo>
                    <a:cubicBezTo>
                      <a:pt x="260" y="55"/>
                      <a:pt x="159" y="108"/>
                      <a:pt x="114" y="196"/>
                    </a:cubicBezTo>
                    <a:cubicBezTo>
                      <a:pt x="106" y="202"/>
                      <a:pt x="97" y="206"/>
                      <a:pt x="87" y="209"/>
                    </a:cubicBezTo>
                    <a:cubicBezTo>
                      <a:pt x="51" y="229"/>
                      <a:pt x="22" y="268"/>
                      <a:pt x="12" y="309"/>
                    </a:cubicBezTo>
                    <a:cubicBezTo>
                      <a:pt x="0" y="347"/>
                      <a:pt x="6" y="401"/>
                      <a:pt x="28" y="437"/>
                    </a:cubicBezTo>
                    <a:cubicBezTo>
                      <a:pt x="51" y="473"/>
                      <a:pt x="84" y="503"/>
                      <a:pt x="127" y="512"/>
                    </a:cubicBezTo>
                    <a:lnTo>
                      <a:pt x="170" y="518"/>
                    </a:lnTo>
                    <a:cubicBezTo>
                      <a:pt x="191" y="518"/>
                      <a:pt x="208" y="512"/>
                      <a:pt x="227" y="506"/>
                    </a:cubicBezTo>
                    <a:cubicBezTo>
                      <a:pt x="232" y="510"/>
                      <a:pt x="238" y="512"/>
                      <a:pt x="243" y="513"/>
                    </a:cubicBezTo>
                    <a:cubicBezTo>
                      <a:pt x="261" y="519"/>
                      <a:pt x="279" y="522"/>
                      <a:pt x="298" y="522"/>
                    </a:cubicBezTo>
                    <a:cubicBezTo>
                      <a:pt x="337" y="522"/>
                      <a:pt x="376" y="510"/>
                      <a:pt x="410" y="490"/>
                    </a:cubicBezTo>
                    <a:cubicBezTo>
                      <a:pt x="440" y="473"/>
                      <a:pt x="460" y="451"/>
                      <a:pt x="479" y="427"/>
                    </a:cubicBezTo>
                    <a:lnTo>
                      <a:pt x="480" y="427"/>
                    </a:lnTo>
                    <a:cubicBezTo>
                      <a:pt x="477" y="431"/>
                      <a:pt x="475" y="435"/>
                      <a:pt x="472" y="439"/>
                    </a:cubicBezTo>
                    <a:lnTo>
                      <a:pt x="472" y="439"/>
                    </a:lnTo>
                    <a:cubicBezTo>
                      <a:pt x="477" y="434"/>
                      <a:pt x="483" y="428"/>
                      <a:pt x="489" y="422"/>
                    </a:cubicBezTo>
                    <a:cubicBezTo>
                      <a:pt x="498" y="417"/>
                      <a:pt x="508" y="411"/>
                      <a:pt x="516" y="408"/>
                    </a:cubicBezTo>
                    <a:lnTo>
                      <a:pt x="518" y="408"/>
                    </a:lnTo>
                    <a:cubicBezTo>
                      <a:pt x="548" y="398"/>
                      <a:pt x="580" y="382"/>
                      <a:pt x="610" y="376"/>
                    </a:cubicBezTo>
                    <a:cubicBezTo>
                      <a:pt x="625" y="372"/>
                      <a:pt x="639" y="365"/>
                      <a:pt x="655" y="359"/>
                    </a:cubicBezTo>
                    <a:cubicBezTo>
                      <a:pt x="676" y="346"/>
                      <a:pt x="695" y="332"/>
                      <a:pt x="707" y="310"/>
                    </a:cubicBezTo>
                    <a:cubicBezTo>
                      <a:pt x="731" y="280"/>
                      <a:pt x="748" y="238"/>
                      <a:pt x="747" y="196"/>
                    </a:cubicBezTo>
                    <a:cubicBezTo>
                      <a:pt x="743" y="110"/>
                      <a:pt x="691" y="38"/>
                      <a:pt x="610" y="14"/>
                    </a:cubicBezTo>
                    <a:cubicBezTo>
                      <a:pt x="578" y="4"/>
                      <a:pt x="546" y="0"/>
                      <a:pt x="5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2148325" y="1329050"/>
                <a:ext cx="273575" cy="5376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21504" extrusionOk="0">
                    <a:moveTo>
                      <a:pt x="10828" y="1"/>
                    </a:moveTo>
                    <a:cubicBezTo>
                      <a:pt x="10812" y="1"/>
                      <a:pt x="10796" y="4"/>
                      <a:pt x="10781" y="13"/>
                    </a:cubicBezTo>
                    <a:cubicBezTo>
                      <a:pt x="9861" y="513"/>
                      <a:pt x="9024" y="1172"/>
                      <a:pt x="8303" y="1937"/>
                    </a:cubicBezTo>
                    <a:cubicBezTo>
                      <a:pt x="7596" y="2714"/>
                      <a:pt x="6987" y="3587"/>
                      <a:pt x="6536" y="4542"/>
                    </a:cubicBezTo>
                    <a:cubicBezTo>
                      <a:pt x="6428" y="4784"/>
                      <a:pt x="6313" y="5022"/>
                      <a:pt x="6223" y="5269"/>
                    </a:cubicBezTo>
                    <a:cubicBezTo>
                      <a:pt x="6179" y="5392"/>
                      <a:pt x="6127" y="5515"/>
                      <a:pt x="6086" y="5641"/>
                    </a:cubicBezTo>
                    <a:lnTo>
                      <a:pt x="5970" y="6019"/>
                    </a:lnTo>
                    <a:cubicBezTo>
                      <a:pt x="5926" y="6144"/>
                      <a:pt x="5896" y="6274"/>
                      <a:pt x="5866" y="6401"/>
                    </a:cubicBezTo>
                    <a:lnTo>
                      <a:pt x="5772" y="6787"/>
                    </a:lnTo>
                    <a:lnTo>
                      <a:pt x="5703" y="7178"/>
                    </a:lnTo>
                    <a:cubicBezTo>
                      <a:pt x="5680" y="7308"/>
                      <a:pt x="5657" y="7439"/>
                      <a:pt x="5645" y="7571"/>
                    </a:cubicBezTo>
                    <a:cubicBezTo>
                      <a:pt x="5572" y="8098"/>
                      <a:pt x="5565" y="8625"/>
                      <a:pt x="5536" y="9135"/>
                    </a:cubicBezTo>
                    <a:cubicBezTo>
                      <a:pt x="5505" y="9644"/>
                      <a:pt x="5451" y="10146"/>
                      <a:pt x="5292" y="10609"/>
                    </a:cubicBezTo>
                    <a:cubicBezTo>
                      <a:pt x="5139" y="11070"/>
                      <a:pt x="4865" y="11488"/>
                      <a:pt x="4540" y="11870"/>
                    </a:cubicBezTo>
                    <a:cubicBezTo>
                      <a:pt x="4212" y="12252"/>
                      <a:pt x="3838" y="12603"/>
                      <a:pt x="3461" y="12962"/>
                    </a:cubicBezTo>
                    <a:cubicBezTo>
                      <a:pt x="3084" y="13318"/>
                      <a:pt x="2719" y="13706"/>
                      <a:pt x="2378" y="14105"/>
                    </a:cubicBezTo>
                    <a:cubicBezTo>
                      <a:pt x="2043" y="14515"/>
                      <a:pt x="1726" y="14937"/>
                      <a:pt x="1452" y="15387"/>
                    </a:cubicBezTo>
                    <a:cubicBezTo>
                      <a:pt x="1177" y="15835"/>
                      <a:pt x="925" y="16301"/>
                      <a:pt x="721" y="16786"/>
                    </a:cubicBezTo>
                    <a:cubicBezTo>
                      <a:pt x="610" y="17027"/>
                      <a:pt x="528" y="17277"/>
                      <a:pt x="436" y="17524"/>
                    </a:cubicBezTo>
                    <a:cubicBezTo>
                      <a:pt x="393" y="17648"/>
                      <a:pt x="360" y="17777"/>
                      <a:pt x="321" y="17902"/>
                    </a:cubicBezTo>
                    <a:lnTo>
                      <a:pt x="264" y="18091"/>
                    </a:lnTo>
                    <a:cubicBezTo>
                      <a:pt x="249" y="18154"/>
                      <a:pt x="237" y="18219"/>
                      <a:pt x="223" y="18284"/>
                    </a:cubicBezTo>
                    <a:cubicBezTo>
                      <a:pt x="94" y="18797"/>
                      <a:pt x="40" y="19326"/>
                      <a:pt x="18" y="19852"/>
                    </a:cubicBezTo>
                    <a:cubicBezTo>
                      <a:pt x="1" y="20380"/>
                      <a:pt x="60" y="20906"/>
                      <a:pt x="156" y="21423"/>
                    </a:cubicBezTo>
                    <a:cubicBezTo>
                      <a:pt x="166" y="21470"/>
                      <a:pt x="205" y="21504"/>
                      <a:pt x="251" y="21504"/>
                    </a:cubicBezTo>
                    <a:cubicBezTo>
                      <a:pt x="256" y="21504"/>
                      <a:pt x="260" y="21503"/>
                      <a:pt x="264" y="21503"/>
                    </a:cubicBezTo>
                    <a:cubicBezTo>
                      <a:pt x="319" y="21496"/>
                      <a:pt x="357" y="21447"/>
                      <a:pt x="349" y="21392"/>
                    </a:cubicBezTo>
                    <a:lnTo>
                      <a:pt x="349" y="21385"/>
                    </a:lnTo>
                    <a:lnTo>
                      <a:pt x="303" y="21005"/>
                    </a:lnTo>
                    <a:cubicBezTo>
                      <a:pt x="296" y="20942"/>
                      <a:pt x="285" y="20879"/>
                      <a:pt x="282" y="20815"/>
                    </a:cubicBezTo>
                    <a:lnTo>
                      <a:pt x="272" y="20625"/>
                    </a:lnTo>
                    <a:cubicBezTo>
                      <a:pt x="269" y="20497"/>
                      <a:pt x="256" y="20371"/>
                      <a:pt x="260" y="20243"/>
                    </a:cubicBezTo>
                    <a:lnTo>
                      <a:pt x="270" y="19861"/>
                    </a:lnTo>
                    <a:cubicBezTo>
                      <a:pt x="306" y="19355"/>
                      <a:pt x="375" y="18846"/>
                      <a:pt x="514" y="18356"/>
                    </a:cubicBezTo>
                    <a:lnTo>
                      <a:pt x="561" y="18170"/>
                    </a:lnTo>
                    <a:lnTo>
                      <a:pt x="619" y="17989"/>
                    </a:lnTo>
                    <a:cubicBezTo>
                      <a:pt x="658" y="17866"/>
                      <a:pt x="693" y="17744"/>
                      <a:pt x="736" y="17625"/>
                    </a:cubicBezTo>
                    <a:cubicBezTo>
                      <a:pt x="828" y="17388"/>
                      <a:pt x="912" y="17145"/>
                      <a:pt x="1024" y="16916"/>
                    </a:cubicBezTo>
                    <a:cubicBezTo>
                      <a:pt x="1229" y="16451"/>
                      <a:pt x="1484" y="16005"/>
                      <a:pt x="1758" y="15576"/>
                    </a:cubicBezTo>
                    <a:lnTo>
                      <a:pt x="1970" y="15257"/>
                    </a:lnTo>
                    <a:cubicBezTo>
                      <a:pt x="2043" y="15153"/>
                      <a:pt x="2121" y="15052"/>
                      <a:pt x="2197" y="14949"/>
                    </a:cubicBezTo>
                    <a:cubicBezTo>
                      <a:pt x="2344" y="14742"/>
                      <a:pt x="2512" y="14549"/>
                      <a:pt x="2670" y="14349"/>
                    </a:cubicBezTo>
                    <a:cubicBezTo>
                      <a:pt x="3006" y="13961"/>
                      <a:pt x="3355" y="13594"/>
                      <a:pt x="3734" y="13243"/>
                    </a:cubicBezTo>
                    <a:cubicBezTo>
                      <a:pt x="4109" y="12887"/>
                      <a:pt x="4496" y="12533"/>
                      <a:pt x="4845" y="12128"/>
                    </a:cubicBezTo>
                    <a:cubicBezTo>
                      <a:pt x="5193" y="11726"/>
                      <a:pt x="5505" y="11263"/>
                      <a:pt x="5683" y="10738"/>
                    </a:cubicBezTo>
                    <a:cubicBezTo>
                      <a:pt x="5863" y="10216"/>
                      <a:pt x="5912" y="9676"/>
                      <a:pt x="5941" y="9153"/>
                    </a:cubicBezTo>
                    <a:cubicBezTo>
                      <a:pt x="5967" y="8628"/>
                      <a:pt x="5971" y="8116"/>
                      <a:pt x="6039" y="7615"/>
                    </a:cubicBezTo>
                    <a:cubicBezTo>
                      <a:pt x="6148" y="6603"/>
                      <a:pt x="6458" y="5621"/>
                      <a:pt x="6869" y="4691"/>
                    </a:cubicBezTo>
                    <a:cubicBezTo>
                      <a:pt x="7287" y="3762"/>
                      <a:pt x="7859" y="2903"/>
                      <a:pt x="8532" y="2134"/>
                    </a:cubicBezTo>
                    <a:cubicBezTo>
                      <a:pt x="9206" y="1366"/>
                      <a:pt x="10006" y="712"/>
                      <a:pt x="10882" y="177"/>
                    </a:cubicBezTo>
                    <a:cubicBezTo>
                      <a:pt x="10927" y="148"/>
                      <a:pt x="10943" y="89"/>
                      <a:pt x="10914" y="52"/>
                    </a:cubicBezTo>
                    <a:cubicBezTo>
                      <a:pt x="10897" y="19"/>
                      <a:pt x="10863" y="1"/>
                      <a:pt x="108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5"/>
              <p:cNvSpPr/>
              <p:nvPr/>
            </p:nvSpPr>
            <p:spPr>
              <a:xfrm>
                <a:off x="1535025" y="1596950"/>
                <a:ext cx="327600" cy="170525"/>
              </a:xfrm>
              <a:custGeom>
                <a:avLst/>
                <a:gdLst/>
                <a:ahLst/>
                <a:cxnLst/>
                <a:rect l="l" t="t" r="r" b="b"/>
                <a:pathLst>
                  <a:path w="13104" h="6821" extrusionOk="0">
                    <a:moveTo>
                      <a:pt x="4303" y="0"/>
                    </a:moveTo>
                    <a:cubicBezTo>
                      <a:pt x="2866" y="0"/>
                      <a:pt x="1438" y="194"/>
                      <a:pt x="80" y="648"/>
                    </a:cubicBezTo>
                    <a:cubicBezTo>
                      <a:pt x="56" y="677"/>
                      <a:pt x="27" y="704"/>
                      <a:pt x="1" y="730"/>
                    </a:cubicBezTo>
                    <a:cubicBezTo>
                      <a:pt x="182" y="698"/>
                      <a:pt x="363" y="682"/>
                      <a:pt x="542" y="682"/>
                    </a:cubicBezTo>
                    <a:cubicBezTo>
                      <a:pt x="1771" y="682"/>
                      <a:pt x="2956" y="1397"/>
                      <a:pt x="3865" y="2264"/>
                    </a:cubicBezTo>
                    <a:cubicBezTo>
                      <a:pt x="4908" y="3257"/>
                      <a:pt x="5734" y="4469"/>
                      <a:pt x="6851" y="5376"/>
                    </a:cubicBezTo>
                    <a:cubicBezTo>
                      <a:pt x="7372" y="5797"/>
                      <a:pt x="7950" y="6148"/>
                      <a:pt x="8566" y="6413"/>
                    </a:cubicBezTo>
                    <a:cubicBezTo>
                      <a:pt x="9118" y="6650"/>
                      <a:pt x="9711" y="6821"/>
                      <a:pt x="10308" y="6821"/>
                    </a:cubicBezTo>
                    <a:cubicBezTo>
                      <a:pt x="10388" y="6821"/>
                      <a:pt x="10467" y="6818"/>
                      <a:pt x="10546" y="6811"/>
                    </a:cubicBezTo>
                    <a:cubicBezTo>
                      <a:pt x="11224" y="6755"/>
                      <a:pt x="11901" y="6435"/>
                      <a:pt x="12276" y="5867"/>
                    </a:cubicBezTo>
                    <a:cubicBezTo>
                      <a:pt x="12625" y="5340"/>
                      <a:pt x="13104" y="3975"/>
                      <a:pt x="13003" y="3350"/>
                    </a:cubicBezTo>
                    <a:cubicBezTo>
                      <a:pt x="13016" y="3350"/>
                      <a:pt x="13026" y="3346"/>
                      <a:pt x="13039" y="3346"/>
                    </a:cubicBezTo>
                    <a:cubicBezTo>
                      <a:pt x="12246" y="2401"/>
                      <a:pt x="11295" y="1586"/>
                      <a:pt x="10177" y="1067"/>
                    </a:cubicBezTo>
                    <a:cubicBezTo>
                      <a:pt x="9403" y="707"/>
                      <a:pt x="8567" y="498"/>
                      <a:pt x="7727" y="338"/>
                    </a:cubicBezTo>
                    <a:cubicBezTo>
                      <a:pt x="6602" y="124"/>
                      <a:pt x="5450" y="0"/>
                      <a:pt x="43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1536975" y="1509025"/>
                <a:ext cx="38460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6864" extrusionOk="0">
                    <a:moveTo>
                      <a:pt x="9395" y="1"/>
                    </a:moveTo>
                    <a:cubicBezTo>
                      <a:pt x="9217" y="1"/>
                      <a:pt x="9039" y="5"/>
                      <a:pt x="8861" y="14"/>
                    </a:cubicBezTo>
                    <a:cubicBezTo>
                      <a:pt x="5517" y="166"/>
                      <a:pt x="2261" y="1696"/>
                      <a:pt x="1" y="4165"/>
                    </a:cubicBezTo>
                    <a:lnTo>
                      <a:pt x="1" y="4165"/>
                    </a:lnTo>
                    <a:cubicBezTo>
                      <a:pt x="1357" y="3711"/>
                      <a:pt x="2786" y="3517"/>
                      <a:pt x="4222" y="3517"/>
                    </a:cubicBezTo>
                    <a:cubicBezTo>
                      <a:pt x="5370" y="3517"/>
                      <a:pt x="6522" y="3641"/>
                      <a:pt x="7648" y="3855"/>
                    </a:cubicBezTo>
                    <a:cubicBezTo>
                      <a:pt x="8486" y="4013"/>
                      <a:pt x="9323" y="4224"/>
                      <a:pt x="10098" y="4584"/>
                    </a:cubicBezTo>
                    <a:cubicBezTo>
                      <a:pt x="11214" y="5103"/>
                      <a:pt x="12164" y="5918"/>
                      <a:pt x="12959" y="6863"/>
                    </a:cubicBezTo>
                    <a:cubicBezTo>
                      <a:pt x="13847" y="6816"/>
                      <a:pt x="14587" y="6442"/>
                      <a:pt x="14980" y="5701"/>
                    </a:cubicBezTo>
                    <a:cubicBezTo>
                      <a:pt x="15382" y="4950"/>
                      <a:pt x="15384" y="4024"/>
                      <a:pt x="15085" y="3228"/>
                    </a:cubicBezTo>
                    <a:cubicBezTo>
                      <a:pt x="14786" y="2431"/>
                      <a:pt x="14209" y="1759"/>
                      <a:pt x="13529" y="1247"/>
                    </a:cubicBezTo>
                    <a:cubicBezTo>
                      <a:pt x="13030" y="873"/>
                      <a:pt x="12469" y="577"/>
                      <a:pt x="11878" y="374"/>
                    </a:cubicBezTo>
                    <a:cubicBezTo>
                      <a:pt x="11082" y="101"/>
                      <a:pt x="10239" y="1"/>
                      <a:pt x="93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1604375" y="1565225"/>
                <a:ext cx="92300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1185" extrusionOk="0">
                    <a:moveTo>
                      <a:pt x="3238" y="0"/>
                    </a:moveTo>
                    <a:cubicBezTo>
                      <a:pt x="3171" y="0"/>
                      <a:pt x="3100" y="15"/>
                      <a:pt x="3030" y="36"/>
                    </a:cubicBezTo>
                    <a:cubicBezTo>
                      <a:pt x="3013" y="39"/>
                      <a:pt x="2996" y="43"/>
                      <a:pt x="2980" y="46"/>
                    </a:cubicBezTo>
                    <a:cubicBezTo>
                      <a:pt x="2782" y="92"/>
                      <a:pt x="2596" y="165"/>
                      <a:pt x="2393" y="197"/>
                    </a:cubicBezTo>
                    <a:cubicBezTo>
                      <a:pt x="2213" y="228"/>
                      <a:pt x="2037" y="234"/>
                      <a:pt x="1861" y="234"/>
                    </a:cubicBezTo>
                    <a:cubicBezTo>
                      <a:pt x="1752" y="234"/>
                      <a:pt x="1642" y="232"/>
                      <a:pt x="1532" y="232"/>
                    </a:cubicBezTo>
                    <a:cubicBezTo>
                      <a:pt x="1510" y="232"/>
                      <a:pt x="1489" y="232"/>
                      <a:pt x="1468" y="232"/>
                    </a:cubicBezTo>
                    <a:cubicBezTo>
                      <a:pt x="1305" y="233"/>
                      <a:pt x="1151" y="262"/>
                      <a:pt x="1004" y="310"/>
                    </a:cubicBezTo>
                    <a:cubicBezTo>
                      <a:pt x="852" y="340"/>
                      <a:pt x="711" y="398"/>
                      <a:pt x="591" y="504"/>
                    </a:cubicBezTo>
                    <a:cubicBezTo>
                      <a:pt x="498" y="562"/>
                      <a:pt x="405" y="625"/>
                      <a:pt x="327" y="702"/>
                    </a:cubicBezTo>
                    <a:cubicBezTo>
                      <a:pt x="221" y="808"/>
                      <a:pt x="146" y="942"/>
                      <a:pt x="51" y="1059"/>
                    </a:cubicBezTo>
                    <a:cubicBezTo>
                      <a:pt x="1" y="1111"/>
                      <a:pt x="50" y="1184"/>
                      <a:pt x="104" y="1184"/>
                    </a:cubicBezTo>
                    <a:cubicBezTo>
                      <a:pt x="121" y="1184"/>
                      <a:pt x="138" y="1178"/>
                      <a:pt x="153" y="1162"/>
                    </a:cubicBezTo>
                    <a:cubicBezTo>
                      <a:pt x="232" y="1066"/>
                      <a:pt x="325" y="993"/>
                      <a:pt x="427" y="937"/>
                    </a:cubicBezTo>
                    <a:cubicBezTo>
                      <a:pt x="545" y="899"/>
                      <a:pt x="665" y="857"/>
                      <a:pt x="783" y="817"/>
                    </a:cubicBezTo>
                    <a:cubicBezTo>
                      <a:pt x="833" y="808"/>
                      <a:pt x="884" y="798"/>
                      <a:pt x="934" y="785"/>
                    </a:cubicBezTo>
                    <a:cubicBezTo>
                      <a:pt x="1072" y="768"/>
                      <a:pt x="1214" y="763"/>
                      <a:pt x="1356" y="763"/>
                    </a:cubicBezTo>
                    <a:cubicBezTo>
                      <a:pt x="1554" y="763"/>
                      <a:pt x="1751" y="773"/>
                      <a:pt x="1930" y="773"/>
                    </a:cubicBezTo>
                    <a:cubicBezTo>
                      <a:pt x="1955" y="773"/>
                      <a:pt x="1980" y="773"/>
                      <a:pt x="2004" y="772"/>
                    </a:cubicBezTo>
                    <a:cubicBezTo>
                      <a:pt x="2410" y="765"/>
                      <a:pt x="2866" y="715"/>
                      <a:pt x="3179" y="455"/>
                    </a:cubicBezTo>
                    <a:cubicBezTo>
                      <a:pt x="3287" y="434"/>
                      <a:pt x="3392" y="405"/>
                      <a:pt x="3496" y="367"/>
                    </a:cubicBezTo>
                    <a:cubicBezTo>
                      <a:pt x="3691" y="293"/>
                      <a:pt x="3638" y="14"/>
                      <a:pt x="3448" y="14"/>
                    </a:cubicBezTo>
                    <a:cubicBezTo>
                      <a:pt x="3432" y="14"/>
                      <a:pt x="3416" y="16"/>
                      <a:pt x="3398" y="20"/>
                    </a:cubicBezTo>
                    <a:cubicBezTo>
                      <a:pt x="3389" y="21"/>
                      <a:pt x="3382" y="24"/>
                      <a:pt x="3373" y="27"/>
                    </a:cubicBezTo>
                    <a:cubicBezTo>
                      <a:pt x="3369" y="24"/>
                      <a:pt x="3367" y="23"/>
                      <a:pt x="3365" y="21"/>
                    </a:cubicBezTo>
                    <a:cubicBezTo>
                      <a:pt x="3325" y="7"/>
                      <a:pt x="3282" y="0"/>
                      <a:pt x="32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1810025" y="1595075"/>
                <a:ext cx="88275" cy="6597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639" extrusionOk="0">
                    <a:moveTo>
                      <a:pt x="1383" y="8"/>
                    </a:moveTo>
                    <a:cubicBezTo>
                      <a:pt x="1384" y="9"/>
                      <a:pt x="1386" y="9"/>
                      <a:pt x="1388" y="9"/>
                    </a:cubicBezTo>
                    <a:lnTo>
                      <a:pt x="1388" y="9"/>
                    </a:lnTo>
                    <a:cubicBezTo>
                      <a:pt x="1386" y="9"/>
                      <a:pt x="1384" y="9"/>
                      <a:pt x="1383" y="8"/>
                    </a:cubicBezTo>
                    <a:close/>
                    <a:moveTo>
                      <a:pt x="1311" y="1"/>
                    </a:moveTo>
                    <a:cubicBezTo>
                      <a:pt x="1275" y="1"/>
                      <a:pt x="1237" y="4"/>
                      <a:pt x="1203" y="11"/>
                    </a:cubicBezTo>
                    <a:cubicBezTo>
                      <a:pt x="1122" y="32"/>
                      <a:pt x="1046" y="83"/>
                      <a:pt x="1002" y="155"/>
                    </a:cubicBezTo>
                    <a:cubicBezTo>
                      <a:pt x="909" y="312"/>
                      <a:pt x="978" y="508"/>
                      <a:pt x="1093" y="631"/>
                    </a:cubicBezTo>
                    <a:cubicBezTo>
                      <a:pt x="1200" y="743"/>
                      <a:pt x="1311" y="804"/>
                      <a:pt x="1410" y="909"/>
                    </a:cubicBezTo>
                    <a:cubicBezTo>
                      <a:pt x="1417" y="917"/>
                      <a:pt x="1428" y="925"/>
                      <a:pt x="1438" y="933"/>
                    </a:cubicBezTo>
                    <a:lnTo>
                      <a:pt x="1404" y="949"/>
                    </a:lnTo>
                    <a:cubicBezTo>
                      <a:pt x="1289" y="880"/>
                      <a:pt x="1171" y="815"/>
                      <a:pt x="1051" y="765"/>
                    </a:cubicBezTo>
                    <a:cubicBezTo>
                      <a:pt x="847" y="677"/>
                      <a:pt x="596" y="594"/>
                      <a:pt x="365" y="594"/>
                    </a:cubicBezTo>
                    <a:cubicBezTo>
                      <a:pt x="333" y="594"/>
                      <a:pt x="302" y="596"/>
                      <a:pt x="271" y="599"/>
                    </a:cubicBezTo>
                    <a:cubicBezTo>
                      <a:pt x="152" y="609"/>
                      <a:pt x="25" y="671"/>
                      <a:pt x="12" y="802"/>
                    </a:cubicBezTo>
                    <a:cubicBezTo>
                      <a:pt x="1" y="910"/>
                      <a:pt x="77" y="1000"/>
                      <a:pt x="152" y="1069"/>
                    </a:cubicBezTo>
                    <a:cubicBezTo>
                      <a:pt x="328" y="1226"/>
                      <a:pt x="558" y="1324"/>
                      <a:pt x="711" y="1465"/>
                    </a:cubicBezTo>
                    <a:cubicBezTo>
                      <a:pt x="984" y="1713"/>
                      <a:pt x="1187" y="2029"/>
                      <a:pt x="1464" y="2274"/>
                    </a:cubicBezTo>
                    <a:cubicBezTo>
                      <a:pt x="1644" y="2432"/>
                      <a:pt x="1919" y="2639"/>
                      <a:pt x="2181" y="2639"/>
                    </a:cubicBezTo>
                    <a:cubicBezTo>
                      <a:pt x="2228" y="2639"/>
                      <a:pt x="2275" y="2632"/>
                      <a:pt x="2321" y="2617"/>
                    </a:cubicBezTo>
                    <a:cubicBezTo>
                      <a:pt x="2584" y="2532"/>
                      <a:pt x="2614" y="2254"/>
                      <a:pt x="2527" y="2030"/>
                    </a:cubicBezTo>
                    <a:cubicBezTo>
                      <a:pt x="2527" y="1985"/>
                      <a:pt x="2519" y="1944"/>
                      <a:pt x="2501" y="1905"/>
                    </a:cubicBezTo>
                    <a:cubicBezTo>
                      <a:pt x="2605" y="1807"/>
                      <a:pt x="2641" y="1674"/>
                      <a:pt x="2650" y="1536"/>
                    </a:cubicBezTo>
                    <a:cubicBezTo>
                      <a:pt x="2656" y="1446"/>
                      <a:pt x="2646" y="1358"/>
                      <a:pt x="2631" y="1272"/>
                    </a:cubicBezTo>
                    <a:lnTo>
                      <a:pt x="2631" y="1272"/>
                    </a:lnTo>
                    <a:cubicBezTo>
                      <a:pt x="2799" y="1323"/>
                      <a:pt x="2989" y="1387"/>
                      <a:pt x="3164" y="1387"/>
                    </a:cubicBezTo>
                    <a:cubicBezTo>
                      <a:pt x="3279" y="1387"/>
                      <a:pt x="3388" y="1359"/>
                      <a:pt x="3480" y="1284"/>
                    </a:cubicBezTo>
                    <a:cubicBezTo>
                      <a:pt x="3528" y="1240"/>
                      <a:pt x="3531" y="1154"/>
                      <a:pt x="3500" y="1100"/>
                    </a:cubicBezTo>
                    <a:cubicBezTo>
                      <a:pt x="3417" y="962"/>
                      <a:pt x="3277" y="897"/>
                      <a:pt x="3138" y="829"/>
                    </a:cubicBezTo>
                    <a:cubicBezTo>
                      <a:pt x="3127" y="811"/>
                      <a:pt x="3113" y="795"/>
                      <a:pt x="3092" y="780"/>
                    </a:cubicBezTo>
                    <a:cubicBezTo>
                      <a:pt x="2938" y="668"/>
                      <a:pt x="2775" y="607"/>
                      <a:pt x="2599" y="550"/>
                    </a:cubicBezTo>
                    <a:cubicBezTo>
                      <a:pt x="2519" y="509"/>
                      <a:pt x="2439" y="471"/>
                      <a:pt x="2360" y="429"/>
                    </a:cubicBezTo>
                    <a:cubicBezTo>
                      <a:pt x="2219" y="355"/>
                      <a:pt x="2088" y="272"/>
                      <a:pt x="1951" y="197"/>
                    </a:cubicBezTo>
                    <a:cubicBezTo>
                      <a:pt x="1920" y="178"/>
                      <a:pt x="1889" y="164"/>
                      <a:pt x="1860" y="149"/>
                    </a:cubicBezTo>
                    <a:cubicBezTo>
                      <a:pt x="1828" y="133"/>
                      <a:pt x="1795" y="117"/>
                      <a:pt x="1762" y="103"/>
                    </a:cubicBezTo>
                    <a:cubicBezTo>
                      <a:pt x="1756" y="102"/>
                      <a:pt x="1750" y="97"/>
                      <a:pt x="1743" y="96"/>
                    </a:cubicBezTo>
                    <a:cubicBezTo>
                      <a:pt x="1699" y="76"/>
                      <a:pt x="1651" y="54"/>
                      <a:pt x="1605" y="40"/>
                    </a:cubicBezTo>
                    <a:cubicBezTo>
                      <a:pt x="1547" y="20"/>
                      <a:pt x="1484" y="8"/>
                      <a:pt x="1424" y="8"/>
                    </a:cubicBezTo>
                    <a:cubicBezTo>
                      <a:pt x="1413" y="8"/>
                      <a:pt x="1401" y="8"/>
                      <a:pt x="1390" y="9"/>
                    </a:cubicBezTo>
                    <a:cubicBezTo>
                      <a:pt x="1389" y="9"/>
                      <a:pt x="1389" y="9"/>
                      <a:pt x="1388" y="9"/>
                    </a:cubicBezTo>
                    <a:lnTo>
                      <a:pt x="1388" y="9"/>
                    </a:lnTo>
                    <a:cubicBezTo>
                      <a:pt x="1386" y="9"/>
                      <a:pt x="1383" y="8"/>
                      <a:pt x="1380" y="8"/>
                    </a:cubicBezTo>
                    <a:lnTo>
                      <a:pt x="1380" y="8"/>
                    </a:lnTo>
                    <a:cubicBezTo>
                      <a:pt x="1378" y="7"/>
                      <a:pt x="1376" y="6"/>
                      <a:pt x="1374" y="5"/>
                    </a:cubicBezTo>
                    <a:cubicBezTo>
                      <a:pt x="1370" y="5"/>
                      <a:pt x="1366" y="4"/>
                      <a:pt x="1365" y="4"/>
                    </a:cubicBezTo>
                    <a:cubicBezTo>
                      <a:pt x="1363" y="4"/>
                      <a:pt x="1363" y="5"/>
                      <a:pt x="1364" y="5"/>
                    </a:cubicBezTo>
                    <a:lnTo>
                      <a:pt x="1364" y="5"/>
                    </a:lnTo>
                    <a:cubicBezTo>
                      <a:pt x="1346" y="3"/>
                      <a:pt x="1329" y="2"/>
                      <a:pt x="13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1808500" y="1532150"/>
                <a:ext cx="79600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26" extrusionOk="0">
                    <a:moveTo>
                      <a:pt x="701" y="1"/>
                    </a:moveTo>
                    <a:cubicBezTo>
                      <a:pt x="664" y="1"/>
                      <a:pt x="627" y="3"/>
                      <a:pt x="591" y="7"/>
                    </a:cubicBezTo>
                    <a:cubicBezTo>
                      <a:pt x="530" y="14"/>
                      <a:pt x="472" y="64"/>
                      <a:pt x="494" y="134"/>
                    </a:cubicBezTo>
                    <a:cubicBezTo>
                      <a:pt x="507" y="172"/>
                      <a:pt x="527" y="201"/>
                      <a:pt x="552" y="226"/>
                    </a:cubicBezTo>
                    <a:cubicBezTo>
                      <a:pt x="546" y="234"/>
                      <a:pt x="544" y="245"/>
                      <a:pt x="543" y="256"/>
                    </a:cubicBezTo>
                    <a:cubicBezTo>
                      <a:pt x="429" y="258"/>
                      <a:pt x="320" y="270"/>
                      <a:pt x="229" y="345"/>
                    </a:cubicBezTo>
                    <a:cubicBezTo>
                      <a:pt x="1" y="539"/>
                      <a:pt x="350" y="699"/>
                      <a:pt x="503" y="739"/>
                    </a:cubicBezTo>
                    <a:cubicBezTo>
                      <a:pt x="758" y="805"/>
                      <a:pt x="1017" y="825"/>
                      <a:pt x="1267" y="913"/>
                    </a:cubicBezTo>
                    <a:cubicBezTo>
                      <a:pt x="1421" y="968"/>
                      <a:pt x="1558" y="1055"/>
                      <a:pt x="1637" y="1193"/>
                    </a:cubicBezTo>
                    <a:cubicBezTo>
                      <a:pt x="1640" y="1213"/>
                      <a:pt x="1646" y="1230"/>
                      <a:pt x="1653" y="1249"/>
                    </a:cubicBezTo>
                    <a:cubicBezTo>
                      <a:pt x="1661" y="1271"/>
                      <a:pt x="1676" y="1292"/>
                      <a:pt x="1690" y="1311"/>
                    </a:cubicBezTo>
                    <a:cubicBezTo>
                      <a:pt x="1735" y="1447"/>
                      <a:pt x="1774" y="1563"/>
                      <a:pt x="1883" y="1670"/>
                    </a:cubicBezTo>
                    <a:cubicBezTo>
                      <a:pt x="2042" y="1823"/>
                      <a:pt x="2238" y="1958"/>
                      <a:pt x="2430" y="2066"/>
                    </a:cubicBezTo>
                    <a:cubicBezTo>
                      <a:pt x="2552" y="2135"/>
                      <a:pt x="2722" y="2225"/>
                      <a:pt x="2878" y="2225"/>
                    </a:cubicBezTo>
                    <a:cubicBezTo>
                      <a:pt x="2936" y="2225"/>
                      <a:pt x="2993" y="2213"/>
                      <a:pt x="3044" y="2182"/>
                    </a:cubicBezTo>
                    <a:cubicBezTo>
                      <a:pt x="3136" y="2128"/>
                      <a:pt x="3184" y="2016"/>
                      <a:pt x="3181" y="1914"/>
                    </a:cubicBezTo>
                    <a:cubicBezTo>
                      <a:pt x="3175" y="1775"/>
                      <a:pt x="3071" y="1690"/>
                      <a:pt x="2978" y="1605"/>
                    </a:cubicBezTo>
                    <a:cubicBezTo>
                      <a:pt x="2936" y="1568"/>
                      <a:pt x="2898" y="1530"/>
                      <a:pt x="2864" y="1487"/>
                    </a:cubicBezTo>
                    <a:lnTo>
                      <a:pt x="2878" y="1473"/>
                    </a:lnTo>
                    <a:cubicBezTo>
                      <a:pt x="2908" y="1437"/>
                      <a:pt x="2923" y="1395"/>
                      <a:pt x="2930" y="1350"/>
                    </a:cubicBezTo>
                    <a:cubicBezTo>
                      <a:pt x="2959" y="1173"/>
                      <a:pt x="2842" y="1013"/>
                      <a:pt x="2734" y="885"/>
                    </a:cubicBezTo>
                    <a:cubicBezTo>
                      <a:pt x="2480" y="588"/>
                      <a:pt x="2121" y="379"/>
                      <a:pt x="1760" y="242"/>
                    </a:cubicBezTo>
                    <a:cubicBezTo>
                      <a:pt x="1589" y="178"/>
                      <a:pt x="1412" y="132"/>
                      <a:pt x="1229" y="110"/>
                    </a:cubicBezTo>
                    <a:cubicBezTo>
                      <a:pt x="1056" y="47"/>
                      <a:pt x="879" y="1"/>
                      <a:pt x="7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1743925" y="1542550"/>
                <a:ext cx="1024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648" extrusionOk="0">
                    <a:moveTo>
                      <a:pt x="1144" y="1"/>
                    </a:moveTo>
                    <a:cubicBezTo>
                      <a:pt x="1102" y="1"/>
                      <a:pt x="1060" y="2"/>
                      <a:pt x="1017" y="4"/>
                    </a:cubicBezTo>
                    <a:cubicBezTo>
                      <a:pt x="703" y="20"/>
                      <a:pt x="358" y="0"/>
                      <a:pt x="79" y="164"/>
                    </a:cubicBezTo>
                    <a:cubicBezTo>
                      <a:pt x="1" y="209"/>
                      <a:pt x="24" y="322"/>
                      <a:pt x="103" y="347"/>
                    </a:cubicBezTo>
                    <a:cubicBezTo>
                      <a:pt x="676" y="539"/>
                      <a:pt x="1279" y="597"/>
                      <a:pt x="1849" y="791"/>
                    </a:cubicBezTo>
                    <a:cubicBezTo>
                      <a:pt x="2349" y="963"/>
                      <a:pt x="2678" y="1413"/>
                      <a:pt x="3169" y="1594"/>
                    </a:cubicBezTo>
                    <a:cubicBezTo>
                      <a:pt x="3261" y="1628"/>
                      <a:pt x="3358" y="1647"/>
                      <a:pt x="3453" y="1647"/>
                    </a:cubicBezTo>
                    <a:cubicBezTo>
                      <a:pt x="3570" y="1647"/>
                      <a:pt x="3686" y="1618"/>
                      <a:pt x="3790" y="1554"/>
                    </a:cubicBezTo>
                    <a:cubicBezTo>
                      <a:pt x="3981" y="1440"/>
                      <a:pt x="4096" y="1225"/>
                      <a:pt x="3992" y="1015"/>
                    </a:cubicBezTo>
                    <a:cubicBezTo>
                      <a:pt x="3809" y="634"/>
                      <a:pt x="3246" y="597"/>
                      <a:pt x="2888" y="512"/>
                    </a:cubicBezTo>
                    <a:cubicBezTo>
                      <a:pt x="2578" y="440"/>
                      <a:pt x="2260" y="352"/>
                      <a:pt x="1937" y="275"/>
                    </a:cubicBezTo>
                    <a:cubicBezTo>
                      <a:pt x="1906" y="257"/>
                      <a:pt x="1875" y="235"/>
                      <a:pt x="1845" y="211"/>
                    </a:cubicBezTo>
                    <a:cubicBezTo>
                      <a:pt x="1636" y="46"/>
                      <a:pt x="1400" y="1"/>
                      <a:pt x="11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1793375" y="1578325"/>
                <a:ext cx="220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481" extrusionOk="0">
                    <a:moveTo>
                      <a:pt x="236" y="0"/>
                    </a:moveTo>
                    <a:cubicBezTo>
                      <a:pt x="224" y="0"/>
                      <a:pt x="211" y="1"/>
                      <a:pt x="198" y="2"/>
                    </a:cubicBezTo>
                    <a:cubicBezTo>
                      <a:pt x="155" y="8"/>
                      <a:pt x="119" y="21"/>
                      <a:pt x="96" y="54"/>
                    </a:cubicBezTo>
                    <a:cubicBezTo>
                      <a:pt x="86" y="59"/>
                      <a:pt x="74" y="62"/>
                      <a:pt x="64" y="70"/>
                    </a:cubicBezTo>
                    <a:cubicBezTo>
                      <a:pt x="14" y="101"/>
                      <a:pt x="1" y="195"/>
                      <a:pt x="64" y="221"/>
                    </a:cubicBezTo>
                    <a:cubicBezTo>
                      <a:pt x="81" y="228"/>
                      <a:pt x="100" y="234"/>
                      <a:pt x="117" y="241"/>
                    </a:cubicBezTo>
                    <a:cubicBezTo>
                      <a:pt x="195" y="326"/>
                      <a:pt x="309" y="384"/>
                      <a:pt x="413" y="427"/>
                    </a:cubicBezTo>
                    <a:cubicBezTo>
                      <a:pt x="487" y="458"/>
                      <a:pt x="572" y="481"/>
                      <a:pt x="655" y="481"/>
                    </a:cubicBezTo>
                    <a:cubicBezTo>
                      <a:pt x="693" y="481"/>
                      <a:pt x="731" y="476"/>
                      <a:pt x="767" y="465"/>
                    </a:cubicBezTo>
                    <a:cubicBezTo>
                      <a:pt x="835" y="441"/>
                      <a:pt x="881" y="369"/>
                      <a:pt x="860" y="297"/>
                    </a:cubicBezTo>
                    <a:cubicBezTo>
                      <a:pt x="845" y="250"/>
                      <a:pt x="822" y="217"/>
                      <a:pt x="786" y="185"/>
                    </a:cubicBezTo>
                    <a:cubicBezTo>
                      <a:pt x="757" y="162"/>
                      <a:pt x="727" y="137"/>
                      <a:pt x="692" y="119"/>
                    </a:cubicBezTo>
                    <a:cubicBezTo>
                      <a:pt x="628" y="83"/>
                      <a:pt x="554" y="57"/>
                      <a:pt x="483" y="38"/>
                    </a:cubicBezTo>
                    <a:cubicBezTo>
                      <a:pt x="449" y="29"/>
                      <a:pt x="413" y="25"/>
                      <a:pt x="377" y="21"/>
                    </a:cubicBezTo>
                    <a:cubicBezTo>
                      <a:pt x="330" y="8"/>
                      <a:pt x="284" y="0"/>
                      <a:pt x="23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5"/>
              <p:cNvSpPr/>
              <p:nvPr/>
            </p:nvSpPr>
            <p:spPr>
              <a:xfrm>
                <a:off x="1737750" y="1578150"/>
                <a:ext cx="63750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917" extrusionOk="0">
                    <a:moveTo>
                      <a:pt x="468" y="0"/>
                    </a:moveTo>
                    <a:cubicBezTo>
                      <a:pt x="389" y="0"/>
                      <a:pt x="310" y="6"/>
                      <a:pt x="232" y="19"/>
                    </a:cubicBezTo>
                    <a:cubicBezTo>
                      <a:pt x="117" y="39"/>
                      <a:pt x="0" y="117"/>
                      <a:pt x="6" y="247"/>
                    </a:cubicBezTo>
                    <a:cubicBezTo>
                      <a:pt x="9" y="365"/>
                      <a:pt x="115" y="451"/>
                      <a:pt x="215" y="499"/>
                    </a:cubicBezTo>
                    <a:cubicBezTo>
                      <a:pt x="473" y="623"/>
                      <a:pt x="780" y="653"/>
                      <a:pt x="1061" y="694"/>
                    </a:cubicBezTo>
                    <a:cubicBezTo>
                      <a:pt x="1212" y="715"/>
                      <a:pt x="1310" y="724"/>
                      <a:pt x="1475" y="768"/>
                    </a:cubicBezTo>
                    <a:cubicBezTo>
                      <a:pt x="1723" y="838"/>
                      <a:pt x="1969" y="914"/>
                      <a:pt x="2231" y="917"/>
                    </a:cubicBezTo>
                    <a:cubicBezTo>
                      <a:pt x="2282" y="917"/>
                      <a:pt x="2339" y="888"/>
                      <a:pt x="2363" y="841"/>
                    </a:cubicBezTo>
                    <a:cubicBezTo>
                      <a:pt x="2550" y="447"/>
                      <a:pt x="1995" y="281"/>
                      <a:pt x="1720" y="226"/>
                    </a:cubicBezTo>
                    <a:cubicBezTo>
                      <a:pt x="1685" y="219"/>
                      <a:pt x="1650" y="216"/>
                      <a:pt x="1616" y="211"/>
                    </a:cubicBezTo>
                    <a:cubicBezTo>
                      <a:pt x="1427" y="144"/>
                      <a:pt x="1234" y="90"/>
                      <a:pt x="1032" y="59"/>
                    </a:cubicBezTo>
                    <a:cubicBezTo>
                      <a:pt x="849" y="31"/>
                      <a:pt x="657" y="0"/>
                      <a:pt x="46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5"/>
              <p:cNvSpPr/>
              <p:nvPr/>
            </p:nvSpPr>
            <p:spPr>
              <a:xfrm>
                <a:off x="1760400" y="1564050"/>
                <a:ext cx="1822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421" extrusionOk="0">
                    <a:moveTo>
                      <a:pt x="236" y="0"/>
                    </a:moveTo>
                    <a:cubicBezTo>
                      <a:pt x="179" y="0"/>
                      <a:pt x="123" y="13"/>
                      <a:pt x="76" y="44"/>
                    </a:cubicBezTo>
                    <a:cubicBezTo>
                      <a:pt x="37" y="71"/>
                      <a:pt x="14" y="104"/>
                      <a:pt x="6" y="152"/>
                    </a:cubicBezTo>
                    <a:cubicBezTo>
                      <a:pt x="1" y="195"/>
                      <a:pt x="11" y="244"/>
                      <a:pt x="45" y="277"/>
                    </a:cubicBezTo>
                    <a:cubicBezTo>
                      <a:pt x="188" y="404"/>
                      <a:pt x="388" y="420"/>
                      <a:pt x="570" y="420"/>
                    </a:cubicBezTo>
                    <a:cubicBezTo>
                      <a:pt x="633" y="420"/>
                      <a:pt x="698" y="374"/>
                      <a:pt x="713" y="312"/>
                    </a:cubicBezTo>
                    <a:cubicBezTo>
                      <a:pt x="729" y="249"/>
                      <a:pt x="707" y="172"/>
                      <a:pt x="645" y="143"/>
                    </a:cubicBezTo>
                    <a:cubicBezTo>
                      <a:pt x="626" y="135"/>
                      <a:pt x="606" y="125"/>
                      <a:pt x="584" y="119"/>
                    </a:cubicBezTo>
                    <a:cubicBezTo>
                      <a:pt x="512" y="83"/>
                      <a:pt x="442" y="45"/>
                      <a:pt x="364" y="21"/>
                    </a:cubicBezTo>
                    <a:cubicBezTo>
                      <a:pt x="324" y="8"/>
                      <a:pt x="280" y="0"/>
                      <a:pt x="23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5"/>
              <p:cNvSpPr/>
              <p:nvPr/>
            </p:nvSpPr>
            <p:spPr>
              <a:xfrm>
                <a:off x="1703475" y="1517675"/>
                <a:ext cx="1003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810" extrusionOk="0">
                    <a:moveTo>
                      <a:pt x="3103" y="0"/>
                    </a:moveTo>
                    <a:cubicBezTo>
                      <a:pt x="2840" y="0"/>
                      <a:pt x="2574" y="29"/>
                      <a:pt x="2319" y="68"/>
                    </a:cubicBezTo>
                    <a:cubicBezTo>
                      <a:pt x="1992" y="122"/>
                      <a:pt x="1666" y="152"/>
                      <a:pt x="1341" y="194"/>
                    </a:cubicBezTo>
                    <a:cubicBezTo>
                      <a:pt x="901" y="248"/>
                      <a:pt x="405" y="319"/>
                      <a:pt x="59" y="619"/>
                    </a:cubicBezTo>
                    <a:cubicBezTo>
                      <a:pt x="0" y="669"/>
                      <a:pt x="38" y="762"/>
                      <a:pt x="103" y="782"/>
                    </a:cubicBezTo>
                    <a:cubicBezTo>
                      <a:pt x="161" y="802"/>
                      <a:pt x="224" y="809"/>
                      <a:pt x="287" y="809"/>
                    </a:cubicBezTo>
                    <a:cubicBezTo>
                      <a:pt x="443" y="809"/>
                      <a:pt x="608" y="763"/>
                      <a:pt x="753" y="738"/>
                    </a:cubicBezTo>
                    <a:cubicBezTo>
                      <a:pt x="1060" y="687"/>
                      <a:pt x="1364" y="640"/>
                      <a:pt x="1675" y="629"/>
                    </a:cubicBezTo>
                    <a:cubicBezTo>
                      <a:pt x="1846" y="623"/>
                      <a:pt x="2021" y="618"/>
                      <a:pt x="2198" y="618"/>
                    </a:cubicBezTo>
                    <a:cubicBezTo>
                      <a:pt x="2616" y="618"/>
                      <a:pt x="3041" y="646"/>
                      <a:pt x="3429" y="759"/>
                    </a:cubicBezTo>
                    <a:cubicBezTo>
                      <a:pt x="3512" y="783"/>
                      <a:pt x="3607" y="808"/>
                      <a:pt x="3697" y="808"/>
                    </a:cubicBezTo>
                    <a:cubicBezTo>
                      <a:pt x="3775" y="808"/>
                      <a:pt x="3849" y="790"/>
                      <a:pt x="3912" y="737"/>
                    </a:cubicBezTo>
                    <a:cubicBezTo>
                      <a:pt x="4010" y="651"/>
                      <a:pt x="4015" y="524"/>
                      <a:pt x="3963" y="417"/>
                    </a:cubicBezTo>
                    <a:cubicBezTo>
                      <a:pt x="3981" y="372"/>
                      <a:pt x="4000" y="323"/>
                      <a:pt x="3980" y="266"/>
                    </a:cubicBezTo>
                    <a:cubicBezTo>
                      <a:pt x="3945" y="159"/>
                      <a:pt x="3852" y="100"/>
                      <a:pt x="3751" y="68"/>
                    </a:cubicBezTo>
                    <a:cubicBezTo>
                      <a:pt x="3715" y="58"/>
                      <a:pt x="3676" y="52"/>
                      <a:pt x="3635" y="49"/>
                    </a:cubicBezTo>
                    <a:cubicBezTo>
                      <a:pt x="3540" y="26"/>
                      <a:pt x="3439" y="16"/>
                      <a:pt x="3350" y="9"/>
                    </a:cubicBezTo>
                    <a:cubicBezTo>
                      <a:pt x="3268" y="3"/>
                      <a:pt x="3186" y="0"/>
                      <a:pt x="31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1609800" y="1538700"/>
                <a:ext cx="1263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1143" extrusionOk="0">
                    <a:moveTo>
                      <a:pt x="2925" y="0"/>
                    </a:moveTo>
                    <a:cubicBezTo>
                      <a:pt x="2768" y="0"/>
                      <a:pt x="2615" y="24"/>
                      <a:pt x="2464" y="56"/>
                    </a:cubicBezTo>
                    <a:cubicBezTo>
                      <a:pt x="2195" y="101"/>
                      <a:pt x="1932" y="170"/>
                      <a:pt x="1673" y="249"/>
                    </a:cubicBezTo>
                    <a:cubicBezTo>
                      <a:pt x="1481" y="291"/>
                      <a:pt x="1285" y="334"/>
                      <a:pt x="1112" y="425"/>
                    </a:cubicBezTo>
                    <a:cubicBezTo>
                      <a:pt x="743" y="535"/>
                      <a:pt x="348" y="650"/>
                      <a:pt x="80" y="925"/>
                    </a:cubicBezTo>
                    <a:cubicBezTo>
                      <a:pt x="1" y="1006"/>
                      <a:pt x="61" y="1134"/>
                      <a:pt x="168" y="1140"/>
                    </a:cubicBezTo>
                    <a:cubicBezTo>
                      <a:pt x="198" y="1142"/>
                      <a:pt x="229" y="1142"/>
                      <a:pt x="259" y="1142"/>
                    </a:cubicBezTo>
                    <a:cubicBezTo>
                      <a:pt x="565" y="1142"/>
                      <a:pt x="860" y="1066"/>
                      <a:pt x="1156" y="987"/>
                    </a:cubicBezTo>
                    <a:cubicBezTo>
                      <a:pt x="1333" y="940"/>
                      <a:pt x="1513" y="889"/>
                      <a:pt x="1695" y="869"/>
                    </a:cubicBezTo>
                    <a:cubicBezTo>
                      <a:pt x="1736" y="865"/>
                      <a:pt x="1778" y="863"/>
                      <a:pt x="1819" y="863"/>
                    </a:cubicBezTo>
                    <a:cubicBezTo>
                      <a:pt x="1967" y="863"/>
                      <a:pt x="2113" y="884"/>
                      <a:pt x="2263" y="886"/>
                    </a:cubicBezTo>
                    <a:cubicBezTo>
                      <a:pt x="2270" y="886"/>
                      <a:pt x="2278" y="886"/>
                      <a:pt x="2285" y="886"/>
                    </a:cubicBezTo>
                    <a:cubicBezTo>
                      <a:pt x="2603" y="886"/>
                      <a:pt x="2913" y="827"/>
                      <a:pt x="3224" y="768"/>
                    </a:cubicBezTo>
                    <a:cubicBezTo>
                      <a:pt x="3321" y="781"/>
                      <a:pt x="3414" y="797"/>
                      <a:pt x="3502" y="819"/>
                    </a:cubicBezTo>
                    <a:cubicBezTo>
                      <a:pt x="3697" y="867"/>
                      <a:pt x="3983" y="1016"/>
                      <a:pt x="4221" y="1016"/>
                    </a:cubicBezTo>
                    <a:cubicBezTo>
                      <a:pt x="4302" y="1016"/>
                      <a:pt x="4378" y="998"/>
                      <a:pt x="4442" y="954"/>
                    </a:cubicBezTo>
                    <a:cubicBezTo>
                      <a:pt x="4448" y="951"/>
                      <a:pt x="4452" y="944"/>
                      <a:pt x="4456" y="938"/>
                    </a:cubicBezTo>
                    <a:cubicBezTo>
                      <a:pt x="4487" y="941"/>
                      <a:pt x="4519" y="943"/>
                      <a:pt x="4550" y="943"/>
                    </a:cubicBezTo>
                    <a:cubicBezTo>
                      <a:pt x="4706" y="943"/>
                      <a:pt x="4862" y="900"/>
                      <a:pt x="4945" y="767"/>
                    </a:cubicBezTo>
                    <a:cubicBezTo>
                      <a:pt x="5055" y="586"/>
                      <a:pt x="4903" y="458"/>
                      <a:pt x="4737" y="432"/>
                    </a:cubicBezTo>
                    <a:cubicBezTo>
                      <a:pt x="4455" y="386"/>
                      <a:pt x="4180" y="414"/>
                      <a:pt x="3901" y="305"/>
                    </a:cubicBezTo>
                    <a:cubicBezTo>
                      <a:pt x="3581" y="181"/>
                      <a:pt x="3332" y="11"/>
                      <a:pt x="2976" y="1"/>
                    </a:cubicBezTo>
                    <a:cubicBezTo>
                      <a:pt x="2959" y="1"/>
                      <a:pt x="2942" y="0"/>
                      <a:pt x="292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1690450" y="1569925"/>
                <a:ext cx="779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1604" extrusionOk="0">
                    <a:moveTo>
                      <a:pt x="898" y="0"/>
                    </a:moveTo>
                    <a:cubicBezTo>
                      <a:pt x="790" y="0"/>
                      <a:pt x="683" y="24"/>
                      <a:pt x="593" y="74"/>
                    </a:cubicBezTo>
                    <a:cubicBezTo>
                      <a:pt x="524" y="113"/>
                      <a:pt x="527" y="202"/>
                      <a:pt x="575" y="250"/>
                    </a:cubicBezTo>
                    <a:cubicBezTo>
                      <a:pt x="559" y="253"/>
                      <a:pt x="543" y="254"/>
                      <a:pt x="527" y="259"/>
                    </a:cubicBezTo>
                    <a:cubicBezTo>
                      <a:pt x="451" y="282"/>
                      <a:pt x="442" y="401"/>
                      <a:pt x="527" y="420"/>
                    </a:cubicBezTo>
                    <a:cubicBezTo>
                      <a:pt x="550" y="426"/>
                      <a:pt x="573" y="430"/>
                      <a:pt x="595" y="433"/>
                    </a:cubicBezTo>
                    <a:cubicBezTo>
                      <a:pt x="536" y="452"/>
                      <a:pt x="478" y="475"/>
                      <a:pt x="428" y="509"/>
                    </a:cubicBezTo>
                    <a:cubicBezTo>
                      <a:pt x="354" y="560"/>
                      <a:pt x="347" y="646"/>
                      <a:pt x="386" y="705"/>
                    </a:cubicBezTo>
                    <a:cubicBezTo>
                      <a:pt x="270" y="727"/>
                      <a:pt x="162" y="766"/>
                      <a:pt x="82" y="842"/>
                    </a:cubicBezTo>
                    <a:cubicBezTo>
                      <a:pt x="1" y="920"/>
                      <a:pt x="66" y="1053"/>
                      <a:pt x="169" y="1057"/>
                    </a:cubicBezTo>
                    <a:cubicBezTo>
                      <a:pt x="435" y="1061"/>
                      <a:pt x="704" y="1122"/>
                      <a:pt x="967" y="1159"/>
                    </a:cubicBezTo>
                    <a:cubicBezTo>
                      <a:pt x="1213" y="1195"/>
                      <a:pt x="1461" y="1226"/>
                      <a:pt x="1709" y="1273"/>
                    </a:cubicBezTo>
                    <a:cubicBezTo>
                      <a:pt x="1941" y="1318"/>
                      <a:pt x="2167" y="1390"/>
                      <a:pt x="2394" y="1462"/>
                    </a:cubicBezTo>
                    <a:cubicBezTo>
                      <a:pt x="2566" y="1518"/>
                      <a:pt x="2754" y="1604"/>
                      <a:pt x="2940" y="1604"/>
                    </a:cubicBezTo>
                    <a:cubicBezTo>
                      <a:pt x="2976" y="1604"/>
                      <a:pt x="3011" y="1601"/>
                      <a:pt x="3047" y="1593"/>
                    </a:cubicBezTo>
                    <a:cubicBezTo>
                      <a:pt x="3097" y="1592"/>
                      <a:pt x="3116" y="1520"/>
                      <a:pt x="3080" y="1487"/>
                    </a:cubicBezTo>
                    <a:cubicBezTo>
                      <a:pt x="2914" y="1341"/>
                      <a:pt x="2667" y="1296"/>
                      <a:pt x="2461" y="1227"/>
                    </a:cubicBezTo>
                    <a:cubicBezTo>
                      <a:pt x="2228" y="1152"/>
                      <a:pt x="1993" y="1079"/>
                      <a:pt x="1751" y="1031"/>
                    </a:cubicBezTo>
                    <a:cubicBezTo>
                      <a:pt x="1699" y="1021"/>
                      <a:pt x="1646" y="1014"/>
                      <a:pt x="1592" y="1004"/>
                    </a:cubicBezTo>
                    <a:cubicBezTo>
                      <a:pt x="1609" y="992"/>
                      <a:pt x="1620" y="974"/>
                      <a:pt x="1624" y="953"/>
                    </a:cubicBezTo>
                    <a:cubicBezTo>
                      <a:pt x="1640" y="958"/>
                      <a:pt x="1656" y="961"/>
                      <a:pt x="1670" y="965"/>
                    </a:cubicBezTo>
                    <a:cubicBezTo>
                      <a:pt x="1682" y="968"/>
                      <a:pt x="1693" y="970"/>
                      <a:pt x="1704" y="970"/>
                    </a:cubicBezTo>
                    <a:cubicBezTo>
                      <a:pt x="1811" y="970"/>
                      <a:pt x="1839" y="804"/>
                      <a:pt x="1726" y="762"/>
                    </a:cubicBezTo>
                    <a:cubicBezTo>
                      <a:pt x="1682" y="743"/>
                      <a:pt x="1635" y="730"/>
                      <a:pt x="1591" y="720"/>
                    </a:cubicBezTo>
                    <a:cubicBezTo>
                      <a:pt x="1527" y="700"/>
                      <a:pt x="1462" y="684"/>
                      <a:pt x="1400" y="668"/>
                    </a:cubicBezTo>
                    <a:cubicBezTo>
                      <a:pt x="1415" y="664"/>
                      <a:pt x="1431" y="658"/>
                      <a:pt x="1445" y="649"/>
                    </a:cubicBezTo>
                    <a:cubicBezTo>
                      <a:pt x="1484" y="626"/>
                      <a:pt x="1517" y="590"/>
                      <a:pt x="1540" y="550"/>
                    </a:cubicBezTo>
                    <a:cubicBezTo>
                      <a:pt x="1549" y="534"/>
                      <a:pt x="1555" y="515"/>
                      <a:pt x="1556" y="498"/>
                    </a:cubicBezTo>
                    <a:cubicBezTo>
                      <a:pt x="1616" y="439"/>
                      <a:pt x="1586" y="325"/>
                      <a:pt x="1503" y="325"/>
                    </a:cubicBezTo>
                    <a:cubicBezTo>
                      <a:pt x="1499" y="325"/>
                      <a:pt x="1494" y="326"/>
                      <a:pt x="1490" y="326"/>
                    </a:cubicBezTo>
                    <a:cubicBezTo>
                      <a:pt x="1478" y="325"/>
                      <a:pt x="1465" y="325"/>
                      <a:pt x="1453" y="325"/>
                    </a:cubicBezTo>
                    <a:cubicBezTo>
                      <a:pt x="1402" y="325"/>
                      <a:pt x="1352" y="333"/>
                      <a:pt x="1300" y="339"/>
                    </a:cubicBezTo>
                    <a:cubicBezTo>
                      <a:pt x="1307" y="331"/>
                      <a:pt x="1317" y="323"/>
                      <a:pt x="1323" y="312"/>
                    </a:cubicBezTo>
                    <a:cubicBezTo>
                      <a:pt x="1324" y="310"/>
                      <a:pt x="1324" y="309"/>
                      <a:pt x="1324" y="308"/>
                    </a:cubicBezTo>
                    <a:cubicBezTo>
                      <a:pt x="1377" y="280"/>
                      <a:pt x="1424" y="246"/>
                      <a:pt x="1465" y="197"/>
                    </a:cubicBezTo>
                    <a:cubicBezTo>
                      <a:pt x="1490" y="166"/>
                      <a:pt x="1487" y="127"/>
                      <a:pt x="1452" y="103"/>
                    </a:cubicBezTo>
                    <a:cubicBezTo>
                      <a:pt x="1370" y="48"/>
                      <a:pt x="1279" y="34"/>
                      <a:pt x="1184" y="34"/>
                    </a:cubicBezTo>
                    <a:cubicBezTo>
                      <a:pt x="1165" y="34"/>
                      <a:pt x="1145" y="34"/>
                      <a:pt x="1125" y="35"/>
                    </a:cubicBezTo>
                    <a:cubicBezTo>
                      <a:pt x="1053" y="12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1574850" y="1574150"/>
                <a:ext cx="385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61" extrusionOk="0">
                    <a:moveTo>
                      <a:pt x="1201" y="1"/>
                    </a:moveTo>
                    <a:cubicBezTo>
                      <a:pt x="1102" y="1"/>
                      <a:pt x="998" y="24"/>
                      <a:pt x="917" y="48"/>
                    </a:cubicBezTo>
                    <a:cubicBezTo>
                      <a:pt x="752" y="94"/>
                      <a:pt x="543" y="169"/>
                      <a:pt x="446" y="322"/>
                    </a:cubicBezTo>
                    <a:cubicBezTo>
                      <a:pt x="298" y="381"/>
                      <a:pt x="159" y="457"/>
                      <a:pt x="51" y="578"/>
                    </a:cubicBezTo>
                    <a:cubicBezTo>
                      <a:pt x="1" y="632"/>
                      <a:pt x="19" y="730"/>
                      <a:pt x="96" y="748"/>
                    </a:cubicBezTo>
                    <a:cubicBezTo>
                      <a:pt x="130" y="757"/>
                      <a:pt x="164" y="761"/>
                      <a:pt x="198" y="761"/>
                    </a:cubicBezTo>
                    <a:cubicBezTo>
                      <a:pt x="353" y="761"/>
                      <a:pt x="503" y="681"/>
                      <a:pt x="641" y="617"/>
                    </a:cubicBezTo>
                    <a:cubicBezTo>
                      <a:pt x="807" y="542"/>
                      <a:pt x="982" y="516"/>
                      <a:pt x="1160" y="473"/>
                    </a:cubicBezTo>
                    <a:cubicBezTo>
                      <a:pt x="1252" y="450"/>
                      <a:pt x="1334" y="415"/>
                      <a:pt x="1412" y="362"/>
                    </a:cubicBezTo>
                    <a:cubicBezTo>
                      <a:pt x="1504" y="297"/>
                      <a:pt x="1542" y="179"/>
                      <a:pt x="1457" y="91"/>
                    </a:cubicBezTo>
                    <a:cubicBezTo>
                      <a:pt x="1392" y="23"/>
                      <a:pt x="1299" y="1"/>
                      <a:pt x="12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1586775" y="1572200"/>
                <a:ext cx="23950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26" extrusionOk="0">
                    <a:moveTo>
                      <a:pt x="705" y="1"/>
                    </a:moveTo>
                    <a:cubicBezTo>
                      <a:pt x="664" y="1"/>
                      <a:pt x="622" y="7"/>
                      <a:pt x="583" y="16"/>
                    </a:cubicBezTo>
                    <a:cubicBezTo>
                      <a:pt x="432" y="52"/>
                      <a:pt x="301" y="134"/>
                      <a:pt x="181" y="232"/>
                    </a:cubicBezTo>
                    <a:cubicBezTo>
                      <a:pt x="132" y="271"/>
                      <a:pt x="86" y="315"/>
                      <a:pt x="50" y="368"/>
                    </a:cubicBezTo>
                    <a:cubicBezTo>
                      <a:pt x="1" y="437"/>
                      <a:pt x="67" y="519"/>
                      <a:pt x="139" y="524"/>
                    </a:cubicBezTo>
                    <a:cubicBezTo>
                      <a:pt x="153" y="525"/>
                      <a:pt x="166" y="525"/>
                      <a:pt x="179" y="525"/>
                    </a:cubicBezTo>
                    <a:cubicBezTo>
                      <a:pt x="300" y="525"/>
                      <a:pt x="421" y="486"/>
                      <a:pt x="533" y="447"/>
                    </a:cubicBezTo>
                    <a:cubicBezTo>
                      <a:pt x="598" y="423"/>
                      <a:pt x="661" y="398"/>
                      <a:pt x="726" y="379"/>
                    </a:cubicBezTo>
                    <a:cubicBezTo>
                      <a:pt x="756" y="371"/>
                      <a:pt x="788" y="364"/>
                      <a:pt x="820" y="354"/>
                    </a:cubicBezTo>
                    <a:cubicBezTo>
                      <a:pt x="822" y="354"/>
                      <a:pt x="825" y="354"/>
                      <a:pt x="827" y="354"/>
                    </a:cubicBezTo>
                    <a:cubicBezTo>
                      <a:pt x="882" y="354"/>
                      <a:pt x="938" y="323"/>
                      <a:pt x="949" y="264"/>
                    </a:cubicBezTo>
                    <a:cubicBezTo>
                      <a:pt x="950" y="260"/>
                      <a:pt x="951" y="254"/>
                      <a:pt x="952" y="248"/>
                    </a:cubicBezTo>
                    <a:lnTo>
                      <a:pt x="952" y="248"/>
                    </a:lnTo>
                    <a:cubicBezTo>
                      <a:pt x="953" y="243"/>
                      <a:pt x="958" y="215"/>
                      <a:pt x="958" y="212"/>
                    </a:cubicBezTo>
                    <a:cubicBezTo>
                      <a:pt x="958" y="202"/>
                      <a:pt x="955" y="183"/>
                      <a:pt x="952" y="175"/>
                    </a:cubicBezTo>
                    <a:cubicBezTo>
                      <a:pt x="946" y="155"/>
                      <a:pt x="936" y="133"/>
                      <a:pt x="925" y="116"/>
                    </a:cubicBezTo>
                    <a:cubicBezTo>
                      <a:pt x="902" y="81"/>
                      <a:pt x="871" y="48"/>
                      <a:pt x="834" y="29"/>
                    </a:cubicBezTo>
                    <a:cubicBezTo>
                      <a:pt x="794" y="8"/>
                      <a:pt x="750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1622250" y="1549150"/>
                <a:ext cx="1063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953" extrusionOk="0">
                    <a:moveTo>
                      <a:pt x="2004" y="1"/>
                    </a:moveTo>
                    <a:cubicBezTo>
                      <a:pt x="1745" y="1"/>
                      <a:pt x="1497" y="70"/>
                      <a:pt x="1256" y="170"/>
                    </a:cubicBezTo>
                    <a:cubicBezTo>
                      <a:pt x="1175" y="205"/>
                      <a:pt x="1096" y="238"/>
                      <a:pt x="1016" y="268"/>
                    </a:cubicBezTo>
                    <a:cubicBezTo>
                      <a:pt x="995" y="271"/>
                      <a:pt x="973" y="275"/>
                      <a:pt x="953" y="281"/>
                    </a:cubicBezTo>
                    <a:cubicBezTo>
                      <a:pt x="665" y="339"/>
                      <a:pt x="345" y="326"/>
                      <a:pt x="98" y="506"/>
                    </a:cubicBezTo>
                    <a:cubicBezTo>
                      <a:pt x="1" y="575"/>
                      <a:pt x="51" y="708"/>
                      <a:pt x="160" y="708"/>
                    </a:cubicBezTo>
                    <a:cubicBezTo>
                      <a:pt x="167" y="708"/>
                      <a:pt x="174" y="707"/>
                      <a:pt x="182" y="706"/>
                    </a:cubicBezTo>
                    <a:cubicBezTo>
                      <a:pt x="449" y="664"/>
                      <a:pt x="711" y="614"/>
                      <a:pt x="973" y="563"/>
                    </a:cubicBezTo>
                    <a:cubicBezTo>
                      <a:pt x="1044" y="558"/>
                      <a:pt x="1112" y="550"/>
                      <a:pt x="1176" y="537"/>
                    </a:cubicBezTo>
                    <a:cubicBezTo>
                      <a:pt x="1188" y="536"/>
                      <a:pt x="1201" y="535"/>
                      <a:pt x="1212" y="533"/>
                    </a:cubicBezTo>
                    <a:lnTo>
                      <a:pt x="1212" y="533"/>
                    </a:lnTo>
                    <a:cubicBezTo>
                      <a:pt x="1198" y="579"/>
                      <a:pt x="1227" y="636"/>
                      <a:pt x="1276" y="651"/>
                    </a:cubicBezTo>
                    <a:cubicBezTo>
                      <a:pt x="1240" y="674"/>
                      <a:pt x="1204" y="703"/>
                      <a:pt x="1175" y="742"/>
                    </a:cubicBezTo>
                    <a:cubicBezTo>
                      <a:pt x="1129" y="801"/>
                      <a:pt x="1179" y="895"/>
                      <a:pt x="1244" y="911"/>
                    </a:cubicBezTo>
                    <a:cubicBezTo>
                      <a:pt x="1361" y="942"/>
                      <a:pt x="1475" y="953"/>
                      <a:pt x="1590" y="953"/>
                    </a:cubicBezTo>
                    <a:cubicBezTo>
                      <a:pt x="1713" y="953"/>
                      <a:pt x="1836" y="940"/>
                      <a:pt x="1962" y="925"/>
                    </a:cubicBezTo>
                    <a:cubicBezTo>
                      <a:pt x="2018" y="918"/>
                      <a:pt x="2067" y="891"/>
                      <a:pt x="2083" y="833"/>
                    </a:cubicBezTo>
                    <a:cubicBezTo>
                      <a:pt x="2098" y="785"/>
                      <a:pt x="2076" y="715"/>
                      <a:pt x="2025" y="692"/>
                    </a:cubicBezTo>
                    <a:lnTo>
                      <a:pt x="1994" y="674"/>
                    </a:lnTo>
                    <a:cubicBezTo>
                      <a:pt x="2001" y="667"/>
                      <a:pt x="2010" y="657"/>
                      <a:pt x="2011" y="653"/>
                    </a:cubicBezTo>
                    <a:cubicBezTo>
                      <a:pt x="2012" y="651"/>
                      <a:pt x="2031" y="637"/>
                      <a:pt x="2031" y="636"/>
                    </a:cubicBezTo>
                    <a:cubicBezTo>
                      <a:pt x="2087" y="594"/>
                      <a:pt x="2112" y="589"/>
                      <a:pt x="2185" y="568"/>
                    </a:cubicBezTo>
                    <a:cubicBezTo>
                      <a:pt x="2256" y="549"/>
                      <a:pt x="2328" y="535"/>
                      <a:pt x="2400" y="516"/>
                    </a:cubicBezTo>
                    <a:cubicBezTo>
                      <a:pt x="2443" y="506"/>
                      <a:pt x="2491" y="488"/>
                      <a:pt x="2528" y="465"/>
                    </a:cubicBezTo>
                    <a:cubicBezTo>
                      <a:pt x="2544" y="455"/>
                      <a:pt x="2559" y="442"/>
                      <a:pt x="2573" y="428"/>
                    </a:cubicBezTo>
                    <a:cubicBezTo>
                      <a:pt x="2919" y="450"/>
                      <a:pt x="3256" y="513"/>
                      <a:pt x="3598" y="563"/>
                    </a:cubicBezTo>
                    <a:cubicBezTo>
                      <a:pt x="3661" y="573"/>
                      <a:pt x="3725" y="579"/>
                      <a:pt x="3788" y="579"/>
                    </a:cubicBezTo>
                    <a:cubicBezTo>
                      <a:pt x="3960" y="579"/>
                      <a:pt x="4122" y="532"/>
                      <a:pt x="4225" y="373"/>
                    </a:cubicBezTo>
                    <a:cubicBezTo>
                      <a:pt x="4252" y="327"/>
                      <a:pt x="4225" y="246"/>
                      <a:pt x="4166" y="238"/>
                    </a:cubicBezTo>
                    <a:cubicBezTo>
                      <a:pt x="3813" y="177"/>
                      <a:pt x="3451" y="167"/>
                      <a:pt x="3096" y="119"/>
                    </a:cubicBezTo>
                    <a:cubicBezTo>
                      <a:pt x="2759" y="76"/>
                      <a:pt x="2416" y="21"/>
                      <a:pt x="2077" y="3"/>
                    </a:cubicBezTo>
                    <a:cubicBezTo>
                      <a:pt x="2053" y="1"/>
                      <a:pt x="2029" y="1"/>
                      <a:pt x="20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1721375" y="1577125"/>
                <a:ext cx="5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" extrusionOk="0">
                    <a:moveTo>
                      <a:pt x="22" y="1"/>
                    </a:moveTo>
                    <a:cubicBezTo>
                      <a:pt x="18" y="1"/>
                      <a:pt x="12" y="2"/>
                      <a:pt x="6" y="2"/>
                    </a:cubicBezTo>
                    <a:cubicBezTo>
                      <a:pt x="5" y="2"/>
                      <a:pt x="4" y="4"/>
                      <a:pt x="3" y="5"/>
                    </a:cubicBezTo>
                    <a:lnTo>
                      <a:pt x="3" y="5"/>
                    </a:lnTo>
                    <a:cubicBezTo>
                      <a:pt x="11" y="2"/>
                      <a:pt x="16" y="2"/>
                      <a:pt x="22" y="1"/>
                    </a:cubicBezTo>
                    <a:close/>
                    <a:moveTo>
                      <a:pt x="3" y="5"/>
                    </a:moveTo>
                    <a:lnTo>
                      <a:pt x="3" y="5"/>
                    </a:ln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1711900" y="1569700"/>
                <a:ext cx="125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51" extrusionOk="0">
                    <a:moveTo>
                      <a:pt x="159" y="1"/>
                    </a:moveTo>
                    <a:cubicBezTo>
                      <a:pt x="145" y="1"/>
                      <a:pt x="127" y="4"/>
                      <a:pt x="111" y="7"/>
                    </a:cubicBezTo>
                    <a:cubicBezTo>
                      <a:pt x="87" y="14"/>
                      <a:pt x="62" y="25"/>
                      <a:pt x="45" y="46"/>
                    </a:cubicBezTo>
                    <a:cubicBezTo>
                      <a:pt x="31" y="60"/>
                      <a:pt x="19" y="76"/>
                      <a:pt x="15" y="95"/>
                    </a:cubicBezTo>
                    <a:cubicBezTo>
                      <a:pt x="5" y="112"/>
                      <a:pt x="0" y="132"/>
                      <a:pt x="2" y="152"/>
                    </a:cubicBezTo>
                    <a:cubicBezTo>
                      <a:pt x="2" y="180"/>
                      <a:pt x="9" y="204"/>
                      <a:pt x="22" y="227"/>
                    </a:cubicBezTo>
                    <a:cubicBezTo>
                      <a:pt x="31" y="246"/>
                      <a:pt x="44" y="260"/>
                      <a:pt x="55" y="275"/>
                    </a:cubicBezTo>
                    <a:cubicBezTo>
                      <a:pt x="68" y="289"/>
                      <a:pt x="87" y="302"/>
                      <a:pt x="101" y="312"/>
                    </a:cubicBezTo>
                    <a:cubicBezTo>
                      <a:pt x="109" y="317"/>
                      <a:pt x="113" y="321"/>
                      <a:pt x="120" y="324"/>
                    </a:cubicBezTo>
                    <a:cubicBezTo>
                      <a:pt x="139" y="332"/>
                      <a:pt x="156" y="341"/>
                      <a:pt x="176" y="345"/>
                    </a:cubicBezTo>
                    <a:cubicBezTo>
                      <a:pt x="193" y="349"/>
                      <a:pt x="208" y="350"/>
                      <a:pt x="224" y="350"/>
                    </a:cubicBezTo>
                    <a:cubicBezTo>
                      <a:pt x="247" y="350"/>
                      <a:pt x="271" y="347"/>
                      <a:pt x="296" y="343"/>
                    </a:cubicBezTo>
                    <a:cubicBezTo>
                      <a:pt x="310" y="341"/>
                      <a:pt x="322" y="334"/>
                      <a:pt x="335" y="327"/>
                    </a:cubicBezTo>
                    <a:lnTo>
                      <a:pt x="346" y="321"/>
                    </a:lnTo>
                    <a:cubicBezTo>
                      <a:pt x="355" y="317"/>
                      <a:pt x="364" y="306"/>
                      <a:pt x="371" y="299"/>
                    </a:cubicBezTo>
                    <a:lnTo>
                      <a:pt x="372" y="299"/>
                    </a:lnTo>
                    <a:cubicBezTo>
                      <a:pt x="371" y="299"/>
                      <a:pt x="371" y="302"/>
                      <a:pt x="370" y="302"/>
                    </a:cubicBezTo>
                    <a:cubicBezTo>
                      <a:pt x="371" y="302"/>
                      <a:pt x="372" y="299"/>
                      <a:pt x="375" y="299"/>
                    </a:cubicBezTo>
                    <a:lnTo>
                      <a:pt x="387" y="299"/>
                    </a:lnTo>
                    <a:cubicBezTo>
                      <a:pt x="447" y="298"/>
                      <a:pt x="499" y="232"/>
                      <a:pt x="479" y="172"/>
                    </a:cubicBezTo>
                    <a:cubicBezTo>
                      <a:pt x="476" y="161"/>
                      <a:pt x="470" y="148"/>
                      <a:pt x="465" y="138"/>
                    </a:cubicBezTo>
                    <a:cubicBezTo>
                      <a:pt x="455" y="118"/>
                      <a:pt x="436" y="105"/>
                      <a:pt x="419" y="90"/>
                    </a:cubicBezTo>
                    <a:cubicBezTo>
                      <a:pt x="408" y="86"/>
                      <a:pt x="401" y="79"/>
                      <a:pt x="393" y="73"/>
                    </a:cubicBezTo>
                    <a:cubicBezTo>
                      <a:pt x="365" y="57"/>
                      <a:pt x="336" y="44"/>
                      <a:pt x="308" y="35"/>
                    </a:cubicBezTo>
                    <a:cubicBezTo>
                      <a:pt x="289" y="28"/>
                      <a:pt x="267" y="23"/>
                      <a:pt x="247" y="18"/>
                    </a:cubicBezTo>
                    <a:cubicBezTo>
                      <a:pt x="235" y="17"/>
                      <a:pt x="227" y="14"/>
                      <a:pt x="218" y="10"/>
                    </a:cubicBezTo>
                    <a:cubicBezTo>
                      <a:pt x="212" y="8"/>
                      <a:pt x="207" y="7"/>
                      <a:pt x="202" y="7"/>
                    </a:cubicBezTo>
                    <a:cubicBezTo>
                      <a:pt x="189" y="2"/>
                      <a:pt x="169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1703550" y="1575400"/>
                <a:ext cx="71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51" extrusionOk="0">
                    <a:moveTo>
                      <a:pt x="125" y="1"/>
                    </a:moveTo>
                    <a:cubicBezTo>
                      <a:pt x="114" y="1"/>
                      <a:pt x="103" y="2"/>
                      <a:pt x="92" y="5"/>
                    </a:cubicBezTo>
                    <a:cubicBezTo>
                      <a:pt x="71" y="11"/>
                      <a:pt x="53" y="21"/>
                      <a:pt x="36" y="38"/>
                    </a:cubicBezTo>
                    <a:cubicBezTo>
                      <a:pt x="29" y="47"/>
                      <a:pt x="25" y="54"/>
                      <a:pt x="17" y="63"/>
                    </a:cubicBezTo>
                    <a:cubicBezTo>
                      <a:pt x="6" y="83"/>
                      <a:pt x="0" y="103"/>
                      <a:pt x="0" y="126"/>
                    </a:cubicBezTo>
                    <a:cubicBezTo>
                      <a:pt x="0" y="143"/>
                      <a:pt x="4" y="158"/>
                      <a:pt x="12" y="175"/>
                    </a:cubicBezTo>
                    <a:cubicBezTo>
                      <a:pt x="17" y="191"/>
                      <a:pt x="26" y="204"/>
                      <a:pt x="36" y="214"/>
                    </a:cubicBezTo>
                    <a:cubicBezTo>
                      <a:pt x="53" y="230"/>
                      <a:pt x="71" y="241"/>
                      <a:pt x="92" y="247"/>
                    </a:cubicBezTo>
                    <a:cubicBezTo>
                      <a:pt x="103" y="249"/>
                      <a:pt x="114" y="250"/>
                      <a:pt x="125" y="250"/>
                    </a:cubicBezTo>
                    <a:cubicBezTo>
                      <a:pt x="137" y="250"/>
                      <a:pt x="148" y="249"/>
                      <a:pt x="159" y="247"/>
                    </a:cubicBezTo>
                    <a:lnTo>
                      <a:pt x="186" y="241"/>
                    </a:lnTo>
                    <a:cubicBezTo>
                      <a:pt x="200" y="237"/>
                      <a:pt x="212" y="236"/>
                      <a:pt x="226" y="227"/>
                    </a:cubicBezTo>
                    <a:cubicBezTo>
                      <a:pt x="241" y="218"/>
                      <a:pt x="245" y="213"/>
                      <a:pt x="257" y="201"/>
                    </a:cubicBezTo>
                    <a:cubicBezTo>
                      <a:pt x="267" y="192"/>
                      <a:pt x="274" y="179"/>
                      <a:pt x="278" y="168"/>
                    </a:cubicBezTo>
                    <a:cubicBezTo>
                      <a:pt x="285" y="155"/>
                      <a:pt x="287" y="140"/>
                      <a:pt x="287" y="126"/>
                    </a:cubicBezTo>
                    <a:cubicBezTo>
                      <a:pt x="284" y="115"/>
                      <a:pt x="281" y="106"/>
                      <a:pt x="281" y="97"/>
                    </a:cubicBezTo>
                    <a:cubicBezTo>
                      <a:pt x="277" y="78"/>
                      <a:pt x="267" y="63"/>
                      <a:pt x="255" y="50"/>
                    </a:cubicBezTo>
                    <a:lnTo>
                      <a:pt x="251" y="47"/>
                    </a:lnTo>
                    <a:cubicBezTo>
                      <a:pt x="245" y="41"/>
                      <a:pt x="244" y="40"/>
                      <a:pt x="236" y="34"/>
                    </a:cubicBezTo>
                    <a:cubicBezTo>
                      <a:pt x="234" y="31"/>
                      <a:pt x="229" y="27"/>
                      <a:pt x="224" y="25"/>
                    </a:cubicBezTo>
                    <a:cubicBezTo>
                      <a:pt x="215" y="21"/>
                      <a:pt x="206" y="18"/>
                      <a:pt x="198" y="12"/>
                    </a:cubicBezTo>
                    <a:lnTo>
                      <a:pt x="193" y="12"/>
                    </a:lnTo>
                    <a:cubicBezTo>
                      <a:pt x="192" y="12"/>
                      <a:pt x="187" y="11"/>
                      <a:pt x="186" y="11"/>
                    </a:cubicBezTo>
                    <a:lnTo>
                      <a:pt x="159" y="5"/>
                    </a:lnTo>
                    <a:cubicBezTo>
                      <a:pt x="148" y="2"/>
                      <a:pt x="137" y="1"/>
                      <a:pt x="1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1708550" y="1581450"/>
                <a:ext cx="171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28" extrusionOk="0">
                    <a:moveTo>
                      <a:pt x="355" y="1"/>
                    </a:moveTo>
                    <a:cubicBezTo>
                      <a:pt x="336" y="1"/>
                      <a:pt x="317" y="1"/>
                      <a:pt x="297" y="2"/>
                    </a:cubicBezTo>
                    <a:cubicBezTo>
                      <a:pt x="224" y="8"/>
                      <a:pt x="143" y="17"/>
                      <a:pt x="77" y="51"/>
                    </a:cubicBezTo>
                    <a:cubicBezTo>
                      <a:pt x="26" y="77"/>
                      <a:pt x="0" y="139"/>
                      <a:pt x="8" y="194"/>
                    </a:cubicBezTo>
                    <a:cubicBezTo>
                      <a:pt x="11" y="218"/>
                      <a:pt x="21" y="240"/>
                      <a:pt x="36" y="260"/>
                    </a:cubicBezTo>
                    <a:cubicBezTo>
                      <a:pt x="52" y="282"/>
                      <a:pt x="81" y="308"/>
                      <a:pt x="110" y="311"/>
                    </a:cubicBezTo>
                    <a:cubicBezTo>
                      <a:pt x="181" y="320"/>
                      <a:pt x="255" y="328"/>
                      <a:pt x="329" y="328"/>
                    </a:cubicBezTo>
                    <a:cubicBezTo>
                      <a:pt x="435" y="328"/>
                      <a:pt x="540" y="312"/>
                      <a:pt x="633" y="262"/>
                    </a:cubicBezTo>
                    <a:cubicBezTo>
                      <a:pt x="666" y="244"/>
                      <a:pt x="685" y="203"/>
                      <a:pt x="679" y="165"/>
                    </a:cubicBezTo>
                    <a:cubicBezTo>
                      <a:pt x="675" y="123"/>
                      <a:pt x="648" y="99"/>
                      <a:pt x="612" y="84"/>
                    </a:cubicBezTo>
                    <a:lnTo>
                      <a:pt x="606" y="82"/>
                    </a:lnTo>
                    <a:cubicBezTo>
                      <a:pt x="603" y="80"/>
                      <a:pt x="599" y="79"/>
                      <a:pt x="596" y="79"/>
                    </a:cubicBezTo>
                    <a:cubicBezTo>
                      <a:pt x="593" y="74"/>
                      <a:pt x="591" y="70"/>
                      <a:pt x="589" y="66"/>
                    </a:cubicBezTo>
                    <a:cubicBezTo>
                      <a:pt x="557" y="27"/>
                      <a:pt x="518" y="12"/>
                      <a:pt x="469" y="7"/>
                    </a:cubicBezTo>
                    <a:cubicBezTo>
                      <a:pt x="430" y="3"/>
                      <a:pt x="393" y="1"/>
                      <a:pt x="3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1693200" y="1589950"/>
                <a:ext cx="6835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800" extrusionOk="0">
                    <a:moveTo>
                      <a:pt x="457" y="0"/>
                    </a:moveTo>
                    <a:cubicBezTo>
                      <a:pt x="362" y="0"/>
                      <a:pt x="265" y="13"/>
                      <a:pt x="189" y="59"/>
                    </a:cubicBezTo>
                    <a:cubicBezTo>
                      <a:pt x="175" y="59"/>
                      <a:pt x="160" y="59"/>
                      <a:pt x="147" y="57"/>
                    </a:cubicBezTo>
                    <a:cubicBezTo>
                      <a:pt x="147" y="57"/>
                      <a:pt x="147" y="57"/>
                      <a:pt x="146" y="57"/>
                    </a:cubicBezTo>
                    <a:cubicBezTo>
                      <a:pt x="2" y="57"/>
                      <a:pt x="1" y="286"/>
                      <a:pt x="147" y="286"/>
                    </a:cubicBezTo>
                    <a:lnTo>
                      <a:pt x="247" y="286"/>
                    </a:lnTo>
                    <a:cubicBezTo>
                      <a:pt x="384" y="357"/>
                      <a:pt x="516" y="393"/>
                      <a:pt x="679" y="415"/>
                    </a:cubicBezTo>
                    <a:cubicBezTo>
                      <a:pt x="940" y="448"/>
                      <a:pt x="1204" y="490"/>
                      <a:pt x="1461" y="544"/>
                    </a:cubicBezTo>
                    <a:cubicBezTo>
                      <a:pt x="1743" y="603"/>
                      <a:pt x="2069" y="800"/>
                      <a:pt x="2373" y="800"/>
                    </a:cubicBezTo>
                    <a:cubicBezTo>
                      <a:pt x="2452" y="800"/>
                      <a:pt x="2530" y="786"/>
                      <a:pt x="2605" y="753"/>
                    </a:cubicBezTo>
                    <a:cubicBezTo>
                      <a:pt x="2619" y="748"/>
                      <a:pt x="2631" y="735"/>
                      <a:pt x="2640" y="720"/>
                    </a:cubicBezTo>
                    <a:cubicBezTo>
                      <a:pt x="2720" y="674"/>
                      <a:pt x="2733" y="573"/>
                      <a:pt x="2683" y="488"/>
                    </a:cubicBezTo>
                    <a:cubicBezTo>
                      <a:pt x="2618" y="379"/>
                      <a:pt x="2458" y="344"/>
                      <a:pt x="2343" y="317"/>
                    </a:cubicBezTo>
                    <a:cubicBezTo>
                      <a:pt x="2154" y="272"/>
                      <a:pt x="1965" y="229"/>
                      <a:pt x="1773" y="201"/>
                    </a:cubicBezTo>
                    <a:cubicBezTo>
                      <a:pt x="1577" y="173"/>
                      <a:pt x="1378" y="157"/>
                      <a:pt x="1184" y="115"/>
                    </a:cubicBezTo>
                    <a:cubicBezTo>
                      <a:pt x="998" y="76"/>
                      <a:pt x="815" y="33"/>
                      <a:pt x="627" y="11"/>
                    </a:cubicBezTo>
                    <a:cubicBezTo>
                      <a:pt x="576" y="6"/>
                      <a:pt x="51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1738600" y="1580075"/>
                <a:ext cx="279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75" extrusionOk="0">
                    <a:moveTo>
                      <a:pt x="175" y="0"/>
                    </a:moveTo>
                    <a:cubicBezTo>
                      <a:pt x="156" y="0"/>
                      <a:pt x="137" y="2"/>
                      <a:pt x="117" y="7"/>
                    </a:cubicBezTo>
                    <a:cubicBezTo>
                      <a:pt x="42" y="26"/>
                      <a:pt x="1" y="122"/>
                      <a:pt x="44" y="190"/>
                    </a:cubicBezTo>
                    <a:cubicBezTo>
                      <a:pt x="129" y="322"/>
                      <a:pt x="283" y="364"/>
                      <a:pt x="432" y="387"/>
                    </a:cubicBezTo>
                    <a:cubicBezTo>
                      <a:pt x="433" y="387"/>
                      <a:pt x="433" y="389"/>
                      <a:pt x="434" y="389"/>
                    </a:cubicBezTo>
                    <a:cubicBezTo>
                      <a:pt x="560" y="432"/>
                      <a:pt x="701" y="475"/>
                      <a:pt x="836" y="475"/>
                    </a:cubicBezTo>
                    <a:cubicBezTo>
                      <a:pt x="853" y="475"/>
                      <a:pt x="870" y="474"/>
                      <a:pt x="887" y="472"/>
                    </a:cubicBezTo>
                    <a:cubicBezTo>
                      <a:pt x="907" y="471"/>
                      <a:pt x="925" y="468"/>
                      <a:pt x="945" y="464"/>
                    </a:cubicBezTo>
                    <a:cubicBezTo>
                      <a:pt x="952" y="461"/>
                      <a:pt x="958" y="459"/>
                      <a:pt x="965" y="458"/>
                    </a:cubicBezTo>
                    <a:cubicBezTo>
                      <a:pt x="971" y="455"/>
                      <a:pt x="984" y="450"/>
                      <a:pt x="987" y="449"/>
                    </a:cubicBezTo>
                    <a:lnTo>
                      <a:pt x="987" y="449"/>
                    </a:lnTo>
                    <a:cubicBezTo>
                      <a:pt x="985" y="450"/>
                      <a:pt x="982" y="451"/>
                      <a:pt x="979" y="452"/>
                    </a:cubicBezTo>
                    <a:cubicBezTo>
                      <a:pt x="985" y="450"/>
                      <a:pt x="988" y="449"/>
                      <a:pt x="987" y="449"/>
                    </a:cubicBezTo>
                    <a:lnTo>
                      <a:pt x="987" y="449"/>
                    </a:lnTo>
                    <a:cubicBezTo>
                      <a:pt x="987" y="449"/>
                      <a:pt x="987" y="449"/>
                      <a:pt x="987" y="449"/>
                    </a:cubicBezTo>
                    <a:lnTo>
                      <a:pt x="987" y="449"/>
                    </a:lnTo>
                    <a:cubicBezTo>
                      <a:pt x="1005" y="441"/>
                      <a:pt x="1020" y="431"/>
                      <a:pt x="1034" y="420"/>
                    </a:cubicBezTo>
                    <a:cubicBezTo>
                      <a:pt x="1044" y="415"/>
                      <a:pt x="1049" y="409"/>
                      <a:pt x="1054" y="402"/>
                    </a:cubicBezTo>
                    <a:cubicBezTo>
                      <a:pt x="1095" y="374"/>
                      <a:pt x="1116" y="335"/>
                      <a:pt x="1102" y="284"/>
                    </a:cubicBezTo>
                    <a:cubicBezTo>
                      <a:pt x="1092" y="250"/>
                      <a:pt x="1073" y="220"/>
                      <a:pt x="1047" y="197"/>
                    </a:cubicBezTo>
                    <a:cubicBezTo>
                      <a:pt x="991" y="144"/>
                      <a:pt x="916" y="118"/>
                      <a:pt x="844" y="98"/>
                    </a:cubicBezTo>
                    <a:cubicBezTo>
                      <a:pt x="753" y="75"/>
                      <a:pt x="662" y="60"/>
                      <a:pt x="570" y="47"/>
                    </a:cubicBezTo>
                    <a:cubicBezTo>
                      <a:pt x="527" y="41"/>
                      <a:pt x="485" y="36"/>
                      <a:pt x="442" y="33"/>
                    </a:cubicBezTo>
                    <a:cubicBezTo>
                      <a:pt x="439" y="33"/>
                      <a:pt x="434" y="33"/>
                      <a:pt x="432" y="31"/>
                    </a:cubicBezTo>
                    <a:cubicBezTo>
                      <a:pt x="421" y="28"/>
                      <a:pt x="413" y="27"/>
                      <a:pt x="404" y="27"/>
                    </a:cubicBezTo>
                    <a:cubicBezTo>
                      <a:pt x="385" y="24"/>
                      <a:pt x="368" y="21"/>
                      <a:pt x="348" y="20"/>
                    </a:cubicBezTo>
                    <a:cubicBezTo>
                      <a:pt x="319" y="17"/>
                      <a:pt x="292" y="13"/>
                      <a:pt x="263" y="10"/>
                    </a:cubicBezTo>
                    <a:cubicBezTo>
                      <a:pt x="259" y="10"/>
                      <a:pt x="251" y="7"/>
                      <a:pt x="246" y="7"/>
                    </a:cubicBezTo>
                    <a:lnTo>
                      <a:pt x="241" y="7"/>
                    </a:lnTo>
                    <a:cubicBezTo>
                      <a:pt x="219" y="3"/>
                      <a:pt x="197" y="0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1767150" y="1588850"/>
                <a:ext cx="12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" extrusionOk="0">
                    <a:moveTo>
                      <a:pt x="195" y="1"/>
                    </a:moveTo>
                    <a:cubicBezTo>
                      <a:pt x="167" y="1"/>
                      <a:pt x="140" y="4"/>
                      <a:pt x="113" y="9"/>
                    </a:cubicBezTo>
                    <a:cubicBezTo>
                      <a:pt x="100" y="15"/>
                      <a:pt x="88" y="20"/>
                      <a:pt x="77" y="23"/>
                    </a:cubicBezTo>
                    <a:lnTo>
                      <a:pt x="45" y="46"/>
                    </a:lnTo>
                    <a:cubicBezTo>
                      <a:pt x="22" y="71"/>
                      <a:pt x="9" y="100"/>
                      <a:pt x="5" y="131"/>
                    </a:cubicBezTo>
                    <a:cubicBezTo>
                      <a:pt x="0" y="159"/>
                      <a:pt x="5" y="185"/>
                      <a:pt x="15" y="209"/>
                    </a:cubicBezTo>
                    <a:cubicBezTo>
                      <a:pt x="28" y="240"/>
                      <a:pt x="48" y="261"/>
                      <a:pt x="77" y="280"/>
                    </a:cubicBezTo>
                    <a:cubicBezTo>
                      <a:pt x="121" y="309"/>
                      <a:pt x="172" y="323"/>
                      <a:pt x="224" y="333"/>
                    </a:cubicBezTo>
                    <a:lnTo>
                      <a:pt x="288" y="345"/>
                    </a:lnTo>
                    <a:cubicBezTo>
                      <a:pt x="307" y="347"/>
                      <a:pt x="320" y="348"/>
                      <a:pt x="335" y="348"/>
                    </a:cubicBezTo>
                    <a:cubicBezTo>
                      <a:pt x="340" y="348"/>
                      <a:pt x="346" y="348"/>
                      <a:pt x="352" y="348"/>
                    </a:cubicBezTo>
                    <a:cubicBezTo>
                      <a:pt x="372" y="346"/>
                      <a:pt x="391" y="346"/>
                      <a:pt x="410" y="339"/>
                    </a:cubicBezTo>
                    <a:cubicBezTo>
                      <a:pt x="430" y="333"/>
                      <a:pt x="447" y="323"/>
                      <a:pt x="461" y="309"/>
                    </a:cubicBezTo>
                    <a:cubicBezTo>
                      <a:pt x="476" y="294"/>
                      <a:pt x="487" y="276"/>
                      <a:pt x="492" y="255"/>
                    </a:cubicBezTo>
                    <a:cubicBezTo>
                      <a:pt x="508" y="211"/>
                      <a:pt x="495" y="170"/>
                      <a:pt x="464" y="137"/>
                    </a:cubicBezTo>
                    <a:cubicBezTo>
                      <a:pt x="457" y="129"/>
                      <a:pt x="446" y="123"/>
                      <a:pt x="437" y="116"/>
                    </a:cubicBezTo>
                    <a:cubicBezTo>
                      <a:pt x="433" y="107"/>
                      <a:pt x="433" y="98"/>
                      <a:pt x="428" y="91"/>
                    </a:cubicBezTo>
                    <a:cubicBezTo>
                      <a:pt x="407" y="58"/>
                      <a:pt x="376" y="35"/>
                      <a:pt x="339" y="23"/>
                    </a:cubicBezTo>
                    <a:cubicBezTo>
                      <a:pt x="301" y="10"/>
                      <a:pt x="265" y="6"/>
                      <a:pt x="225" y="2"/>
                    </a:cubicBezTo>
                    <a:cubicBezTo>
                      <a:pt x="215" y="1"/>
                      <a:pt x="205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1775650" y="1582400"/>
                <a:ext cx="240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518" extrusionOk="0">
                    <a:moveTo>
                      <a:pt x="151" y="0"/>
                    </a:moveTo>
                    <a:cubicBezTo>
                      <a:pt x="105" y="0"/>
                      <a:pt x="57" y="29"/>
                      <a:pt x="35" y="69"/>
                    </a:cubicBezTo>
                    <a:cubicBezTo>
                      <a:pt x="0" y="130"/>
                      <a:pt x="3" y="193"/>
                      <a:pt x="48" y="250"/>
                    </a:cubicBezTo>
                    <a:cubicBezTo>
                      <a:pt x="57" y="260"/>
                      <a:pt x="65" y="268"/>
                      <a:pt x="75" y="278"/>
                    </a:cubicBezTo>
                    <a:cubicBezTo>
                      <a:pt x="100" y="307"/>
                      <a:pt x="130" y="330"/>
                      <a:pt x="163" y="351"/>
                    </a:cubicBezTo>
                    <a:cubicBezTo>
                      <a:pt x="230" y="391"/>
                      <a:pt x="309" y="421"/>
                      <a:pt x="385" y="444"/>
                    </a:cubicBezTo>
                    <a:cubicBezTo>
                      <a:pt x="460" y="466"/>
                      <a:pt x="538" y="480"/>
                      <a:pt x="616" y="490"/>
                    </a:cubicBezTo>
                    <a:cubicBezTo>
                      <a:pt x="640" y="495"/>
                      <a:pt x="666" y="498"/>
                      <a:pt x="691" y="499"/>
                    </a:cubicBezTo>
                    <a:cubicBezTo>
                      <a:pt x="698" y="499"/>
                      <a:pt x="705" y="502"/>
                      <a:pt x="712" y="502"/>
                    </a:cubicBezTo>
                    <a:cubicBezTo>
                      <a:pt x="714" y="502"/>
                      <a:pt x="714" y="502"/>
                      <a:pt x="718" y="503"/>
                    </a:cubicBezTo>
                    <a:cubicBezTo>
                      <a:pt x="754" y="509"/>
                      <a:pt x="790" y="513"/>
                      <a:pt x="826" y="518"/>
                    </a:cubicBezTo>
                    <a:cubicBezTo>
                      <a:pt x="829" y="518"/>
                      <a:pt x="831" y="518"/>
                      <a:pt x="833" y="518"/>
                    </a:cubicBezTo>
                    <a:cubicBezTo>
                      <a:pt x="917" y="518"/>
                      <a:pt x="959" y="415"/>
                      <a:pt x="924" y="346"/>
                    </a:cubicBezTo>
                    <a:cubicBezTo>
                      <a:pt x="855" y="219"/>
                      <a:pt x="723" y="144"/>
                      <a:pt x="593" y="98"/>
                    </a:cubicBezTo>
                    <a:cubicBezTo>
                      <a:pt x="525" y="75"/>
                      <a:pt x="457" y="64"/>
                      <a:pt x="387" y="55"/>
                    </a:cubicBezTo>
                    <a:lnTo>
                      <a:pt x="385" y="55"/>
                    </a:lnTo>
                    <a:cubicBezTo>
                      <a:pt x="312" y="25"/>
                      <a:pt x="234" y="2"/>
                      <a:pt x="155" y="0"/>
                    </a:cubicBezTo>
                    <a:cubicBezTo>
                      <a:pt x="153" y="0"/>
                      <a:pt x="152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1814650" y="1581500"/>
                <a:ext cx="1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3"/>
                      <a:pt x="3" y="5"/>
                      <a:pt x="4" y="5"/>
                    </a:cubicBezTo>
                    <a:cubicBezTo>
                      <a:pt x="4" y="5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1796700" y="1576250"/>
                <a:ext cx="187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393" extrusionOk="0">
                    <a:moveTo>
                      <a:pt x="236" y="1"/>
                    </a:moveTo>
                    <a:cubicBezTo>
                      <a:pt x="228" y="1"/>
                      <a:pt x="220" y="1"/>
                      <a:pt x="212" y="1"/>
                    </a:cubicBezTo>
                    <a:cubicBezTo>
                      <a:pt x="154" y="6"/>
                      <a:pt x="77" y="13"/>
                      <a:pt x="36" y="60"/>
                    </a:cubicBezTo>
                    <a:cubicBezTo>
                      <a:pt x="0" y="106"/>
                      <a:pt x="10" y="176"/>
                      <a:pt x="71" y="193"/>
                    </a:cubicBezTo>
                    <a:cubicBezTo>
                      <a:pt x="97" y="200"/>
                      <a:pt x="121" y="200"/>
                      <a:pt x="147" y="203"/>
                    </a:cubicBezTo>
                    <a:cubicBezTo>
                      <a:pt x="150" y="203"/>
                      <a:pt x="154" y="204"/>
                      <a:pt x="157" y="204"/>
                    </a:cubicBezTo>
                    <a:cubicBezTo>
                      <a:pt x="169" y="207"/>
                      <a:pt x="179" y="210"/>
                      <a:pt x="190" y="212"/>
                    </a:cubicBezTo>
                    <a:cubicBezTo>
                      <a:pt x="198" y="215"/>
                      <a:pt x="202" y="217"/>
                      <a:pt x="208" y="219"/>
                    </a:cubicBezTo>
                    <a:cubicBezTo>
                      <a:pt x="209" y="222"/>
                      <a:pt x="209" y="223"/>
                      <a:pt x="212" y="225"/>
                    </a:cubicBezTo>
                    <a:cubicBezTo>
                      <a:pt x="313" y="324"/>
                      <a:pt x="454" y="340"/>
                      <a:pt x="583" y="382"/>
                    </a:cubicBezTo>
                    <a:lnTo>
                      <a:pt x="581" y="382"/>
                    </a:lnTo>
                    <a:cubicBezTo>
                      <a:pt x="587" y="383"/>
                      <a:pt x="592" y="385"/>
                      <a:pt x="592" y="385"/>
                    </a:cubicBezTo>
                    <a:lnTo>
                      <a:pt x="592" y="385"/>
                    </a:lnTo>
                    <a:cubicBezTo>
                      <a:pt x="592" y="385"/>
                      <a:pt x="591" y="385"/>
                      <a:pt x="588" y="383"/>
                    </a:cubicBezTo>
                    <a:lnTo>
                      <a:pt x="588" y="383"/>
                    </a:lnTo>
                    <a:cubicBezTo>
                      <a:pt x="591" y="385"/>
                      <a:pt x="597" y="385"/>
                      <a:pt x="601" y="388"/>
                    </a:cubicBezTo>
                    <a:cubicBezTo>
                      <a:pt x="610" y="391"/>
                      <a:pt x="619" y="392"/>
                      <a:pt x="629" y="392"/>
                    </a:cubicBezTo>
                    <a:cubicBezTo>
                      <a:pt x="668" y="392"/>
                      <a:pt x="709" y="368"/>
                      <a:pt x="727" y="337"/>
                    </a:cubicBezTo>
                    <a:cubicBezTo>
                      <a:pt x="748" y="295"/>
                      <a:pt x="746" y="245"/>
                      <a:pt x="716" y="209"/>
                    </a:cubicBezTo>
                    <a:lnTo>
                      <a:pt x="716" y="209"/>
                    </a:lnTo>
                    <a:cubicBezTo>
                      <a:pt x="717" y="209"/>
                      <a:pt x="718" y="210"/>
                      <a:pt x="718" y="210"/>
                    </a:cubicBezTo>
                    <a:cubicBezTo>
                      <a:pt x="718" y="209"/>
                      <a:pt x="717" y="209"/>
                      <a:pt x="717" y="207"/>
                    </a:cubicBezTo>
                    <a:cubicBezTo>
                      <a:pt x="711" y="196"/>
                      <a:pt x="698" y="180"/>
                      <a:pt x="692" y="173"/>
                    </a:cubicBezTo>
                    <a:cubicBezTo>
                      <a:pt x="685" y="166"/>
                      <a:pt x="676" y="158"/>
                      <a:pt x="668" y="153"/>
                    </a:cubicBezTo>
                    <a:cubicBezTo>
                      <a:pt x="640" y="131"/>
                      <a:pt x="616" y="109"/>
                      <a:pt x="583" y="95"/>
                    </a:cubicBezTo>
                    <a:cubicBezTo>
                      <a:pt x="523" y="68"/>
                      <a:pt x="461" y="43"/>
                      <a:pt x="399" y="24"/>
                    </a:cubicBezTo>
                    <a:cubicBezTo>
                      <a:pt x="345" y="9"/>
                      <a:pt x="290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1766000" y="1561900"/>
                <a:ext cx="153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9" extrusionOk="0">
                    <a:moveTo>
                      <a:pt x="231" y="1"/>
                    </a:moveTo>
                    <a:cubicBezTo>
                      <a:pt x="225" y="1"/>
                      <a:pt x="218" y="1"/>
                      <a:pt x="212" y="2"/>
                    </a:cubicBezTo>
                    <a:cubicBezTo>
                      <a:pt x="196" y="2"/>
                      <a:pt x="180" y="4"/>
                      <a:pt x="162" y="6"/>
                    </a:cubicBezTo>
                    <a:cubicBezTo>
                      <a:pt x="134" y="10"/>
                      <a:pt x="117" y="12"/>
                      <a:pt x="91" y="27"/>
                    </a:cubicBezTo>
                    <a:lnTo>
                      <a:pt x="48" y="61"/>
                    </a:lnTo>
                    <a:cubicBezTo>
                      <a:pt x="29" y="79"/>
                      <a:pt x="14" y="105"/>
                      <a:pt x="7" y="133"/>
                    </a:cubicBezTo>
                    <a:cubicBezTo>
                      <a:pt x="0" y="154"/>
                      <a:pt x="0" y="176"/>
                      <a:pt x="3" y="198"/>
                    </a:cubicBezTo>
                    <a:cubicBezTo>
                      <a:pt x="10" y="245"/>
                      <a:pt x="36" y="291"/>
                      <a:pt x="81" y="316"/>
                    </a:cubicBezTo>
                    <a:cubicBezTo>
                      <a:pt x="89" y="321"/>
                      <a:pt x="97" y="325"/>
                      <a:pt x="106" y="329"/>
                    </a:cubicBezTo>
                    <a:lnTo>
                      <a:pt x="106" y="329"/>
                    </a:lnTo>
                    <a:cubicBezTo>
                      <a:pt x="117" y="336"/>
                      <a:pt x="127" y="342"/>
                      <a:pt x="138" y="349"/>
                    </a:cubicBezTo>
                    <a:cubicBezTo>
                      <a:pt x="160" y="359"/>
                      <a:pt x="183" y="368"/>
                      <a:pt x="206" y="376"/>
                    </a:cubicBezTo>
                    <a:cubicBezTo>
                      <a:pt x="235" y="385"/>
                      <a:pt x="264" y="394"/>
                      <a:pt x="296" y="399"/>
                    </a:cubicBezTo>
                    <a:cubicBezTo>
                      <a:pt x="334" y="404"/>
                      <a:pt x="375" y="408"/>
                      <a:pt x="414" y="408"/>
                    </a:cubicBezTo>
                    <a:cubicBezTo>
                      <a:pt x="451" y="407"/>
                      <a:pt x="490" y="402"/>
                      <a:pt x="528" y="398"/>
                    </a:cubicBezTo>
                    <a:lnTo>
                      <a:pt x="555" y="386"/>
                    </a:lnTo>
                    <a:cubicBezTo>
                      <a:pt x="567" y="379"/>
                      <a:pt x="578" y="371"/>
                      <a:pt x="585" y="358"/>
                    </a:cubicBezTo>
                    <a:cubicBezTo>
                      <a:pt x="600" y="340"/>
                      <a:pt x="611" y="314"/>
                      <a:pt x="608" y="291"/>
                    </a:cubicBezTo>
                    <a:cubicBezTo>
                      <a:pt x="607" y="244"/>
                      <a:pt x="585" y="211"/>
                      <a:pt x="549" y="190"/>
                    </a:cubicBezTo>
                    <a:cubicBezTo>
                      <a:pt x="548" y="170"/>
                      <a:pt x="542" y="153"/>
                      <a:pt x="532" y="136"/>
                    </a:cubicBezTo>
                    <a:cubicBezTo>
                      <a:pt x="518" y="111"/>
                      <a:pt x="496" y="89"/>
                      <a:pt x="470" y="75"/>
                    </a:cubicBezTo>
                    <a:cubicBezTo>
                      <a:pt x="453" y="62"/>
                      <a:pt x="434" y="52"/>
                      <a:pt x="414" y="42"/>
                    </a:cubicBezTo>
                    <a:cubicBezTo>
                      <a:pt x="382" y="27"/>
                      <a:pt x="352" y="16"/>
                      <a:pt x="317" y="10"/>
                    </a:cubicBezTo>
                    <a:cubicBezTo>
                      <a:pt x="289" y="5"/>
                      <a:pt x="260" y="1"/>
                      <a:pt x="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1789600" y="1570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1784775" y="15718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1784625" y="1567375"/>
                <a:ext cx="81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292" extrusionOk="0">
                    <a:moveTo>
                      <a:pt x="149" y="1"/>
                    </a:moveTo>
                    <a:cubicBezTo>
                      <a:pt x="137" y="1"/>
                      <a:pt x="125" y="2"/>
                      <a:pt x="113" y="6"/>
                    </a:cubicBezTo>
                    <a:cubicBezTo>
                      <a:pt x="104" y="7"/>
                      <a:pt x="98" y="10"/>
                      <a:pt x="90" y="15"/>
                    </a:cubicBezTo>
                    <a:cubicBezTo>
                      <a:pt x="80" y="18"/>
                      <a:pt x="77" y="18"/>
                      <a:pt x="71" y="22"/>
                    </a:cubicBezTo>
                    <a:cubicBezTo>
                      <a:pt x="71" y="22"/>
                      <a:pt x="44" y="43"/>
                      <a:pt x="42" y="43"/>
                    </a:cubicBezTo>
                    <a:cubicBezTo>
                      <a:pt x="41" y="45"/>
                      <a:pt x="22" y="68"/>
                      <a:pt x="20" y="72"/>
                    </a:cubicBezTo>
                    <a:lnTo>
                      <a:pt x="6" y="104"/>
                    </a:lnTo>
                    <a:cubicBezTo>
                      <a:pt x="5" y="117"/>
                      <a:pt x="3" y="128"/>
                      <a:pt x="0" y="140"/>
                    </a:cubicBezTo>
                    <a:cubicBezTo>
                      <a:pt x="0" y="147"/>
                      <a:pt x="0" y="137"/>
                      <a:pt x="3" y="159"/>
                    </a:cubicBezTo>
                    <a:cubicBezTo>
                      <a:pt x="5" y="172"/>
                      <a:pt x="5" y="175"/>
                      <a:pt x="5" y="176"/>
                    </a:cubicBezTo>
                    <a:cubicBezTo>
                      <a:pt x="10" y="202"/>
                      <a:pt x="18" y="208"/>
                      <a:pt x="29" y="224"/>
                    </a:cubicBezTo>
                    <a:cubicBezTo>
                      <a:pt x="36" y="232"/>
                      <a:pt x="36" y="234"/>
                      <a:pt x="42" y="238"/>
                    </a:cubicBezTo>
                    <a:cubicBezTo>
                      <a:pt x="44" y="239"/>
                      <a:pt x="69" y="260"/>
                      <a:pt x="71" y="260"/>
                    </a:cubicBezTo>
                    <a:lnTo>
                      <a:pt x="72" y="260"/>
                    </a:lnTo>
                    <a:lnTo>
                      <a:pt x="74" y="261"/>
                    </a:lnTo>
                    <a:cubicBezTo>
                      <a:pt x="87" y="267"/>
                      <a:pt x="98" y="271"/>
                      <a:pt x="110" y="276"/>
                    </a:cubicBezTo>
                    <a:cubicBezTo>
                      <a:pt x="114" y="277"/>
                      <a:pt x="116" y="277"/>
                      <a:pt x="120" y="278"/>
                    </a:cubicBezTo>
                    <a:cubicBezTo>
                      <a:pt x="127" y="281"/>
                      <a:pt x="134" y="284"/>
                      <a:pt x="142" y="287"/>
                    </a:cubicBezTo>
                    <a:lnTo>
                      <a:pt x="143" y="287"/>
                    </a:lnTo>
                    <a:cubicBezTo>
                      <a:pt x="156" y="288"/>
                      <a:pt x="166" y="290"/>
                      <a:pt x="179" y="291"/>
                    </a:cubicBezTo>
                    <a:cubicBezTo>
                      <a:pt x="192" y="290"/>
                      <a:pt x="202" y="288"/>
                      <a:pt x="215" y="287"/>
                    </a:cubicBezTo>
                    <a:cubicBezTo>
                      <a:pt x="217" y="287"/>
                      <a:pt x="217" y="287"/>
                      <a:pt x="217" y="284"/>
                    </a:cubicBezTo>
                    <a:cubicBezTo>
                      <a:pt x="218" y="284"/>
                      <a:pt x="221" y="283"/>
                      <a:pt x="222" y="283"/>
                    </a:cubicBezTo>
                    <a:cubicBezTo>
                      <a:pt x="235" y="277"/>
                      <a:pt x="251" y="273"/>
                      <a:pt x="261" y="267"/>
                    </a:cubicBezTo>
                    <a:cubicBezTo>
                      <a:pt x="271" y="260"/>
                      <a:pt x="278" y="254"/>
                      <a:pt x="287" y="247"/>
                    </a:cubicBezTo>
                    <a:cubicBezTo>
                      <a:pt x="300" y="237"/>
                      <a:pt x="307" y="224"/>
                      <a:pt x="312" y="208"/>
                    </a:cubicBezTo>
                    <a:cubicBezTo>
                      <a:pt x="317" y="198"/>
                      <a:pt x="322" y="188"/>
                      <a:pt x="322" y="176"/>
                    </a:cubicBezTo>
                    <a:cubicBezTo>
                      <a:pt x="323" y="167"/>
                      <a:pt x="323" y="152"/>
                      <a:pt x="317" y="136"/>
                    </a:cubicBezTo>
                    <a:cubicBezTo>
                      <a:pt x="313" y="118"/>
                      <a:pt x="309" y="110"/>
                      <a:pt x="300" y="97"/>
                    </a:cubicBezTo>
                    <a:cubicBezTo>
                      <a:pt x="299" y="95"/>
                      <a:pt x="299" y="94"/>
                      <a:pt x="299" y="94"/>
                    </a:cubicBezTo>
                    <a:lnTo>
                      <a:pt x="299" y="92"/>
                    </a:lnTo>
                    <a:cubicBezTo>
                      <a:pt x="296" y="88"/>
                      <a:pt x="280" y="67"/>
                      <a:pt x="277" y="64"/>
                    </a:cubicBezTo>
                    <a:cubicBezTo>
                      <a:pt x="263" y="49"/>
                      <a:pt x="253" y="43"/>
                      <a:pt x="241" y="38"/>
                    </a:cubicBezTo>
                    <a:cubicBezTo>
                      <a:pt x="237" y="36"/>
                      <a:pt x="237" y="32"/>
                      <a:pt x="234" y="30"/>
                    </a:cubicBezTo>
                    <a:cubicBezTo>
                      <a:pt x="221" y="18"/>
                      <a:pt x="205" y="10"/>
                      <a:pt x="186" y="6"/>
                    </a:cubicBezTo>
                    <a:cubicBezTo>
                      <a:pt x="174" y="2"/>
                      <a:pt x="162" y="1"/>
                      <a:pt x="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>
                <a:off x="1733425" y="1565900"/>
                <a:ext cx="185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353" extrusionOk="0">
                    <a:moveTo>
                      <a:pt x="174" y="0"/>
                    </a:moveTo>
                    <a:cubicBezTo>
                      <a:pt x="157" y="0"/>
                      <a:pt x="140" y="2"/>
                      <a:pt x="123" y="4"/>
                    </a:cubicBezTo>
                    <a:cubicBezTo>
                      <a:pt x="42" y="19"/>
                      <a:pt x="0" y="131"/>
                      <a:pt x="45" y="198"/>
                    </a:cubicBezTo>
                    <a:cubicBezTo>
                      <a:pt x="65" y="226"/>
                      <a:pt x="84" y="247"/>
                      <a:pt x="112" y="264"/>
                    </a:cubicBezTo>
                    <a:cubicBezTo>
                      <a:pt x="117" y="268"/>
                      <a:pt x="123" y="271"/>
                      <a:pt x="130" y="274"/>
                    </a:cubicBezTo>
                    <a:cubicBezTo>
                      <a:pt x="136" y="275"/>
                      <a:pt x="140" y="278"/>
                      <a:pt x="146" y="281"/>
                    </a:cubicBezTo>
                    <a:lnTo>
                      <a:pt x="150" y="281"/>
                    </a:lnTo>
                    <a:cubicBezTo>
                      <a:pt x="153" y="283"/>
                      <a:pt x="157" y="284"/>
                      <a:pt x="160" y="284"/>
                    </a:cubicBezTo>
                    <a:cubicBezTo>
                      <a:pt x="169" y="293"/>
                      <a:pt x="179" y="300"/>
                      <a:pt x="189" y="306"/>
                    </a:cubicBezTo>
                    <a:lnTo>
                      <a:pt x="187" y="307"/>
                    </a:lnTo>
                    <a:cubicBezTo>
                      <a:pt x="216" y="327"/>
                      <a:pt x="245" y="332"/>
                      <a:pt x="275" y="335"/>
                    </a:cubicBezTo>
                    <a:cubicBezTo>
                      <a:pt x="296" y="339"/>
                      <a:pt x="317" y="343"/>
                      <a:pt x="337" y="349"/>
                    </a:cubicBezTo>
                    <a:cubicBezTo>
                      <a:pt x="349" y="352"/>
                      <a:pt x="360" y="353"/>
                      <a:pt x="372" y="353"/>
                    </a:cubicBezTo>
                    <a:cubicBezTo>
                      <a:pt x="390" y="353"/>
                      <a:pt x="409" y="349"/>
                      <a:pt x="427" y="343"/>
                    </a:cubicBezTo>
                    <a:lnTo>
                      <a:pt x="432" y="343"/>
                    </a:lnTo>
                    <a:cubicBezTo>
                      <a:pt x="470" y="342"/>
                      <a:pt x="506" y="336"/>
                      <a:pt x="545" y="333"/>
                    </a:cubicBezTo>
                    <a:cubicBezTo>
                      <a:pt x="559" y="332"/>
                      <a:pt x="575" y="327"/>
                      <a:pt x="590" y="326"/>
                    </a:cubicBezTo>
                    <a:cubicBezTo>
                      <a:pt x="595" y="324"/>
                      <a:pt x="601" y="324"/>
                      <a:pt x="607" y="322"/>
                    </a:cubicBezTo>
                    <a:cubicBezTo>
                      <a:pt x="611" y="321"/>
                      <a:pt x="614" y="321"/>
                      <a:pt x="614" y="321"/>
                    </a:cubicBezTo>
                    <a:cubicBezTo>
                      <a:pt x="615" y="321"/>
                      <a:pt x="611" y="322"/>
                      <a:pt x="600" y="324"/>
                    </a:cubicBezTo>
                    <a:lnTo>
                      <a:pt x="613" y="324"/>
                    </a:lnTo>
                    <a:cubicBezTo>
                      <a:pt x="616" y="325"/>
                      <a:pt x="619" y="325"/>
                      <a:pt x="622" y="325"/>
                    </a:cubicBezTo>
                    <a:cubicBezTo>
                      <a:pt x="697" y="325"/>
                      <a:pt x="740" y="214"/>
                      <a:pt x="679" y="160"/>
                    </a:cubicBezTo>
                    <a:cubicBezTo>
                      <a:pt x="643" y="127"/>
                      <a:pt x="605" y="104"/>
                      <a:pt x="562" y="84"/>
                    </a:cubicBezTo>
                    <a:cubicBezTo>
                      <a:pt x="518" y="65"/>
                      <a:pt x="470" y="46"/>
                      <a:pt x="422" y="33"/>
                    </a:cubicBezTo>
                    <a:cubicBezTo>
                      <a:pt x="373" y="22"/>
                      <a:pt x="324" y="15"/>
                      <a:pt x="275" y="9"/>
                    </a:cubicBezTo>
                    <a:cubicBezTo>
                      <a:pt x="241" y="5"/>
                      <a:pt x="207" y="0"/>
                      <a:pt x="1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>
                <a:off x="1738375" y="1557225"/>
                <a:ext cx="91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64" extrusionOk="0">
                    <a:moveTo>
                      <a:pt x="161" y="0"/>
                    </a:moveTo>
                    <a:cubicBezTo>
                      <a:pt x="141" y="0"/>
                      <a:pt x="120" y="5"/>
                      <a:pt x="99" y="17"/>
                    </a:cubicBezTo>
                    <a:cubicBezTo>
                      <a:pt x="98" y="18"/>
                      <a:pt x="96" y="18"/>
                      <a:pt x="92" y="20"/>
                    </a:cubicBezTo>
                    <a:cubicBezTo>
                      <a:pt x="90" y="20"/>
                      <a:pt x="90" y="20"/>
                      <a:pt x="89" y="23"/>
                    </a:cubicBezTo>
                    <a:cubicBezTo>
                      <a:pt x="59" y="31"/>
                      <a:pt x="34" y="50"/>
                      <a:pt x="17" y="76"/>
                    </a:cubicBezTo>
                    <a:cubicBezTo>
                      <a:pt x="5" y="95"/>
                      <a:pt x="1" y="114"/>
                      <a:pt x="1" y="135"/>
                    </a:cubicBezTo>
                    <a:cubicBezTo>
                      <a:pt x="1" y="153"/>
                      <a:pt x="4" y="168"/>
                      <a:pt x="11" y="183"/>
                    </a:cubicBezTo>
                    <a:cubicBezTo>
                      <a:pt x="17" y="197"/>
                      <a:pt x="24" y="209"/>
                      <a:pt x="37" y="220"/>
                    </a:cubicBezTo>
                    <a:cubicBezTo>
                      <a:pt x="47" y="230"/>
                      <a:pt x="60" y="240"/>
                      <a:pt x="74" y="245"/>
                    </a:cubicBezTo>
                    <a:cubicBezTo>
                      <a:pt x="89" y="252"/>
                      <a:pt x="103" y="256"/>
                      <a:pt x="121" y="256"/>
                    </a:cubicBezTo>
                    <a:cubicBezTo>
                      <a:pt x="128" y="256"/>
                      <a:pt x="135" y="252"/>
                      <a:pt x="142" y="251"/>
                    </a:cubicBezTo>
                    <a:cubicBezTo>
                      <a:pt x="168" y="255"/>
                      <a:pt x="193" y="259"/>
                      <a:pt x="216" y="262"/>
                    </a:cubicBezTo>
                    <a:cubicBezTo>
                      <a:pt x="230" y="264"/>
                      <a:pt x="243" y="264"/>
                      <a:pt x="256" y="264"/>
                    </a:cubicBezTo>
                    <a:cubicBezTo>
                      <a:pt x="286" y="259"/>
                      <a:pt x="320" y="249"/>
                      <a:pt x="341" y="226"/>
                    </a:cubicBezTo>
                    <a:cubicBezTo>
                      <a:pt x="351" y="213"/>
                      <a:pt x="358" y="200"/>
                      <a:pt x="360" y="183"/>
                    </a:cubicBezTo>
                    <a:cubicBezTo>
                      <a:pt x="366" y="164"/>
                      <a:pt x="364" y="148"/>
                      <a:pt x="356" y="134"/>
                    </a:cubicBezTo>
                    <a:cubicBezTo>
                      <a:pt x="341" y="111"/>
                      <a:pt x="320" y="92"/>
                      <a:pt x="296" y="82"/>
                    </a:cubicBezTo>
                    <a:cubicBezTo>
                      <a:pt x="286" y="78"/>
                      <a:pt x="279" y="76"/>
                      <a:pt x="270" y="75"/>
                    </a:cubicBezTo>
                    <a:cubicBezTo>
                      <a:pt x="269" y="69"/>
                      <a:pt x="269" y="63"/>
                      <a:pt x="265" y="60"/>
                    </a:cubicBezTo>
                    <a:cubicBezTo>
                      <a:pt x="249" y="34"/>
                      <a:pt x="223" y="11"/>
                      <a:pt x="193" y="4"/>
                    </a:cubicBezTo>
                    <a:cubicBezTo>
                      <a:pt x="182" y="2"/>
                      <a:pt x="172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1786025" y="1608550"/>
                <a:ext cx="1310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8" extrusionOk="0">
                    <a:moveTo>
                      <a:pt x="216" y="1"/>
                    </a:moveTo>
                    <a:cubicBezTo>
                      <a:pt x="203" y="1"/>
                      <a:pt x="191" y="3"/>
                      <a:pt x="175" y="5"/>
                    </a:cubicBezTo>
                    <a:lnTo>
                      <a:pt x="143" y="11"/>
                    </a:lnTo>
                    <a:cubicBezTo>
                      <a:pt x="129" y="18"/>
                      <a:pt x="113" y="24"/>
                      <a:pt x="99" y="30"/>
                    </a:cubicBezTo>
                    <a:cubicBezTo>
                      <a:pt x="77" y="43"/>
                      <a:pt x="58" y="58"/>
                      <a:pt x="44" y="79"/>
                    </a:cubicBezTo>
                    <a:cubicBezTo>
                      <a:pt x="31" y="92"/>
                      <a:pt x="24" y="105"/>
                      <a:pt x="18" y="120"/>
                    </a:cubicBezTo>
                    <a:cubicBezTo>
                      <a:pt x="6" y="143"/>
                      <a:pt x="1" y="167"/>
                      <a:pt x="2" y="194"/>
                    </a:cubicBezTo>
                    <a:cubicBezTo>
                      <a:pt x="3" y="210"/>
                      <a:pt x="8" y="228"/>
                      <a:pt x="9" y="244"/>
                    </a:cubicBezTo>
                    <a:cubicBezTo>
                      <a:pt x="16" y="259"/>
                      <a:pt x="22" y="275"/>
                      <a:pt x="29" y="289"/>
                    </a:cubicBezTo>
                    <a:cubicBezTo>
                      <a:pt x="38" y="303"/>
                      <a:pt x="51" y="315"/>
                      <a:pt x="64" y="325"/>
                    </a:cubicBezTo>
                    <a:cubicBezTo>
                      <a:pt x="62" y="325"/>
                      <a:pt x="62" y="328"/>
                      <a:pt x="60" y="328"/>
                    </a:cubicBezTo>
                    <a:cubicBezTo>
                      <a:pt x="62" y="329"/>
                      <a:pt x="64" y="331"/>
                      <a:pt x="65" y="335"/>
                    </a:cubicBezTo>
                    <a:cubicBezTo>
                      <a:pt x="87" y="357"/>
                      <a:pt x="105" y="367"/>
                      <a:pt x="128" y="377"/>
                    </a:cubicBezTo>
                    <a:lnTo>
                      <a:pt x="128" y="377"/>
                    </a:lnTo>
                    <a:cubicBezTo>
                      <a:pt x="158" y="392"/>
                      <a:pt x="187" y="411"/>
                      <a:pt x="214" y="430"/>
                    </a:cubicBezTo>
                    <a:cubicBezTo>
                      <a:pt x="237" y="445"/>
                      <a:pt x="260" y="452"/>
                      <a:pt x="287" y="453"/>
                    </a:cubicBezTo>
                    <a:cubicBezTo>
                      <a:pt x="300" y="456"/>
                      <a:pt x="311" y="457"/>
                      <a:pt x="323" y="457"/>
                    </a:cubicBezTo>
                    <a:cubicBezTo>
                      <a:pt x="337" y="457"/>
                      <a:pt x="352" y="455"/>
                      <a:pt x="367" y="450"/>
                    </a:cubicBezTo>
                    <a:cubicBezTo>
                      <a:pt x="391" y="445"/>
                      <a:pt x="416" y="432"/>
                      <a:pt x="434" y="414"/>
                    </a:cubicBezTo>
                    <a:cubicBezTo>
                      <a:pt x="456" y="400"/>
                      <a:pt x="475" y="381"/>
                      <a:pt x="488" y="358"/>
                    </a:cubicBezTo>
                    <a:cubicBezTo>
                      <a:pt x="495" y="342"/>
                      <a:pt x="499" y="325"/>
                      <a:pt x="506" y="312"/>
                    </a:cubicBezTo>
                    <a:lnTo>
                      <a:pt x="506" y="303"/>
                    </a:lnTo>
                    <a:cubicBezTo>
                      <a:pt x="509" y="296"/>
                      <a:pt x="514" y="293"/>
                      <a:pt x="517" y="286"/>
                    </a:cubicBezTo>
                    <a:cubicBezTo>
                      <a:pt x="518" y="276"/>
                      <a:pt x="521" y="262"/>
                      <a:pt x="524" y="247"/>
                    </a:cubicBezTo>
                    <a:cubicBezTo>
                      <a:pt x="521" y="233"/>
                      <a:pt x="519" y="218"/>
                      <a:pt x="518" y="201"/>
                    </a:cubicBezTo>
                    <a:cubicBezTo>
                      <a:pt x="512" y="179"/>
                      <a:pt x="504" y="161"/>
                      <a:pt x="488" y="146"/>
                    </a:cubicBezTo>
                    <a:cubicBezTo>
                      <a:pt x="475" y="128"/>
                      <a:pt x="460" y="113"/>
                      <a:pt x="440" y="103"/>
                    </a:cubicBezTo>
                    <a:cubicBezTo>
                      <a:pt x="433" y="97"/>
                      <a:pt x="424" y="96"/>
                      <a:pt x="417" y="92"/>
                    </a:cubicBezTo>
                    <a:lnTo>
                      <a:pt x="416" y="90"/>
                    </a:lnTo>
                    <a:cubicBezTo>
                      <a:pt x="395" y="76"/>
                      <a:pt x="374" y="63"/>
                      <a:pt x="352" y="50"/>
                    </a:cubicBezTo>
                    <a:lnTo>
                      <a:pt x="319" y="34"/>
                    </a:lnTo>
                    <a:cubicBezTo>
                      <a:pt x="300" y="25"/>
                      <a:pt x="280" y="17"/>
                      <a:pt x="259" y="9"/>
                    </a:cubicBezTo>
                    <a:cubicBezTo>
                      <a:pt x="241" y="3"/>
                      <a:pt x="228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1808225" y="1596900"/>
                <a:ext cx="85150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340" extrusionOk="0">
                    <a:moveTo>
                      <a:pt x="1301" y="0"/>
                    </a:moveTo>
                    <a:cubicBezTo>
                      <a:pt x="1195" y="0"/>
                      <a:pt x="1094" y="21"/>
                      <a:pt x="1008" y="76"/>
                    </a:cubicBezTo>
                    <a:cubicBezTo>
                      <a:pt x="862" y="170"/>
                      <a:pt x="834" y="363"/>
                      <a:pt x="916" y="509"/>
                    </a:cubicBezTo>
                    <a:cubicBezTo>
                      <a:pt x="923" y="523"/>
                      <a:pt x="936" y="534"/>
                      <a:pt x="945" y="547"/>
                    </a:cubicBezTo>
                    <a:cubicBezTo>
                      <a:pt x="871" y="519"/>
                      <a:pt x="796" y="491"/>
                      <a:pt x="721" y="467"/>
                    </a:cubicBezTo>
                    <a:cubicBezTo>
                      <a:pt x="633" y="441"/>
                      <a:pt x="538" y="421"/>
                      <a:pt x="444" y="421"/>
                    </a:cubicBezTo>
                    <a:cubicBezTo>
                      <a:pt x="362" y="421"/>
                      <a:pt x="280" y="436"/>
                      <a:pt x="205" y="475"/>
                    </a:cubicBezTo>
                    <a:cubicBezTo>
                      <a:pt x="0" y="581"/>
                      <a:pt x="155" y="781"/>
                      <a:pt x="286" y="869"/>
                    </a:cubicBezTo>
                    <a:cubicBezTo>
                      <a:pt x="457" y="984"/>
                      <a:pt x="666" y="1013"/>
                      <a:pt x="855" y="1085"/>
                    </a:cubicBezTo>
                    <a:cubicBezTo>
                      <a:pt x="1051" y="1160"/>
                      <a:pt x="1224" y="1306"/>
                      <a:pt x="1374" y="1448"/>
                    </a:cubicBezTo>
                    <a:cubicBezTo>
                      <a:pt x="1611" y="1675"/>
                      <a:pt x="1821" y="1943"/>
                      <a:pt x="2083" y="2142"/>
                    </a:cubicBezTo>
                    <a:cubicBezTo>
                      <a:pt x="2108" y="2176"/>
                      <a:pt x="2141" y="2196"/>
                      <a:pt x="2180" y="2207"/>
                    </a:cubicBezTo>
                    <a:cubicBezTo>
                      <a:pt x="2246" y="2250"/>
                      <a:pt x="2314" y="2292"/>
                      <a:pt x="2390" y="2323"/>
                    </a:cubicBezTo>
                    <a:cubicBezTo>
                      <a:pt x="2416" y="2334"/>
                      <a:pt x="2440" y="2340"/>
                      <a:pt x="2463" y="2340"/>
                    </a:cubicBezTo>
                    <a:cubicBezTo>
                      <a:pt x="2496" y="2340"/>
                      <a:pt x="2528" y="2328"/>
                      <a:pt x="2559" y="2302"/>
                    </a:cubicBezTo>
                    <a:cubicBezTo>
                      <a:pt x="2850" y="2062"/>
                      <a:pt x="2684" y="1776"/>
                      <a:pt x="2369" y="1509"/>
                    </a:cubicBezTo>
                    <a:cubicBezTo>
                      <a:pt x="2534" y="1447"/>
                      <a:pt x="2638" y="1303"/>
                      <a:pt x="2571" y="1125"/>
                    </a:cubicBezTo>
                    <a:cubicBezTo>
                      <a:pt x="2550" y="1076"/>
                      <a:pt x="2520" y="1033"/>
                      <a:pt x="2480" y="996"/>
                    </a:cubicBezTo>
                    <a:cubicBezTo>
                      <a:pt x="2534" y="981"/>
                      <a:pt x="2573" y="935"/>
                      <a:pt x="2592" y="880"/>
                    </a:cubicBezTo>
                    <a:cubicBezTo>
                      <a:pt x="2644" y="905"/>
                      <a:pt x="2694" y="931"/>
                      <a:pt x="2749" y="950"/>
                    </a:cubicBezTo>
                    <a:cubicBezTo>
                      <a:pt x="2898" y="1007"/>
                      <a:pt x="3059" y="1006"/>
                      <a:pt x="3215" y="1013"/>
                    </a:cubicBezTo>
                    <a:cubicBezTo>
                      <a:pt x="3220" y="1013"/>
                      <a:pt x="3225" y="1014"/>
                      <a:pt x="3229" y="1014"/>
                    </a:cubicBezTo>
                    <a:cubicBezTo>
                      <a:pt x="3398" y="1014"/>
                      <a:pt x="3405" y="771"/>
                      <a:pt x="3255" y="718"/>
                    </a:cubicBezTo>
                    <a:cubicBezTo>
                      <a:pt x="3042" y="643"/>
                      <a:pt x="2829" y="569"/>
                      <a:pt x="2615" y="493"/>
                    </a:cubicBezTo>
                    <a:cubicBezTo>
                      <a:pt x="2572" y="467"/>
                      <a:pt x="2529" y="441"/>
                      <a:pt x="2490" y="415"/>
                    </a:cubicBezTo>
                    <a:cubicBezTo>
                      <a:pt x="2314" y="305"/>
                      <a:pt x="2141" y="199"/>
                      <a:pt x="1939" y="141"/>
                    </a:cubicBezTo>
                    <a:cubicBezTo>
                      <a:pt x="1758" y="88"/>
                      <a:pt x="1518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1890125" y="1635000"/>
                <a:ext cx="180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69" extrusionOk="0">
                    <a:moveTo>
                      <a:pt x="195" y="0"/>
                    </a:moveTo>
                    <a:cubicBezTo>
                      <a:pt x="153" y="0"/>
                      <a:pt x="96" y="29"/>
                      <a:pt x="69" y="57"/>
                    </a:cubicBezTo>
                    <a:cubicBezTo>
                      <a:pt x="58" y="70"/>
                      <a:pt x="50" y="83"/>
                      <a:pt x="38" y="96"/>
                    </a:cubicBezTo>
                    <a:cubicBezTo>
                      <a:pt x="28" y="116"/>
                      <a:pt x="21" y="136"/>
                      <a:pt x="17" y="158"/>
                    </a:cubicBezTo>
                    <a:cubicBezTo>
                      <a:pt x="1" y="194"/>
                      <a:pt x="1" y="237"/>
                      <a:pt x="22" y="272"/>
                    </a:cubicBezTo>
                    <a:cubicBezTo>
                      <a:pt x="22" y="273"/>
                      <a:pt x="24" y="273"/>
                      <a:pt x="25" y="275"/>
                    </a:cubicBezTo>
                    <a:cubicBezTo>
                      <a:pt x="40" y="308"/>
                      <a:pt x="61" y="337"/>
                      <a:pt x="87" y="357"/>
                    </a:cubicBezTo>
                    <a:cubicBezTo>
                      <a:pt x="93" y="360"/>
                      <a:pt x="97" y="361"/>
                      <a:pt x="103" y="365"/>
                    </a:cubicBezTo>
                    <a:cubicBezTo>
                      <a:pt x="201" y="453"/>
                      <a:pt x="329" y="503"/>
                      <a:pt x="453" y="541"/>
                    </a:cubicBezTo>
                    <a:lnTo>
                      <a:pt x="453" y="541"/>
                    </a:lnTo>
                    <a:cubicBezTo>
                      <a:pt x="453" y="541"/>
                      <a:pt x="453" y="541"/>
                      <a:pt x="453" y="541"/>
                    </a:cubicBezTo>
                    <a:cubicBezTo>
                      <a:pt x="455" y="541"/>
                      <a:pt x="458" y="543"/>
                      <a:pt x="461" y="543"/>
                    </a:cubicBezTo>
                    <a:cubicBezTo>
                      <a:pt x="484" y="559"/>
                      <a:pt x="509" y="569"/>
                      <a:pt x="537" y="569"/>
                    </a:cubicBezTo>
                    <a:cubicBezTo>
                      <a:pt x="539" y="569"/>
                      <a:pt x="541" y="569"/>
                      <a:pt x="543" y="569"/>
                    </a:cubicBezTo>
                    <a:cubicBezTo>
                      <a:pt x="593" y="564"/>
                      <a:pt x="638" y="547"/>
                      <a:pt x="671" y="505"/>
                    </a:cubicBezTo>
                    <a:cubicBezTo>
                      <a:pt x="713" y="452"/>
                      <a:pt x="723" y="378"/>
                      <a:pt x="700" y="316"/>
                    </a:cubicBezTo>
                    <a:cubicBezTo>
                      <a:pt x="680" y="266"/>
                      <a:pt x="662" y="227"/>
                      <a:pt x="623" y="187"/>
                    </a:cubicBezTo>
                    <a:cubicBezTo>
                      <a:pt x="599" y="159"/>
                      <a:pt x="570" y="138"/>
                      <a:pt x="541" y="116"/>
                    </a:cubicBezTo>
                    <a:cubicBezTo>
                      <a:pt x="494" y="80"/>
                      <a:pt x="439" y="57"/>
                      <a:pt x="383" y="37"/>
                    </a:cubicBezTo>
                    <a:cubicBezTo>
                      <a:pt x="325" y="15"/>
                      <a:pt x="266" y="8"/>
                      <a:pt x="204" y="1"/>
                    </a:cubicBezTo>
                    <a:cubicBezTo>
                      <a:pt x="201" y="0"/>
                      <a:pt x="198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1901450" y="1648475"/>
                <a:ext cx="2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2"/>
                      <a:pt x="5" y="5"/>
                      <a:pt x="8" y="7"/>
                    </a:cubicBezTo>
                    <a:cubicBezTo>
                      <a:pt x="5" y="5"/>
                      <a:pt x="3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1880125" y="1642650"/>
                <a:ext cx="120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0" extrusionOk="0">
                    <a:moveTo>
                      <a:pt x="240" y="0"/>
                    </a:moveTo>
                    <a:cubicBezTo>
                      <a:pt x="231" y="0"/>
                      <a:pt x="222" y="1"/>
                      <a:pt x="213" y="3"/>
                    </a:cubicBezTo>
                    <a:cubicBezTo>
                      <a:pt x="190" y="5"/>
                      <a:pt x="169" y="12"/>
                      <a:pt x="149" y="25"/>
                    </a:cubicBezTo>
                    <a:cubicBezTo>
                      <a:pt x="146" y="25"/>
                      <a:pt x="143" y="24"/>
                      <a:pt x="141" y="24"/>
                    </a:cubicBezTo>
                    <a:cubicBezTo>
                      <a:pt x="140" y="24"/>
                      <a:pt x="138" y="24"/>
                      <a:pt x="137" y="25"/>
                    </a:cubicBezTo>
                    <a:cubicBezTo>
                      <a:pt x="118" y="26"/>
                      <a:pt x="98" y="32"/>
                      <a:pt x="79" y="44"/>
                    </a:cubicBezTo>
                    <a:cubicBezTo>
                      <a:pt x="69" y="51"/>
                      <a:pt x="61" y="59"/>
                      <a:pt x="49" y="67"/>
                    </a:cubicBezTo>
                    <a:cubicBezTo>
                      <a:pt x="35" y="81"/>
                      <a:pt x="25" y="97"/>
                      <a:pt x="17" y="116"/>
                    </a:cubicBezTo>
                    <a:cubicBezTo>
                      <a:pt x="10" y="127"/>
                      <a:pt x="6" y="140"/>
                      <a:pt x="6" y="153"/>
                    </a:cubicBezTo>
                    <a:cubicBezTo>
                      <a:pt x="0" y="173"/>
                      <a:pt x="3" y="195"/>
                      <a:pt x="10" y="214"/>
                    </a:cubicBezTo>
                    <a:cubicBezTo>
                      <a:pt x="14" y="227"/>
                      <a:pt x="20" y="240"/>
                      <a:pt x="26" y="250"/>
                    </a:cubicBezTo>
                    <a:cubicBezTo>
                      <a:pt x="40" y="274"/>
                      <a:pt x="58" y="291"/>
                      <a:pt x="79" y="304"/>
                    </a:cubicBezTo>
                    <a:cubicBezTo>
                      <a:pt x="98" y="315"/>
                      <a:pt x="115" y="325"/>
                      <a:pt x="134" y="333"/>
                    </a:cubicBezTo>
                    <a:cubicBezTo>
                      <a:pt x="144" y="342"/>
                      <a:pt x="157" y="353"/>
                      <a:pt x="169" y="358"/>
                    </a:cubicBezTo>
                    <a:cubicBezTo>
                      <a:pt x="176" y="364"/>
                      <a:pt x="183" y="368"/>
                      <a:pt x="192" y="369"/>
                    </a:cubicBezTo>
                    <a:cubicBezTo>
                      <a:pt x="199" y="372"/>
                      <a:pt x="208" y="377"/>
                      <a:pt x="216" y="379"/>
                    </a:cubicBezTo>
                    <a:cubicBezTo>
                      <a:pt x="219" y="379"/>
                      <a:pt x="221" y="381"/>
                      <a:pt x="222" y="381"/>
                    </a:cubicBezTo>
                    <a:cubicBezTo>
                      <a:pt x="229" y="384"/>
                      <a:pt x="236" y="387"/>
                      <a:pt x="244" y="390"/>
                    </a:cubicBezTo>
                    <a:cubicBezTo>
                      <a:pt x="248" y="391"/>
                      <a:pt x="249" y="392"/>
                      <a:pt x="252" y="392"/>
                    </a:cubicBezTo>
                    <a:cubicBezTo>
                      <a:pt x="270" y="394"/>
                      <a:pt x="285" y="397"/>
                      <a:pt x="300" y="400"/>
                    </a:cubicBezTo>
                    <a:cubicBezTo>
                      <a:pt x="316" y="398"/>
                      <a:pt x="332" y="397"/>
                      <a:pt x="346" y="392"/>
                    </a:cubicBezTo>
                    <a:cubicBezTo>
                      <a:pt x="360" y="387"/>
                      <a:pt x="375" y="379"/>
                      <a:pt x="389" y="375"/>
                    </a:cubicBezTo>
                    <a:cubicBezTo>
                      <a:pt x="411" y="364"/>
                      <a:pt x="428" y="348"/>
                      <a:pt x="440" y="328"/>
                    </a:cubicBezTo>
                    <a:cubicBezTo>
                      <a:pt x="451" y="317"/>
                      <a:pt x="458" y="303"/>
                      <a:pt x="464" y="289"/>
                    </a:cubicBezTo>
                    <a:cubicBezTo>
                      <a:pt x="471" y="274"/>
                      <a:pt x="476" y="260"/>
                      <a:pt x="476" y="242"/>
                    </a:cubicBezTo>
                    <a:cubicBezTo>
                      <a:pt x="480" y="227"/>
                      <a:pt x="480" y="211"/>
                      <a:pt x="476" y="196"/>
                    </a:cubicBezTo>
                    <a:cubicBezTo>
                      <a:pt x="476" y="175"/>
                      <a:pt x="469" y="153"/>
                      <a:pt x="457" y="133"/>
                    </a:cubicBezTo>
                    <a:cubicBezTo>
                      <a:pt x="438" y="110"/>
                      <a:pt x="422" y="88"/>
                      <a:pt x="402" y="68"/>
                    </a:cubicBezTo>
                    <a:cubicBezTo>
                      <a:pt x="372" y="39"/>
                      <a:pt x="352" y="29"/>
                      <a:pt x="314" y="16"/>
                    </a:cubicBezTo>
                    <a:cubicBezTo>
                      <a:pt x="310" y="15"/>
                      <a:pt x="309" y="15"/>
                      <a:pt x="306" y="12"/>
                    </a:cubicBezTo>
                    <a:cubicBezTo>
                      <a:pt x="300" y="10"/>
                      <a:pt x="293" y="9"/>
                      <a:pt x="287" y="8"/>
                    </a:cubicBezTo>
                    <a:cubicBezTo>
                      <a:pt x="271" y="3"/>
                      <a:pt x="256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1877475" y="1658375"/>
                <a:ext cx="128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00" extrusionOk="0">
                    <a:moveTo>
                      <a:pt x="196" y="0"/>
                    </a:moveTo>
                    <a:cubicBezTo>
                      <a:pt x="187" y="0"/>
                      <a:pt x="177" y="1"/>
                      <a:pt x="168" y="3"/>
                    </a:cubicBezTo>
                    <a:cubicBezTo>
                      <a:pt x="142" y="6"/>
                      <a:pt x="119" y="13"/>
                      <a:pt x="96" y="27"/>
                    </a:cubicBezTo>
                    <a:cubicBezTo>
                      <a:pt x="74" y="39"/>
                      <a:pt x="56" y="56"/>
                      <a:pt x="41" y="75"/>
                    </a:cubicBezTo>
                    <a:cubicBezTo>
                      <a:pt x="25" y="93"/>
                      <a:pt x="12" y="115"/>
                      <a:pt x="8" y="140"/>
                    </a:cubicBezTo>
                    <a:cubicBezTo>
                      <a:pt x="5" y="157"/>
                      <a:pt x="2" y="174"/>
                      <a:pt x="1" y="190"/>
                    </a:cubicBezTo>
                    <a:cubicBezTo>
                      <a:pt x="1" y="225"/>
                      <a:pt x="10" y="258"/>
                      <a:pt x="27" y="288"/>
                    </a:cubicBezTo>
                    <a:cubicBezTo>
                      <a:pt x="38" y="301"/>
                      <a:pt x="47" y="313"/>
                      <a:pt x="59" y="327"/>
                    </a:cubicBezTo>
                    <a:cubicBezTo>
                      <a:pt x="82" y="351"/>
                      <a:pt x="110" y="367"/>
                      <a:pt x="142" y="376"/>
                    </a:cubicBezTo>
                    <a:cubicBezTo>
                      <a:pt x="180" y="389"/>
                      <a:pt x="220" y="392"/>
                      <a:pt x="260" y="398"/>
                    </a:cubicBezTo>
                    <a:cubicBezTo>
                      <a:pt x="270" y="399"/>
                      <a:pt x="280" y="399"/>
                      <a:pt x="293" y="399"/>
                    </a:cubicBezTo>
                    <a:lnTo>
                      <a:pt x="311" y="399"/>
                    </a:lnTo>
                    <a:cubicBezTo>
                      <a:pt x="351" y="398"/>
                      <a:pt x="376" y="392"/>
                      <a:pt x="412" y="373"/>
                    </a:cubicBezTo>
                    <a:cubicBezTo>
                      <a:pt x="413" y="370"/>
                      <a:pt x="416" y="369"/>
                      <a:pt x="419" y="369"/>
                    </a:cubicBezTo>
                    <a:cubicBezTo>
                      <a:pt x="474" y="334"/>
                      <a:pt x="510" y="274"/>
                      <a:pt x="510" y="209"/>
                    </a:cubicBezTo>
                    <a:cubicBezTo>
                      <a:pt x="513" y="173"/>
                      <a:pt x="502" y="140"/>
                      <a:pt x="487" y="111"/>
                    </a:cubicBezTo>
                    <a:cubicBezTo>
                      <a:pt x="471" y="82"/>
                      <a:pt x="448" y="60"/>
                      <a:pt x="420" y="44"/>
                    </a:cubicBezTo>
                    <a:cubicBezTo>
                      <a:pt x="406" y="34"/>
                      <a:pt x="386" y="24"/>
                      <a:pt x="368" y="21"/>
                    </a:cubicBezTo>
                    <a:cubicBezTo>
                      <a:pt x="350" y="16"/>
                      <a:pt x="332" y="16"/>
                      <a:pt x="314" y="16"/>
                    </a:cubicBezTo>
                    <a:cubicBezTo>
                      <a:pt x="313" y="16"/>
                      <a:pt x="312" y="15"/>
                      <a:pt x="310" y="15"/>
                    </a:cubicBezTo>
                    <a:cubicBezTo>
                      <a:pt x="310" y="15"/>
                      <a:pt x="309" y="15"/>
                      <a:pt x="308" y="16"/>
                    </a:cubicBezTo>
                    <a:lnTo>
                      <a:pt x="282" y="16"/>
                    </a:lnTo>
                    <a:cubicBezTo>
                      <a:pt x="269" y="14"/>
                      <a:pt x="256" y="10"/>
                      <a:pt x="243" y="7"/>
                    </a:cubicBezTo>
                    <a:cubicBezTo>
                      <a:pt x="228" y="2"/>
                      <a:pt x="212" y="0"/>
                      <a:pt x="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1843800" y="1650025"/>
                <a:ext cx="143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2" extrusionOk="0">
                    <a:moveTo>
                      <a:pt x="191" y="1"/>
                    </a:moveTo>
                    <a:cubicBezTo>
                      <a:pt x="173" y="1"/>
                      <a:pt x="154" y="4"/>
                      <a:pt x="134" y="8"/>
                    </a:cubicBezTo>
                    <a:cubicBezTo>
                      <a:pt x="111" y="12"/>
                      <a:pt x="91" y="24"/>
                      <a:pt x="74" y="40"/>
                    </a:cubicBezTo>
                    <a:cubicBezTo>
                      <a:pt x="53" y="53"/>
                      <a:pt x="38" y="69"/>
                      <a:pt x="26" y="90"/>
                    </a:cubicBezTo>
                    <a:cubicBezTo>
                      <a:pt x="15" y="110"/>
                      <a:pt x="7" y="133"/>
                      <a:pt x="4" y="156"/>
                    </a:cubicBezTo>
                    <a:cubicBezTo>
                      <a:pt x="0" y="180"/>
                      <a:pt x="2" y="206"/>
                      <a:pt x="9" y="229"/>
                    </a:cubicBezTo>
                    <a:cubicBezTo>
                      <a:pt x="17" y="257"/>
                      <a:pt x="36" y="285"/>
                      <a:pt x="58" y="306"/>
                    </a:cubicBezTo>
                    <a:lnTo>
                      <a:pt x="55" y="308"/>
                    </a:lnTo>
                    <a:cubicBezTo>
                      <a:pt x="74" y="328"/>
                      <a:pt x="95" y="341"/>
                      <a:pt x="118" y="350"/>
                    </a:cubicBezTo>
                    <a:cubicBezTo>
                      <a:pt x="123" y="351"/>
                      <a:pt x="126" y="355"/>
                      <a:pt x="130" y="357"/>
                    </a:cubicBezTo>
                    <a:cubicBezTo>
                      <a:pt x="133" y="366"/>
                      <a:pt x="133" y="377"/>
                      <a:pt x="139" y="384"/>
                    </a:cubicBezTo>
                    <a:cubicBezTo>
                      <a:pt x="159" y="415"/>
                      <a:pt x="180" y="443"/>
                      <a:pt x="209" y="466"/>
                    </a:cubicBezTo>
                    <a:cubicBezTo>
                      <a:pt x="226" y="481"/>
                      <a:pt x="245" y="497"/>
                      <a:pt x="267" y="508"/>
                    </a:cubicBezTo>
                    <a:cubicBezTo>
                      <a:pt x="279" y="515"/>
                      <a:pt x="291" y="521"/>
                      <a:pt x="304" y="526"/>
                    </a:cubicBezTo>
                    <a:lnTo>
                      <a:pt x="304" y="526"/>
                    </a:lnTo>
                    <a:cubicBezTo>
                      <a:pt x="305" y="526"/>
                      <a:pt x="306" y="527"/>
                      <a:pt x="307" y="528"/>
                    </a:cubicBezTo>
                    <a:cubicBezTo>
                      <a:pt x="333" y="543"/>
                      <a:pt x="362" y="550"/>
                      <a:pt x="391" y="551"/>
                    </a:cubicBezTo>
                    <a:cubicBezTo>
                      <a:pt x="414" y="551"/>
                      <a:pt x="434" y="547"/>
                      <a:pt x="454" y="537"/>
                    </a:cubicBezTo>
                    <a:cubicBezTo>
                      <a:pt x="473" y="530"/>
                      <a:pt x="492" y="518"/>
                      <a:pt x="508" y="502"/>
                    </a:cubicBezTo>
                    <a:cubicBezTo>
                      <a:pt x="521" y="490"/>
                      <a:pt x="530" y="474"/>
                      <a:pt x="537" y="458"/>
                    </a:cubicBezTo>
                    <a:lnTo>
                      <a:pt x="537" y="458"/>
                    </a:lnTo>
                    <a:cubicBezTo>
                      <a:pt x="537" y="459"/>
                      <a:pt x="536" y="460"/>
                      <a:pt x="536" y="461"/>
                    </a:cubicBezTo>
                    <a:cubicBezTo>
                      <a:pt x="541" y="453"/>
                      <a:pt x="544" y="445"/>
                      <a:pt x="548" y="438"/>
                    </a:cubicBezTo>
                    <a:cubicBezTo>
                      <a:pt x="549" y="435"/>
                      <a:pt x="551" y="432"/>
                      <a:pt x="551" y="430"/>
                    </a:cubicBezTo>
                    <a:cubicBezTo>
                      <a:pt x="557" y="429"/>
                      <a:pt x="557" y="427"/>
                      <a:pt x="557" y="423"/>
                    </a:cubicBezTo>
                    <a:cubicBezTo>
                      <a:pt x="567" y="399"/>
                      <a:pt x="574" y="373"/>
                      <a:pt x="571" y="344"/>
                    </a:cubicBezTo>
                    <a:cubicBezTo>
                      <a:pt x="569" y="318"/>
                      <a:pt x="565" y="289"/>
                      <a:pt x="557" y="263"/>
                    </a:cubicBezTo>
                    <a:cubicBezTo>
                      <a:pt x="541" y="217"/>
                      <a:pt x="529" y="206"/>
                      <a:pt x="499" y="168"/>
                    </a:cubicBezTo>
                    <a:cubicBezTo>
                      <a:pt x="495" y="162"/>
                      <a:pt x="490" y="156"/>
                      <a:pt x="484" y="152"/>
                    </a:cubicBezTo>
                    <a:cubicBezTo>
                      <a:pt x="476" y="141"/>
                      <a:pt x="464" y="132"/>
                      <a:pt x="454" y="125"/>
                    </a:cubicBezTo>
                    <a:cubicBezTo>
                      <a:pt x="418" y="97"/>
                      <a:pt x="384" y="70"/>
                      <a:pt x="343" y="51"/>
                    </a:cubicBezTo>
                    <a:cubicBezTo>
                      <a:pt x="319" y="38"/>
                      <a:pt x="291" y="27"/>
                      <a:pt x="264" y="17"/>
                    </a:cubicBezTo>
                    <a:cubicBezTo>
                      <a:pt x="257" y="15"/>
                      <a:pt x="252" y="11"/>
                      <a:pt x="245" y="9"/>
                    </a:cubicBezTo>
                    <a:cubicBezTo>
                      <a:pt x="226" y="3"/>
                      <a:pt x="209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1812125" y="1595125"/>
                <a:ext cx="48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53" extrusionOk="0">
                    <a:moveTo>
                      <a:pt x="133" y="22"/>
                    </a:moveTo>
                    <a:cubicBezTo>
                      <a:pt x="136" y="23"/>
                      <a:pt x="140" y="25"/>
                      <a:pt x="144" y="27"/>
                    </a:cubicBezTo>
                    <a:cubicBezTo>
                      <a:pt x="141" y="26"/>
                      <a:pt x="137" y="24"/>
                      <a:pt x="133" y="22"/>
                    </a:cubicBezTo>
                    <a:close/>
                    <a:moveTo>
                      <a:pt x="68" y="1"/>
                    </a:moveTo>
                    <a:cubicBezTo>
                      <a:pt x="63" y="1"/>
                      <a:pt x="57" y="1"/>
                      <a:pt x="52" y="3"/>
                    </a:cubicBezTo>
                    <a:cubicBezTo>
                      <a:pt x="43" y="6"/>
                      <a:pt x="36" y="9"/>
                      <a:pt x="29" y="16"/>
                    </a:cubicBezTo>
                    <a:cubicBezTo>
                      <a:pt x="22" y="22"/>
                      <a:pt x="16" y="27"/>
                      <a:pt x="10" y="36"/>
                    </a:cubicBezTo>
                    <a:cubicBezTo>
                      <a:pt x="9" y="42"/>
                      <a:pt x="6" y="46"/>
                      <a:pt x="3" y="52"/>
                    </a:cubicBezTo>
                    <a:cubicBezTo>
                      <a:pt x="0" y="65"/>
                      <a:pt x="0" y="75"/>
                      <a:pt x="3" y="88"/>
                    </a:cubicBezTo>
                    <a:cubicBezTo>
                      <a:pt x="6" y="94"/>
                      <a:pt x="9" y="100"/>
                      <a:pt x="10" y="104"/>
                    </a:cubicBezTo>
                    <a:cubicBezTo>
                      <a:pt x="16" y="115"/>
                      <a:pt x="25" y="123"/>
                      <a:pt x="36" y="130"/>
                    </a:cubicBezTo>
                    <a:cubicBezTo>
                      <a:pt x="42" y="133"/>
                      <a:pt x="46" y="137"/>
                      <a:pt x="53" y="138"/>
                    </a:cubicBezTo>
                    <a:cubicBezTo>
                      <a:pt x="71" y="146"/>
                      <a:pt x="87" y="153"/>
                      <a:pt x="104" y="153"/>
                    </a:cubicBezTo>
                    <a:cubicBezTo>
                      <a:pt x="115" y="153"/>
                      <a:pt x="128" y="151"/>
                      <a:pt x="138" y="150"/>
                    </a:cubicBezTo>
                    <a:cubicBezTo>
                      <a:pt x="140" y="150"/>
                      <a:pt x="143" y="150"/>
                      <a:pt x="143" y="147"/>
                    </a:cubicBezTo>
                    <a:cubicBezTo>
                      <a:pt x="147" y="146"/>
                      <a:pt x="153" y="144"/>
                      <a:pt x="157" y="140"/>
                    </a:cubicBezTo>
                    <a:cubicBezTo>
                      <a:pt x="162" y="137"/>
                      <a:pt x="166" y="133"/>
                      <a:pt x="169" y="130"/>
                    </a:cubicBezTo>
                    <a:lnTo>
                      <a:pt x="172" y="128"/>
                    </a:lnTo>
                    <a:lnTo>
                      <a:pt x="176" y="123"/>
                    </a:lnTo>
                    <a:cubicBezTo>
                      <a:pt x="182" y="117"/>
                      <a:pt x="186" y="111"/>
                      <a:pt x="187" y="104"/>
                    </a:cubicBezTo>
                    <a:cubicBezTo>
                      <a:pt x="190" y="97"/>
                      <a:pt x="193" y="92"/>
                      <a:pt x="193" y="85"/>
                    </a:cubicBezTo>
                    <a:cubicBezTo>
                      <a:pt x="190" y="71"/>
                      <a:pt x="186" y="56"/>
                      <a:pt x="175" y="46"/>
                    </a:cubicBezTo>
                    <a:lnTo>
                      <a:pt x="172" y="43"/>
                    </a:lnTo>
                    <a:lnTo>
                      <a:pt x="169" y="42"/>
                    </a:lnTo>
                    <a:lnTo>
                      <a:pt x="167" y="39"/>
                    </a:lnTo>
                    <a:cubicBezTo>
                      <a:pt x="162" y="35"/>
                      <a:pt x="154" y="29"/>
                      <a:pt x="147" y="27"/>
                    </a:cubicBezTo>
                    <a:cubicBezTo>
                      <a:pt x="142" y="24"/>
                      <a:pt x="136" y="23"/>
                      <a:pt x="132" y="21"/>
                    </a:cubicBezTo>
                    <a:lnTo>
                      <a:pt x="132" y="21"/>
                    </a:lnTo>
                    <a:cubicBezTo>
                      <a:pt x="127" y="19"/>
                      <a:pt x="122" y="17"/>
                      <a:pt x="117" y="16"/>
                    </a:cubicBezTo>
                    <a:lnTo>
                      <a:pt x="115" y="16"/>
                    </a:lnTo>
                    <a:lnTo>
                      <a:pt x="104" y="10"/>
                    </a:lnTo>
                    <a:cubicBezTo>
                      <a:pt x="97" y="6"/>
                      <a:pt x="88" y="3"/>
                      <a:pt x="79" y="2"/>
                    </a:cubicBezTo>
                    <a:cubicBezTo>
                      <a:pt x="76" y="1"/>
                      <a:pt x="72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1745700" y="1545025"/>
                <a:ext cx="944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1529" extrusionOk="0">
                    <a:moveTo>
                      <a:pt x="370" y="0"/>
                    </a:moveTo>
                    <a:cubicBezTo>
                      <a:pt x="323" y="0"/>
                      <a:pt x="275" y="1"/>
                      <a:pt x="227" y="2"/>
                    </a:cubicBezTo>
                    <a:cubicBezTo>
                      <a:pt x="169" y="3"/>
                      <a:pt x="130" y="37"/>
                      <a:pt x="113" y="80"/>
                    </a:cubicBezTo>
                    <a:cubicBezTo>
                      <a:pt x="25" y="143"/>
                      <a:pt x="1" y="297"/>
                      <a:pt x="137" y="319"/>
                    </a:cubicBezTo>
                    <a:cubicBezTo>
                      <a:pt x="541" y="384"/>
                      <a:pt x="935" y="519"/>
                      <a:pt x="1311" y="674"/>
                    </a:cubicBezTo>
                    <a:cubicBezTo>
                      <a:pt x="1513" y="757"/>
                      <a:pt x="1723" y="828"/>
                      <a:pt x="1925" y="912"/>
                    </a:cubicBezTo>
                    <a:cubicBezTo>
                      <a:pt x="2364" y="1154"/>
                      <a:pt x="2843" y="1491"/>
                      <a:pt x="3356" y="1527"/>
                    </a:cubicBezTo>
                    <a:cubicBezTo>
                      <a:pt x="3370" y="1528"/>
                      <a:pt x="3384" y="1528"/>
                      <a:pt x="3399" y="1528"/>
                    </a:cubicBezTo>
                    <a:cubicBezTo>
                      <a:pt x="3548" y="1528"/>
                      <a:pt x="3734" y="1479"/>
                      <a:pt x="3755" y="1312"/>
                    </a:cubicBezTo>
                    <a:cubicBezTo>
                      <a:pt x="3776" y="1148"/>
                      <a:pt x="3633" y="1004"/>
                      <a:pt x="3515" y="917"/>
                    </a:cubicBezTo>
                    <a:cubicBezTo>
                      <a:pt x="3319" y="777"/>
                      <a:pt x="3062" y="728"/>
                      <a:pt x="2832" y="679"/>
                    </a:cubicBezTo>
                    <a:cubicBezTo>
                      <a:pt x="2523" y="615"/>
                      <a:pt x="2212" y="571"/>
                      <a:pt x="1906" y="499"/>
                    </a:cubicBezTo>
                    <a:cubicBezTo>
                      <a:pt x="1808" y="476"/>
                      <a:pt x="1712" y="449"/>
                      <a:pt x="1614" y="419"/>
                    </a:cubicBezTo>
                    <a:cubicBezTo>
                      <a:pt x="1419" y="319"/>
                      <a:pt x="1221" y="225"/>
                      <a:pt x="1015" y="158"/>
                    </a:cubicBezTo>
                    <a:cubicBezTo>
                      <a:pt x="1010" y="153"/>
                      <a:pt x="1002" y="152"/>
                      <a:pt x="998" y="148"/>
                    </a:cubicBezTo>
                    <a:cubicBezTo>
                      <a:pt x="800" y="20"/>
                      <a:pt x="59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1813600" y="1530600"/>
                <a:ext cx="692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233" extrusionOk="0">
                    <a:moveTo>
                      <a:pt x="379" y="1"/>
                    </a:moveTo>
                    <a:cubicBezTo>
                      <a:pt x="345" y="1"/>
                      <a:pt x="316" y="12"/>
                      <a:pt x="287" y="31"/>
                    </a:cubicBezTo>
                    <a:cubicBezTo>
                      <a:pt x="262" y="15"/>
                      <a:pt x="236" y="7"/>
                      <a:pt x="213" y="7"/>
                    </a:cubicBezTo>
                    <a:cubicBezTo>
                      <a:pt x="91" y="7"/>
                      <a:pt x="10" y="200"/>
                      <a:pt x="140" y="291"/>
                    </a:cubicBezTo>
                    <a:cubicBezTo>
                      <a:pt x="189" y="325"/>
                      <a:pt x="244" y="348"/>
                      <a:pt x="299" y="373"/>
                    </a:cubicBezTo>
                    <a:cubicBezTo>
                      <a:pt x="152" y="384"/>
                      <a:pt x="6" y="429"/>
                      <a:pt x="3" y="593"/>
                    </a:cubicBezTo>
                    <a:cubicBezTo>
                      <a:pt x="0" y="833"/>
                      <a:pt x="320" y="882"/>
                      <a:pt x="498" y="918"/>
                    </a:cubicBezTo>
                    <a:cubicBezTo>
                      <a:pt x="728" y="964"/>
                      <a:pt x="946" y="1007"/>
                      <a:pt x="1169" y="1088"/>
                    </a:cubicBezTo>
                    <a:cubicBezTo>
                      <a:pt x="1297" y="1132"/>
                      <a:pt x="1446" y="1192"/>
                      <a:pt x="1535" y="1295"/>
                    </a:cubicBezTo>
                    <a:cubicBezTo>
                      <a:pt x="1643" y="1422"/>
                      <a:pt x="1600" y="1611"/>
                      <a:pt x="1677" y="1755"/>
                    </a:cubicBezTo>
                    <a:cubicBezTo>
                      <a:pt x="1744" y="1886"/>
                      <a:pt x="1873" y="1983"/>
                      <a:pt x="1997" y="2058"/>
                    </a:cubicBezTo>
                    <a:cubicBezTo>
                      <a:pt x="2121" y="2134"/>
                      <a:pt x="2279" y="2221"/>
                      <a:pt x="2426" y="2231"/>
                    </a:cubicBezTo>
                    <a:cubicBezTo>
                      <a:pt x="2435" y="2232"/>
                      <a:pt x="2445" y="2232"/>
                      <a:pt x="2454" y="2232"/>
                    </a:cubicBezTo>
                    <a:cubicBezTo>
                      <a:pt x="2570" y="2232"/>
                      <a:pt x="2674" y="2165"/>
                      <a:pt x="2690" y="2038"/>
                    </a:cubicBezTo>
                    <a:cubicBezTo>
                      <a:pt x="2703" y="1940"/>
                      <a:pt x="2654" y="1785"/>
                      <a:pt x="2595" y="1702"/>
                    </a:cubicBezTo>
                    <a:cubicBezTo>
                      <a:pt x="2639" y="1672"/>
                      <a:pt x="2680" y="1630"/>
                      <a:pt x="2704" y="1579"/>
                    </a:cubicBezTo>
                    <a:cubicBezTo>
                      <a:pt x="2769" y="1452"/>
                      <a:pt x="2758" y="1314"/>
                      <a:pt x="2697" y="1189"/>
                    </a:cubicBezTo>
                    <a:cubicBezTo>
                      <a:pt x="2577" y="929"/>
                      <a:pt x="2305" y="758"/>
                      <a:pt x="2069" y="616"/>
                    </a:cubicBezTo>
                    <a:cubicBezTo>
                      <a:pt x="1870" y="498"/>
                      <a:pt x="1669" y="389"/>
                      <a:pt x="1456" y="296"/>
                    </a:cubicBezTo>
                    <a:cubicBezTo>
                      <a:pt x="1286" y="224"/>
                      <a:pt x="1104" y="190"/>
                      <a:pt x="937" y="116"/>
                    </a:cubicBezTo>
                    <a:cubicBezTo>
                      <a:pt x="933" y="115"/>
                      <a:pt x="931" y="111"/>
                      <a:pt x="930" y="109"/>
                    </a:cubicBezTo>
                    <a:cubicBezTo>
                      <a:pt x="917" y="103"/>
                      <a:pt x="904" y="100"/>
                      <a:pt x="894" y="95"/>
                    </a:cubicBezTo>
                    <a:cubicBezTo>
                      <a:pt x="882" y="89"/>
                      <a:pt x="871" y="86"/>
                      <a:pt x="858" y="79"/>
                    </a:cubicBezTo>
                    <a:cubicBezTo>
                      <a:pt x="849" y="73"/>
                      <a:pt x="839" y="73"/>
                      <a:pt x="830" y="70"/>
                    </a:cubicBezTo>
                    <a:cubicBezTo>
                      <a:pt x="766" y="49"/>
                      <a:pt x="699" y="30"/>
                      <a:pt x="630" y="20"/>
                    </a:cubicBezTo>
                    <a:cubicBezTo>
                      <a:pt x="575" y="12"/>
                      <a:pt x="519" y="7"/>
                      <a:pt x="463" y="4"/>
                    </a:cubicBezTo>
                    <a:cubicBezTo>
                      <a:pt x="440" y="2"/>
                      <a:pt x="414" y="2"/>
                      <a:pt x="391" y="1"/>
                    </a:cubicBezTo>
                    <a:cubicBezTo>
                      <a:pt x="387" y="1"/>
                      <a:pt x="38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1866175" y="157255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1698600" y="1526400"/>
                <a:ext cx="105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660" extrusionOk="0">
                    <a:moveTo>
                      <a:pt x="2872" y="1"/>
                    </a:moveTo>
                    <a:cubicBezTo>
                      <a:pt x="2494" y="1"/>
                      <a:pt x="2116" y="42"/>
                      <a:pt x="1740" y="93"/>
                    </a:cubicBezTo>
                    <a:cubicBezTo>
                      <a:pt x="1330" y="149"/>
                      <a:pt x="926" y="248"/>
                      <a:pt x="512" y="271"/>
                    </a:cubicBezTo>
                    <a:cubicBezTo>
                      <a:pt x="456" y="269"/>
                      <a:pt x="400" y="265"/>
                      <a:pt x="344" y="265"/>
                    </a:cubicBezTo>
                    <a:cubicBezTo>
                      <a:pt x="277" y="265"/>
                      <a:pt x="210" y="270"/>
                      <a:pt x="143" y="290"/>
                    </a:cubicBezTo>
                    <a:cubicBezTo>
                      <a:pt x="18" y="326"/>
                      <a:pt x="1" y="532"/>
                      <a:pt x="143" y="558"/>
                    </a:cubicBezTo>
                    <a:cubicBezTo>
                      <a:pt x="329" y="593"/>
                      <a:pt x="516" y="606"/>
                      <a:pt x="703" y="606"/>
                    </a:cubicBezTo>
                    <a:cubicBezTo>
                      <a:pt x="1214" y="606"/>
                      <a:pt x="1729" y="507"/>
                      <a:pt x="2235" y="464"/>
                    </a:cubicBezTo>
                    <a:cubicBezTo>
                      <a:pt x="2336" y="456"/>
                      <a:pt x="2435" y="452"/>
                      <a:pt x="2533" y="452"/>
                    </a:cubicBezTo>
                    <a:cubicBezTo>
                      <a:pt x="2791" y="452"/>
                      <a:pt x="3043" y="481"/>
                      <a:pt x="3307" y="535"/>
                    </a:cubicBezTo>
                    <a:cubicBezTo>
                      <a:pt x="3498" y="573"/>
                      <a:pt x="3709" y="659"/>
                      <a:pt x="3907" y="659"/>
                    </a:cubicBezTo>
                    <a:cubicBezTo>
                      <a:pt x="3921" y="659"/>
                      <a:pt x="3936" y="659"/>
                      <a:pt x="3950" y="658"/>
                    </a:cubicBezTo>
                    <a:cubicBezTo>
                      <a:pt x="4096" y="646"/>
                      <a:pt x="4211" y="532"/>
                      <a:pt x="4176" y="378"/>
                    </a:cubicBezTo>
                    <a:cubicBezTo>
                      <a:pt x="4150" y="258"/>
                      <a:pt x="4022" y="193"/>
                      <a:pt x="3920" y="153"/>
                    </a:cubicBezTo>
                    <a:cubicBezTo>
                      <a:pt x="3646" y="39"/>
                      <a:pt x="3327" y="13"/>
                      <a:pt x="3035" y="3"/>
                    </a:cubicBezTo>
                    <a:cubicBezTo>
                      <a:pt x="2981" y="1"/>
                      <a:pt x="2926" y="1"/>
                      <a:pt x="2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1713800" y="1513675"/>
                <a:ext cx="470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59" extrusionOk="0">
                    <a:moveTo>
                      <a:pt x="1619" y="1"/>
                    </a:moveTo>
                    <a:cubicBezTo>
                      <a:pt x="1582" y="1"/>
                      <a:pt x="1545" y="4"/>
                      <a:pt x="1507" y="9"/>
                    </a:cubicBezTo>
                    <a:cubicBezTo>
                      <a:pt x="1467" y="7"/>
                      <a:pt x="1427" y="6"/>
                      <a:pt x="1387" y="6"/>
                    </a:cubicBezTo>
                    <a:cubicBezTo>
                      <a:pt x="1114" y="6"/>
                      <a:pt x="842" y="56"/>
                      <a:pt x="580" y="136"/>
                    </a:cubicBezTo>
                    <a:cubicBezTo>
                      <a:pt x="482" y="153"/>
                      <a:pt x="384" y="175"/>
                      <a:pt x="289" y="209"/>
                    </a:cubicBezTo>
                    <a:cubicBezTo>
                      <a:pt x="268" y="217"/>
                      <a:pt x="253" y="233"/>
                      <a:pt x="246" y="248"/>
                    </a:cubicBezTo>
                    <a:cubicBezTo>
                      <a:pt x="229" y="253"/>
                      <a:pt x="217" y="260"/>
                      <a:pt x="207" y="269"/>
                    </a:cubicBezTo>
                    <a:cubicBezTo>
                      <a:pt x="162" y="287"/>
                      <a:pt x="116" y="306"/>
                      <a:pt x="72" y="326"/>
                    </a:cubicBezTo>
                    <a:cubicBezTo>
                      <a:pt x="4" y="357"/>
                      <a:pt x="1" y="478"/>
                      <a:pt x="72" y="506"/>
                    </a:cubicBezTo>
                    <a:cubicBezTo>
                      <a:pt x="160" y="544"/>
                      <a:pt x="249" y="558"/>
                      <a:pt x="339" y="558"/>
                    </a:cubicBezTo>
                    <a:cubicBezTo>
                      <a:pt x="498" y="558"/>
                      <a:pt x="658" y="514"/>
                      <a:pt x="818" y="478"/>
                    </a:cubicBezTo>
                    <a:cubicBezTo>
                      <a:pt x="970" y="443"/>
                      <a:pt x="1121" y="417"/>
                      <a:pt x="1274" y="391"/>
                    </a:cubicBezTo>
                    <a:cubicBezTo>
                      <a:pt x="1450" y="361"/>
                      <a:pt x="1637" y="357"/>
                      <a:pt x="1807" y="295"/>
                    </a:cubicBezTo>
                    <a:cubicBezTo>
                      <a:pt x="1844" y="282"/>
                      <a:pt x="1868" y="231"/>
                      <a:pt x="1850" y="197"/>
                    </a:cubicBezTo>
                    <a:cubicBezTo>
                      <a:pt x="1881" y="168"/>
                      <a:pt x="1872" y="116"/>
                      <a:pt x="1846" y="87"/>
                    </a:cubicBezTo>
                    <a:cubicBezTo>
                      <a:pt x="1787" y="21"/>
                      <a:pt x="1706" y="1"/>
                      <a:pt x="1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1769800" y="1514750"/>
                <a:ext cx="10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61" extrusionOk="0">
                    <a:moveTo>
                      <a:pt x="270" y="1"/>
                    </a:moveTo>
                    <a:cubicBezTo>
                      <a:pt x="263" y="1"/>
                      <a:pt x="259" y="1"/>
                      <a:pt x="253" y="2"/>
                    </a:cubicBezTo>
                    <a:cubicBezTo>
                      <a:pt x="243" y="2"/>
                      <a:pt x="233" y="8"/>
                      <a:pt x="224" y="11"/>
                    </a:cubicBezTo>
                    <a:lnTo>
                      <a:pt x="210" y="11"/>
                    </a:lnTo>
                    <a:cubicBezTo>
                      <a:pt x="202" y="8"/>
                      <a:pt x="193" y="5"/>
                      <a:pt x="185" y="5"/>
                    </a:cubicBezTo>
                    <a:cubicBezTo>
                      <a:pt x="183" y="5"/>
                      <a:pt x="182" y="5"/>
                      <a:pt x="181" y="5"/>
                    </a:cubicBezTo>
                    <a:cubicBezTo>
                      <a:pt x="178" y="6"/>
                      <a:pt x="174" y="6"/>
                      <a:pt x="170" y="6"/>
                    </a:cubicBezTo>
                    <a:cubicBezTo>
                      <a:pt x="162" y="6"/>
                      <a:pt x="154" y="5"/>
                      <a:pt x="146" y="5"/>
                    </a:cubicBezTo>
                    <a:cubicBezTo>
                      <a:pt x="144" y="5"/>
                      <a:pt x="141" y="5"/>
                      <a:pt x="138" y="5"/>
                    </a:cubicBezTo>
                    <a:cubicBezTo>
                      <a:pt x="120" y="5"/>
                      <a:pt x="102" y="8"/>
                      <a:pt x="86" y="11"/>
                    </a:cubicBezTo>
                    <a:lnTo>
                      <a:pt x="59" y="22"/>
                    </a:lnTo>
                    <a:cubicBezTo>
                      <a:pt x="46" y="30"/>
                      <a:pt x="35" y="40"/>
                      <a:pt x="25" y="53"/>
                    </a:cubicBezTo>
                    <a:cubicBezTo>
                      <a:pt x="18" y="60"/>
                      <a:pt x="14" y="68"/>
                      <a:pt x="11" y="77"/>
                    </a:cubicBezTo>
                    <a:cubicBezTo>
                      <a:pt x="4" y="92"/>
                      <a:pt x="1" y="106"/>
                      <a:pt x="1" y="123"/>
                    </a:cubicBezTo>
                    <a:cubicBezTo>
                      <a:pt x="2" y="142"/>
                      <a:pt x="7" y="162"/>
                      <a:pt x="17" y="181"/>
                    </a:cubicBezTo>
                    <a:cubicBezTo>
                      <a:pt x="31" y="208"/>
                      <a:pt x="59" y="224"/>
                      <a:pt x="86" y="233"/>
                    </a:cubicBezTo>
                    <a:cubicBezTo>
                      <a:pt x="123" y="246"/>
                      <a:pt x="161" y="253"/>
                      <a:pt x="201" y="259"/>
                    </a:cubicBezTo>
                    <a:cubicBezTo>
                      <a:pt x="212" y="260"/>
                      <a:pt x="223" y="260"/>
                      <a:pt x="235" y="260"/>
                    </a:cubicBezTo>
                    <a:cubicBezTo>
                      <a:pt x="243" y="260"/>
                      <a:pt x="252" y="260"/>
                      <a:pt x="260" y="259"/>
                    </a:cubicBezTo>
                    <a:cubicBezTo>
                      <a:pt x="281" y="254"/>
                      <a:pt x="299" y="253"/>
                      <a:pt x="322" y="247"/>
                    </a:cubicBezTo>
                    <a:cubicBezTo>
                      <a:pt x="331" y="244"/>
                      <a:pt x="341" y="239"/>
                      <a:pt x="351" y="234"/>
                    </a:cubicBezTo>
                    <a:cubicBezTo>
                      <a:pt x="366" y="227"/>
                      <a:pt x="376" y="217"/>
                      <a:pt x="384" y="203"/>
                    </a:cubicBezTo>
                    <a:cubicBezTo>
                      <a:pt x="392" y="195"/>
                      <a:pt x="397" y="187"/>
                      <a:pt x="402" y="175"/>
                    </a:cubicBezTo>
                    <a:cubicBezTo>
                      <a:pt x="409" y="161"/>
                      <a:pt x="412" y="145"/>
                      <a:pt x="412" y="126"/>
                    </a:cubicBezTo>
                    <a:cubicBezTo>
                      <a:pt x="410" y="105"/>
                      <a:pt x="404" y="83"/>
                      <a:pt x="394" y="64"/>
                    </a:cubicBezTo>
                    <a:cubicBezTo>
                      <a:pt x="387" y="50"/>
                      <a:pt x="376" y="38"/>
                      <a:pt x="361" y="30"/>
                    </a:cubicBezTo>
                    <a:cubicBezTo>
                      <a:pt x="348" y="18"/>
                      <a:pt x="335" y="11"/>
                      <a:pt x="319" y="8"/>
                    </a:cubicBezTo>
                    <a:cubicBezTo>
                      <a:pt x="304" y="4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1818925" y="1519450"/>
                <a:ext cx="77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37" extrusionOk="0">
                    <a:moveTo>
                      <a:pt x="119" y="0"/>
                    </a:moveTo>
                    <a:cubicBezTo>
                      <a:pt x="103" y="0"/>
                      <a:pt x="88" y="3"/>
                      <a:pt x="74" y="10"/>
                    </a:cubicBezTo>
                    <a:cubicBezTo>
                      <a:pt x="60" y="16"/>
                      <a:pt x="47" y="23"/>
                      <a:pt x="37" y="36"/>
                    </a:cubicBezTo>
                    <a:cubicBezTo>
                      <a:pt x="25" y="46"/>
                      <a:pt x="16" y="59"/>
                      <a:pt x="11" y="74"/>
                    </a:cubicBezTo>
                    <a:cubicBezTo>
                      <a:pt x="3" y="88"/>
                      <a:pt x="1" y="102"/>
                      <a:pt x="1" y="118"/>
                    </a:cubicBezTo>
                    <a:cubicBezTo>
                      <a:pt x="2" y="130"/>
                      <a:pt x="3" y="140"/>
                      <a:pt x="3" y="150"/>
                    </a:cubicBezTo>
                    <a:cubicBezTo>
                      <a:pt x="9" y="169"/>
                      <a:pt x="19" y="187"/>
                      <a:pt x="34" y="202"/>
                    </a:cubicBezTo>
                    <a:cubicBezTo>
                      <a:pt x="41" y="208"/>
                      <a:pt x="51" y="215"/>
                      <a:pt x="58" y="219"/>
                    </a:cubicBezTo>
                    <a:cubicBezTo>
                      <a:pt x="75" y="231"/>
                      <a:pt x="96" y="237"/>
                      <a:pt x="117" y="237"/>
                    </a:cubicBezTo>
                    <a:lnTo>
                      <a:pt x="171" y="237"/>
                    </a:lnTo>
                    <a:cubicBezTo>
                      <a:pt x="184" y="237"/>
                      <a:pt x="197" y="234"/>
                      <a:pt x="210" y="232"/>
                    </a:cubicBezTo>
                    <a:cubicBezTo>
                      <a:pt x="212" y="232"/>
                      <a:pt x="217" y="231"/>
                      <a:pt x="218" y="231"/>
                    </a:cubicBezTo>
                    <a:cubicBezTo>
                      <a:pt x="227" y="226"/>
                      <a:pt x="235" y="224"/>
                      <a:pt x="246" y="218"/>
                    </a:cubicBezTo>
                    <a:cubicBezTo>
                      <a:pt x="260" y="211"/>
                      <a:pt x="270" y="200"/>
                      <a:pt x="277" y="187"/>
                    </a:cubicBezTo>
                    <a:cubicBezTo>
                      <a:pt x="285" y="180"/>
                      <a:pt x="290" y="172"/>
                      <a:pt x="292" y="162"/>
                    </a:cubicBezTo>
                    <a:cubicBezTo>
                      <a:pt x="299" y="147"/>
                      <a:pt x="303" y="133"/>
                      <a:pt x="303" y="117"/>
                    </a:cubicBezTo>
                    <a:cubicBezTo>
                      <a:pt x="308" y="107"/>
                      <a:pt x="306" y="97"/>
                      <a:pt x="305" y="87"/>
                    </a:cubicBezTo>
                    <a:cubicBezTo>
                      <a:pt x="300" y="78"/>
                      <a:pt x="297" y="68"/>
                      <a:pt x="292" y="59"/>
                    </a:cubicBezTo>
                    <a:cubicBezTo>
                      <a:pt x="285" y="45"/>
                      <a:pt x="274" y="33"/>
                      <a:pt x="261" y="28"/>
                    </a:cubicBezTo>
                    <a:cubicBezTo>
                      <a:pt x="250" y="16"/>
                      <a:pt x="235" y="9"/>
                      <a:pt x="221" y="6"/>
                    </a:cubicBezTo>
                    <a:cubicBezTo>
                      <a:pt x="220" y="3"/>
                      <a:pt x="217" y="3"/>
                      <a:pt x="212" y="3"/>
                    </a:cubicBezTo>
                    <a:lnTo>
                      <a:pt x="211" y="3"/>
                    </a:lnTo>
                    <a:cubicBezTo>
                      <a:pt x="199" y="2"/>
                      <a:pt x="189" y="0"/>
                      <a:pt x="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1890925" y="1580000"/>
                <a:ext cx="197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12" extrusionOk="0">
                    <a:moveTo>
                      <a:pt x="263" y="1"/>
                    </a:moveTo>
                    <a:cubicBezTo>
                      <a:pt x="232" y="1"/>
                      <a:pt x="201" y="10"/>
                      <a:pt x="173" y="36"/>
                    </a:cubicBezTo>
                    <a:cubicBezTo>
                      <a:pt x="171" y="39"/>
                      <a:pt x="171" y="44"/>
                      <a:pt x="166" y="49"/>
                    </a:cubicBezTo>
                    <a:cubicBezTo>
                      <a:pt x="143" y="49"/>
                      <a:pt x="119" y="50"/>
                      <a:pt x="91" y="57"/>
                    </a:cubicBezTo>
                    <a:cubicBezTo>
                      <a:pt x="32" y="73"/>
                      <a:pt x="1" y="145"/>
                      <a:pt x="34" y="200"/>
                    </a:cubicBezTo>
                    <a:cubicBezTo>
                      <a:pt x="41" y="210"/>
                      <a:pt x="48" y="222"/>
                      <a:pt x="57" y="230"/>
                    </a:cubicBezTo>
                    <a:cubicBezTo>
                      <a:pt x="61" y="236"/>
                      <a:pt x="68" y="245"/>
                      <a:pt x="69" y="245"/>
                    </a:cubicBezTo>
                    <a:cubicBezTo>
                      <a:pt x="70" y="245"/>
                      <a:pt x="68" y="242"/>
                      <a:pt x="61" y="232"/>
                    </a:cubicBezTo>
                    <a:lnTo>
                      <a:pt x="61" y="232"/>
                    </a:lnTo>
                    <a:lnTo>
                      <a:pt x="114" y="302"/>
                    </a:lnTo>
                    <a:cubicBezTo>
                      <a:pt x="155" y="351"/>
                      <a:pt x="198" y="396"/>
                      <a:pt x="243" y="441"/>
                    </a:cubicBezTo>
                    <a:cubicBezTo>
                      <a:pt x="287" y="488"/>
                      <a:pt x="336" y="534"/>
                      <a:pt x="385" y="578"/>
                    </a:cubicBezTo>
                    <a:cubicBezTo>
                      <a:pt x="410" y="599"/>
                      <a:pt x="437" y="621"/>
                      <a:pt x="465" y="643"/>
                    </a:cubicBezTo>
                    <a:cubicBezTo>
                      <a:pt x="468" y="644"/>
                      <a:pt x="469" y="648"/>
                      <a:pt x="473" y="650"/>
                    </a:cubicBezTo>
                    <a:lnTo>
                      <a:pt x="475" y="651"/>
                    </a:lnTo>
                    <a:cubicBezTo>
                      <a:pt x="486" y="663"/>
                      <a:pt x="501" y="673"/>
                      <a:pt x="512" y="683"/>
                    </a:cubicBezTo>
                    <a:cubicBezTo>
                      <a:pt x="540" y="702"/>
                      <a:pt x="573" y="711"/>
                      <a:pt x="606" y="711"/>
                    </a:cubicBezTo>
                    <a:cubicBezTo>
                      <a:pt x="638" y="711"/>
                      <a:pt x="669" y="703"/>
                      <a:pt x="697" y="687"/>
                    </a:cubicBezTo>
                    <a:cubicBezTo>
                      <a:pt x="770" y="641"/>
                      <a:pt x="789" y="560"/>
                      <a:pt x="776" y="484"/>
                    </a:cubicBezTo>
                    <a:cubicBezTo>
                      <a:pt x="767" y="428"/>
                      <a:pt x="739" y="380"/>
                      <a:pt x="704" y="337"/>
                    </a:cubicBezTo>
                    <a:cubicBezTo>
                      <a:pt x="662" y="281"/>
                      <a:pt x="617" y="230"/>
                      <a:pt x="568" y="181"/>
                    </a:cubicBezTo>
                    <a:lnTo>
                      <a:pt x="493" y="111"/>
                    </a:lnTo>
                    <a:cubicBezTo>
                      <a:pt x="465" y="86"/>
                      <a:pt x="433" y="56"/>
                      <a:pt x="400" y="40"/>
                    </a:cubicBezTo>
                    <a:cubicBezTo>
                      <a:pt x="358" y="21"/>
                      <a:pt x="30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1892975" y="15989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1884175" y="1590125"/>
                <a:ext cx="138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68" extrusionOk="0">
                    <a:moveTo>
                      <a:pt x="195" y="1"/>
                    </a:moveTo>
                    <a:cubicBezTo>
                      <a:pt x="185" y="1"/>
                      <a:pt x="175" y="2"/>
                      <a:pt x="165" y="4"/>
                    </a:cubicBezTo>
                    <a:cubicBezTo>
                      <a:pt x="139" y="6"/>
                      <a:pt x="116" y="13"/>
                      <a:pt x="95" y="26"/>
                    </a:cubicBezTo>
                    <a:cubicBezTo>
                      <a:pt x="73" y="37"/>
                      <a:pt x="54" y="52"/>
                      <a:pt x="43" y="73"/>
                    </a:cubicBezTo>
                    <a:cubicBezTo>
                      <a:pt x="25" y="92"/>
                      <a:pt x="15" y="114"/>
                      <a:pt x="8" y="137"/>
                    </a:cubicBezTo>
                    <a:cubicBezTo>
                      <a:pt x="7" y="153"/>
                      <a:pt x="4" y="170"/>
                      <a:pt x="1" y="187"/>
                    </a:cubicBezTo>
                    <a:cubicBezTo>
                      <a:pt x="1" y="222"/>
                      <a:pt x="10" y="252"/>
                      <a:pt x="25" y="281"/>
                    </a:cubicBezTo>
                    <a:cubicBezTo>
                      <a:pt x="37" y="301"/>
                      <a:pt x="47" y="318"/>
                      <a:pt x="66" y="336"/>
                    </a:cubicBezTo>
                    <a:cubicBezTo>
                      <a:pt x="77" y="346"/>
                      <a:pt x="92" y="354"/>
                      <a:pt x="105" y="366"/>
                    </a:cubicBezTo>
                    <a:cubicBezTo>
                      <a:pt x="106" y="366"/>
                      <a:pt x="109" y="367"/>
                      <a:pt x="111" y="367"/>
                    </a:cubicBezTo>
                    <a:cubicBezTo>
                      <a:pt x="113" y="369"/>
                      <a:pt x="116" y="369"/>
                      <a:pt x="119" y="372"/>
                    </a:cubicBezTo>
                    <a:cubicBezTo>
                      <a:pt x="132" y="379"/>
                      <a:pt x="145" y="387"/>
                      <a:pt x="155" y="395"/>
                    </a:cubicBezTo>
                    <a:lnTo>
                      <a:pt x="226" y="444"/>
                    </a:lnTo>
                    <a:cubicBezTo>
                      <a:pt x="247" y="458"/>
                      <a:pt x="271" y="465"/>
                      <a:pt x="295" y="465"/>
                    </a:cubicBezTo>
                    <a:cubicBezTo>
                      <a:pt x="304" y="467"/>
                      <a:pt x="314" y="468"/>
                      <a:pt x="323" y="468"/>
                    </a:cubicBezTo>
                    <a:cubicBezTo>
                      <a:pt x="339" y="468"/>
                      <a:pt x="354" y="465"/>
                      <a:pt x="369" y="461"/>
                    </a:cubicBezTo>
                    <a:cubicBezTo>
                      <a:pt x="383" y="455"/>
                      <a:pt x="397" y="448"/>
                      <a:pt x="413" y="444"/>
                    </a:cubicBezTo>
                    <a:cubicBezTo>
                      <a:pt x="416" y="441"/>
                      <a:pt x="419" y="438"/>
                      <a:pt x="422" y="434"/>
                    </a:cubicBezTo>
                    <a:cubicBezTo>
                      <a:pt x="439" y="431"/>
                      <a:pt x="452" y="425"/>
                      <a:pt x="468" y="416"/>
                    </a:cubicBezTo>
                    <a:cubicBezTo>
                      <a:pt x="492" y="402"/>
                      <a:pt x="514" y="380"/>
                      <a:pt x="529" y="354"/>
                    </a:cubicBezTo>
                    <a:cubicBezTo>
                      <a:pt x="544" y="328"/>
                      <a:pt x="552" y="300"/>
                      <a:pt x="552" y="268"/>
                    </a:cubicBezTo>
                    <a:lnTo>
                      <a:pt x="552" y="253"/>
                    </a:lnTo>
                    <a:cubicBezTo>
                      <a:pt x="550" y="239"/>
                      <a:pt x="549" y="222"/>
                      <a:pt x="543" y="206"/>
                    </a:cubicBezTo>
                    <a:cubicBezTo>
                      <a:pt x="537" y="191"/>
                      <a:pt x="530" y="177"/>
                      <a:pt x="526" y="160"/>
                    </a:cubicBezTo>
                    <a:cubicBezTo>
                      <a:pt x="508" y="131"/>
                      <a:pt x="482" y="108"/>
                      <a:pt x="455" y="92"/>
                    </a:cubicBezTo>
                    <a:cubicBezTo>
                      <a:pt x="451" y="91"/>
                      <a:pt x="449" y="88"/>
                      <a:pt x="446" y="86"/>
                    </a:cubicBezTo>
                    <a:cubicBezTo>
                      <a:pt x="413" y="69"/>
                      <a:pt x="405" y="69"/>
                      <a:pt x="374" y="63"/>
                    </a:cubicBezTo>
                    <a:cubicBezTo>
                      <a:pt x="357" y="62"/>
                      <a:pt x="348" y="59"/>
                      <a:pt x="340" y="59"/>
                    </a:cubicBezTo>
                    <a:cubicBezTo>
                      <a:pt x="331" y="50"/>
                      <a:pt x="324" y="43"/>
                      <a:pt x="302" y="30"/>
                    </a:cubicBezTo>
                    <a:cubicBezTo>
                      <a:pt x="278" y="16"/>
                      <a:pt x="262" y="13"/>
                      <a:pt x="239" y="7"/>
                    </a:cubicBezTo>
                    <a:cubicBezTo>
                      <a:pt x="224" y="3"/>
                      <a:pt x="209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1894325" y="1609650"/>
                <a:ext cx="7800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24" extrusionOk="0">
                    <a:moveTo>
                      <a:pt x="78" y="1"/>
                    </a:moveTo>
                    <a:cubicBezTo>
                      <a:pt x="71" y="1"/>
                      <a:pt x="65" y="2"/>
                      <a:pt x="58" y="4"/>
                    </a:cubicBezTo>
                    <a:cubicBezTo>
                      <a:pt x="55" y="6"/>
                      <a:pt x="50" y="6"/>
                      <a:pt x="49" y="9"/>
                    </a:cubicBezTo>
                    <a:cubicBezTo>
                      <a:pt x="30" y="16"/>
                      <a:pt x="19" y="24"/>
                      <a:pt x="9" y="42"/>
                    </a:cubicBezTo>
                    <a:cubicBezTo>
                      <a:pt x="1" y="59"/>
                      <a:pt x="0" y="82"/>
                      <a:pt x="13" y="97"/>
                    </a:cubicBezTo>
                    <a:cubicBezTo>
                      <a:pt x="14" y="99"/>
                      <a:pt x="19" y="104"/>
                      <a:pt x="20" y="105"/>
                    </a:cubicBezTo>
                    <a:cubicBezTo>
                      <a:pt x="27" y="117"/>
                      <a:pt x="35" y="125"/>
                      <a:pt x="48" y="133"/>
                    </a:cubicBezTo>
                    <a:cubicBezTo>
                      <a:pt x="49" y="134"/>
                      <a:pt x="52" y="135"/>
                      <a:pt x="55" y="135"/>
                    </a:cubicBezTo>
                    <a:cubicBezTo>
                      <a:pt x="63" y="141"/>
                      <a:pt x="72" y="147"/>
                      <a:pt x="81" y="154"/>
                    </a:cubicBezTo>
                    <a:cubicBezTo>
                      <a:pt x="91" y="160"/>
                      <a:pt x="98" y="167"/>
                      <a:pt x="108" y="172"/>
                    </a:cubicBezTo>
                    <a:cubicBezTo>
                      <a:pt x="121" y="177"/>
                      <a:pt x="133" y="183"/>
                      <a:pt x="146" y="189"/>
                    </a:cubicBezTo>
                    <a:lnTo>
                      <a:pt x="146" y="189"/>
                    </a:lnTo>
                    <a:lnTo>
                      <a:pt x="136" y="185"/>
                    </a:lnTo>
                    <a:lnTo>
                      <a:pt x="136" y="185"/>
                    </a:lnTo>
                    <a:cubicBezTo>
                      <a:pt x="156" y="193"/>
                      <a:pt x="174" y="203"/>
                      <a:pt x="193" y="213"/>
                    </a:cubicBezTo>
                    <a:cubicBezTo>
                      <a:pt x="203" y="219"/>
                      <a:pt x="218" y="223"/>
                      <a:pt x="232" y="223"/>
                    </a:cubicBezTo>
                    <a:cubicBezTo>
                      <a:pt x="238" y="223"/>
                      <a:pt x="245" y="222"/>
                      <a:pt x="251" y="221"/>
                    </a:cubicBezTo>
                    <a:cubicBezTo>
                      <a:pt x="267" y="215"/>
                      <a:pt x="280" y="206"/>
                      <a:pt x="290" y="193"/>
                    </a:cubicBezTo>
                    <a:cubicBezTo>
                      <a:pt x="310" y="167"/>
                      <a:pt x="311" y="120"/>
                      <a:pt x="283" y="97"/>
                    </a:cubicBezTo>
                    <a:cubicBezTo>
                      <a:pt x="268" y="84"/>
                      <a:pt x="252" y="71"/>
                      <a:pt x="236" y="59"/>
                    </a:cubicBezTo>
                    <a:cubicBezTo>
                      <a:pt x="225" y="49"/>
                      <a:pt x="213" y="40"/>
                      <a:pt x="202" y="30"/>
                    </a:cubicBezTo>
                    <a:cubicBezTo>
                      <a:pt x="202" y="30"/>
                      <a:pt x="200" y="30"/>
                      <a:pt x="200" y="27"/>
                    </a:cubicBezTo>
                    <a:cubicBezTo>
                      <a:pt x="195" y="24"/>
                      <a:pt x="192" y="19"/>
                      <a:pt x="186" y="17"/>
                    </a:cubicBezTo>
                    <a:cubicBezTo>
                      <a:pt x="176" y="11"/>
                      <a:pt x="163" y="9"/>
                      <a:pt x="151" y="9"/>
                    </a:cubicBezTo>
                    <a:cubicBezTo>
                      <a:pt x="146" y="9"/>
                      <a:pt x="142" y="10"/>
                      <a:pt x="137" y="10"/>
                    </a:cubicBezTo>
                    <a:cubicBezTo>
                      <a:pt x="131" y="9"/>
                      <a:pt x="127" y="6"/>
                      <a:pt x="123" y="6"/>
                    </a:cubicBezTo>
                    <a:cubicBezTo>
                      <a:pt x="115" y="4"/>
                      <a:pt x="108" y="4"/>
                      <a:pt x="101" y="3"/>
                    </a:cubicBezTo>
                    <a:cubicBezTo>
                      <a:pt x="93" y="2"/>
                      <a:pt x="86" y="1"/>
                      <a:pt x="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1831650" y="1583725"/>
                <a:ext cx="406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614" extrusionOk="0">
                    <a:moveTo>
                      <a:pt x="327" y="1"/>
                    </a:moveTo>
                    <a:cubicBezTo>
                      <a:pt x="249" y="1"/>
                      <a:pt x="172" y="9"/>
                      <a:pt x="98" y="31"/>
                    </a:cubicBezTo>
                    <a:cubicBezTo>
                      <a:pt x="29" y="52"/>
                      <a:pt x="0" y="163"/>
                      <a:pt x="77" y="198"/>
                    </a:cubicBezTo>
                    <a:cubicBezTo>
                      <a:pt x="185" y="247"/>
                      <a:pt x="289" y="286"/>
                      <a:pt x="404" y="313"/>
                    </a:cubicBezTo>
                    <a:cubicBezTo>
                      <a:pt x="529" y="341"/>
                      <a:pt x="656" y="355"/>
                      <a:pt x="783" y="375"/>
                    </a:cubicBezTo>
                    <a:lnTo>
                      <a:pt x="786" y="375"/>
                    </a:lnTo>
                    <a:cubicBezTo>
                      <a:pt x="864" y="404"/>
                      <a:pt x="940" y="434"/>
                      <a:pt x="1014" y="472"/>
                    </a:cubicBezTo>
                    <a:cubicBezTo>
                      <a:pt x="1138" y="535"/>
                      <a:pt x="1288" y="613"/>
                      <a:pt x="1429" y="613"/>
                    </a:cubicBezTo>
                    <a:cubicBezTo>
                      <a:pt x="1504" y="613"/>
                      <a:pt x="1584" y="584"/>
                      <a:pt x="1606" y="507"/>
                    </a:cubicBezTo>
                    <a:cubicBezTo>
                      <a:pt x="1626" y="433"/>
                      <a:pt x="1590" y="347"/>
                      <a:pt x="1538" y="293"/>
                    </a:cubicBezTo>
                    <a:cubicBezTo>
                      <a:pt x="1406" y="161"/>
                      <a:pt x="1181" y="116"/>
                      <a:pt x="1005" y="83"/>
                    </a:cubicBezTo>
                    <a:cubicBezTo>
                      <a:pt x="893" y="61"/>
                      <a:pt x="779" y="47"/>
                      <a:pt x="666" y="32"/>
                    </a:cubicBezTo>
                    <a:cubicBezTo>
                      <a:pt x="557" y="18"/>
                      <a:pt x="441" y="1"/>
                      <a:pt x="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1729800" y="1671475"/>
                <a:ext cx="127950" cy="75450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3018" extrusionOk="0">
                    <a:moveTo>
                      <a:pt x="4585" y="0"/>
                    </a:moveTo>
                    <a:cubicBezTo>
                      <a:pt x="4562" y="0"/>
                      <a:pt x="4539" y="12"/>
                      <a:pt x="4524" y="25"/>
                    </a:cubicBezTo>
                    <a:cubicBezTo>
                      <a:pt x="4474" y="70"/>
                      <a:pt x="4423" y="113"/>
                      <a:pt x="4374" y="159"/>
                    </a:cubicBezTo>
                    <a:cubicBezTo>
                      <a:pt x="4201" y="289"/>
                      <a:pt x="4041" y="433"/>
                      <a:pt x="3887" y="586"/>
                    </a:cubicBezTo>
                    <a:cubicBezTo>
                      <a:pt x="3538" y="890"/>
                      <a:pt x="3179" y="1185"/>
                      <a:pt x="2806" y="1452"/>
                    </a:cubicBezTo>
                    <a:cubicBezTo>
                      <a:pt x="2601" y="1598"/>
                      <a:pt x="2384" y="1739"/>
                      <a:pt x="2157" y="1857"/>
                    </a:cubicBezTo>
                    <a:cubicBezTo>
                      <a:pt x="1774" y="1982"/>
                      <a:pt x="1364" y="2044"/>
                      <a:pt x="958" y="2102"/>
                    </a:cubicBezTo>
                    <a:cubicBezTo>
                      <a:pt x="884" y="2100"/>
                      <a:pt x="811" y="2099"/>
                      <a:pt x="737" y="2099"/>
                    </a:cubicBezTo>
                    <a:cubicBezTo>
                      <a:pt x="523" y="2099"/>
                      <a:pt x="312" y="2113"/>
                      <a:pt x="109" y="2177"/>
                    </a:cubicBezTo>
                    <a:cubicBezTo>
                      <a:pt x="12" y="2207"/>
                      <a:pt x="1" y="2328"/>
                      <a:pt x="82" y="2383"/>
                    </a:cubicBezTo>
                    <a:cubicBezTo>
                      <a:pt x="319" y="2549"/>
                      <a:pt x="664" y="2556"/>
                      <a:pt x="944" y="2575"/>
                    </a:cubicBezTo>
                    <a:cubicBezTo>
                      <a:pt x="1004" y="2579"/>
                      <a:pt x="1065" y="2580"/>
                      <a:pt x="1125" y="2580"/>
                    </a:cubicBezTo>
                    <a:cubicBezTo>
                      <a:pt x="1339" y="2580"/>
                      <a:pt x="1551" y="2559"/>
                      <a:pt x="1764" y="2540"/>
                    </a:cubicBezTo>
                    <a:cubicBezTo>
                      <a:pt x="1795" y="2539"/>
                      <a:pt x="1829" y="2534"/>
                      <a:pt x="1862" y="2533"/>
                    </a:cubicBezTo>
                    <a:cubicBezTo>
                      <a:pt x="1912" y="2533"/>
                      <a:pt x="1961" y="2532"/>
                      <a:pt x="2012" y="2526"/>
                    </a:cubicBezTo>
                    <a:lnTo>
                      <a:pt x="2012" y="2526"/>
                    </a:lnTo>
                    <a:cubicBezTo>
                      <a:pt x="2006" y="2536"/>
                      <a:pt x="1999" y="2547"/>
                      <a:pt x="1994" y="2556"/>
                    </a:cubicBezTo>
                    <a:cubicBezTo>
                      <a:pt x="1846" y="2670"/>
                      <a:pt x="1664" y="2751"/>
                      <a:pt x="1504" y="2820"/>
                    </a:cubicBezTo>
                    <a:cubicBezTo>
                      <a:pt x="1408" y="2860"/>
                      <a:pt x="1455" y="3017"/>
                      <a:pt x="1554" y="3017"/>
                    </a:cubicBezTo>
                    <a:cubicBezTo>
                      <a:pt x="1555" y="3017"/>
                      <a:pt x="1556" y="3017"/>
                      <a:pt x="1558" y="3017"/>
                    </a:cubicBezTo>
                    <a:cubicBezTo>
                      <a:pt x="1679" y="3012"/>
                      <a:pt x="1795" y="2983"/>
                      <a:pt x="1912" y="2947"/>
                    </a:cubicBezTo>
                    <a:cubicBezTo>
                      <a:pt x="1940" y="2954"/>
                      <a:pt x="1968" y="2960"/>
                      <a:pt x="1996" y="2961"/>
                    </a:cubicBezTo>
                    <a:cubicBezTo>
                      <a:pt x="2004" y="2964"/>
                      <a:pt x="2012" y="2964"/>
                      <a:pt x="2020" y="2965"/>
                    </a:cubicBezTo>
                    <a:cubicBezTo>
                      <a:pt x="2036" y="2967"/>
                      <a:pt x="2051" y="2967"/>
                      <a:pt x="2067" y="2967"/>
                    </a:cubicBezTo>
                    <a:cubicBezTo>
                      <a:pt x="2303" y="2967"/>
                      <a:pt x="2543" y="2847"/>
                      <a:pt x="2754" y="2707"/>
                    </a:cubicBezTo>
                    <a:cubicBezTo>
                      <a:pt x="2967" y="2641"/>
                      <a:pt x="3162" y="2543"/>
                      <a:pt x="3346" y="2398"/>
                    </a:cubicBezTo>
                    <a:cubicBezTo>
                      <a:pt x="3656" y="2153"/>
                      <a:pt x="3942" y="1863"/>
                      <a:pt x="4187" y="1551"/>
                    </a:cubicBezTo>
                    <a:cubicBezTo>
                      <a:pt x="4265" y="1452"/>
                      <a:pt x="4324" y="1342"/>
                      <a:pt x="4376" y="1230"/>
                    </a:cubicBezTo>
                    <a:cubicBezTo>
                      <a:pt x="4742" y="795"/>
                      <a:pt x="5118" y="199"/>
                      <a:pt x="4605" y="3"/>
                    </a:cubicBezTo>
                    <a:cubicBezTo>
                      <a:pt x="4598" y="1"/>
                      <a:pt x="4591" y="0"/>
                      <a:pt x="458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1570650" y="1592550"/>
                <a:ext cx="355075" cy="27830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1132" extrusionOk="0">
                    <a:moveTo>
                      <a:pt x="3298" y="1"/>
                    </a:moveTo>
                    <a:cubicBezTo>
                      <a:pt x="2211" y="1"/>
                      <a:pt x="1124" y="130"/>
                      <a:pt x="79" y="450"/>
                    </a:cubicBezTo>
                    <a:cubicBezTo>
                      <a:pt x="30" y="465"/>
                      <a:pt x="0" y="517"/>
                      <a:pt x="12" y="564"/>
                    </a:cubicBezTo>
                    <a:cubicBezTo>
                      <a:pt x="23" y="610"/>
                      <a:pt x="65" y="639"/>
                      <a:pt x="109" y="639"/>
                    </a:cubicBezTo>
                    <a:cubicBezTo>
                      <a:pt x="116" y="639"/>
                      <a:pt x="124" y="638"/>
                      <a:pt x="131" y="636"/>
                    </a:cubicBezTo>
                    <a:lnTo>
                      <a:pt x="133" y="636"/>
                    </a:lnTo>
                    <a:cubicBezTo>
                      <a:pt x="953" y="427"/>
                      <a:pt x="1798" y="329"/>
                      <a:pt x="2645" y="316"/>
                    </a:cubicBezTo>
                    <a:cubicBezTo>
                      <a:pt x="2748" y="314"/>
                      <a:pt x="2851" y="313"/>
                      <a:pt x="2954" y="313"/>
                    </a:cubicBezTo>
                    <a:cubicBezTo>
                      <a:pt x="3697" y="313"/>
                      <a:pt x="4442" y="372"/>
                      <a:pt x="5176" y="482"/>
                    </a:cubicBezTo>
                    <a:cubicBezTo>
                      <a:pt x="6012" y="612"/>
                      <a:pt x="6840" y="796"/>
                      <a:pt x="7635" y="1072"/>
                    </a:cubicBezTo>
                    <a:cubicBezTo>
                      <a:pt x="8430" y="1347"/>
                      <a:pt x="9194" y="1703"/>
                      <a:pt x="9870" y="2193"/>
                    </a:cubicBezTo>
                    <a:cubicBezTo>
                      <a:pt x="11233" y="3163"/>
                      <a:pt x="12277" y="4553"/>
                      <a:pt x="12947" y="6094"/>
                    </a:cubicBezTo>
                    <a:cubicBezTo>
                      <a:pt x="13286" y="6865"/>
                      <a:pt x="13531" y="7678"/>
                      <a:pt x="13697" y="8508"/>
                    </a:cubicBezTo>
                    <a:cubicBezTo>
                      <a:pt x="13870" y="9338"/>
                      <a:pt x="13956" y="10186"/>
                      <a:pt x="13991" y="11036"/>
                    </a:cubicBezTo>
                    <a:cubicBezTo>
                      <a:pt x="13992" y="11088"/>
                      <a:pt x="14035" y="11131"/>
                      <a:pt x="14087" y="11131"/>
                    </a:cubicBezTo>
                    <a:cubicBezTo>
                      <a:pt x="14143" y="11131"/>
                      <a:pt x="14188" y="11088"/>
                      <a:pt x="14188" y="11035"/>
                    </a:cubicBezTo>
                    <a:cubicBezTo>
                      <a:pt x="14202" y="10173"/>
                      <a:pt x="14136" y="9308"/>
                      <a:pt x="13993" y="8455"/>
                    </a:cubicBezTo>
                    <a:cubicBezTo>
                      <a:pt x="13846" y="7600"/>
                      <a:pt x="13612" y="6758"/>
                      <a:pt x="13280" y="5954"/>
                    </a:cubicBezTo>
                    <a:cubicBezTo>
                      <a:pt x="12953" y="5148"/>
                      <a:pt x="12516" y="4383"/>
                      <a:pt x="11987" y="3686"/>
                    </a:cubicBezTo>
                    <a:cubicBezTo>
                      <a:pt x="11455" y="2993"/>
                      <a:pt x="10825" y="2372"/>
                      <a:pt x="10112" y="1860"/>
                    </a:cubicBezTo>
                    <a:cubicBezTo>
                      <a:pt x="9754" y="1605"/>
                      <a:pt x="9378" y="1374"/>
                      <a:pt x="8980" y="1190"/>
                    </a:cubicBezTo>
                    <a:cubicBezTo>
                      <a:pt x="8587" y="992"/>
                      <a:pt x="8177" y="838"/>
                      <a:pt x="7767" y="694"/>
                    </a:cubicBezTo>
                    <a:cubicBezTo>
                      <a:pt x="6941" y="422"/>
                      <a:pt x="6087" y="233"/>
                      <a:pt x="5228" y="125"/>
                    </a:cubicBezTo>
                    <a:cubicBezTo>
                      <a:pt x="4590" y="46"/>
                      <a:pt x="3944" y="1"/>
                      <a:pt x="32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1740825" y="1671150"/>
                <a:ext cx="93525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2160" extrusionOk="0">
                    <a:moveTo>
                      <a:pt x="3704" y="0"/>
                    </a:moveTo>
                    <a:cubicBezTo>
                      <a:pt x="3698" y="0"/>
                      <a:pt x="3692" y="3"/>
                      <a:pt x="3687" y="8"/>
                    </a:cubicBezTo>
                    <a:cubicBezTo>
                      <a:pt x="3169" y="496"/>
                      <a:pt x="2694" y="1033"/>
                      <a:pt x="2108" y="1445"/>
                    </a:cubicBezTo>
                    <a:cubicBezTo>
                      <a:pt x="1534" y="1849"/>
                      <a:pt x="875" y="2081"/>
                      <a:pt x="174" y="2081"/>
                    </a:cubicBezTo>
                    <a:cubicBezTo>
                      <a:pt x="133" y="2081"/>
                      <a:pt x="93" y="2081"/>
                      <a:pt x="51" y="2079"/>
                    </a:cubicBezTo>
                    <a:cubicBezTo>
                      <a:pt x="51" y="2079"/>
                      <a:pt x="50" y="2079"/>
                      <a:pt x="50" y="2079"/>
                    </a:cubicBezTo>
                    <a:cubicBezTo>
                      <a:pt x="1" y="2079"/>
                      <a:pt x="1" y="2155"/>
                      <a:pt x="51" y="2157"/>
                    </a:cubicBezTo>
                    <a:cubicBezTo>
                      <a:pt x="96" y="2159"/>
                      <a:pt x="140" y="2160"/>
                      <a:pt x="184" y="2160"/>
                    </a:cubicBezTo>
                    <a:cubicBezTo>
                      <a:pt x="1645" y="2160"/>
                      <a:pt x="2844" y="1131"/>
                      <a:pt x="3723" y="45"/>
                    </a:cubicBezTo>
                    <a:cubicBezTo>
                      <a:pt x="3741" y="26"/>
                      <a:pt x="3724" y="0"/>
                      <a:pt x="3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1719750" y="1657925"/>
                <a:ext cx="8597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773" extrusionOk="0">
                    <a:moveTo>
                      <a:pt x="3406" y="1"/>
                    </a:moveTo>
                    <a:cubicBezTo>
                      <a:pt x="3401" y="1"/>
                      <a:pt x="3396" y="3"/>
                      <a:pt x="3391" y="6"/>
                    </a:cubicBezTo>
                    <a:cubicBezTo>
                      <a:pt x="2418" y="813"/>
                      <a:pt x="1305" y="1459"/>
                      <a:pt x="48" y="1696"/>
                    </a:cubicBezTo>
                    <a:cubicBezTo>
                      <a:pt x="1" y="1704"/>
                      <a:pt x="17" y="1773"/>
                      <a:pt x="61" y="1773"/>
                    </a:cubicBezTo>
                    <a:cubicBezTo>
                      <a:pt x="64" y="1773"/>
                      <a:pt x="67" y="1773"/>
                      <a:pt x="70" y="1772"/>
                    </a:cubicBezTo>
                    <a:cubicBezTo>
                      <a:pt x="697" y="1657"/>
                      <a:pt x="1302" y="1432"/>
                      <a:pt x="1870" y="1145"/>
                    </a:cubicBezTo>
                    <a:cubicBezTo>
                      <a:pt x="2427" y="864"/>
                      <a:pt x="3009" y="515"/>
                      <a:pt x="3421" y="38"/>
                    </a:cubicBezTo>
                    <a:cubicBezTo>
                      <a:pt x="3438" y="22"/>
                      <a:pt x="3424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1749050" y="1651800"/>
                <a:ext cx="4485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879" extrusionOk="0">
                    <a:moveTo>
                      <a:pt x="1741" y="0"/>
                    </a:moveTo>
                    <a:cubicBezTo>
                      <a:pt x="1737" y="0"/>
                      <a:pt x="1733" y="1"/>
                      <a:pt x="1729" y="2"/>
                    </a:cubicBezTo>
                    <a:cubicBezTo>
                      <a:pt x="1442" y="61"/>
                      <a:pt x="1177" y="234"/>
                      <a:pt x="919" y="364"/>
                    </a:cubicBezTo>
                    <a:cubicBezTo>
                      <a:pt x="648" y="502"/>
                      <a:pt x="372" y="632"/>
                      <a:pt x="83" y="730"/>
                    </a:cubicBezTo>
                    <a:cubicBezTo>
                      <a:pt x="1" y="757"/>
                      <a:pt x="25" y="878"/>
                      <a:pt x="99" y="878"/>
                    </a:cubicBezTo>
                    <a:cubicBezTo>
                      <a:pt x="106" y="878"/>
                      <a:pt x="114" y="877"/>
                      <a:pt x="123" y="874"/>
                    </a:cubicBezTo>
                    <a:cubicBezTo>
                      <a:pt x="411" y="780"/>
                      <a:pt x="685" y="652"/>
                      <a:pt x="955" y="518"/>
                    </a:cubicBezTo>
                    <a:cubicBezTo>
                      <a:pt x="1223" y="385"/>
                      <a:pt x="1518" y="261"/>
                      <a:pt x="1759" y="77"/>
                    </a:cubicBezTo>
                    <a:cubicBezTo>
                      <a:pt x="1793" y="51"/>
                      <a:pt x="1780" y="0"/>
                      <a:pt x="1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1675600" y="1640425"/>
                <a:ext cx="1178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313" extrusionOk="0">
                    <a:moveTo>
                      <a:pt x="4338" y="0"/>
                    </a:moveTo>
                    <a:cubicBezTo>
                      <a:pt x="2844" y="0"/>
                      <a:pt x="1442" y="709"/>
                      <a:pt x="62" y="1202"/>
                    </a:cubicBezTo>
                    <a:cubicBezTo>
                      <a:pt x="0" y="1223"/>
                      <a:pt x="18" y="1312"/>
                      <a:pt x="72" y="1312"/>
                    </a:cubicBezTo>
                    <a:cubicBezTo>
                      <a:pt x="78" y="1312"/>
                      <a:pt x="84" y="1311"/>
                      <a:pt x="90" y="1309"/>
                    </a:cubicBezTo>
                    <a:cubicBezTo>
                      <a:pt x="830" y="1044"/>
                      <a:pt x="1552" y="732"/>
                      <a:pt x="2300" y="489"/>
                    </a:cubicBezTo>
                    <a:cubicBezTo>
                      <a:pt x="3078" y="235"/>
                      <a:pt x="3858" y="94"/>
                      <a:pt x="4678" y="63"/>
                    </a:cubicBezTo>
                    <a:cubicBezTo>
                      <a:pt x="4712" y="63"/>
                      <a:pt x="4712" y="17"/>
                      <a:pt x="4678" y="13"/>
                    </a:cubicBezTo>
                    <a:cubicBezTo>
                      <a:pt x="4564" y="4"/>
                      <a:pt x="4451" y="0"/>
                      <a:pt x="4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1665200" y="1632150"/>
                <a:ext cx="9285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994" extrusionOk="0">
                    <a:moveTo>
                      <a:pt x="3475" y="1"/>
                    </a:moveTo>
                    <a:cubicBezTo>
                      <a:pt x="2276" y="1"/>
                      <a:pt x="1187" y="539"/>
                      <a:pt x="58" y="890"/>
                    </a:cubicBezTo>
                    <a:cubicBezTo>
                      <a:pt x="0" y="909"/>
                      <a:pt x="18" y="994"/>
                      <a:pt x="69" y="994"/>
                    </a:cubicBezTo>
                    <a:cubicBezTo>
                      <a:pt x="74" y="994"/>
                      <a:pt x="80" y="993"/>
                      <a:pt x="85" y="991"/>
                    </a:cubicBezTo>
                    <a:cubicBezTo>
                      <a:pt x="1275" y="616"/>
                      <a:pt x="2412" y="53"/>
                      <a:pt x="3686" y="47"/>
                    </a:cubicBezTo>
                    <a:cubicBezTo>
                      <a:pt x="3687" y="47"/>
                      <a:pt x="3687" y="47"/>
                      <a:pt x="3688" y="47"/>
                    </a:cubicBezTo>
                    <a:cubicBezTo>
                      <a:pt x="3714" y="47"/>
                      <a:pt x="3713" y="9"/>
                      <a:pt x="3686" y="7"/>
                    </a:cubicBezTo>
                    <a:cubicBezTo>
                      <a:pt x="3615" y="3"/>
                      <a:pt x="3545" y="1"/>
                      <a:pt x="3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1645925" y="1624450"/>
                <a:ext cx="774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782" extrusionOk="0">
                    <a:moveTo>
                      <a:pt x="3046" y="0"/>
                    </a:moveTo>
                    <a:cubicBezTo>
                      <a:pt x="3044" y="0"/>
                      <a:pt x="3042" y="0"/>
                      <a:pt x="3040" y="0"/>
                    </a:cubicBezTo>
                    <a:cubicBezTo>
                      <a:pt x="2036" y="159"/>
                      <a:pt x="1014" y="261"/>
                      <a:pt x="67" y="656"/>
                    </a:cubicBezTo>
                    <a:cubicBezTo>
                      <a:pt x="0" y="683"/>
                      <a:pt x="18" y="782"/>
                      <a:pt x="75" y="782"/>
                    </a:cubicBezTo>
                    <a:cubicBezTo>
                      <a:pt x="83" y="782"/>
                      <a:pt x="91" y="780"/>
                      <a:pt x="100" y="776"/>
                    </a:cubicBezTo>
                    <a:cubicBezTo>
                      <a:pt x="1048" y="384"/>
                      <a:pt x="2072" y="307"/>
                      <a:pt x="3059" y="61"/>
                    </a:cubicBezTo>
                    <a:cubicBezTo>
                      <a:pt x="3099" y="53"/>
                      <a:pt x="3084" y="0"/>
                      <a:pt x="3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1620725" y="1614625"/>
                <a:ext cx="629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534" extrusionOk="0">
                    <a:moveTo>
                      <a:pt x="2467" y="1"/>
                    </a:moveTo>
                    <a:cubicBezTo>
                      <a:pt x="2465" y="1"/>
                      <a:pt x="2463" y="1"/>
                      <a:pt x="2461" y="1"/>
                    </a:cubicBezTo>
                    <a:cubicBezTo>
                      <a:pt x="1666" y="94"/>
                      <a:pt x="867" y="229"/>
                      <a:pt x="84" y="395"/>
                    </a:cubicBezTo>
                    <a:cubicBezTo>
                      <a:pt x="1" y="411"/>
                      <a:pt x="28" y="534"/>
                      <a:pt x="106" y="534"/>
                    </a:cubicBezTo>
                    <a:cubicBezTo>
                      <a:pt x="111" y="534"/>
                      <a:pt x="117" y="533"/>
                      <a:pt x="123" y="532"/>
                    </a:cubicBezTo>
                    <a:cubicBezTo>
                      <a:pt x="900" y="365"/>
                      <a:pt x="1702" y="281"/>
                      <a:pt x="2474" y="86"/>
                    </a:cubicBezTo>
                    <a:cubicBezTo>
                      <a:pt x="2516" y="74"/>
                      <a:pt x="2511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1995225" y="1733825"/>
                <a:ext cx="175550" cy="2322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9289" extrusionOk="0">
                    <a:moveTo>
                      <a:pt x="5614" y="0"/>
                    </a:moveTo>
                    <a:cubicBezTo>
                      <a:pt x="4000" y="920"/>
                      <a:pt x="2654" y="2260"/>
                      <a:pt x="1526" y="3738"/>
                    </a:cubicBezTo>
                    <a:cubicBezTo>
                      <a:pt x="729" y="4781"/>
                      <a:pt x="0" y="6093"/>
                      <a:pt x="391" y="7346"/>
                    </a:cubicBezTo>
                    <a:cubicBezTo>
                      <a:pt x="623" y="8089"/>
                      <a:pt x="1231" y="8675"/>
                      <a:pt x="1926" y="9028"/>
                    </a:cubicBezTo>
                    <a:cubicBezTo>
                      <a:pt x="2216" y="9175"/>
                      <a:pt x="2544" y="9288"/>
                      <a:pt x="2865" y="9288"/>
                    </a:cubicBezTo>
                    <a:cubicBezTo>
                      <a:pt x="3003" y="9288"/>
                      <a:pt x="3139" y="9267"/>
                      <a:pt x="3271" y="9219"/>
                    </a:cubicBezTo>
                    <a:cubicBezTo>
                      <a:pt x="3582" y="9106"/>
                      <a:pt x="3827" y="8853"/>
                      <a:pt x="4135" y="8734"/>
                    </a:cubicBezTo>
                    <a:cubicBezTo>
                      <a:pt x="4476" y="8603"/>
                      <a:pt x="4856" y="8644"/>
                      <a:pt x="5212" y="8574"/>
                    </a:cubicBezTo>
                    <a:cubicBezTo>
                      <a:pt x="5953" y="8428"/>
                      <a:pt x="6537" y="7800"/>
                      <a:pt x="6778" y="7083"/>
                    </a:cubicBezTo>
                    <a:cubicBezTo>
                      <a:pt x="7021" y="6368"/>
                      <a:pt x="6965" y="5583"/>
                      <a:pt x="6792" y="4849"/>
                    </a:cubicBezTo>
                    <a:cubicBezTo>
                      <a:pt x="6619" y="4114"/>
                      <a:pt x="6331" y="3412"/>
                      <a:pt x="6107" y="2691"/>
                    </a:cubicBezTo>
                    <a:cubicBezTo>
                      <a:pt x="5842" y="1831"/>
                      <a:pt x="5665" y="940"/>
                      <a:pt x="5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2013200" y="1749550"/>
                <a:ext cx="138750" cy="209075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8363" extrusionOk="0">
                    <a:moveTo>
                      <a:pt x="1047" y="6396"/>
                    </a:moveTo>
                    <a:cubicBezTo>
                      <a:pt x="1077" y="6396"/>
                      <a:pt x="1107" y="6397"/>
                      <a:pt x="1138" y="6399"/>
                    </a:cubicBezTo>
                    <a:cubicBezTo>
                      <a:pt x="1318" y="6414"/>
                      <a:pt x="1494" y="6425"/>
                      <a:pt x="1669" y="6430"/>
                    </a:cubicBezTo>
                    <a:cubicBezTo>
                      <a:pt x="1668" y="6440"/>
                      <a:pt x="1665" y="6451"/>
                      <a:pt x="1665" y="6461"/>
                    </a:cubicBezTo>
                    <a:cubicBezTo>
                      <a:pt x="1600" y="6464"/>
                      <a:pt x="1535" y="6464"/>
                      <a:pt x="1468" y="6464"/>
                    </a:cubicBezTo>
                    <a:cubicBezTo>
                      <a:pt x="1312" y="6461"/>
                      <a:pt x="1153" y="6459"/>
                      <a:pt x="996" y="6437"/>
                    </a:cubicBezTo>
                    <a:cubicBezTo>
                      <a:pt x="944" y="6428"/>
                      <a:pt x="890" y="6417"/>
                      <a:pt x="836" y="6405"/>
                    </a:cubicBezTo>
                    <a:cubicBezTo>
                      <a:pt x="906" y="6401"/>
                      <a:pt x="976" y="6396"/>
                      <a:pt x="1047" y="6396"/>
                    </a:cubicBezTo>
                    <a:close/>
                    <a:moveTo>
                      <a:pt x="4585" y="1"/>
                    </a:moveTo>
                    <a:cubicBezTo>
                      <a:pt x="4582" y="1"/>
                      <a:pt x="4578" y="1"/>
                      <a:pt x="4574" y="1"/>
                    </a:cubicBezTo>
                    <a:cubicBezTo>
                      <a:pt x="4257" y="17"/>
                      <a:pt x="4048" y="288"/>
                      <a:pt x="3886" y="533"/>
                    </a:cubicBezTo>
                    <a:cubicBezTo>
                      <a:pt x="3839" y="602"/>
                      <a:pt x="3796" y="674"/>
                      <a:pt x="3752" y="746"/>
                    </a:cubicBezTo>
                    <a:cubicBezTo>
                      <a:pt x="3674" y="705"/>
                      <a:pt x="3591" y="680"/>
                      <a:pt x="3508" y="680"/>
                    </a:cubicBezTo>
                    <a:cubicBezTo>
                      <a:pt x="3397" y="680"/>
                      <a:pt x="3286" y="724"/>
                      <a:pt x="3187" y="831"/>
                    </a:cubicBezTo>
                    <a:cubicBezTo>
                      <a:pt x="2983" y="1053"/>
                      <a:pt x="2913" y="1414"/>
                      <a:pt x="2915" y="1705"/>
                    </a:cubicBezTo>
                    <a:cubicBezTo>
                      <a:pt x="2915" y="1780"/>
                      <a:pt x="2923" y="1853"/>
                      <a:pt x="2926" y="1927"/>
                    </a:cubicBezTo>
                    <a:cubicBezTo>
                      <a:pt x="2926" y="1933"/>
                      <a:pt x="2921" y="2005"/>
                      <a:pt x="2916" y="2065"/>
                    </a:cubicBezTo>
                    <a:cubicBezTo>
                      <a:pt x="2887" y="2054"/>
                      <a:pt x="2854" y="2041"/>
                      <a:pt x="2836" y="2035"/>
                    </a:cubicBezTo>
                    <a:cubicBezTo>
                      <a:pt x="2789" y="2021"/>
                      <a:pt x="2743" y="2014"/>
                      <a:pt x="2697" y="2014"/>
                    </a:cubicBezTo>
                    <a:cubicBezTo>
                      <a:pt x="2649" y="2014"/>
                      <a:pt x="2602" y="2021"/>
                      <a:pt x="2554" y="2035"/>
                    </a:cubicBezTo>
                    <a:cubicBezTo>
                      <a:pt x="2229" y="2130"/>
                      <a:pt x="2116" y="2431"/>
                      <a:pt x="2191" y="2741"/>
                    </a:cubicBezTo>
                    <a:cubicBezTo>
                      <a:pt x="2226" y="2882"/>
                      <a:pt x="2291" y="3014"/>
                      <a:pt x="2345" y="3145"/>
                    </a:cubicBezTo>
                    <a:cubicBezTo>
                      <a:pt x="2350" y="3153"/>
                      <a:pt x="2357" y="3172"/>
                      <a:pt x="2364" y="3195"/>
                    </a:cubicBezTo>
                    <a:cubicBezTo>
                      <a:pt x="2366" y="3217"/>
                      <a:pt x="2370" y="3238"/>
                      <a:pt x="2371" y="3260"/>
                    </a:cubicBezTo>
                    <a:cubicBezTo>
                      <a:pt x="2305" y="3201"/>
                      <a:pt x="2239" y="3138"/>
                      <a:pt x="2177" y="3074"/>
                    </a:cubicBezTo>
                    <a:cubicBezTo>
                      <a:pt x="2027" y="2929"/>
                      <a:pt x="1838" y="2709"/>
                      <a:pt x="1609" y="2709"/>
                    </a:cubicBezTo>
                    <a:cubicBezTo>
                      <a:pt x="1334" y="2709"/>
                      <a:pt x="1187" y="3001"/>
                      <a:pt x="1234" y="3243"/>
                    </a:cubicBezTo>
                    <a:cubicBezTo>
                      <a:pt x="1290" y="3527"/>
                      <a:pt x="1504" y="3776"/>
                      <a:pt x="1684" y="3989"/>
                    </a:cubicBezTo>
                    <a:cubicBezTo>
                      <a:pt x="1742" y="4059"/>
                      <a:pt x="1803" y="4125"/>
                      <a:pt x="1864" y="4191"/>
                    </a:cubicBezTo>
                    <a:cubicBezTo>
                      <a:pt x="1684" y="4126"/>
                      <a:pt x="1514" y="4038"/>
                      <a:pt x="1336" y="3965"/>
                    </a:cubicBezTo>
                    <a:cubicBezTo>
                      <a:pt x="1215" y="3915"/>
                      <a:pt x="1072" y="3874"/>
                      <a:pt x="940" y="3874"/>
                    </a:cubicBezTo>
                    <a:cubicBezTo>
                      <a:pt x="765" y="3874"/>
                      <a:pt x="609" y="3946"/>
                      <a:pt x="551" y="4165"/>
                    </a:cubicBezTo>
                    <a:cubicBezTo>
                      <a:pt x="479" y="4433"/>
                      <a:pt x="622" y="4629"/>
                      <a:pt x="846" y="4782"/>
                    </a:cubicBezTo>
                    <a:cubicBezTo>
                      <a:pt x="803" y="4779"/>
                      <a:pt x="759" y="4776"/>
                      <a:pt x="714" y="4776"/>
                    </a:cubicBezTo>
                    <a:cubicBezTo>
                      <a:pt x="441" y="4776"/>
                      <a:pt x="155" y="4856"/>
                      <a:pt x="81" y="5157"/>
                    </a:cubicBezTo>
                    <a:cubicBezTo>
                      <a:pt x="0" y="5487"/>
                      <a:pt x="257" y="5715"/>
                      <a:pt x="588" y="5875"/>
                    </a:cubicBezTo>
                    <a:cubicBezTo>
                      <a:pt x="456" y="5899"/>
                      <a:pt x="329" y="5948"/>
                      <a:pt x="234" y="6048"/>
                    </a:cubicBezTo>
                    <a:cubicBezTo>
                      <a:pt x="95" y="6193"/>
                      <a:pt x="80" y="6428"/>
                      <a:pt x="178" y="6601"/>
                    </a:cubicBezTo>
                    <a:cubicBezTo>
                      <a:pt x="339" y="6877"/>
                      <a:pt x="701" y="6947"/>
                      <a:pt x="1018" y="6970"/>
                    </a:cubicBezTo>
                    <a:cubicBezTo>
                      <a:pt x="917" y="7029"/>
                      <a:pt x="819" y="7099"/>
                      <a:pt x="733" y="7188"/>
                    </a:cubicBezTo>
                    <a:cubicBezTo>
                      <a:pt x="574" y="7351"/>
                      <a:pt x="650" y="7620"/>
                      <a:pt x="865" y="7684"/>
                    </a:cubicBezTo>
                    <a:cubicBezTo>
                      <a:pt x="1035" y="7734"/>
                      <a:pt x="1200" y="7753"/>
                      <a:pt x="1364" y="7753"/>
                    </a:cubicBezTo>
                    <a:cubicBezTo>
                      <a:pt x="1393" y="7753"/>
                      <a:pt x="1421" y="7753"/>
                      <a:pt x="1449" y="7752"/>
                    </a:cubicBezTo>
                    <a:lnTo>
                      <a:pt x="1449" y="7752"/>
                    </a:lnTo>
                    <a:cubicBezTo>
                      <a:pt x="1374" y="7914"/>
                      <a:pt x="1384" y="8093"/>
                      <a:pt x="1560" y="8240"/>
                    </a:cubicBezTo>
                    <a:cubicBezTo>
                      <a:pt x="1664" y="8327"/>
                      <a:pt x="1781" y="8363"/>
                      <a:pt x="1904" y="8363"/>
                    </a:cubicBezTo>
                    <a:cubicBezTo>
                      <a:pt x="2273" y="8363"/>
                      <a:pt x="2696" y="8036"/>
                      <a:pt x="2977" y="7779"/>
                    </a:cubicBezTo>
                    <a:cubicBezTo>
                      <a:pt x="3049" y="7796"/>
                      <a:pt x="3125" y="7803"/>
                      <a:pt x="3203" y="7803"/>
                    </a:cubicBezTo>
                    <a:cubicBezTo>
                      <a:pt x="3420" y="7803"/>
                      <a:pt x="3649" y="7750"/>
                      <a:pt x="3830" y="7714"/>
                    </a:cubicBezTo>
                    <a:cubicBezTo>
                      <a:pt x="4018" y="7677"/>
                      <a:pt x="4205" y="7642"/>
                      <a:pt x="4385" y="7581"/>
                    </a:cubicBezTo>
                    <a:cubicBezTo>
                      <a:pt x="4653" y="7491"/>
                      <a:pt x="4903" y="7358"/>
                      <a:pt x="5176" y="7283"/>
                    </a:cubicBezTo>
                    <a:cubicBezTo>
                      <a:pt x="5459" y="7208"/>
                      <a:pt x="5381" y="6815"/>
                      <a:pt x="5110" y="6793"/>
                    </a:cubicBezTo>
                    <a:cubicBezTo>
                      <a:pt x="5002" y="6785"/>
                      <a:pt x="4895" y="6782"/>
                      <a:pt x="4787" y="6782"/>
                    </a:cubicBezTo>
                    <a:cubicBezTo>
                      <a:pt x="4560" y="6782"/>
                      <a:pt x="4333" y="6795"/>
                      <a:pt x="4104" y="6803"/>
                    </a:cubicBezTo>
                    <a:cubicBezTo>
                      <a:pt x="4126" y="6793"/>
                      <a:pt x="4147" y="6786"/>
                      <a:pt x="4167" y="6777"/>
                    </a:cubicBezTo>
                    <a:cubicBezTo>
                      <a:pt x="4583" y="6617"/>
                      <a:pt x="4930" y="6356"/>
                      <a:pt x="5319" y="6144"/>
                    </a:cubicBezTo>
                    <a:cubicBezTo>
                      <a:pt x="5550" y="6021"/>
                      <a:pt x="5462" y="5623"/>
                      <a:pt x="5197" y="5623"/>
                    </a:cubicBezTo>
                    <a:cubicBezTo>
                      <a:pt x="5191" y="5623"/>
                      <a:pt x="5185" y="5624"/>
                      <a:pt x="5178" y="5624"/>
                    </a:cubicBezTo>
                    <a:cubicBezTo>
                      <a:pt x="4982" y="5638"/>
                      <a:pt x="4781" y="5659"/>
                      <a:pt x="4581" y="5680"/>
                    </a:cubicBezTo>
                    <a:cubicBezTo>
                      <a:pt x="4781" y="5574"/>
                      <a:pt x="4973" y="5450"/>
                      <a:pt x="5153" y="5308"/>
                    </a:cubicBezTo>
                    <a:cubicBezTo>
                      <a:pt x="5390" y="5124"/>
                      <a:pt x="5158" y="4806"/>
                      <a:pt x="4916" y="4806"/>
                    </a:cubicBezTo>
                    <a:cubicBezTo>
                      <a:pt x="4898" y="4806"/>
                      <a:pt x="4880" y="4807"/>
                      <a:pt x="4862" y="4811"/>
                    </a:cubicBezTo>
                    <a:cubicBezTo>
                      <a:pt x="4629" y="4860"/>
                      <a:pt x="4392" y="4911"/>
                      <a:pt x="4156" y="4951"/>
                    </a:cubicBezTo>
                    <a:cubicBezTo>
                      <a:pt x="4433" y="4723"/>
                      <a:pt x="4696" y="4472"/>
                      <a:pt x="4995" y="4259"/>
                    </a:cubicBezTo>
                    <a:cubicBezTo>
                      <a:pt x="5269" y="4059"/>
                      <a:pt x="5111" y="3701"/>
                      <a:pt x="4834" y="3701"/>
                    </a:cubicBezTo>
                    <a:cubicBezTo>
                      <a:pt x="4787" y="3701"/>
                      <a:pt x="4738" y="3711"/>
                      <a:pt x="4686" y="3733"/>
                    </a:cubicBezTo>
                    <a:cubicBezTo>
                      <a:pt x="4682" y="3734"/>
                      <a:pt x="4679" y="3736"/>
                      <a:pt x="4678" y="3736"/>
                    </a:cubicBezTo>
                    <a:cubicBezTo>
                      <a:pt x="4858" y="3571"/>
                      <a:pt x="5006" y="3381"/>
                      <a:pt x="5106" y="3153"/>
                    </a:cubicBezTo>
                    <a:cubicBezTo>
                      <a:pt x="5165" y="3015"/>
                      <a:pt x="5156" y="2868"/>
                      <a:pt x="5028" y="2769"/>
                    </a:cubicBezTo>
                    <a:cubicBezTo>
                      <a:pt x="4976" y="2728"/>
                      <a:pt x="4908" y="2706"/>
                      <a:pt x="4841" y="2706"/>
                    </a:cubicBezTo>
                    <a:cubicBezTo>
                      <a:pt x="4765" y="2706"/>
                      <a:pt x="4689" y="2734"/>
                      <a:pt x="4636" y="2792"/>
                    </a:cubicBezTo>
                    <a:cubicBezTo>
                      <a:pt x="4480" y="2962"/>
                      <a:pt x="4339" y="3130"/>
                      <a:pt x="4188" y="3289"/>
                    </a:cubicBezTo>
                    <a:cubicBezTo>
                      <a:pt x="4493" y="2954"/>
                      <a:pt x="4802" y="2617"/>
                      <a:pt x="5038" y="2227"/>
                    </a:cubicBezTo>
                    <a:cubicBezTo>
                      <a:pt x="5174" y="2001"/>
                      <a:pt x="4976" y="1772"/>
                      <a:pt x="4763" y="1772"/>
                    </a:cubicBezTo>
                    <a:cubicBezTo>
                      <a:pt x="4692" y="1772"/>
                      <a:pt x="4620" y="1797"/>
                      <a:pt x="4558" y="1856"/>
                    </a:cubicBezTo>
                    <a:cubicBezTo>
                      <a:pt x="4346" y="2061"/>
                      <a:pt x="4126" y="2255"/>
                      <a:pt x="3902" y="2447"/>
                    </a:cubicBezTo>
                    <a:cubicBezTo>
                      <a:pt x="4019" y="2180"/>
                      <a:pt x="4117" y="1907"/>
                      <a:pt x="4224" y="1637"/>
                    </a:cubicBezTo>
                    <a:cubicBezTo>
                      <a:pt x="4408" y="1170"/>
                      <a:pt x="4833" y="756"/>
                      <a:pt x="4796" y="223"/>
                    </a:cubicBezTo>
                    <a:cubicBezTo>
                      <a:pt x="4788" y="111"/>
                      <a:pt x="4706" y="1"/>
                      <a:pt x="4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2070850" y="1758050"/>
                <a:ext cx="138625" cy="242625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9705" extrusionOk="0">
                    <a:moveTo>
                      <a:pt x="2119" y="1"/>
                    </a:moveTo>
                    <a:cubicBezTo>
                      <a:pt x="2089" y="1"/>
                      <a:pt x="2059" y="15"/>
                      <a:pt x="2040" y="40"/>
                    </a:cubicBezTo>
                    <a:cubicBezTo>
                      <a:pt x="1706" y="475"/>
                      <a:pt x="1415" y="944"/>
                      <a:pt x="1149" y="1427"/>
                    </a:cubicBezTo>
                    <a:cubicBezTo>
                      <a:pt x="891" y="1914"/>
                      <a:pt x="671" y="2420"/>
                      <a:pt x="483" y="2939"/>
                    </a:cubicBezTo>
                    <a:cubicBezTo>
                      <a:pt x="296" y="3458"/>
                      <a:pt x="146" y="3994"/>
                      <a:pt x="70" y="4555"/>
                    </a:cubicBezTo>
                    <a:cubicBezTo>
                      <a:pt x="1" y="5114"/>
                      <a:pt x="22" y="5701"/>
                      <a:pt x="185" y="6253"/>
                    </a:cubicBezTo>
                    <a:cubicBezTo>
                      <a:pt x="512" y="7352"/>
                      <a:pt x="1286" y="8285"/>
                      <a:pt x="2254" y="8859"/>
                    </a:cubicBezTo>
                    <a:cubicBezTo>
                      <a:pt x="2735" y="9147"/>
                      <a:pt x="3260" y="9360"/>
                      <a:pt x="3799" y="9499"/>
                    </a:cubicBezTo>
                    <a:cubicBezTo>
                      <a:pt x="4339" y="9630"/>
                      <a:pt x="4890" y="9702"/>
                      <a:pt x="5442" y="9705"/>
                    </a:cubicBezTo>
                    <a:cubicBezTo>
                      <a:pt x="5492" y="9705"/>
                      <a:pt x="5537" y="9664"/>
                      <a:pt x="5540" y="9614"/>
                    </a:cubicBezTo>
                    <a:cubicBezTo>
                      <a:pt x="5544" y="9561"/>
                      <a:pt x="5504" y="9513"/>
                      <a:pt x="5451" y="9507"/>
                    </a:cubicBezTo>
                    <a:cubicBezTo>
                      <a:pt x="4916" y="9460"/>
                      <a:pt x="4385" y="9369"/>
                      <a:pt x="3879" y="9209"/>
                    </a:cubicBezTo>
                    <a:cubicBezTo>
                      <a:pt x="3371" y="9056"/>
                      <a:pt x="2883" y="8840"/>
                      <a:pt x="2444" y="8553"/>
                    </a:cubicBezTo>
                    <a:cubicBezTo>
                      <a:pt x="1566" y="7987"/>
                      <a:pt x="868" y="7128"/>
                      <a:pt x="580" y="6137"/>
                    </a:cubicBezTo>
                    <a:cubicBezTo>
                      <a:pt x="432" y="5643"/>
                      <a:pt x="407" y="5123"/>
                      <a:pt x="469" y="4604"/>
                    </a:cubicBezTo>
                    <a:cubicBezTo>
                      <a:pt x="525" y="4083"/>
                      <a:pt x="666" y="3567"/>
                      <a:pt x="825" y="3056"/>
                    </a:cubicBezTo>
                    <a:cubicBezTo>
                      <a:pt x="988" y="2545"/>
                      <a:pt x="1185" y="2047"/>
                      <a:pt x="1417" y="1564"/>
                    </a:cubicBezTo>
                    <a:cubicBezTo>
                      <a:pt x="1645" y="1078"/>
                      <a:pt x="1912" y="609"/>
                      <a:pt x="2199" y="153"/>
                    </a:cubicBezTo>
                    <a:cubicBezTo>
                      <a:pt x="2226" y="109"/>
                      <a:pt x="2216" y="52"/>
                      <a:pt x="2179" y="21"/>
                    </a:cubicBezTo>
                    <a:cubicBezTo>
                      <a:pt x="2161" y="7"/>
                      <a:pt x="2140" y="1"/>
                      <a:pt x="2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276800" y="1624075"/>
                <a:ext cx="182350" cy="289900"/>
              </a:xfrm>
              <a:custGeom>
                <a:avLst/>
                <a:gdLst/>
                <a:ahLst/>
                <a:cxnLst/>
                <a:rect l="l" t="t" r="r" b="b"/>
                <a:pathLst>
                  <a:path w="7294" h="11596" extrusionOk="0">
                    <a:moveTo>
                      <a:pt x="7294" y="1"/>
                    </a:moveTo>
                    <a:cubicBezTo>
                      <a:pt x="5178" y="1790"/>
                      <a:pt x="3115" y="3695"/>
                      <a:pt x="1845" y="6141"/>
                    </a:cubicBezTo>
                    <a:cubicBezTo>
                      <a:pt x="1001" y="7767"/>
                      <a:pt x="548" y="9559"/>
                      <a:pt x="0" y="11313"/>
                    </a:cubicBezTo>
                    <a:cubicBezTo>
                      <a:pt x="59" y="11312"/>
                      <a:pt x="119" y="11310"/>
                      <a:pt x="176" y="11306"/>
                    </a:cubicBezTo>
                    <a:cubicBezTo>
                      <a:pt x="873" y="11416"/>
                      <a:pt x="1663" y="11596"/>
                      <a:pt x="2466" y="11596"/>
                    </a:cubicBezTo>
                    <a:cubicBezTo>
                      <a:pt x="2715" y="11596"/>
                      <a:pt x="2965" y="11579"/>
                      <a:pt x="3215" y="11537"/>
                    </a:cubicBezTo>
                    <a:cubicBezTo>
                      <a:pt x="4157" y="11378"/>
                      <a:pt x="5032" y="10859"/>
                      <a:pt x="5622" y="10108"/>
                    </a:cubicBezTo>
                    <a:cubicBezTo>
                      <a:pt x="6197" y="9375"/>
                      <a:pt x="6488" y="8458"/>
                      <a:pt x="6670" y="7544"/>
                    </a:cubicBezTo>
                    <a:cubicBezTo>
                      <a:pt x="6863" y="6571"/>
                      <a:pt x="6942" y="5575"/>
                      <a:pt x="6906" y="4582"/>
                    </a:cubicBezTo>
                    <a:cubicBezTo>
                      <a:pt x="6877" y="3729"/>
                      <a:pt x="6762" y="2880"/>
                      <a:pt x="6792" y="2028"/>
                    </a:cubicBezTo>
                    <a:cubicBezTo>
                      <a:pt x="6818" y="1326"/>
                      <a:pt x="6957" y="609"/>
                      <a:pt x="72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185800" y="1614650"/>
                <a:ext cx="279450" cy="2923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692" extrusionOk="0">
                    <a:moveTo>
                      <a:pt x="11178" y="0"/>
                    </a:moveTo>
                    <a:lnTo>
                      <a:pt x="11178" y="0"/>
                    </a:lnTo>
                    <a:cubicBezTo>
                      <a:pt x="9066" y="466"/>
                      <a:pt x="7018" y="1233"/>
                      <a:pt x="5121" y="2271"/>
                    </a:cubicBezTo>
                    <a:cubicBezTo>
                      <a:pt x="3845" y="2968"/>
                      <a:pt x="2627" y="3797"/>
                      <a:pt x="1640" y="4864"/>
                    </a:cubicBezTo>
                    <a:cubicBezTo>
                      <a:pt x="1112" y="5433"/>
                      <a:pt x="649" y="6079"/>
                      <a:pt x="391" y="6811"/>
                    </a:cubicBezTo>
                    <a:cubicBezTo>
                      <a:pt x="1" y="7922"/>
                      <a:pt x="133" y="9220"/>
                      <a:pt x="793" y="10196"/>
                    </a:cubicBezTo>
                    <a:cubicBezTo>
                      <a:pt x="1407" y="11101"/>
                      <a:pt x="2480" y="11691"/>
                      <a:pt x="3572" y="11691"/>
                    </a:cubicBezTo>
                    <a:cubicBezTo>
                      <a:pt x="3595" y="11691"/>
                      <a:pt x="3618" y="11691"/>
                      <a:pt x="3642" y="11690"/>
                    </a:cubicBezTo>
                    <a:cubicBezTo>
                      <a:pt x="4189" y="9936"/>
                      <a:pt x="4642" y="8147"/>
                      <a:pt x="5487" y="6518"/>
                    </a:cubicBezTo>
                    <a:cubicBezTo>
                      <a:pt x="6757" y="4072"/>
                      <a:pt x="8819" y="2167"/>
                      <a:pt x="10935" y="378"/>
                    </a:cubicBezTo>
                    <a:cubicBezTo>
                      <a:pt x="11007" y="248"/>
                      <a:pt x="11085" y="120"/>
                      <a:pt x="11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211225" y="1626525"/>
                <a:ext cx="230400" cy="26375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0550" extrusionOk="0">
                    <a:moveTo>
                      <a:pt x="4158" y="5669"/>
                    </a:moveTo>
                    <a:cubicBezTo>
                      <a:pt x="4173" y="5676"/>
                      <a:pt x="4190" y="5680"/>
                      <a:pt x="4207" y="5680"/>
                    </a:cubicBezTo>
                    <a:cubicBezTo>
                      <a:pt x="4154" y="5785"/>
                      <a:pt x="4101" y="5889"/>
                      <a:pt x="4049" y="5994"/>
                    </a:cubicBezTo>
                    <a:lnTo>
                      <a:pt x="4158" y="5669"/>
                    </a:lnTo>
                    <a:close/>
                    <a:moveTo>
                      <a:pt x="2172" y="9255"/>
                    </a:moveTo>
                    <a:cubicBezTo>
                      <a:pt x="2274" y="9399"/>
                      <a:pt x="2397" y="9533"/>
                      <a:pt x="2548" y="9644"/>
                    </a:cubicBezTo>
                    <a:cubicBezTo>
                      <a:pt x="2561" y="9653"/>
                      <a:pt x="2574" y="9657"/>
                      <a:pt x="2587" y="9659"/>
                    </a:cubicBezTo>
                    <a:cubicBezTo>
                      <a:pt x="2584" y="9669"/>
                      <a:pt x="2582" y="9676"/>
                      <a:pt x="2580" y="9684"/>
                    </a:cubicBezTo>
                    <a:cubicBezTo>
                      <a:pt x="2554" y="9780"/>
                      <a:pt x="2528" y="9876"/>
                      <a:pt x="2495" y="9971"/>
                    </a:cubicBezTo>
                    <a:cubicBezTo>
                      <a:pt x="2427" y="9801"/>
                      <a:pt x="2335" y="9637"/>
                      <a:pt x="2269" y="9481"/>
                    </a:cubicBezTo>
                    <a:cubicBezTo>
                      <a:pt x="2237" y="9405"/>
                      <a:pt x="2205" y="9330"/>
                      <a:pt x="2172" y="9255"/>
                    </a:cubicBezTo>
                    <a:close/>
                    <a:moveTo>
                      <a:pt x="9056" y="1"/>
                    </a:moveTo>
                    <a:cubicBezTo>
                      <a:pt x="9039" y="1"/>
                      <a:pt x="9021" y="4"/>
                      <a:pt x="9003" y="13"/>
                    </a:cubicBezTo>
                    <a:cubicBezTo>
                      <a:pt x="8131" y="402"/>
                      <a:pt x="7425" y="1066"/>
                      <a:pt x="6825" y="1800"/>
                    </a:cubicBezTo>
                    <a:cubicBezTo>
                      <a:pt x="6694" y="1961"/>
                      <a:pt x="6561" y="2123"/>
                      <a:pt x="6429" y="2283"/>
                    </a:cubicBezTo>
                    <a:cubicBezTo>
                      <a:pt x="6655" y="1885"/>
                      <a:pt x="6881" y="1484"/>
                      <a:pt x="7105" y="1085"/>
                    </a:cubicBezTo>
                    <a:cubicBezTo>
                      <a:pt x="7149" y="1003"/>
                      <a:pt x="7082" y="904"/>
                      <a:pt x="7001" y="904"/>
                    </a:cubicBezTo>
                    <a:cubicBezTo>
                      <a:pt x="6981" y="904"/>
                      <a:pt x="6961" y="909"/>
                      <a:pt x="6942" y="922"/>
                    </a:cubicBezTo>
                    <a:cubicBezTo>
                      <a:pt x="6630" y="1121"/>
                      <a:pt x="6434" y="1438"/>
                      <a:pt x="6218" y="1728"/>
                    </a:cubicBezTo>
                    <a:cubicBezTo>
                      <a:pt x="5920" y="2127"/>
                      <a:pt x="5624" y="2531"/>
                      <a:pt x="5375" y="2960"/>
                    </a:cubicBezTo>
                    <a:cubicBezTo>
                      <a:pt x="5120" y="3393"/>
                      <a:pt x="4902" y="3845"/>
                      <a:pt x="4680" y="4295"/>
                    </a:cubicBezTo>
                    <a:cubicBezTo>
                      <a:pt x="4659" y="4338"/>
                      <a:pt x="4637" y="4383"/>
                      <a:pt x="4614" y="4426"/>
                    </a:cubicBezTo>
                    <a:cubicBezTo>
                      <a:pt x="4723" y="4121"/>
                      <a:pt x="4850" y="3819"/>
                      <a:pt x="4980" y="3517"/>
                    </a:cubicBezTo>
                    <a:cubicBezTo>
                      <a:pt x="5120" y="3187"/>
                      <a:pt x="5255" y="2854"/>
                      <a:pt x="5392" y="2522"/>
                    </a:cubicBezTo>
                    <a:cubicBezTo>
                      <a:pt x="5526" y="2199"/>
                      <a:pt x="5714" y="1899"/>
                      <a:pt x="5800" y="1558"/>
                    </a:cubicBezTo>
                    <a:cubicBezTo>
                      <a:pt x="5817" y="1490"/>
                      <a:pt x="5759" y="1432"/>
                      <a:pt x="5700" y="1432"/>
                    </a:cubicBezTo>
                    <a:cubicBezTo>
                      <a:pt x="5677" y="1432"/>
                      <a:pt x="5654" y="1441"/>
                      <a:pt x="5634" y="1461"/>
                    </a:cubicBezTo>
                    <a:cubicBezTo>
                      <a:pt x="4969" y="2142"/>
                      <a:pt x="4601" y="3038"/>
                      <a:pt x="4233" y="3899"/>
                    </a:cubicBezTo>
                    <a:cubicBezTo>
                      <a:pt x="4020" y="4403"/>
                      <a:pt x="3798" y="4921"/>
                      <a:pt x="3652" y="5454"/>
                    </a:cubicBezTo>
                    <a:cubicBezTo>
                      <a:pt x="3684" y="5171"/>
                      <a:pt x="3735" y="4892"/>
                      <a:pt x="3779" y="4624"/>
                    </a:cubicBezTo>
                    <a:cubicBezTo>
                      <a:pt x="3905" y="3884"/>
                      <a:pt x="4065" y="3155"/>
                      <a:pt x="4225" y="2423"/>
                    </a:cubicBezTo>
                    <a:cubicBezTo>
                      <a:pt x="4241" y="2347"/>
                      <a:pt x="4189" y="2300"/>
                      <a:pt x="4131" y="2300"/>
                    </a:cubicBezTo>
                    <a:cubicBezTo>
                      <a:pt x="4099" y="2300"/>
                      <a:pt x="4066" y="2314"/>
                      <a:pt x="4042" y="2346"/>
                    </a:cubicBezTo>
                    <a:cubicBezTo>
                      <a:pt x="3475" y="3081"/>
                      <a:pt x="3200" y="4033"/>
                      <a:pt x="3059" y="4936"/>
                    </a:cubicBezTo>
                    <a:cubicBezTo>
                      <a:pt x="2975" y="5480"/>
                      <a:pt x="2940" y="6029"/>
                      <a:pt x="2913" y="6577"/>
                    </a:cubicBezTo>
                    <a:cubicBezTo>
                      <a:pt x="2900" y="6839"/>
                      <a:pt x="2886" y="7100"/>
                      <a:pt x="2897" y="7365"/>
                    </a:cubicBezTo>
                    <a:cubicBezTo>
                      <a:pt x="2903" y="7504"/>
                      <a:pt x="2913" y="7645"/>
                      <a:pt x="2913" y="7783"/>
                    </a:cubicBezTo>
                    <a:cubicBezTo>
                      <a:pt x="2827" y="7540"/>
                      <a:pt x="2789" y="7261"/>
                      <a:pt x="2737" y="7035"/>
                    </a:cubicBezTo>
                    <a:cubicBezTo>
                      <a:pt x="2655" y="6685"/>
                      <a:pt x="2590" y="6336"/>
                      <a:pt x="2573" y="5974"/>
                    </a:cubicBezTo>
                    <a:cubicBezTo>
                      <a:pt x="2554" y="5620"/>
                      <a:pt x="2561" y="5264"/>
                      <a:pt x="2561" y="4909"/>
                    </a:cubicBezTo>
                    <a:cubicBezTo>
                      <a:pt x="2561" y="4517"/>
                      <a:pt x="2521" y="4109"/>
                      <a:pt x="2607" y="3723"/>
                    </a:cubicBezTo>
                    <a:cubicBezTo>
                      <a:pt x="2620" y="3666"/>
                      <a:pt x="2567" y="3607"/>
                      <a:pt x="2515" y="3607"/>
                    </a:cubicBezTo>
                    <a:cubicBezTo>
                      <a:pt x="2495" y="3607"/>
                      <a:pt x="2475" y="3616"/>
                      <a:pt x="2459" y="3636"/>
                    </a:cubicBezTo>
                    <a:cubicBezTo>
                      <a:pt x="1942" y="4295"/>
                      <a:pt x="1954" y="5264"/>
                      <a:pt x="1991" y="6059"/>
                    </a:cubicBezTo>
                    <a:cubicBezTo>
                      <a:pt x="2016" y="6601"/>
                      <a:pt x="2086" y="7139"/>
                      <a:pt x="2200" y="7669"/>
                    </a:cubicBezTo>
                    <a:cubicBezTo>
                      <a:pt x="2315" y="8217"/>
                      <a:pt x="2439" y="8763"/>
                      <a:pt x="2485" y="9323"/>
                    </a:cubicBezTo>
                    <a:cubicBezTo>
                      <a:pt x="2322" y="9131"/>
                      <a:pt x="2233" y="8880"/>
                      <a:pt x="2133" y="8652"/>
                    </a:cubicBezTo>
                    <a:cubicBezTo>
                      <a:pt x="2005" y="8357"/>
                      <a:pt x="1898" y="8050"/>
                      <a:pt x="1782" y="7749"/>
                    </a:cubicBezTo>
                    <a:cubicBezTo>
                      <a:pt x="1505" y="7028"/>
                      <a:pt x="1182" y="6248"/>
                      <a:pt x="1231" y="5461"/>
                    </a:cubicBezTo>
                    <a:cubicBezTo>
                      <a:pt x="1231" y="5400"/>
                      <a:pt x="1183" y="5369"/>
                      <a:pt x="1136" y="5369"/>
                    </a:cubicBezTo>
                    <a:cubicBezTo>
                      <a:pt x="1088" y="5369"/>
                      <a:pt x="1040" y="5400"/>
                      <a:pt x="1039" y="5461"/>
                    </a:cubicBezTo>
                    <a:cubicBezTo>
                      <a:pt x="1018" y="5896"/>
                      <a:pt x="969" y="6327"/>
                      <a:pt x="1033" y="6764"/>
                    </a:cubicBezTo>
                    <a:cubicBezTo>
                      <a:pt x="1103" y="7215"/>
                      <a:pt x="1260" y="7648"/>
                      <a:pt x="1404" y="8079"/>
                    </a:cubicBezTo>
                    <a:cubicBezTo>
                      <a:pt x="1542" y="8490"/>
                      <a:pt x="1731" y="8879"/>
                      <a:pt x="1914" y="9269"/>
                    </a:cubicBezTo>
                    <a:cubicBezTo>
                      <a:pt x="2004" y="9455"/>
                      <a:pt x="2084" y="9644"/>
                      <a:pt x="2174" y="9829"/>
                    </a:cubicBezTo>
                    <a:cubicBezTo>
                      <a:pt x="2236" y="9950"/>
                      <a:pt x="2309" y="10074"/>
                      <a:pt x="2349" y="10205"/>
                    </a:cubicBezTo>
                    <a:cubicBezTo>
                      <a:pt x="2099" y="10082"/>
                      <a:pt x="1895" y="9842"/>
                      <a:pt x="1717" y="9640"/>
                    </a:cubicBezTo>
                    <a:cubicBezTo>
                      <a:pt x="1489" y="9383"/>
                      <a:pt x="1280" y="9118"/>
                      <a:pt x="1095" y="8833"/>
                    </a:cubicBezTo>
                    <a:cubicBezTo>
                      <a:pt x="917" y="8556"/>
                      <a:pt x="729" y="8279"/>
                      <a:pt x="591" y="7979"/>
                    </a:cubicBezTo>
                    <a:cubicBezTo>
                      <a:pt x="463" y="7705"/>
                      <a:pt x="355" y="7423"/>
                      <a:pt x="148" y="7194"/>
                    </a:cubicBezTo>
                    <a:cubicBezTo>
                      <a:pt x="133" y="7177"/>
                      <a:pt x="113" y="7169"/>
                      <a:pt x="93" y="7169"/>
                    </a:cubicBezTo>
                    <a:cubicBezTo>
                      <a:pt x="48" y="7169"/>
                      <a:pt x="1" y="7205"/>
                      <a:pt x="3" y="7256"/>
                    </a:cubicBezTo>
                    <a:cubicBezTo>
                      <a:pt x="10" y="7430"/>
                      <a:pt x="39" y="7603"/>
                      <a:pt x="84" y="7775"/>
                    </a:cubicBezTo>
                    <a:cubicBezTo>
                      <a:pt x="72" y="7812"/>
                      <a:pt x="75" y="7854"/>
                      <a:pt x="109" y="7890"/>
                    </a:cubicBezTo>
                    <a:cubicBezTo>
                      <a:pt x="115" y="7896"/>
                      <a:pt x="118" y="7900"/>
                      <a:pt x="124" y="7907"/>
                    </a:cubicBezTo>
                    <a:cubicBezTo>
                      <a:pt x="203" y="8164"/>
                      <a:pt x="314" y="8412"/>
                      <a:pt x="442" y="8648"/>
                    </a:cubicBezTo>
                    <a:cubicBezTo>
                      <a:pt x="513" y="8820"/>
                      <a:pt x="598" y="8977"/>
                      <a:pt x="711" y="9128"/>
                    </a:cubicBezTo>
                    <a:cubicBezTo>
                      <a:pt x="800" y="9245"/>
                      <a:pt x="894" y="9359"/>
                      <a:pt x="987" y="9467"/>
                    </a:cubicBezTo>
                    <a:cubicBezTo>
                      <a:pt x="1038" y="9524"/>
                      <a:pt x="1090" y="9582"/>
                      <a:pt x="1146" y="9637"/>
                    </a:cubicBezTo>
                    <a:cubicBezTo>
                      <a:pt x="1352" y="9856"/>
                      <a:pt x="1574" y="10058"/>
                      <a:pt x="1819" y="10245"/>
                    </a:cubicBezTo>
                    <a:cubicBezTo>
                      <a:pt x="1984" y="10372"/>
                      <a:pt x="2195" y="10549"/>
                      <a:pt x="2385" y="10549"/>
                    </a:cubicBezTo>
                    <a:cubicBezTo>
                      <a:pt x="2492" y="10549"/>
                      <a:pt x="2592" y="10493"/>
                      <a:pt x="2674" y="10342"/>
                    </a:cubicBezTo>
                    <a:cubicBezTo>
                      <a:pt x="2792" y="10120"/>
                      <a:pt x="2840" y="9852"/>
                      <a:pt x="2899" y="9611"/>
                    </a:cubicBezTo>
                    <a:cubicBezTo>
                      <a:pt x="2966" y="9333"/>
                      <a:pt x="3060" y="9063"/>
                      <a:pt x="3151" y="8791"/>
                    </a:cubicBezTo>
                    <a:cubicBezTo>
                      <a:pt x="3340" y="8227"/>
                      <a:pt x="3529" y="7661"/>
                      <a:pt x="3765" y="7117"/>
                    </a:cubicBezTo>
                    <a:cubicBezTo>
                      <a:pt x="3993" y="6594"/>
                      <a:pt x="4281" y="6098"/>
                      <a:pt x="4542" y="5592"/>
                    </a:cubicBezTo>
                    <a:cubicBezTo>
                      <a:pt x="4803" y="5086"/>
                      <a:pt x="5064" y="4582"/>
                      <a:pt x="5388" y="4112"/>
                    </a:cubicBezTo>
                    <a:cubicBezTo>
                      <a:pt x="5715" y="3638"/>
                      <a:pt x="6093" y="3201"/>
                      <a:pt x="6473" y="2769"/>
                    </a:cubicBezTo>
                    <a:cubicBezTo>
                      <a:pt x="6865" y="2325"/>
                      <a:pt x="7243" y="1859"/>
                      <a:pt x="7690" y="1467"/>
                    </a:cubicBezTo>
                    <a:cubicBezTo>
                      <a:pt x="7913" y="1269"/>
                      <a:pt x="8158" y="1101"/>
                      <a:pt x="8370" y="893"/>
                    </a:cubicBezTo>
                    <a:cubicBezTo>
                      <a:pt x="8615" y="657"/>
                      <a:pt x="8823" y="390"/>
                      <a:pt x="9107" y="198"/>
                    </a:cubicBezTo>
                    <a:cubicBezTo>
                      <a:pt x="9216" y="132"/>
                      <a:pt x="9156" y="1"/>
                      <a:pt x="90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2286050" y="1823025"/>
                <a:ext cx="144450" cy="765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3061" extrusionOk="0">
                    <a:moveTo>
                      <a:pt x="5605" y="0"/>
                    </a:moveTo>
                    <a:cubicBezTo>
                      <a:pt x="5574" y="0"/>
                      <a:pt x="5543" y="14"/>
                      <a:pt x="5517" y="47"/>
                    </a:cubicBezTo>
                    <a:cubicBezTo>
                      <a:pt x="5410" y="181"/>
                      <a:pt x="5288" y="302"/>
                      <a:pt x="5157" y="412"/>
                    </a:cubicBezTo>
                    <a:cubicBezTo>
                      <a:pt x="5135" y="421"/>
                      <a:pt x="5114" y="434"/>
                      <a:pt x="5093" y="451"/>
                    </a:cubicBezTo>
                    <a:cubicBezTo>
                      <a:pt x="5017" y="517"/>
                      <a:pt x="4938" y="575"/>
                      <a:pt x="4858" y="628"/>
                    </a:cubicBezTo>
                    <a:cubicBezTo>
                      <a:pt x="4821" y="651"/>
                      <a:pt x="4785" y="674"/>
                      <a:pt x="4747" y="696"/>
                    </a:cubicBezTo>
                    <a:lnTo>
                      <a:pt x="4746" y="696"/>
                    </a:lnTo>
                    <a:cubicBezTo>
                      <a:pt x="4693" y="725"/>
                      <a:pt x="4641" y="752"/>
                      <a:pt x="4589" y="779"/>
                    </a:cubicBezTo>
                    <a:cubicBezTo>
                      <a:pt x="4570" y="788"/>
                      <a:pt x="4551" y="797"/>
                      <a:pt x="4533" y="807"/>
                    </a:cubicBezTo>
                    <a:cubicBezTo>
                      <a:pt x="4517" y="814"/>
                      <a:pt x="4501" y="821"/>
                      <a:pt x="4482" y="827"/>
                    </a:cubicBezTo>
                    <a:cubicBezTo>
                      <a:pt x="4352" y="883"/>
                      <a:pt x="4217" y="931"/>
                      <a:pt x="4077" y="975"/>
                    </a:cubicBezTo>
                    <a:cubicBezTo>
                      <a:pt x="3828" y="1035"/>
                      <a:pt x="3568" y="1033"/>
                      <a:pt x="3320" y="1098"/>
                    </a:cubicBezTo>
                    <a:cubicBezTo>
                      <a:pt x="3104" y="1156"/>
                      <a:pt x="2931" y="1295"/>
                      <a:pt x="2764" y="1438"/>
                    </a:cubicBezTo>
                    <a:cubicBezTo>
                      <a:pt x="2365" y="1777"/>
                      <a:pt x="1939" y="2012"/>
                      <a:pt x="1431" y="2137"/>
                    </a:cubicBezTo>
                    <a:cubicBezTo>
                      <a:pt x="977" y="2250"/>
                      <a:pt x="494" y="2267"/>
                      <a:pt x="167" y="2648"/>
                    </a:cubicBezTo>
                    <a:cubicBezTo>
                      <a:pt x="136" y="2684"/>
                      <a:pt x="130" y="2725"/>
                      <a:pt x="138" y="2763"/>
                    </a:cubicBezTo>
                    <a:cubicBezTo>
                      <a:pt x="136" y="2763"/>
                      <a:pt x="135" y="2764"/>
                      <a:pt x="135" y="2764"/>
                    </a:cubicBezTo>
                    <a:cubicBezTo>
                      <a:pt x="0" y="2842"/>
                      <a:pt x="83" y="3015"/>
                      <a:pt x="210" y="3015"/>
                    </a:cubicBezTo>
                    <a:cubicBezTo>
                      <a:pt x="229" y="3015"/>
                      <a:pt x="250" y="3010"/>
                      <a:pt x="272" y="3001"/>
                    </a:cubicBezTo>
                    <a:cubicBezTo>
                      <a:pt x="411" y="2938"/>
                      <a:pt x="554" y="2916"/>
                      <a:pt x="699" y="2916"/>
                    </a:cubicBezTo>
                    <a:cubicBezTo>
                      <a:pt x="894" y="2916"/>
                      <a:pt x="1093" y="2956"/>
                      <a:pt x="1288" y="2986"/>
                    </a:cubicBezTo>
                    <a:cubicBezTo>
                      <a:pt x="1530" y="3025"/>
                      <a:pt x="1777" y="3051"/>
                      <a:pt x="2023" y="3058"/>
                    </a:cubicBezTo>
                    <a:cubicBezTo>
                      <a:pt x="2074" y="3060"/>
                      <a:pt x="2125" y="3061"/>
                      <a:pt x="2177" y="3061"/>
                    </a:cubicBezTo>
                    <a:cubicBezTo>
                      <a:pt x="2651" y="3061"/>
                      <a:pt x="3151" y="2995"/>
                      <a:pt x="3564" y="2756"/>
                    </a:cubicBezTo>
                    <a:cubicBezTo>
                      <a:pt x="3674" y="2692"/>
                      <a:pt x="3782" y="2611"/>
                      <a:pt x="3857" y="2511"/>
                    </a:cubicBezTo>
                    <a:cubicBezTo>
                      <a:pt x="3927" y="2417"/>
                      <a:pt x="3956" y="2310"/>
                      <a:pt x="4055" y="2245"/>
                    </a:cubicBezTo>
                    <a:cubicBezTo>
                      <a:pt x="4321" y="2075"/>
                      <a:pt x="4605" y="1963"/>
                      <a:pt x="4844" y="1747"/>
                    </a:cubicBezTo>
                    <a:cubicBezTo>
                      <a:pt x="5305" y="1330"/>
                      <a:pt x="5474" y="756"/>
                      <a:pt x="5733" y="212"/>
                    </a:cubicBezTo>
                    <a:cubicBezTo>
                      <a:pt x="5777" y="116"/>
                      <a:pt x="5693" y="0"/>
                      <a:pt x="560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2291400" y="1769425"/>
                <a:ext cx="827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4495" extrusionOk="0">
                    <a:moveTo>
                      <a:pt x="2417" y="1"/>
                    </a:moveTo>
                    <a:cubicBezTo>
                      <a:pt x="2399" y="1"/>
                      <a:pt x="2381" y="5"/>
                      <a:pt x="2364" y="15"/>
                    </a:cubicBezTo>
                    <a:cubicBezTo>
                      <a:pt x="2169" y="126"/>
                      <a:pt x="1995" y="273"/>
                      <a:pt x="1826" y="431"/>
                    </a:cubicBezTo>
                    <a:cubicBezTo>
                      <a:pt x="1610" y="604"/>
                      <a:pt x="1408" y="790"/>
                      <a:pt x="1221" y="1001"/>
                    </a:cubicBezTo>
                    <a:cubicBezTo>
                      <a:pt x="1015" y="1231"/>
                      <a:pt x="701" y="1569"/>
                      <a:pt x="731" y="1907"/>
                    </a:cubicBezTo>
                    <a:cubicBezTo>
                      <a:pt x="735" y="1946"/>
                      <a:pt x="744" y="1975"/>
                      <a:pt x="757" y="2001"/>
                    </a:cubicBezTo>
                    <a:cubicBezTo>
                      <a:pt x="757" y="2017"/>
                      <a:pt x="757" y="2031"/>
                      <a:pt x="760" y="2047"/>
                    </a:cubicBezTo>
                    <a:cubicBezTo>
                      <a:pt x="777" y="2157"/>
                      <a:pt x="849" y="2194"/>
                      <a:pt x="939" y="2194"/>
                    </a:cubicBezTo>
                    <a:cubicBezTo>
                      <a:pt x="985" y="2194"/>
                      <a:pt x="1036" y="2184"/>
                      <a:pt x="1087" y="2170"/>
                    </a:cubicBezTo>
                    <a:lnTo>
                      <a:pt x="1087" y="2170"/>
                    </a:lnTo>
                    <a:cubicBezTo>
                      <a:pt x="871" y="2386"/>
                      <a:pt x="680" y="2627"/>
                      <a:pt x="525" y="2887"/>
                    </a:cubicBezTo>
                    <a:cubicBezTo>
                      <a:pt x="373" y="3140"/>
                      <a:pt x="226" y="3399"/>
                      <a:pt x="118" y="3673"/>
                    </a:cubicBezTo>
                    <a:cubicBezTo>
                      <a:pt x="64" y="3816"/>
                      <a:pt x="0" y="3999"/>
                      <a:pt x="64" y="4140"/>
                    </a:cubicBezTo>
                    <a:cubicBezTo>
                      <a:pt x="46" y="4221"/>
                      <a:pt x="38" y="4301"/>
                      <a:pt x="39" y="4388"/>
                    </a:cubicBezTo>
                    <a:cubicBezTo>
                      <a:pt x="41" y="4448"/>
                      <a:pt x="103" y="4495"/>
                      <a:pt x="158" y="4495"/>
                    </a:cubicBezTo>
                    <a:cubicBezTo>
                      <a:pt x="190" y="4495"/>
                      <a:pt x="220" y="4480"/>
                      <a:pt x="235" y="4443"/>
                    </a:cubicBezTo>
                    <a:cubicBezTo>
                      <a:pt x="239" y="4436"/>
                      <a:pt x="242" y="4430"/>
                      <a:pt x="247" y="4423"/>
                    </a:cubicBezTo>
                    <a:cubicBezTo>
                      <a:pt x="346" y="4358"/>
                      <a:pt x="407" y="4270"/>
                      <a:pt x="484" y="4183"/>
                    </a:cubicBezTo>
                    <a:cubicBezTo>
                      <a:pt x="581" y="4075"/>
                      <a:pt x="698" y="3984"/>
                      <a:pt x="807" y="3888"/>
                    </a:cubicBezTo>
                    <a:cubicBezTo>
                      <a:pt x="901" y="3803"/>
                      <a:pt x="987" y="3716"/>
                      <a:pt x="1074" y="3630"/>
                    </a:cubicBezTo>
                    <a:cubicBezTo>
                      <a:pt x="1218" y="3530"/>
                      <a:pt x="1364" y="3431"/>
                      <a:pt x="1512" y="3336"/>
                    </a:cubicBezTo>
                    <a:cubicBezTo>
                      <a:pt x="1609" y="3279"/>
                      <a:pt x="1707" y="3225"/>
                      <a:pt x="1809" y="3174"/>
                    </a:cubicBezTo>
                    <a:cubicBezTo>
                      <a:pt x="2141" y="3010"/>
                      <a:pt x="2465" y="2825"/>
                      <a:pt x="2805" y="2681"/>
                    </a:cubicBezTo>
                    <a:cubicBezTo>
                      <a:pt x="2971" y="2611"/>
                      <a:pt x="3202" y="2556"/>
                      <a:pt x="3279" y="2376"/>
                    </a:cubicBezTo>
                    <a:cubicBezTo>
                      <a:pt x="3308" y="2302"/>
                      <a:pt x="3271" y="2224"/>
                      <a:pt x="3184" y="2217"/>
                    </a:cubicBezTo>
                    <a:cubicBezTo>
                      <a:pt x="3169" y="2215"/>
                      <a:pt x="3154" y="2215"/>
                      <a:pt x="3139" y="2215"/>
                    </a:cubicBezTo>
                    <a:cubicBezTo>
                      <a:pt x="3116" y="2215"/>
                      <a:pt x="3093" y="2216"/>
                      <a:pt x="3070" y="2217"/>
                    </a:cubicBezTo>
                    <a:cubicBezTo>
                      <a:pt x="3058" y="2214"/>
                      <a:pt x="3045" y="2211"/>
                      <a:pt x="3032" y="2211"/>
                    </a:cubicBezTo>
                    <a:cubicBezTo>
                      <a:pt x="3022" y="2211"/>
                      <a:pt x="3011" y="2213"/>
                      <a:pt x="3000" y="2216"/>
                    </a:cubicBezTo>
                    <a:cubicBezTo>
                      <a:pt x="2951" y="2226"/>
                      <a:pt x="2906" y="2239"/>
                      <a:pt x="2861" y="2256"/>
                    </a:cubicBezTo>
                    <a:cubicBezTo>
                      <a:pt x="2785" y="2278"/>
                      <a:pt x="2710" y="2305"/>
                      <a:pt x="2636" y="2334"/>
                    </a:cubicBezTo>
                    <a:cubicBezTo>
                      <a:pt x="2603" y="2345"/>
                      <a:pt x="2573" y="2360"/>
                      <a:pt x="2543" y="2371"/>
                    </a:cubicBezTo>
                    <a:cubicBezTo>
                      <a:pt x="2492" y="2392"/>
                      <a:pt x="2442" y="2413"/>
                      <a:pt x="2394" y="2432"/>
                    </a:cubicBezTo>
                    <a:cubicBezTo>
                      <a:pt x="2122" y="2537"/>
                      <a:pt x="1860" y="2664"/>
                      <a:pt x="1613" y="2818"/>
                    </a:cubicBezTo>
                    <a:cubicBezTo>
                      <a:pt x="1299" y="3017"/>
                      <a:pt x="1002" y="3241"/>
                      <a:pt x="719" y="3478"/>
                    </a:cubicBezTo>
                    <a:cubicBezTo>
                      <a:pt x="731" y="3467"/>
                      <a:pt x="742" y="3455"/>
                      <a:pt x="755" y="3444"/>
                    </a:cubicBezTo>
                    <a:cubicBezTo>
                      <a:pt x="917" y="3301"/>
                      <a:pt x="1080" y="3161"/>
                      <a:pt x="1245" y="3023"/>
                    </a:cubicBezTo>
                    <a:cubicBezTo>
                      <a:pt x="1620" y="2710"/>
                      <a:pt x="2021" y="2422"/>
                      <a:pt x="2429" y="2152"/>
                    </a:cubicBezTo>
                    <a:cubicBezTo>
                      <a:pt x="2651" y="2007"/>
                      <a:pt x="3004" y="1867"/>
                      <a:pt x="3119" y="1612"/>
                    </a:cubicBezTo>
                    <a:cubicBezTo>
                      <a:pt x="3154" y="1536"/>
                      <a:pt x="3106" y="1433"/>
                      <a:pt x="3022" y="1433"/>
                    </a:cubicBezTo>
                    <a:cubicBezTo>
                      <a:pt x="3010" y="1433"/>
                      <a:pt x="2998" y="1435"/>
                      <a:pt x="2985" y="1439"/>
                    </a:cubicBezTo>
                    <a:cubicBezTo>
                      <a:pt x="2883" y="1470"/>
                      <a:pt x="2785" y="1512"/>
                      <a:pt x="2691" y="1560"/>
                    </a:cubicBezTo>
                    <a:cubicBezTo>
                      <a:pt x="2687" y="1556"/>
                      <a:pt x="2680" y="1553"/>
                      <a:pt x="2672" y="1550"/>
                    </a:cubicBezTo>
                    <a:cubicBezTo>
                      <a:pt x="2688" y="1525"/>
                      <a:pt x="2696" y="1498"/>
                      <a:pt x="2696" y="1470"/>
                    </a:cubicBezTo>
                    <a:cubicBezTo>
                      <a:pt x="2773" y="1394"/>
                      <a:pt x="2847" y="1312"/>
                      <a:pt x="2900" y="1214"/>
                    </a:cubicBezTo>
                    <a:cubicBezTo>
                      <a:pt x="2951" y="1122"/>
                      <a:pt x="2880" y="1019"/>
                      <a:pt x="2784" y="1019"/>
                    </a:cubicBezTo>
                    <a:cubicBezTo>
                      <a:pt x="2775" y="1019"/>
                      <a:pt x="2765" y="1020"/>
                      <a:pt x="2755" y="1022"/>
                    </a:cubicBezTo>
                    <a:cubicBezTo>
                      <a:pt x="2724" y="1029"/>
                      <a:pt x="2696" y="1041"/>
                      <a:pt x="2667" y="1052"/>
                    </a:cubicBezTo>
                    <a:cubicBezTo>
                      <a:pt x="2655" y="1054"/>
                      <a:pt x="2645" y="1058"/>
                      <a:pt x="2632" y="1064"/>
                    </a:cubicBezTo>
                    <a:cubicBezTo>
                      <a:pt x="2562" y="1103"/>
                      <a:pt x="2489" y="1138"/>
                      <a:pt x="2417" y="1172"/>
                    </a:cubicBezTo>
                    <a:cubicBezTo>
                      <a:pt x="2226" y="1241"/>
                      <a:pt x="2034" y="1342"/>
                      <a:pt x="1862" y="1421"/>
                    </a:cubicBezTo>
                    <a:cubicBezTo>
                      <a:pt x="1851" y="1427"/>
                      <a:pt x="1839" y="1437"/>
                      <a:pt x="1832" y="1446"/>
                    </a:cubicBezTo>
                    <a:cubicBezTo>
                      <a:pt x="1731" y="1496"/>
                      <a:pt x="1632" y="1547"/>
                      <a:pt x="1537" y="1589"/>
                    </a:cubicBezTo>
                    <a:cubicBezTo>
                      <a:pt x="1405" y="1646"/>
                      <a:pt x="1269" y="1697"/>
                      <a:pt x="1142" y="1765"/>
                    </a:cubicBezTo>
                    <a:cubicBezTo>
                      <a:pt x="1134" y="1769"/>
                      <a:pt x="1130" y="1772"/>
                      <a:pt x="1123" y="1776"/>
                    </a:cubicBezTo>
                    <a:cubicBezTo>
                      <a:pt x="1339" y="1528"/>
                      <a:pt x="1537" y="1269"/>
                      <a:pt x="1772" y="1037"/>
                    </a:cubicBezTo>
                    <a:cubicBezTo>
                      <a:pt x="2028" y="782"/>
                      <a:pt x="2423" y="502"/>
                      <a:pt x="2523" y="136"/>
                    </a:cubicBezTo>
                    <a:cubicBezTo>
                      <a:pt x="2542" y="63"/>
                      <a:pt x="2483" y="1"/>
                      <a:pt x="241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2409450" y="174362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2379650" y="1725550"/>
                <a:ext cx="5417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466" extrusionOk="0">
                    <a:moveTo>
                      <a:pt x="1745" y="0"/>
                    </a:moveTo>
                    <a:cubicBezTo>
                      <a:pt x="1712" y="0"/>
                      <a:pt x="1678" y="8"/>
                      <a:pt x="1645" y="23"/>
                    </a:cubicBezTo>
                    <a:cubicBezTo>
                      <a:pt x="1204" y="226"/>
                      <a:pt x="992" y="634"/>
                      <a:pt x="678" y="977"/>
                    </a:cubicBezTo>
                    <a:cubicBezTo>
                      <a:pt x="614" y="1046"/>
                      <a:pt x="523" y="1128"/>
                      <a:pt x="435" y="1222"/>
                    </a:cubicBezTo>
                    <a:cubicBezTo>
                      <a:pt x="206" y="1428"/>
                      <a:pt x="0" y="1712"/>
                      <a:pt x="216" y="2005"/>
                    </a:cubicBezTo>
                    <a:cubicBezTo>
                      <a:pt x="353" y="2188"/>
                      <a:pt x="476" y="2343"/>
                      <a:pt x="434" y="2590"/>
                    </a:cubicBezTo>
                    <a:cubicBezTo>
                      <a:pt x="399" y="2789"/>
                      <a:pt x="261" y="2957"/>
                      <a:pt x="189" y="3143"/>
                    </a:cubicBezTo>
                    <a:cubicBezTo>
                      <a:pt x="123" y="3312"/>
                      <a:pt x="110" y="3471"/>
                      <a:pt x="176" y="3642"/>
                    </a:cubicBezTo>
                    <a:cubicBezTo>
                      <a:pt x="212" y="3731"/>
                      <a:pt x="268" y="3818"/>
                      <a:pt x="278" y="3916"/>
                    </a:cubicBezTo>
                    <a:cubicBezTo>
                      <a:pt x="293" y="4041"/>
                      <a:pt x="224" y="4164"/>
                      <a:pt x="192" y="4285"/>
                    </a:cubicBezTo>
                    <a:cubicBezTo>
                      <a:pt x="169" y="4375"/>
                      <a:pt x="253" y="4465"/>
                      <a:pt x="336" y="4465"/>
                    </a:cubicBezTo>
                    <a:cubicBezTo>
                      <a:pt x="368" y="4465"/>
                      <a:pt x="400" y="4452"/>
                      <a:pt x="425" y="4420"/>
                    </a:cubicBezTo>
                    <a:cubicBezTo>
                      <a:pt x="513" y="4311"/>
                      <a:pt x="629" y="4268"/>
                      <a:pt x="747" y="4203"/>
                    </a:cubicBezTo>
                    <a:cubicBezTo>
                      <a:pt x="852" y="4145"/>
                      <a:pt x="947" y="4070"/>
                      <a:pt x="1039" y="3994"/>
                    </a:cubicBezTo>
                    <a:cubicBezTo>
                      <a:pt x="1225" y="3837"/>
                      <a:pt x="1452" y="3642"/>
                      <a:pt x="1574" y="3429"/>
                    </a:cubicBezTo>
                    <a:cubicBezTo>
                      <a:pt x="1677" y="3253"/>
                      <a:pt x="1609" y="3038"/>
                      <a:pt x="1401" y="2986"/>
                    </a:cubicBezTo>
                    <a:cubicBezTo>
                      <a:pt x="1368" y="2978"/>
                      <a:pt x="1350" y="2972"/>
                      <a:pt x="1341" y="2972"/>
                    </a:cubicBezTo>
                    <a:cubicBezTo>
                      <a:pt x="1341" y="2972"/>
                      <a:pt x="1340" y="2972"/>
                      <a:pt x="1339" y="2972"/>
                    </a:cubicBezTo>
                    <a:cubicBezTo>
                      <a:pt x="1339" y="2931"/>
                      <a:pt x="1358" y="2891"/>
                      <a:pt x="1372" y="2858"/>
                    </a:cubicBezTo>
                    <a:cubicBezTo>
                      <a:pt x="1414" y="2758"/>
                      <a:pt x="1489" y="2672"/>
                      <a:pt x="1545" y="2581"/>
                    </a:cubicBezTo>
                    <a:cubicBezTo>
                      <a:pt x="1658" y="2397"/>
                      <a:pt x="1739" y="2166"/>
                      <a:pt x="1625" y="1961"/>
                    </a:cubicBezTo>
                    <a:cubicBezTo>
                      <a:pt x="1583" y="1886"/>
                      <a:pt x="1493" y="1832"/>
                      <a:pt x="1495" y="1745"/>
                    </a:cubicBezTo>
                    <a:cubicBezTo>
                      <a:pt x="1496" y="1649"/>
                      <a:pt x="1632" y="1503"/>
                      <a:pt x="1678" y="1421"/>
                    </a:cubicBezTo>
                    <a:cubicBezTo>
                      <a:pt x="1894" y="1048"/>
                      <a:pt x="2167" y="504"/>
                      <a:pt x="1910" y="93"/>
                    </a:cubicBezTo>
                    <a:cubicBezTo>
                      <a:pt x="1870" y="29"/>
                      <a:pt x="1809" y="0"/>
                      <a:pt x="174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2368225" y="1710775"/>
                <a:ext cx="38825" cy="46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843" extrusionOk="0">
                    <a:moveTo>
                      <a:pt x="1421" y="1"/>
                    </a:moveTo>
                    <a:cubicBezTo>
                      <a:pt x="1409" y="1"/>
                      <a:pt x="1396" y="3"/>
                      <a:pt x="1384" y="8"/>
                    </a:cubicBezTo>
                    <a:cubicBezTo>
                      <a:pt x="1207" y="82"/>
                      <a:pt x="1073" y="240"/>
                      <a:pt x="956" y="405"/>
                    </a:cubicBezTo>
                    <a:cubicBezTo>
                      <a:pt x="949" y="408"/>
                      <a:pt x="943" y="412"/>
                      <a:pt x="936" y="419"/>
                    </a:cubicBezTo>
                    <a:cubicBezTo>
                      <a:pt x="732" y="660"/>
                      <a:pt x="519" y="895"/>
                      <a:pt x="336" y="1154"/>
                    </a:cubicBezTo>
                    <a:cubicBezTo>
                      <a:pt x="218" y="1320"/>
                      <a:pt x="0" y="1532"/>
                      <a:pt x="79" y="1754"/>
                    </a:cubicBezTo>
                    <a:cubicBezTo>
                      <a:pt x="98" y="1806"/>
                      <a:pt x="145" y="1843"/>
                      <a:pt x="198" y="1843"/>
                    </a:cubicBezTo>
                    <a:cubicBezTo>
                      <a:pt x="209" y="1843"/>
                      <a:pt x="219" y="1842"/>
                      <a:pt x="229" y="1839"/>
                    </a:cubicBezTo>
                    <a:cubicBezTo>
                      <a:pt x="603" y="1738"/>
                      <a:pt x="797" y="1317"/>
                      <a:pt x="1031" y="1045"/>
                    </a:cubicBezTo>
                    <a:cubicBezTo>
                      <a:pt x="1153" y="902"/>
                      <a:pt x="1277" y="756"/>
                      <a:pt x="1384" y="601"/>
                    </a:cubicBezTo>
                    <a:cubicBezTo>
                      <a:pt x="1482" y="458"/>
                      <a:pt x="1553" y="304"/>
                      <a:pt x="1541" y="126"/>
                    </a:cubicBezTo>
                    <a:cubicBezTo>
                      <a:pt x="1539" y="68"/>
                      <a:pt x="1485" y="1"/>
                      <a:pt x="142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5"/>
              <p:cNvSpPr/>
              <p:nvPr/>
            </p:nvSpPr>
            <p:spPr>
              <a:xfrm>
                <a:off x="2363325" y="1714475"/>
                <a:ext cx="229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15" extrusionOk="0">
                    <a:moveTo>
                      <a:pt x="775" y="1"/>
                    </a:moveTo>
                    <a:cubicBezTo>
                      <a:pt x="765" y="1"/>
                      <a:pt x="755" y="2"/>
                      <a:pt x="745" y="6"/>
                    </a:cubicBezTo>
                    <a:cubicBezTo>
                      <a:pt x="731" y="12"/>
                      <a:pt x="717" y="20"/>
                      <a:pt x="705" y="27"/>
                    </a:cubicBezTo>
                    <a:cubicBezTo>
                      <a:pt x="699" y="26"/>
                      <a:pt x="694" y="26"/>
                      <a:pt x="688" y="26"/>
                    </a:cubicBezTo>
                    <a:cubicBezTo>
                      <a:pt x="653" y="26"/>
                      <a:pt x="620" y="45"/>
                      <a:pt x="598" y="76"/>
                    </a:cubicBezTo>
                    <a:cubicBezTo>
                      <a:pt x="587" y="92"/>
                      <a:pt x="578" y="104"/>
                      <a:pt x="570" y="115"/>
                    </a:cubicBezTo>
                    <a:cubicBezTo>
                      <a:pt x="568" y="118"/>
                      <a:pt x="564" y="120"/>
                      <a:pt x="562" y="121"/>
                    </a:cubicBezTo>
                    <a:cubicBezTo>
                      <a:pt x="502" y="166"/>
                      <a:pt x="441" y="213"/>
                      <a:pt x="388" y="267"/>
                    </a:cubicBezTo>
                    <a:cubicBezTo>
                      <a:pt x="340" y="313"/>
                      <a:pt x="301" y="366"/>
                      <a:pt x="264" y="418"/>
                    </a:cubicBezTo>
                    <a:lnTo>
                      <a:pt x="252" y="430"/>
                    </a:lnTo>
                    <a:cubicBezTo>
                      <a:pt x="124" y="559"/>
                      <a:pt x="5" y="716"/>
                      <a:pt x="0" y="907"/>
                    </a:cubicBezTo>
                    <a:cubicBezTo>
                      <a:pt x="0" y="944"/>
                      <a:pt x="22" y="980"/>
                      <a:pt x="55" y="1000"/>
                    </a:cubicBezTo>
                    <a:cubicBezTo>
                      <a:pt x="72" y="1010"/>
                      <a:pt x="88" y="1015"/>
                      <a:pt x="105" y="1015"/>
                    </a:cubicBezTo>
                    <a:cubicBezTo>
                      <a:pt x="125" y="1015"/>
                      <a:pt x="144" y="1009"/>
                      <a:pt x="165" y="1000"/>
                    </a:cubicBezTo>
                    <a:cubicBezTo>
                      <a:pt x="182" y="993"/>
                      <a:pt x="199" y="985"/>
                      <a:pt x="214" y="973"/>
                    </a:cubicBezTo>
                    <a:cubicBezTo>
                      <a:pt x="222" y="969"/>
                      <a:pt x="229" y="963"/>
                      <a:pt x="238" y="956"/>
                    </a:cubicBezTo>
                    <a:cubicBezTo>
                      <a:pt x="241" y="952"/>
                      <a:pt x="266" y="934"/>
                      <a:pt x="265" y="934"/>
                    </a:cubicBezTo>
                    <a:lnTo>
                      <a:pt x="265" y="934"/>
                    </a:lnTo>
                    <a:cubicBezTo>
                      <a:pt x="265" y="934"/>
                      <a:pt x="264" y="935"/>
                      <a:pt x="263" y="936"/>
                    </a:cubicBezTo>
                    <a:cubicBezTo>
                      <a:pt x="301" y="907"/>
                      <a:pt x="339" y="875"/>
                      <a:pt x="371" y="840"/>
                    </a:cubicBezTo>
                    <a:cubicBezTo>
                      <a:pt x="440" y="771"/>
                      <a:pt x="499" y="695"/>
                      <a:pt x="557" y="617"/>
                    </a:cubicBezTo>
                    <a:cubicBezTo>
                      <a:pt x="608" y="548"/>
                      <a:pt x="650" y="496"/>
                      <a:pt x="708" y="428"/>
                    </a:cubicBezTo>
                    <a:cubicBezTo>
                      <a:pt x="744" y="385"/>
                      <a:pt x="779" y="342"/>
                      <a:pt x="809" y="294"/>
                    </a:cubicBezTo>
                    <a:cubicBezTo>
                      <a:pt x="835" y="255"/>
                      <a:pt x="856" y="193"/>
                      <a:pt x="874" y="169"/>
                    </a:cubicBezTo>
                    <a:cubicBezTo>
                      <a:pt x="919" y="101"/>
                      <a:pt x="852" y="1"/>
                      <a:pt x="77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5"/>
              <p:cNvSpPr/>
              <p:nvPr/>
            </p:nvSpPr>
            <p:spPr>
              <a:xfrm>
                <a:off x="2394950" y="1644900"/>
                <a:ext cx="52675" cy="7432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973" extrusionOk="0">
                    <a:moveTo>
                      <a:pt x="1982" y="0"/>
                    </a:moveTo>
                    <a:cubicBezTo>
                      <a:pt x="1961" y="0"/>
                      <a:pt x="1940" y="8"/>
                      <a:pt x="1921" y="26"/>
                    </a:cubicBezTo>
                    <a:lnTo>
                      <a:pt x="1919" y="23"/>
                    </a:lnTo>
                    <a:cubicBezTo>
                      <a:pt x="1604" y="351"/>
                      <a:pt x="1265" y="650"/>
                      <a:pt x="969" y="999"/>
                    </a:cubicBezTo>
                    <a:cubicBezTo>
                      <a:pt x="708" y="1304"/>
                      <a:pt x="412" y="1579"/>
                      <a:pt x="188" y="1917"/>
                    </a:cubicBezTo>
                    <a:cubicBezTo>
                      <a:pt x="168" y="1923"/>
                      <a:pt x="148" y="1928"/>
                      <a:pt x="126" y="1931"/>
                    </a:cubicBezTo>
                    <a:cubicBezTo>
                      <a:pt x="60" y="1940"/>
                      <a:pt x="1" y="2025"/>
                      <a:pt x="5" y="2091"/>
                    </a:cubicBezTo>
                    <a:cubicBezTo>
                      <a:pt x="19" y="2295"/>
                      <a:pt x="166" y="2351"/>
                      <a:pt x="338" y="2351"/>
                    </a:cubicBezTo>
                    <a:cubicBezTo>
                      <a:pt x="498" y="2351"/>
                      <a:pt x="679" y="2303"/>
                      <a:pt x="794" y="2283"/>
                    </a:cubicBezTo>
                    <a:cubicBezTo>
                      <a:pt x="818" y="2279"/>
                      <a:pt x="845" y="2271"/>
                      <a:pt x="873" y="2270"/>
                    </a:cubicBezTo>
                    <a:cubicBezTo>
                      <a:pt x="877" y="2271"/>
                      <a:pt x="903" y="2274"/>
                      <a:pt x="905" y="2279"/>
                    </a:cubicBezTo>
                    <a:cubicBezTo>
                      <a:pt x="918" y="2299"/>
                      <a:pt x="909" y="2342"/>
                      <a:pt x="905" y="2369"/>
                    </a:cubicBezTo>
                    <a:cubicBezTo>
                      <a:pt x="881" y="2527"/>
                      <a:pt x="788" y="2659"/>
                      <a:pt x="752" y="2810"/>
                    </a:cubicBezTo>
                    <a:cubicBezTo>
                      <a:pt x="728" y="2909"/>
                      <a:pt x="805" y="2973"/>
                      <a:pt x="882" y="2973"/>
                    </a:cubicBezTo>
                    <a:cubicBezTo>
                      <a:pt x="924" y="2973"/>
                      <a:pt x="966" y="2954"/>
                      <a:pt x="991" y="2911"/>
                    </a:cubicBezTo>
                    <a:cubicBezTo>
                      <a:pt x="992" y="2911"/>
                      <a:pt x="992" y="2913"/>
                      <a:pt x="995" y="2913"/>
                    </a:cubicBezTo>
                    <a:cubicBezTo>
                      <a:pt x="997" y="2910"/>
                      <a:pt x="998" y="2907"/>
                      <a:pt x="1000" y="2904"/>
                    </a:cubicBezTo>
                    <a:cubicBezTo>
                      <a:pt x="1002" y="2903"/>
                      <a:pt x="1003" y="2903"/>
                      <a:pt x="1005" y="2903"/>
                    </a:cubicBezTo>
                    <a:cubicBezTo>
                      <a:pt x="1006" y="2903"/>
                      <a:pt x="1008" y="2903"/>
                      <a:pt x="1010" y="2903"/>
                    </a:cubicBezTo>
                    <a:cubicBezTo>
                      <a:pt x="1150" y="2839"/>
                      <a:pt x="1222" y="2663"/>
                      <a:pt x="1298" y="2541"/>
                    </a:cubicBezTo>
                    <a:cubicBezTo>
                      <a:pt x="1396" y="2384"/>
                      <a:pt x="1516" y="2225"/>
                      <a:pt x="1497" y="2029"/>
                    </a:cubicBezTo>
                    <a:cubicBezTo>
                      <a:pt x="1487" y="1907"/>
                      <a:pt x="1418" y="1810"/>
                      <a:pt x="1291" y="1800"/>
                    </a:cubicBezTo>
                    <a:cubicBezTo>
                      <a:pt x="1287" y="1800"/>
                      <a:pt x="1284" y="1800"/>
                      <a:pt x="1280" y="1800"/>
                    </a:cubicBezTo>
                    <a:cubicBezTo>
                      <a:pt x="1232" y="1800"/>
                      <a:pt x="1146" y="1819"/>
                      <a:pt x="1081" y="1819"/>
                    </a:cubicBezTo>
                    <a:cubicBezTo>
                      <a:pt x="1045" y="1819"/>
                      <a:pt x="1016" y="1813"/>
                      <a:pt x="1004" y="1794"/>
                    </a:cubicBezTo>
                    <a:cubicBezTo>
                      <a:pt x="942" y="1701"/>
                      <a:pt x="1142" y="1411"/>
                      <a:pt x="1193" y="1330"/>
                    </a:cubicBezTo>
                    <a:cubicBezTo>
                      <a:pt x="1337" y="1097"/>
                      <a:pt x="1490" y="872"/>
                      <a:pt x="1654" y="653"/>
                    </a:cubicBezTo>
                    <a:cubicBezTo>
                      <a:pt x="1717" y="569"/>
                      <a:pt x="1781" y="477"/>
                      <a:pt x="1847" y="389"/>
                    </a:cubicBezTo>
                    <a:cubicBezTo>
                      <a:pt x="1918" y="314"/>
                      <a:pt x="1987" y="236"/>
                      <a:pt x="2052" y="152"/>
                    </a:cubicBezTo>
                    <a:cubicBezTo>
                      <a:pt x="2107" y="79"/>
                      <a:pt x="2048" y="0"/>
                      <a:pt x="198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5"/>
              <p:cNvSpPr/>
              <p:nvPr/>
            </p:nvSpPr>
            <p:spPr>
              <a:xfrm>
                <a:off x="2439850" y="1772050"/>
                <a:ext cx="6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27" y="0"/>
                    </a:moveTo>
                    <a:cubicBezTo>
                      <a:pt x="18" y="11"/>
                      <a:pt x="9" y="22"/>
                      <a:pt x="1" y="37"/>
                    </a:cubicBezTo>
                    <a:cubicBezTo>
                      <a:pt x="8" y="28"/>
                      <a:pt x="14" y="18"/>
                      <a:pt x="21" y="9"/>
                    </a:cubicBezTo>
                    <a:cubicBezTo>
                      <a:pt x="22" y="6"/>
                      <a:pt x="25" y="3"/>
                      <a:pt x="27" y="0"/>
                    </a:cubicBezTo>
                    <a:close/>
                  </a:path>
                </a:pathLst>
              </a:custGeom>
              <a:solidFill>
                <a:srgbClr val="BDD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5"/>
              <p:cNvSpPr/>
              <p:nvPr/>
            </p:nvSpPr>
            <p:spPr>
              <a:xfrm>
                <a:off x="2427175" y="1764700"/>
                <a:ext cx="144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72" extrusionOk="0">
                    <a:moveTo>
                      <a:pt x="385" y="0"/>
                    </a:moveTo>
                    <a:cubicBezTo>
                      <a:pt x="309" y="0"/>
                      <a:pt x="238" y="35"/>
                      <a:pt x="199" y="100"/>
                    </a:cubicBezTo>
                    <a:cubicBezTo>
                      <a:pt x="191" y="114"/>
                      <a:pt x="185" y="129"/>
                      <a:pt x="181" y="145"/>
                    </a:cubicBezTo>
                    <a:cubicBezTo>
                      <a:pt x="149" y="192"/>
                      <a:pt x="116" y="240"/>
                      <a:pt x="90" y="290"/>
                    </a:cubicBezTo>
                    <a:cubicBezTo>
                      <a:pt x="41" y="382"/>
                      <a:pt x="0" y="485"/>
                      <a:pt x="22" y="591"/>
                    </a:cubicBezTo>
                    <a:cubicBezTo>
                      <a:pt x="29" y="626"/>
                      <a:pt x="57" y="651"/>
                      <a:pt x="87" y="663"/>
                    </a:cubicBezTo>
                    <a:cubicBezTo>
                      <a:pt x="101" y="669"/>
                      <a:pt x="114" y="672"/>
                      <a:pt x="128" y="672"/>
                    </a:cubicBezTo>
                    <a:cubicBezTo>
                      <a:pt x="147" y="672"/>
                      <a:pt x="167" y="666"/>
                      <a:pt x="186" y="658"/>
                    </a:cubicBezTo>
                    <a:cubicBezTo>
                      <a:pt x="251" y="627"/>
                      <a:pt x="307" y="577"/>
                      <a:pt x="356" y="527"/>
                    </a:cubicBezTo>
                    <a:cubicBezTo>
                      <a:pt x="414" y="469"/>
                      <a:pt x="460" y="403"/>
                      <a:pt x="502" y="332"/>
                    </a:cubicBezTo>
                    <a:cubicBezTo>
                      <a:pt x="511" y="320"/>
                      <a:pt x="519" y="312"/>
                      <a:pt x="527" y="302"/>
                    </a:cubicBezTo>
                    <a:cubicBezTo>
                      <a:pt x="532" y="294"/>
                      <a:pt x="538" y="289"/>
                      <a:pt x="541" y="282"/>
                    </a:cubicBezTo>
                    <a:cubicBezTo>
                      <a:pt x="567" y="241"/>
                      <a:pt x="578" y="179"/>
                      <a:pt x="560" y="133"/>
                    </a:cubicBezTo>
                    <a:cubicBezTo>
                      <a:pt x="545" y="96"/>
                      <a:pt x="528" y="65"/>
                      <a:pt x="495" y="41"/>
                    </a:cubicBezTo>
                    <a:cubicBezTo>
                      <a:pt x="462" y="15"/>
                      <a:pt x="426" y="0"/>
                      <a:pt x="38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5"/>
              <p:cNvSpPr/>
              <p:nvPr/>
            </p:nvSpPr>
            <p:spPr>
              <a:xfrm>
                <a:off x="2425050" y="1786550"/>
                <a:ext cx="142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80" extrusionOk="0">
                    <a:moveTo>
                      <a:pt x="389" y="1"/>
                    </a:moveTo>
                    <a:cubicBezTo>
                      <a:pt x="358" y="1"/>
                      <a:pt x="328" y="10"/>
                      <a:pt x="303" y="29"/>
                    </a:cubicBezTo>
                    <a:cubicBezTo>
                      <a:pt x="260" y="62"/>
                      <a:pt x="228" y="99"/>
                      <a:pt x="196" y="143"/>
                    </a:cubicBezTo>
                    <a:cubicBezTo>
                      <a:pt x="144" y="213"/>
                      <a:pt x="98" y="288"/>
                      <a:pt x="59" y="366"/>
                    </a:cubicBezTo>
                    <a:cubicBezTo>
                      <a:pt x="39" y="406"/>
                      <a:pt x="18" y="450"/>
                      <a:pt x="9" y="494"/>
                    </a:cubicBezTo>
                    <a:cubicBezTo>
                      <a:pt x="0" y="546"/>
                      <a:pt x="6" y="597"/>
                      <a:pt x="46" y="637"/>
                    </a:cubicBezTo>
                    <a:cubicBezTo>
                      <a:pt x="65" y="654"/>
                      <a:pt x="87" y="667"/>
                      <a:pt x="111" y="675"/>
                    </a:cubicBezTo>
                    <a:cubicBezTo>
                      <a:pt x="124" y="678"/>
                      <a:pt x="137" y="680"/>
                      <a:pt x="150" y="680"/>
                    </a:cubicBezTo>
                    <a:cubicBezTo>
                      <a:pt x="163" y="680"/>
                      <a:pt x="176" y="678"/>
                      <a:pt x="189" y="675"/>
                    </a:cubicBezTo>
                    <a:cubicBezTo>
                      <a:pt x="243" y="667"/>
                      <a:pt x="292" y="631"/>
                      <a:pt x="333" y="597"/>
                    </a:cubicBezTo>
                    <a:cubicBezTo>
                      <a:pt x="372" y="562"/>
                      <a:pt x="404" y="519"/>
                      <a:pt x="433" y="478"/>
                    </a:cubicBezTo>
                    <a:cubicBezTo>
                      <a:pt x="456" y="444"/>
                      <a:pt x="479" y="406"/>
                      <a:pt x="499" y="370"/>
                    </a:cubicBezTo>
                    <a:cubicBezTo>
                      <a:pt x="531" y="308"/>
                      <a:pt x="570" y="236"/>
                      <a:pt x="547" y="164"/>
                    </a:cubicBezTo>
                    <a:cubicBezTo>
                      <a:pt x="542" y="148"/>
                      <a:pt x="532" y="134"/>
                      <a:pt x="524" y="120"/>
                    </a:cubicBezTo>
                    <a:cubicBezTo>
                      <a:pt x="522" y="91"/>
                      <a:pt x="511" y="63"/>
                      <a:pt x="490" y="42"/>
                    </a:cubicBezTo>
                    <a:cubicBezTo>
                      <a:pt x="462" y="14"/>
                      <a:pt x="425" y="1"/>
                      <a:pt x="38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5"/>
              <p:cNvSpPr/>
              <p:nvPr/>
            </p:nvSpPr>
            <p:spPr>
              <a:xfrm>
                <a:off x="2287075" y="1877000"/>
                <a:ext cx="19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44" extrusionOk="0">
                    <a:moveTo>
                      <a:pt x="539" y="0"/>
                    </a:moveTo>
                    <a:cubicBezTo>
                      <a:pt x="521" y="0"/>
                      <a:pt x="503" y="1"/>
                      <a:pt x="486" y="4"/>
                    </a:cubicBezTo>
                    <a:cubicBezTo>
                      <a:pt x="407" y="13"/>
                      <a:pt x="336" y="33"/>
                      <a:pt x="264" y="69"/>
                    </a:cubicBezTo>
                    <a:cubicBezTo>
                      <a:pt x="203" y="99"/>
                      <a:pt x="150" y="144"/>
                      <a:pt x="108" y="200"/>
                    </a:cubicBezTo>
                    <a:cubicBezTo>
                      <a:pt x="72" y="246"/>
                      <a:pt x="46" y="298"/>
                      <a:pt x="53" y="357"/>
                    </a:cubicBezTo>
                    <a:cubicBezTo>
                      <a:pt x="28" y="411"/>
                      <a:pt x="10" y="468"/>
                      <a:pt x="6" y="532"/>
                    </a:cubicBezTo>
                    <a:cubicBezTo>
                      <a:pt x="1" y="600"/>
                      <a:pt x="63" y="644"/>
                      <a:pt x="125" y="644"/>
                    </a:cubicBezTo>
                    <a:cubicBezTo>
                      <a:pt x="133" y="644"/>
                      <a:pt x="142" y="643"/>
                      <a:pt x="150" y="641"/>
                    </a:cubicBezTo>
                    <a:cubicBezTo>
                      <a:pt x="275" y="612"/>
                      <a:pt x="385" y="542"/>
                      <a:pt x="483" y="461"/>
                    </a:cubicBezTo>
                    <a:cubicBezTo>
                      <a:pt x="528" y="425"/>
                      <a:pt x="569" y="383"/>
                      <a:pt x="607" y="343"/>
                    </a:cubicBezTo>
                    <a:cubicBezTo>
                      <a:pt x="627" y="321"/>
                      <a:pt x="644" y="301"/>
                      <a:pt x="663" y="278"/>
                    </a:cubicBezTo>
                    <a:cubicBezTo>
                      <a:pt x="680" y="256"/>
                      <a:pt x="702" y="239"/>
                      <a:pt x="722" y="220"/>
                    </a:cubicBezTo>
                    <a:cubicBezTo>
                      <a:pt x="773" y="173"/>
                      <a:pt x="768" y="68"/>
                      <a:pt x="701" y="37"/>
                    </a:cubicBezTo>
                    <a:cubicBezTo>
                      <a:pt x="656" y="19"/>
                      <a:pt x="618" y="6"/>
                      <a:pt x="569" y="1"/>
                    </a:cubicBezTo>
                    <a:cubicBezTo>
                      <a:pt x="559" y="1"/>
                      <a:pt x="549" y="0"/>
                      <a:pt x="53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5"/>
              <p:cNvSpPr/>
              <p:nvPr/>
            </p:nvSpPr>
            <p:spPr>
              <a:xfrm>
                <a:off x="2295000" y="1777925"/>
                <a:ext cx="5660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3698" extrusionOk="0">
                    <a:moveTo>
                      <a:pt x="2027" y="0"/>
                    </a:moveTo>
                    <a:cubicBezTo>
                      <a:pt x="1988" y="0"/>
                      <a:pt x="1949" y="15"/>
                      <a:pt x="1917" y="49"/>
                    </a:cubicBezTo>
                    <a:cubicBezTo>
                      <a:pt x="1711" y="274"/>
                      <a:pt x="1459" y="443"/>
                      <a:pt x="1225" y="633"/>
                    </a:cubicBezTo>
                    <a:cubicBezTo>
                      <a:pt x="1027" y="793"/>
                      <a:pt x="781" y="1020"/>
                      <a:pt x="709" y="1275"/>
                    </a:cubicBezTo>
                    <a:cubicBezTo>
                      <a:pt x="656" y="1466"/>
                      <a:pt x="761" y="1641"/>
                      <a:pt x="954" y="1684"/>
                    </a:cubicBezTo>
                    <a:cubicBezTo>
                      <a:pt x="992" y="1692"/>
                      <a:pt x="1030" y="1696"/>
                      <a:pt x="1069" y="1696"/>
                    </a:cubicBezTo>
                    <a:cubicBezTo>
                      <a:pt x="1099" y="1696"/>
                      <a:pt x="1130" y="1694"/>
                      <a:pt x="1161" y="1690"/>
                    </a:cubicBezTo>
                    <a:lnTo>
                      <a:pt x="1161" y="1690"/>
                    </a:lnTo>
                    <a:cubicBezTo>
                      <a:pt x="1074" y="1815"/>
                      <a:pt x="962" y="1928"/>
                      <a:pt x="855" y="2036"/>
                    </a:cubicBezTo>
                    <a:cubicBezTo>
                      <a:pt x="658" y="2235"/>
                      <a:pt x="450" y="2447"/>
                      <a:pt x="336" y="2709"/>
                    </a:cubicBezTo>
                    <a:cubicBezTo>
                      <a:pt x="329" y="2725"/>
                      <a:pt x="326" y="2743"/>
                      <a:pt x="326" y="2759"/>
                    </a:cubicBezTo>
                    <a:cubicBezTo>
                      <a:pt x="289" y="2852"/>
                      <a:pt x="264" y="2948"/>
                      <a:pt x="268" y="3053"/>
                    </a:cubicBezTo>
                    <a:cubicBezTo>
                      <a:pt x="268" y="3063"/>
                      <a:pt x="274" y="3074"/>
                      <a:pt x="276" y="3082"/>
                    </a:cubicBezTo>
                    <a:cubicBezTo>
                      <a:pt x="188" y="3183"/>
                      <a:pt x="108" y="3288"/>
                      <a:pt x="39" y="3399"/>
                    </a:cubicBezTo>
                    <a:cubicBezTo>
                      <a:pt x="0" y="3466"/>
                      <a:pt x="39" y="3538"/>
                      <a:pt x="98" y="3564"/>
                    </a:cubicBezTo>
                    <a:cubicBezTo>
                      <a:pt x="80" y="3629"/>
                      <a:pt x="138" y="3697"/>
                      <a:pt x="201" y="3697"/>
                    </a:cubicBezTo>
                    <a:cubicBezTo>
                      <a:pt x="224" y="3697"/>
                      <a:pt x="248" y="3688"/>
                      <a:pt x="270" y="3666"/>
                    </a:cubicBezTo>
                    <a:cubicBezTo>
                      <a:pt x="339" y="3592"/>
                      <a:pt x="411" y="3523"/>
                      <a:pt x="485" y="3457"/>
                    </a:cubicBezTo>
                    <a:cubicBezTo>
                      <a:pt x="522" y="3445"/>
                      <a:pt x="560" y="3424"/>
                      <a:pt x="587" y="3383"/>
                    </a:cubicBezTo>
                    <a:cubicBezTo>
                      <a:pt x="596" y="3369"/>
                      <a:pt x="609" y="3356"/>
                      <a:pt x="620" y="3343"/>
                    </a:cubicBezTo>
                    <a:cubicBezTo>
                      <a:pt x="681" y="3293"/>
                      <a:pt x="743" y="3244"/>
                      <a:pt x="803" y="3196"/>
                    </a:cubicBezTo>
                    <a:cubicBezTo>
                      <a:pt x="1048" y="3105"/>
                      <a:pt x="1267" y="2928"/>
                      <a:pt x="1460" y="2739"/>
                    </a:cubicBezTo>
                    <a:cubicBezTo>
                      <a:pt x="1704" y="2581"/>
                      <a:pt x="1948" y="2423"/>
                      <a:pt x="2177" y="2245"/>
                    </a:cubicBezTo>
                    <a:cubicBezTo>
                      <a:pt x="2263" y="2178"/>
                      <a:pt x="2227" y="2044"/>
                      <a:pt x="2121" y="2044"/>
                    </a:cubicBezTo>
                    <a:cubicBezTo>
                      <a:pt x="2112" y="2044"/>
                      <a:pt x="2103" y="2045"/>
                      <a:pt x="2093" y="2047"/>
                    </a:cubicBezTo>
                    <a:cubicBezTo>
                      <a:pt x="1893" y="2090"/>
                      <a:pt x="1690" y="2155"/>
                      <a:pt x="1488" y="2240"/>
                    </a:cubicBezTo>
                    <a:cubicBezTo>
                      <a:pt x="1615" y="2144"/>
                      <a:pt x="1740" y="2047"/>
                      <a:pt x="1855" y="1936"/>
                    </a:cubicBezTo>
                    <a:cubicBezTo>
                      <a:pt x="1955" y="1838"/>
                      <a:pt x="2144" y="1570"/>
                      <a:pt x="2051" y="1426"/>
                    </a:cubicBezTo>
                    <a:cubicBezTo>
                      <a:pt x="2059" y="1288"/>
                      <a:pt x="1979" y="1167"/>
                      <a:pt x="1799" y="1128"/>
                    </a:cubicBezTo>
                    <a:cubicBezTo>
                      <a:pt x="1734" y="1113"/>
                      <a:pt x="1664" y="1109"/>
                      <a:pt x="1594" y="1109"/>
                    </a:cubicBezTo>
                    <a:cubicBezTo>
                      <a:pt x="1582" y="1109"/>
                      <a:pt x="1570" y="1109"/>
                      <a:pt x="1558" y="1109"/>
                    </a:cubicBezTo>
                    <a:cubicBezTo>
                      <a:pt x="1632" y="1044"/>
                      <a:pt x="1708" y="979"/>
                      <a:pt x="1776" y="909"/>
                    </a:cubicBezTo>
                    <a:cubicBezTo>
                      <a:pt x="1968" y="718"/>
                      <a:pt x="2119" y="472"/>
                      <a:pt x="2196" y="212"/>
                    </a:cubicBezTo>
                    <a:cubicBezTo>
                      <a:pt x="2230" y="99"/>
                      <a:pt x="2129" y="0"/>
                      <a:pt x="2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5"/>
              <p:cNvSpPr/>
              <p:nvPr/>
            </p:nvSpPr>
            <p:spPr>
              <a:xfrm>
                <a:off x="2359175" y="1769375"/>
                <a:ext cx="14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46" extrusionOk="0">
                    <a:moveTo>
                      <a:pt x="401" y="1"/>
                    </a:moveTo>
                    <a:cubicBezTo>
                      <a:pt x="387" y="2"/>
                      <a:pt x="369" y="4"/>
                      <a:pt x="355" y="7"/>
                    </a:cubicBezTo>
                    <a:cubicBezTo>
                      <a:pt x="348" y="8"/>
                      <a:pt x="341" y="8"/>
                      <a:pt x="335" y="9"/>
                    </a:cubicBezTo>
                    <a:cubicBezTo>
                      <a:pt x="323" y="11"/>
                      <a:pt x="310" y="15"/>
                      <a:pt x="297" y="18"/>
                    </a:cubicBezTo>
                    <a:cubicBezTo>
                      <a:pt x="273" y="28"/>
                      <a:pt x="247" y="38"/>
                      <a:pt x="222" y="50"/>
                    </a:cubicBezTo>
                    <a:cubicBezTo>
                      <a:pt x="198" y="60"/>
                      <a:pt x="173" y="83"/>
                      <a:pt x="155" y="97"/>
                    </a:cubicBezTo>
                    <a:cubicBezTo>
                      <a:pt x="124" y="123"/>
                      <a:pt x="100" y="155"/>
                      <a:pt x="78" y="190"/>
                    </a:cubicBezTo>
                    <a:cubicBezTo>
                      <a:pt x="54" y="227"/>
                      <a:pt x="36" y="269"/>
                      <a:pt x="22" y="311"/>
                    </a:cubicBezTo>
                    <a:cubicBezTo>
                      <a:pt x="0" y="371"/>
                      <a:pt x="25" y="448"/>
                      <a:pt x="71" y="491"/>
                    </a:cubicBezTo>
                    <a:cubicBezTo>
                      <a:pt x="106" y="526"/>
                      <a:pt x="156" y="545"/>
                      <a:pt x="206" y="545"/>
                    </a:cubicBezTo>
                    <a:cubicBezTo>
                      <a:pt x="221" y="545"/>
                      <a:pt x="236" y="544"/>
                      <a:pt x="251" y="540"/>
                    </a:cubicBezTo>
                    <a:cubicBezTo>
                      <a:pt x="277" y="533"/>
                      <a:pt x="302" y="521"/>
                      <a:pt x="326" y="511"/>
                    </a:cubicBezTo>
                    <a:cubicBezTo>
                      <a:pt x="338" y="505"/>
                      <a:pt x="346" y="500"/>
                      <a:pt x="356" y="494"/>
                    </a:cubicBezTo>
                    <a:cubicBezTo>
                      <a:pt x="378" y="482"/>
                      <a:pt x="398" y="465"/>
                      <a:pt x="418" y="449"/>
                    </a:cubicBezTo>
                    <a:cubicBezTo>
                      <a:pt x="427" y="442"/>
                      <a:pt x="434" y="435"/>
                      <a:pt x="443" y="427"/>
                    </a:cubicBezTo>
                    <a:cubicBezTo>
                      <a:pt x="460" y="412"/>
                      <a:pt x="475" y="396"/>
                      <a:pt x="486" y="377"/>
                    </a:cubicBezTo>
                    <a:cubicBezTo>
                      <a:pt x="498" y="364"/>
                      <a:pt x="508" y="350"/>
                      <a:pt x="518" y="335"/>
                    </a:cubicBezTo>
                    <a:lnTo>
                      <a:pt x="522" y="325"/>
                    </a:lnTo>
                    <a:cubicBezTo>
                      <a:pt x="529" y="316"/>
                      <a:pt x="540" y="306"/>
                      <a:pt x="547" y="298"/>
                    </a:cubicBezTo>
                    <a:cubicBezTo>
                      <a:pt x="557" y="282"/>
                      <a:pt x="563" y="263"/>
                      <a:pt x="570" y="247"/>
                    </a:cubicBezTo>
                    <a:cubicBezTo>
                      <a:pt x="577" y="227"/>
                      <a:pt x="577" y="205"/>
                      <a:pt x="580" y="187"/>
                    </a:cubicBezTo>
                    <a:lnTo>
                      <a:pt x="580" y="187"/>
                    </a:lnTo>
                    <a:cubicBezTo>
                      <a:pt x="578" y="198"/>
                      <a:pt x="577" y="213"/>
                      <a:pt x="576" y="226"/>
                    </a:cubicBezTo>
                    <a:cubicBezTo>
                      <a:pt x="577" y="220"/>
                      <a:pt x="578" y="213"/>
                      <a:pt x="580" y="208"/>
                    </a:cubicBezTo>
                    <a:cubicBezTo>
                      <a:pt x="586" y="181"/>
                      <a:pt x="586" y="152"/>
                      <a:pt x="578" y="125"/>
                    </a:cubicBezTo>
                    <a:cubicBezTo>
                      <a:pt x="573" y="106"/>
                      <a:pt x="564" y="87"/>
                      <a:pt x="551" y="73"/>
                    </a:cubicBezTo>
                    <a:cubicBezTo>
                      <a:pt x="541" y="57"/>
                      <a:pt x="527" y="43"/>
                      <a:pt x="509" y="34"/>
                    </a:cubicBezTo>
                    <a:cubicBezTo>
                      <a:pt x="495" y="24"/>
                      <a:pt x="478" y="18"/>
                      <a:pt x="462" y="15"/>
                    </a:cubicBezTo>
                    <a:cubicBezTo>
                      <a:pt x="456" y="14"/>
                      <a:pt x="453" y="9"/>
                      <a:pt x="449" y="8"/>
                    </a:cubicBezTo>
                    <a:cubicBezTo>
                      <a:pt x="434" y="2"/>
                      <a:pt x="418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5"/>
              <p:cNvSpPr/>
              <p:nvPr/>
            </p:nvSpPr>
            <p:spPr>
              <a:xfrm>
                <a:off x="2363200" y="178382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342" y="289"/>
                    </a:moveTo>
                    <a:lnTo>
                      <a:pt x="342" y="289"/>
                    </a:lnTo>
                    <a:cubicBezTo>
                      <a:pt x="342" y="289"/>
                      <a:pt x="342" y="290"/>
                      <a:pt x="342" y="290"/>
                    </a:cubicBezTo>
                    <a:lnTo>
                      <a:pt x="342" y="290"/>
                    </a:lnTo>
                    <a:cubicBezTo>
                      <a:pt x="342" y="290"/>
                      <a:pt x="342" y="289"/>
                      <a:pt x="342" y="289"/>
                    </a:cubicBezTo>
                    <a:close/>
                    <a:moveTo>
                      <a:pt x="229" y="1"/>
                    </a:moveTo>
                    <a:cubicBezTo>
                      <a:pt x="224" y="1"/>
                      <a:pt x="193" y="5"/>
                      <a:pt x="188" y="7"/>
                    </a:cubicBezTo>
                    <a:lnTo>
                      <a:pt x="185" y="7"/>
                    </a:lnTo>
                    <a:cubicBezTo>
                      <a:pt x="181" y="8"/>
                      <a:pt x="174" y="9"/>
                      <a:pt x="170" y="14"/>
                    </a:cubicBezTo>
                    <a:lnTo>
                      <a:pt x="164" y="14"/>
                    </a:lnTo>
                    <a:cubicBezTo>
                      <a:pt x="155" y="14"/>
                      <a:pt x="148" y="15"/>
                      <a:pt x="138" y="17"/>
                    </a:cubicBezTo>
                    <a:lnTo>
                      <a:pt x="95" y="35"/>
                    </a:lnTo>
                    <a:cubicBezTo>
                      <a:pt x="83" y="44"/>
                      <a:pt x="70" y="53"/>
                      <a:pt x="59" y="64"/>
                    </a:cubicBezTo>
                    <a:lnTo>
                      <a:pt x="57" y="66"/>
                    </a:lnTo>
                    <a:lnTo>
                      <a:pt x="56" y="67"/>
                    </a:lnTo>
                    <a:cubicBezTo>
                      <a:pt x="35" y="86"/>
                      <a:pt x="14" y="122"/>
                      <a:pt x="8" y="149"/>
                    </a:cubicBezTo>
                    <a:cubicBezTo>
                      <a:pt x="7" y="165"/>
                      <a:pt x="5" y="181"/>
                      <a:pt x="1" y="197"/>
                    </a:cubicBezTo>
                    <a:lnTo>
                      <a:pt x="1" y="200"/>
                    </a:lnTo>
                    <a:lnTo>
                      <a:pt x="1" y="201"/>
                    </a:lnTo>
                    <a:lnTo>
                      <a:pt x="1" y="208"/>
                    </a:lnTo>
                    <a:cubicBezTo>
                      <a:pt x="1" y="240"/>
                      <a:pt x="11" y="269"/>
                      <a:pt x="25" y="298"/>
                    </a:cubicBezTo>
                    <a:cubicBezTo>
                      <a:pt x="41" y="325"/>
                      <a:pt x="61" y="347"/>
                      <a:pt x="87" y="361"/>
                    </a:cubicBezTo>
                    <a:cubicBezTo>
                      <a:pt x="115" y="377"/>
                      <a:pt x="145" y="384"/>
                      <a:pt x="178" y="384"/>
                    </a:cubicBezTo>
                    <a:cubicBezTo>
                      <a:pt x="210" y="384"/>
                      <a:pt x="239" y="376"/>
                      <a:pt x="268" y="361"/>
                    </a:cubicBezTo>
                    <a:cubicBezTo>
                      <a:pt x="270" y="360"/>
                      <a:pt x="273" y="358"/>
                      <a:pt x="275" y="355"/>
                    </a:cubicBezTo>
                    <a:cubicBezTo>
                      <a:pt x="303" y="337"/>
                      <a:pt x="323" y="320"/>
                      <a:pt x="342" y="290"/>
                    </a:cubicBezTo>
                    <a:lnTo>
                      <a:pt x="342" y="290"/>
                    </a:lnTo>
                    <a:cubicBezTo>
                      <a:pt x="342" y="290"/>
                      <a:pt x="342" y="290"/>
                      <a:pt x="342" y="290"/>
                    </a:cubicBezTo>
                    <a:cubicBezTo>
                      <a:pt x="342" y="290"/>
                      <a:pt x="359" y="257"/>
                      <a:pt x="361" y="243"/>
                    </a:cubicBezTo>
                    <a:lnTo>
                      <a:pt x="361" y="239"/>
                    </a:lnTo>
                    <a:cubicBezTo>
                      <a:pt x="364" y="230"/>
                      <a:pt x="364" y="224"/>
                      <a:pt x="366" y="216"/>
                    </a:cubicBezTo>
                    <a:cubicBezTo>
                      <a:pt x="371" y="207"/>
                      <a:pt x="379" y="197"/>
                      <a:pt x="380" y="187"/>
                    </a:cubicBezTo>
                    <a:cubicBezTo>
                      <a:pt x="380" y="177"/>
                      <a:pt x="381" y="164"/>
                      <a:pt x="384" y="151"/>
                    </a:cubicBezTo>
                    <a:cubicBezTo>
                      <a:pt x="384" y="123"/>
                      <a:pt x="377" y="100"/>
                      <a:pt x="364" y="77"/>
                    </a:cubicBezTo>
                    <a:cubicBezTo>
                      <a:pt x="358" y="70"/>
                      <a:pt x="345" y="53"/>
                      <a:pt x="340" y="47"/>
                    </a:cubicBezTo>
                    <a:lnTo>
                      <a:pt x="338" y="44"/>
                    </a:lnTo>
                    <a:cubicBezTo>
                      <a:pt x="338" y="44"/>
                      <a:pt x="318" y="27"/>
                      <a:pt x="308" y="21"/>
                    </a:cubicBezTo>
                    <a:cubicBezTo>
                      <a:pt x="304" y="20"/>
                      <a:pt x="295" y="15"/>
                      <a:pt x="289" y="14"/>
                    </a:cubicBezTo>
                    <a:cubicBezTo>
                      <a:pt x="285" y="12"/>
                      <a:pt x="273" y="7"/>
                      <a:pt x="272" y="7"/>
                    </a:cubicBezTo>
                    <a:lnTo>
                      <a:pt x="270" y="7"/>
                    </a:lnTo>
                    <a:cubicBezTo>
                      <a:pt x="266" y="7"/>
                      <a:pt x="234" y="1"/>
                      <a:pt x="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5"/>
              <p:cNvSpPr/>
              <p:nvPr/>
            </p:nvSpPr>
            <p:spPr>
              <a:xfrm>
                <a:off x="2381650" y="177587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5"/>
              <p:cNvSpPr/>
              <p:nvPr/>
            </p:nvSpPr>
            <p:spPr>
              <a:xfrm>
                <a:off x="2387450" y="1777850"/>
                <a:ext cx="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" y="3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5"/>
              <p:cNvSpPr/>
              <p:nvPr/>
            </p:nvSpPr>
            <p:spPr>
              <a:xfrm>
                <a:off x="2387325" y="1776700"/>
                <a:ext cx="2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6"/>
                      <a:pt x="4" y="31"/>
                      <a:pt x="7" y="47"/>
                    </a:cubicBezTo>
                    <a:cubicBezTo>
                      <a:pt x="6" y="32"/>
                      <a:pt x="4" y="16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5"/>
              <p:cNvSpPr/>
              <p:nvPr/>
            </p:nvSpPr>
            <p:spPr>
              <a:xfrm>
                <a:off x="2375025" y="1772350"/>
                <a:ext cx="125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55" extrusionOk="0">
                    <a:moveTo>
                      <a:pt x="249" y="0"/>
                    </a:moveTo>
                    <a:cubicBezTo>
                      <a:pt x="204" y="4"/>
                      <a:pt x="153" y="10"/>
                      <a:pt x="115" y="35"/>
                    </a:cubicBezTo>
                    <a:cubicBezTo>
                      <a:pt x="112" y="36"/>
                      <a:pt x="71" y="69"/>
                      <a:pt x="68" y="69"/>
                    </a:cubicBezTo>
                    <a:cubicBezTo>
                      <a:pt x="58" y="84"/>
                      <a:pt x="45" y="99"/>
                      <a:pt x="35" y="114"/>
                    </a:cubicBezTo>
                    <a:lnTo>
                      <a:pt x="35" y="115"/>
                    </a:lnTo>
                    <a:cubicBezTo>
                      <a:pt x="25" y="133"/>
                      <a:pt x="17" y="151"/>
                      <a:pt x="11" y="172"/>
                    </a:cubicBezTo>
                    <a:cubicBezTo>
                      <a:pt x="1" y="212"/>
                      <a:pt x="1" y="251"/>
                      <a:pt x="11" y="293"/>
                    </a:cubicBezTo>
                    <a:cubicBezTo>
                      <a:pt x="17" y="310"/>
                      <a:pt x="24" y="330"/>
                      <a:pt x="35" y="346"/>
                    </a:cubicBezTo>
                    <a:cubicBezTo>
                      <a:pt x="35" y="346"/>
                      <a:pt x="35" y="349"/>
                      <a:pt x="37" y="349"/>
                    </a:cubicBezTo>
                    <a:cubicBezTo>
                      <a:pt x="37" y="350"/>
                      <a:pt x="70" y="392"/>
                      <a:pt x="71" y="392"/>
                    </a:cubicBezTo>
                    <a:cubicBezTo>
                      <a:pt x="83" y="406"/>
                      <a:pt x="100" y="417"/>
                      <a:pt x="115" y="425"/>
                    </a:cubicBezTo>
                    <a:cubicBezTo>
                      <a:pt x="142" y="442"/>
                      <a:pt x="179" y="454"/>
                      <a:pt x="212" y="454"/>
                    </a:cubicBezTo>
                    <a:cubicBezTo>
                      <a:pt x="216" y="454"/>
                      <a:pt x="219" y="454"/>
                      <a:pt x="223" y="454"/>
                    </a:cubicBezTo>
                    <a:cubicBezTo>
                      <a:pt x="237" y="453"/>
                      <a:pt x="251" y="451"/>
                      <a:pt x="263" y="450"/>
                    </a:cubicBezTo>
                    <a:cubicBezTo>
                      <a:pt x="276" y="451"/>
                      <a:pt x="287" y="453"/>
                      <a:pt x="299" y="454"/>
                    </a:cubicBezTo>
                    <a:cubicBezTo>
                      <a:pt x="332" y="454"/>
                      <a:pt x="362" y="445"/>
                      <a:pt x="390" y="430"/>
                    </a:cubicBezTo>
                    <a:cubicBezTo>
                      <a:pt x="403" y="421"/>
                      <a:pt x="413" y="411"/>
                      <a:pt x="426" y="402"/>
                    </a:cubicBezTo>
                    <a:cubicBezTo>
                      <a:pt x="447" y="381"/>
                      <a:pt x="463" y="353"/>
                      <a:pt x="471" y="323"/>
                    </a:cubicBezTo>
                    <a:cubicBezTo>
                      <a:pt x="471" y="321"/>
                      <a:pt x="473" y="320"/>
                      <a:pt x="473" y="317"/>
                    </a:cubicBezTo>
                    <a:cubicBezTo>
                      <a:pt x="475" y="313"/>
                      <a:pt x="479" y="308"/>
                      <a:pt x="482" y="303"/>
                    </a:cubicBezTo>
                    <a:cubicBezTo>
                      <a:pt x="491" y="287"/>
                      <a:pt x="494" y="271"/>
                      <a:pt x="496" y="252"/>
                    </a:cubicBezTo>
                    <a:cubicBezTo>
                      <a:pt x="498" y="242"/>
                      <a:pt x="499" y="231"/>
                      <a:pt x="499" y="221"/>
                    </a:cubicBezTo>
                    <a:cubicBezTo>
                      <a:pt x="498" y="205"/>
                      <a:pt x="498" y="185"/>
                      <a:pt x="492" y="169"/>
                    </a:cubicBezTo>
                    <a:cubicBezTo>
                      <a:pt x="489" y="160"/>
                      <a:pt x="482" y="147"/>
                      <a:pt x="481" y="143"/>
                    </a:cubicBezTo>
                    <a:cubicBezTo>
                      <a:pt x="478" y="137"/>
                      <a:pt x="473" y="125"/>
                      <a:pt x="469" y="115"/>
                    </a:cubicBezTo>
                    <a:cubicBezTo>
                      <a:pt x="452" y="84"/>
                      <a:pt x="420" y="53"/>
                      <a:pt x="388" y="35"/>
                    </a:cubicBezTo>
                    <a:cubicBezTo>
                      <a:pt x="368" y="25"/>
                      <a:pt x="347" y="16"/>
                      <a:pt x="325" y="7"/>
                    </a:cubicBezTo>
                    <a:lnTo>
                      <a:pt x="324" y="7"/>
                    </a:lnTo>
                    <a:cubicBezTo>
                      <a:pt x="321" y="7"/>
                      <a:pt x="269" y="0"/>
                      <a:pt x="2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5"/>
              <p:cNvSpPr/>
              <p:nvPr/>
            </p:nvSpPr>
            <p:spPr>
              <a:xfrm>
                <a:off x="2343975" y="1748400"/>
                <a:ext cx="1522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74" extrusionOk="0">
                    <a:moveTo>
                      <a:pt x="411" y="0"/>
                    </a:moveTo>
                    <a:cubicBezTo>
                      <a:pt x="388" y="0"/>
                      <a:pt x="365" y="4"/>
                      <a:pt x="343" y="12"/>
                    </a:cubicBezTo>
                    <a:cubicBezTo>
                      <a:pt x="320" y="21"/>
                      <a:pt x="296" y="31"/>
                      <a:pt x="271" y="46"/>
                    </a:cubicBezTo>
                    <a:cubicBezTo>
                      <a:pt x="250" y="57"/>
                      <a:pt x="231" y="74"/>
                      <a:pt x="211" y="90"/>
                    </a:cubicBezTo>
                    <a:cubicBezTo>
                      <a:pt x="198" y="100"/>
                      <a:pt x="189" y="116"/>
                      <a:pt x="177" y="129"/>
                    </a:cubicBezTo>
                    <a:cubicBezTo>
                      <a:pt x="176" y="132"/>
                      <a:pt x="173" y="132"/>
                      <a:pt x="170" y="135"/>
                    </a:cubicBezTo>
                    <a:cubicBezTo>
                      <a:pt x="151" y="155"/>
                      <a:pt x="133" y="175"/>
                      <a:pt x="113" y="195"/>
                    </a:cubicBezTo>
                    <a:cubicBezTo>
                      <a:pt x="104" y="204"/>
                      <a:pt x="95" y="214"/>
                      <a:pt x="87" y="224"/>
                    </a:cubicBezTo>
                    <a:cubicBezTo>
                      <a:pt x="72" y="239"/>
                      <a:pt x="59" y="255"/>
                      <a:pt x="46" y="272"/>
                    </a:cubicBezTo>
                    <a:cubicBezTo>
                      <a:pt x="33" y="286"/>
                      <a:pt x="22" y="302"/>
                      <a:pt x="16" y="321"/>
                    </a:cubicBezTo>
                    <a:cubicBezTo>
                      <a:pt x="4" y="343"/>
                      <a:pt x="0" y="366"/>
                      <a:pt x="0" y="392"/>
                    </a:cubicBezTo>
                    <a:cubicBezTo>
                      <a:pt x="2" y="407"/>
                      <a:pt x="3" y="423"/>
                      <a:pt x="7" y="439"/>
                    </a:cubicBezTo>
                    <a:cubicBezTo>
                      <a:pt x="12" y="464"/>
                      <a:pt x="23" y="482"/>
                      <a:pt x="39" y="501"/>
                    </a:cubicBezTo>
                    <a:cubicBezTo>
                      <a:pt x="46" y="515"/>
                      <a:pt x="58" y="524"/>
                      <a:pt x="72" y="533"/>
                    </a:cubicBezTo>
                    <a:cubicBezTo>
                      <a:pt x="90" y="550"/>
                      <a:pt x="110" y="560"/>
                      <a:pt x="133" y="566"/>
                    </a:cubicBezTo>
                    <a:cubicBezTo>
                      <a:pt x="149" y="567"/>
                      <a:pt x="166" y="569"/>
                      <a:pt x="182" y="573"/>
                    </a:cubicBezTo>
                    <a:cubicBezTo>
                      <a:pt x="213" y="573"/>
                      <a:pt x="245" y="564"/>
                      <a:pt x="271" y="549"/>
                    </a:cubicBezTo>
                    <a:cubicBezTo>
                      <a:pt x="283" y="539"/>
                      <a:pt x="296" y="530"/>
                      <a:pt x="306" y="521"/>
                    </a:cubicBezTo>
                    <a:cubicBezTo>
                      <a:pt x="322" y="510"/>
                      <a:pt x="335" y="497"/>
                      <a:pt x="350" y="487"/>
                    </a:cubicBezTo>
                    <a:cubicBezTo>
                      <a:pt x="378" y="478"/>
                      <a:pt x="405" y="464"/>
                      <a:pt x="427" y="442"/>
                    </a:cubicBezTo>
                    <a:cubicBezTo>
                      <a:pt x="435" y="433"/>
                      <a:pt x="444" y="423"/>
                      <a:pt x="454" y="416"/>
                    </a:cubicBezTo>
                    <a:cubicBezTo>
                      <a:pt x="466" y="405"/>
                      <a:pt x="477" y="389"/>
                      <a:pt x="486" y="374"/>
                    </a:cubicBezTo>
                    <a:cubicBezTo>
                      <a:pt x="487" y="371"/>
                      <a:pt x="492" y="370"/>
                      <a:pt x="493" y="367"/>
                    </a:cubicBezTo>
                    <a:cubicBezTo>
                      <a:pt x="500" y="358"/>
                      <a:pt x="509" y="350"/>
                      <a:pt x="516" y="343"/>
                    </a:cubicBezTo>
                    <a:cubicBezTo>
                      <a:pt x="523" y="337"/>
                      <a:pt x="529" y="330"/>
                      <a:pt x="536" y="322"/>
                    </a:cubicBezTo>
                    <a:cubicBezTo>
                      <a:pt x="542" y="317"/>
                      <a:pt x="549" y="314"/>
                      <a:pt x="555" y="308"/>
                    </a:cubicBezTo>
                    <a:cubicBezTo>
                      <a:pt x="572" y="292"/>
                      <a:pt x="584" y="273"/>
                      <a:pt x="591" y="250"/>
                    </a:cubicBezTo>
                    <a:cubicBezTo>
                      <a:pt x="598" y="236"/>
                      <a:pt x="603" y="221"/>
                      <a:pt x="603" y="206"/>
                    </a:cubicBezTo>
                    <a:cubicBezTo>
                      <a:pt x="608" y="177"/>
                      <a:pt x="607" y="154"/>
                      <a:pt x="600" y="131"/>
                    </a:cubicBezTo>
                    <a:cubicBezTo>
                      <a:pt x="591" y="102"/>
                      <a:pt x="574" y="74"/>
                      <a:pt x="555" y="53"/>
                    </a:cubicBezTo>
                    <a:cubicBezTo>
                      <a:pt x="523" y="18"/>
                      <a:pt x="473" y="2"/>
                      <a:pt x="428" y="1"/>
                    </a:cubicBezTo>
                    <a:cubicBezTo>
                      <a:pt x="422" y="0"/>
                      <a:pt x="416" y="0"/>
                      <a:pt x="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5"/>
              <p:cNvSpPr/>
              <p:nvPr/>
            </p:nvSpPr>
            <p:spPr>
              <a:xfrm>
                <a:off x="2345300" y="1754600"/>
                <a:ext cx="2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6" y="5"/>
                      <a:pt x="2" y="8"/>
                      <a:pt x="0" y="12"/>
                    </a:cubicBezTo>
                    <a:cubicBezTo>
                      <a:pt x="5" y="8"/>
                      <a:pt x="6" y="5"/>
                      <a:pt x="9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5"/>
              <p:cNvSpPr/>
              <p:nvPr/>
            </p:nvSpPr>
            <p:spPr>
              <a:xfrm>
                <a:off x="2344800" y="1754900"/>
                <a:ext cx="5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20" y="0"/>
                    </a:moveTo>
                    <a:cubicBezTo>
                      <a:pt x="17" y="5"/>
                      <a:pt x="13" y="10"/>
                      <a:pt x="10" y="14"/>
                    </a:cubicBezTo>
                    <a:lnTo>
                      <a:pt x="10" y="14"/>
                    </a:lnTo>
                    <a:cubicBezTo>
                      <a:pt x="11" y="13"/>
                      <a:pt x="13" y="11"/>
                      <a:pt x="15" y="9"/>
                    </a:cubicBezTo>
                    <a:cubicBezTo>
                      <a:pt x="18" y="8"/>
                      <a:pt x="19" y="3"/>
                      <a:pt x="20" y="0"/>
                    </a:cubicBezTo>
                    <a:close/>
                    <a:moveTo>
                      <a:pt x="10" y="14"/>
                    </a:moveTo>
                    <a:lnTo>
                      <a:pt x="10" y="14"/>
                    </a:lnTo>
                    <a:cubicBezTo>
                      <a:pt x="6" y="18"/>
                      <a:pt x="3" y="21"/>
                      <a:pt x="0" y="25"/>
                    </a:cubicBezTo>
                    <a:cubicBezTo>
                      <a:pt x="4" y="22"/>
                      <a:pt x="7" y="18"/>
                      <a:pt x="10" y="14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5"/>
              <p:cNvSpPr/>
              <p:nvPr/>
            </p:nvSpPr>
            <p:spPr>
              <a:xfrm>
                <a:off x="2363350" y="1724125"/>
                <a:ext cx="171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40" extrusionOk="0">
                    <a:moveTo>
                      <a:pt x="531" y="0"/>
                    </a:moveTo>
                    <a:cubicBezTo>
                      <a:pt x="529" y="0"/>
                      <a:pt x="528" y="0"/>
                      <a:pt x="527" y="0"/>
                    </a:cubicBezTo>
                    <a:cubicBezTo>
                      <a:pt x="482" y="2"/>
                      <a:pt x="436" y="9"/>
                      <a:pt x="393" y="25"/>
                    </a:cubicBezTo>
                    <a:cubicBezTo>
                      <a:pt x="364" y="36"/>
                      <a:pt x="335" y="47"/>
                      <a:pt x="309" y="64"/>
                    </a:cubicBezTo>
                    <a:cubicBezTo>
                      <a:pt x="285" y="78"/>
                      <a:pt x="260" y="100"/>
                      <a:pt x="237" y="119"/>
                    </a:cubicBezTo>
                    <a:cubicBezTo>
                      <a:pt x="231" y="123"/>
                      <a:pt x="230" y="130"/>
                      <a:pt x="225" y="133"/>
                    </a:cubicBezTo>
                    <a:cubicBezTo>
                      <a:pt x="123" y="201"/>
                      <a:pt x="28" y="294"/>
                      <a:pt x="9" y="418"/>
                    </a:cubicBezTo>
                    <a:cubicBezTo>
                      <a:pt x="1" y="449"/>
                      <a:pt x="1" y="479"/>
                      <a:pt x="9" y="509"/>
                    </a:cubicBezTo>
                    <a:cubicBezTo>
                      <a:pt x="19" y="538"/>
                      <a:pt x="34" y="565"/>
                      <a:pt x="55" y="587"/>
                    </a:cubicBezTo>
                    <a:cubicBezTo>
                      <a:pt x="86" y="618"/>
                      <a:pt x="133" y="639"/>
                      <a:pt x="179" y="639"/>
                    </a:cubicBezTo>
                    <a:cubicBezTo>
                      <a:pt x="194" y="639"/>
                      <a:pt x="210" y="637"/>
                      <a:pt x="224" y="632"/>
                    </a:cubicBezTo>
                    <a:cubicBezTo>
                      <a:pt x="276" y="614"/>
                      <a:pt x="329" y="594"/>
                      <a:pt x="374" y="563"/>
                    </a:cubicBezTo>
                    <a:cubicBezTo>
                      <a:pt x="419" y="531"/>
                      <a:pt x="463" y="495"/>
                      <a:pt x="502" y="456"/>
                    </a:cubicBezTo>
                    <a:cubicBezTo>
                      <a:pt x="540" y="416"/>
                      <a:pt x="574" y="372"/>
                      <a:pt x="600" y="326"/>
                    </a:cubicBezTo>
                    <a:cubicBezTo>
                      <a:pt x="626" y="281"/>
                      <a:pt x="652" y="234"/>
                      <a:pt x="669" y="185"/>
                    </a:cubicBezTo>
                    <a:cubicBezTo>
                      <a:pt x="685" y="145"/>
                      <a:pt x="669" y="93"/>
                      <a:pt x="642" y="58"/>
                    </a:cubicBezTo>
                    <a:cubicBezTo>
                      <a:pt x="617" y="24"/>
                      <a:pt x="575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5"/>
              <p:cNvSpPr/>
              <p:nvPr/>
            </p:nvSpPr>
            <p:spPr>
              <a:xfrm>
                <a:off x="2387125" y="1748075"/>
                <a:ext cx="2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9" h="4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7" y="2"/>
                      <a:pt x="4" y="4"/>
                      <a:pt x="1" y="4"/>
                    </a:cubicBezTo>
                    <a:cubicBezTo>
                      <a:pt x="4" y="4"/>
                      <a:pt x="5" y="4"/>
                      <a:pt x="8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5"/>
              <p:cNvSpPr/>
              <p:nvPr/>
            </p:nvSpPr>
            <p:spPr>
              <a:xfrm>
                <a:off x="2378425" y="1722700"/>
                <a:ext cx="2485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064" extrusionOk="0">
                    <a:moveTo>
                      <a:pt x="363" y="1012"/>
                    </a:moveTo>
                    <a:cubicBezTo>
                      <a:pt x="362" y="1013"/>
                      <a:pt x="360" y="1015"/>
                      <a:pt x="359" y="1016"/>
                    </a:cubicBezTo>
                    <a:cubicBezTo>
                      <a:pt x="361" y="1015"/>
                      <a:pt x="362" y="1013"/>
                      <a:pt x="363" y="1012"/>
                    </a:cubicBezTo>
                    <a:close/>
                    <a:moveTo>
                      <a:pt x="781" y="0"/>
                    </a:moveTo>
                    <a:cubicBezTo>
                      <a:pt x="766" y="0"/>
                      <a:pt x="750" y="3"/>
                      <a:pt x="735" y="7"/>
                    </a:cubicBezTo>
                    <a:lnTo>
                      <a:pt x="714" y="11"/>
                    </a:lnTo>
                    <a:cubicBezTo>
                      <a:pt x="695" y="16"/>
                      <a:pt x="678" y="23"/>
                      <a:pt x="662" y="29"/>
                    </a:cubicBezTo>
                    <a:cubicBezTo>
                      <a:pt x="611" y="47"/>
                      <a:pt x="561" y="70"/>
                      <a:pt x="515" y="101"/>
                    </a:cubicBezTo>
                    <a:cubicBezTo>
                      <a:pt x="428" y="160"/>
                      <a:pt x="346" y="230"/>
                      <a:pt x="274" y="308"/>
                    </a:cubicBezTo>
                    <a:cubicBezTo>
                      <a:pt x="232" y="353"/>
                      <a:pt x="195" y="405"/>
                      <a:pt x="159" y="454"/>
                    </a:cubicBezTo>
                    <a:cubicBezTo>
                      <a:pt x="131" y="490"/>
                      <a:pt x="102" y="527"/>
                      <a:pt x="82" y="569"/>
                    </a:cubicBezTo>
                    <a:cubicBezTo>
                      <a:pt x="32" y="670"/>
                      <a:pt x="0" y="784"/>
                      <a:pt x="42" y="893"/>
                    </a:cubicBezTo>
                    <a:cubicBezTo>
                      <a:pt x="46" y="909"/>
                      <a:pt x="56" y="922"/>
                      <a:pt x="66" y="932"/>
                    </a:cubicBezTo>
                    <a:cubicBezTo>
                      <a:pt x="81" y="986"/>
                      <a:pt x="115" y="1029"/>
                      <a:pt x="167" y="1051"/>
                    </a:cubicBezTo>
                    <a:cubicBezTo>
                      <a:pt x="189" y="1059"/>
                      <a:pt x="212" y="1063"/>
                      <a:pt x="235" y="1063"/>
                    </a:cubicBezTo>
                    <a:cubicBezTo>
                      <a:pt x="281" y="1063"/>
                      <a:pt x="326" y="1046"/>
                      <a:pt x="360" y="1014"/>
                    </a:cubicBezTo>
                    <a:cubicBezTo>
                      <a:pt x="365" y="1010"/>
                      <a:pt x="367" y="1008"/>
                      <a:pt x="368" y="1008"/>
                    </a:cubicBezTo>
                    <a:lnTo>
                      <a:pt x="368" y="1008"/>
                    </a:lnTo>
                    <a:cubicBezTo>
                      <a:pt x="368" y="1008"/>
                      <a:pt x="366" y="1010"/>
                      <a:pt x="363" y="1012"/>
                    </a:cubicBezTo>
                    <a:lnTo>
                      <a:pt x="363" y="1012"/>
                    </a:lnTo>
                    <a:cubicBezTo>
                      <a:pt x="367" y="1009"/>
                      <a:pt x="372" y="1006"/>
                      <a:pt x="375" y="1003"/>
                    </a:cubicBezTo>
                    <a:cubicBezTo>
                      <a:pt x="388" y="994"/>
                      <a:pt x="399" y="986"/>
                      <a:pt x="411" y="976"/>
                    </a:cubicBezTo>
                    <a:cubicBezTo>
                      <a:pt x="447" y="953"/>
                      <a:pt x="479" y="928"/>
                      <a:pt x="512" y="901"/>
                    </a:cubicBezTo>
                    <a:cubicBezTo>
                      <a:pt x="561" y="860"/>
                      <a:pt x="607" y="816"/>
                      <a:pt x="652" y="771"/>
                    </a:cubicBezTo>
                    <a:cubicBezTo>
                      <a:pt x="698" y="726"/>
                      <a:pt x="737" y="679"/>
                      <a:pt x="777" y="628"/>
                    </a:cubicBezTo>
                    <a:cubicBezTo>
                      <a:pt x="802" y="596"/>
                      <a:pt x="828" y="563"/>
                      <a:pt x="851" y="530"/>
                    </a:cubicBezTo>
                    <a:cubicBezTo>
                      <a:pt x="859" y="519"/>
                      <a:pt x="868" y="506"/>
                      <a:pt x="875" y="494"/>
                    </a:cubicBezTo>
                    <a:cubicBezTo>
                      <a:pt x="879" y="490"/>
                      <a:pt x="882" y="485"/>
                      <a:pt x="885" y="480"/>
                    </a:cubicBezTo>
                    <a:cubicBezTo>
                      <a:pt x="890" y="477"/>
                      <a:pt x="901" y="470"/>
                      <a:pt x="904" y="467"/>
                    </a:cubicBezTo>
                    <a:lnTo>
                      <a:pt x="902" y="464"/>
                    </a:lnTo>
                    <a:cubicBezTo>
                      <a:pt x="914" y="457"/>
                      <a:pt x="924" y="452"/>
                      <a:pt x="936" y="441"/>
                    </a:cubicBezTo>
                    <a:cubicBezTo>
                      <a:pt x="980" y="399"/>
                      <a:pt x="993" y="317"/>
                      <a:pt x="959" y="262"/>
                    </a:cubicBezTo>
                    <a:cubicBezTo>
                      <a:pt x="953" y="255"/>
                      <a:pt x="947" y="251"/>
                      <a:pt x="943" y="245"/>
                    </a:cubicBezTo>
                    <a:cubicBezTo>
                      <a:pt x="960" y="209"/>
                      <a:pt x="964" y="165"/>
                      <a:pt x="953" y="128"/>
                    </a:cubicBezTo>
                    <a:cubicBezTo>
                      <a:pt x="937" y="70"/>
                      <a:pt x="894" y="31"/>
                      <a:pt x="839" y="11"/>
                    </a:cubicBezTo>
                    <a:cubicBezTo>
                      <a:pt x="836" y="10"/>
                      <a:pt x="832" y="8"/>
                      <a:pt x="828" y="7"/>
                    </a:cubicBezTo>
                    <a:cubicBezTo>
                      <a:pt x="812" y="3"/>
                      <a:pt x="796" y="0"/>
                      <a:pt x="7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5"/>
              <p:cNvSpPr/>
              <p:nvPr/>
            </p:nvSpPr>
            <p:spPr>
              <a:xfrm>
                <a:off x="2399350" y="1723000"/>
                <a:ext cx="7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9" y="9"/>
                      <a:pt x="29" y="13"/>
                      <a:pt x="30" y="13"/>
                    </a:cubicBezTo>
                    <a:cubicBezTo>
                      <a:pt x="30" y="13"/>
                      <a:pt x="21" y="9"/>
                      <a:pt x="1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5"/>
              <p:cNvSpPr/>
              <p:nvPr/>
            </p:nvSpPr>
            <p:spPr>
              <a:xfrm>
                <a:off x="2307775" y="1835750"/>
                <a:ext cx="1086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2102" extrusionOk="0">
                    <a:moveTo>
                      <a:pt x="4222" y="0"/>
                    </a:moveTo>
                    <a:cubicBezTo>
                      <a:pt x="4207" y="0"/>
                      <a:pt x="4192" y="4"/>
                      <a:pt x="4177" y="12"/>
                    </a:cubicBezTo>
                    <a:cubicBezTo>
                      <a:pt x="3795" y="221"/>
                      <a:pt x="3358" y="394"/>
                      <a:pt x="2916" y="400"/>
                    </a:cubicBezTo>
                    <a:cubicBezTo>
                      <a:pt x="2523" y="403"/>
                      <a:pt x="2179" y="380"/>
                      <a:pt x="1830" y="590"/>
                    </a:cubicBezTo>
                    <a:cubicBezTo>
                      <a:pt x="1568" y="749"/>
                      <a:pt x="1352" y="971"/>
                      <a:pt x="1128" y="1176"/>
                    </a:cubicBezTo>
                    <a:cubicBezTo>
                      <a:pt x="1052" y="1233"/>
                      <a:pt x="980" y="1295"/>
                      <a:pt x="912" y="1363"/>
                    </a:cubicBezTo>
                    <a:cubicBezTo>
                      <a:pt x="713" y="1526"/>
                      <a:pt x="494" y="1661"/>
                      <a:pt x="224" y="1719"/>
                    </a:cubicBezTo>
                    <a:cubicBezTo>
                      <a:pt x="211" y="1722"/>
                      <a:pt x="201" y="1728"/>
                      <a:pt x="191" y="1733"/>
                    </a:cubicBezTo>
                    <a:cubicBezTo>
                      <a:pt x="190" y="1733"/>
                      <a:pt x="188" y="1733"/>
                      <a:pt x="187" y="1735"/>
                    </a:cubicBezTo>
                    <a:cubicBezTo>
                      <a:pt x="172" y="1738"/>
                      <a:pt x="161" y="1745"/>
                      <a:pt x="151" y="1755"/>
                    </a:cubicBezTo>
                    <a:lnTo>
                      <a:pt x="129" y="1759"/>
                    </a:lnTo>
                    <a:cubicBezTo>
                      <a:pt x="28" y="1784"/>
                      <a:pt x="1" y="1940"/>
                      <a:pt x="98" y="1989"/>
                    </a:cubicBezTo>
                    <a:cubicBezTo>
                      <a:pt x="261" y="2068"/>
                      <a:pt x="436" y="2101"/>
                      <a:pt x="617" y="2101"/>
                    </a:cubicBezTo>
                    <a:cubicBezTo>
                      <a:pt x="795" y="2101"/>
                      <a:pt x="977" y="2069"/>
                      <a:pt x="1156" y="2019"/>
                    </a:cubicBezTo>
                    <a:cubicBezTo>
                      <a:pt x="1171" y="2017"/>
                      <a:pt x="1190" y="2015"/>
                      <a:pt x="1206" y="2012"/>
                    </a:cubicBezTo>
                    <a:cubicBezTo>
                      <a:pt x="1566" y="1953"/>
                      <a:pt x="1943" y="1846"/>
                      <a:pt x="2258" y="1657"/>
                    </a:cubicBezTo>
                    <a:cubicBezTo>
                      <a:pt x="2415" y="1562"/>
                      <a:pt x="2529" y="1435"/>
                      <a:pt x="2619" y="1275"/>
                    </a:cubicBezTo>
                    <a:cubicBezTo>
                      <a:pt x="2669" y="1187"/>
                      <a:pt x="2712" y="1085"/>
                      <a:pt x="2790" y="1014"/>
                    </a:cubicBezTo>
                    <a:cubicBezTo>
                      <a:pt x="2878" y="935"/>
                      <a:pt x="3001" y="913"/>
                      <a:pt x="3110" y="879"/>
                    </a:cubicBezTo>
                    <a:cubicBezTo>
                      <a:pt x="3574" y="733"/>
                      <a:pt x="3956" y="511"/>
                      <a:pt x="4285" y="155"/>
                    </a:cubicBezTo>
                    <a:cubicBezTo>
                      <a:pt x="4344" y="92"/>
                      <a:pt x="4293" y="0"/>
                      <a:pt x="4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5"/>
              <p:cNvSpPr/>
              <p:nvPr/>
            </p:nvSpPr>
            <p:spPr>
              <a:xfrm>
                <a:off x="2392150" y="1870325"/>
                <a:ext cx="17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8" extrusionOk="0">
                    <a:moveTo>
                      <a:pt x="405" y="1"/>
                    </a:moveTo>
                    <a:cubicBezTo>
                      <a:pt x="398" y="1"/>
                      <a:pt x="391" y="1"/>
                      <a:pt x="384" y="2"/>
                    </a:cubicBezTo>
                    <a:cubicBezTo>
                      <a:pt x="353" y="6"/>
                      <a:pt x="322" y="7"/>
                      <a:pt x="290" y="16"/>
                    </a:cubicBezTo>
                    <a:cubicBezTo>
                      <a:pt x="247" y="29"/>
                      <a:pt x="204" y="49"/>
                      <a:pt x="166" y="77"/>
                    </a:cubicBezTo>
                    <a:cubicBezTo>
                      <a:pt x="139" y="97"/>
                      <a:pt x="113" y="116"/>
                      <a:pt x="88" y="140"/>
                    </a:cubicBezTo>
                    <a:cubicBezTo>
                      <a:pt x="45" y="185"/>
                      <a:pt x="35" y="219"/>
                      <a:pt x="12" y="274"/>
                    </a:cubicBezTo>
                    <a:cubicBezTo>
                      <a:pt x="0" y="314"/>
                      <a:pt x="0" y="352"/>
                      <a:pt x="12" y="392"/>
                    </a:cubicBezTo>
                    <a:cubicBezTo>
                      <a:pt x="19" y="418"/>
                      <a:pt x="33" y="443"/>
                      <a:pt x="49" y="464"/>
                    </a:cubicBezTo>
                    <a:cubicBezTo>
                      <a:pt x="55" y="487"/>
                      <a:pt x="64" y="510"/>
                      <a:pt x="80" y="531"/>
                    </a:cubicBezTo>
                    <a:cubicBezTo>
                      <a:pt x="87" y="542"/>
                      <a:pt x="98" y="554"/>
                      <a:pt x="110" y="561"/>
                    </a:cubicBezTo>
                    <a:cubicBezTo>
                      <a:pt x="121" y="571"/>
                      <a:pt x="134" y="578"/>
                      <a:pt x="149" y="583"/>
                    </a:cubicBezTo>
                    <a:cubicBezTo>
                      <a:pt x="172" y="592"/>
                      <a:pt x="196" y="597"/>
                      <a:pt x="220" y="597"/>
                    </a:cubicBezTo>
                    <a:cubicBezTo>
                      <a:pt x="234" y="597"/>
                      <a:pt x="247" y="595"/>
                      <a:pt x="261" y="591"/>
                    </a:cubicBezTo>
                    <a:cubicBezTo>
                      <a:pt x="287" y="584"/>
                      <a:pt x="315" y="575"/>
                      <a:pt x="338" y="564"/>
                    </a:cubicBezTo>
                    <a:cubicBezTo>
                      <a:pt x="374" y="549"/>
                      <a:pt x="410" y="534"/>
                      <a:pt x="441" y="510"/>
                    </a:cubicBezTo>
                    <a:cubicBezTo>
                      <a:pt x="473" y="489"/>
                      <a:pt x="503" y="466"/>
                      <a:pt x="531" y="437"/>
                    </a:cubicBezTo>
                    <a:cubicBezTo>
                      <a:pt x="539" y="427"/>
                      <a:pt x="547" y="415"/>
                      <a:pt x="554" y="405"/>
                    </a:cubicBezTo>
                    <a:lnTo>
                      <a:pt x="555" y="404"/>
                    </a:lnTo>
                    <a:lnTo>
                      <a:pt x="555" y="402"/>
                    </a:lnTo>
                    <a:cubicBezTo>
                      <a:pt x="563" y="392"/>
                      <a:pt x="572" y="382"/>
                      <a:pt x="581" y="371"/>
                    </a:cubicBezTo>
                    <a:lnTo>
                      <a:pt x="581" y="371"/>
                    </a:lnTo>
                    <a:cubicBezTo>
                      <a:pt x="587" y="365"/>
                      <a:pt x="592" y="358"/>
                      <a:pt x="597" y="352"/>
                    </a:cubicBezTo>
                    <a:cubicBezTo>
                      <a:pt x="597" y="352"/>
                      <a:pt x="599" y="352"/>
                      <a:pt x="599" y="350"/>
                    </a:cubicBezTo>
                    <a:cubicBezTo>
                      <a:pt x="626" y="333"/>
                      <a:pt x="646" y="314"/>
                      <a:pt x="662" y="287"/>
                    </a:cubicBezTo>
                    <a:cubicBezTo>
                      <a:pt x="675" y="267"/>
                      <a:pt x="682" y="245"/>
                      <a:pt x="684" y="222"/>
                    </a:cubicBezTo>
                    <a:cubicBezTo>
                      <a:pt x="691" y="202"/>
                      <a:pt x="691" y="179"/>
                      <a:pt x="684" y="156"/>
                    </a:cubicBezTo>
                    <a:cubicBezTo>
                      <a:pt x="673" y="126"/>
                      <a:pt x="659" y="100"/>
                      <a:pt x="637" y="78"/>
                    </a:cubicBezTo>
                    <a:cubicBezTo>
                      <a:pt x="609" y="51"/>
                      <a:pt x="583" y="36"/>
                      <a:pt x="545" y="25"/>
                    </a:cubicBezTo>
                    <a:cubicBezTo>
                      <a:pt x="538" y="20"/>
                      <a:pt x="528" y="19"/>
                      <a:pt x="521" y="16"/>
                    </a:cubicBezTo>
                    <a:cubicBezTo>
                      <a:pt x="490" y="9"/>
                      <a:pt x="457" y="6"/>
                      <a:pt x="427" y="2"/>
                    </a:cubicBezTo>
                    <a:cubicBezTo>
                      <a:pt x="420" y="1"/>
                      <a:pt x="413" y="1"/>
                      <a:pt x="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5"/>
              <p:cNvSpPr/>
              <p:nvPr/>
            </p:nvSpPr>
            <p:spPr>
              <a:xfrm>
                <a:off x="2360225" y="1883300"/>
                <a:ext cx="17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44" extrusionOk="0">
                    <a:moveTo>
                      <a:pt x="418" y="1"/>
                    </a:moveTo>
                    <a:cubicBezTo>
                      <a:pt x="410" y="1"/>
                      <a:pt x="403" y="1"/>
                      <a:pt x="395" y="2"/>
                    </a:cubicBezTo>
                    <a:cubicBezTo>
                      <a:pt x="348" y="6"/>
                      <a:pt x="299" y="12"/>
                      <a:pt x="255" y="28"/>
                    </a:cubicBezTo>
                    <a:cubicBezTo>
                      <a:pt x="201" y="49"/>
                      <a:pt x="131" y="77"/>
                      <a:pt x="92" y="126"/>
                    </a:cubicBezTo>
                    <a:cubicBezTo>
                      <a:pt x="58" y="166"/>
                      <a:pt x="30" y="199"/>
                      <a:pt x="15" y="251"/>
                    </a:cubicBezTo>
                    <a:cubicBezTo>
                      <a:pt x="0" y="296"/>
                      <a:pt x="7" y="352"/>
                      <a:pt x="16" y="395"/>
                    </a:cubicBezTo>
                    <a:cubicBezTo>
                      <a:pt x="22" y="421"/>
                      <a:pt x="35" y="444"/>
                      <a:pt x="52" y="464"/>
                    </a:cubicBezTo>
                    <a:cubicBezTo>
                      <a:pt x="67" y="486"/>
                      <a:pt x="85" y="503"/>
                      <a:pt x="108" y="516"/>
                    </a:cubicBezTo>
                    <a:cubicBezTo>
                      <a:pt x="139" y="532"/>
                      <a:pt x="177" y="544"/>
                      <a:pt x="214" y="544"/>
                    </a:cubicBezTo>
                    <a:cubicBezTo>
                      <a:pt x="230" y="544"/>
                      <a:pt x="246" y="542"/>
                      <a:pt x="261" y="536"/>
                    </a:cubicBezTo>
                    <a:cubicBezTo>
                      <a:pt x="268" y="532"/>
                      <a:pt x="276" y="531"/>
                      <a:pt x="283" y="529"/>
                    </a:cubicBezTo>
                    <a:cubicBezTo>
                      <a:pt x="303" y="538"/>
                      <a:pt x="326" y="544"/>
                      <a:pt x="349" y="544"/>
                    </a:cubicBezTo>
                    <a:cubicBezTo>
                      <a:pt x="351" y="544"/>
                      <a:pt x="354" y="544"/>
                      <a:pt x="356" y="544"/>
                    </a:cubicBezTo>
                    <a:cubicBezTo>
                      <a:pt x="375" y="541"/>
                      <a:pt x="391" y="538"/>
                      <a:pt x="410" y="536"/>
                    </a:cubicBezTo>
                    <a:cubicBezTo>
                      <a:pt x="441" y="526"/>
                      <a:pt x="470" y="510"/>
                      <a:pt x="496" y="486"/>
                    </a:cubicBezTo>
                    <a:cubicBezTo>
                      <a:pt x="529" y="454"/>
                      <a:pt x="558" y="422"/>
                      <a:pt x="590" y="389"/>
                    </a:cubicBezTo>
                    <a:cubicBezTo>
                      <a:pt x="616" y="371"/>
                      <a:pt x="640" y="350"/>
                      <a:pt x="658" y="322"/>
                    </a:cubicBezTo>
                    <a:cubicBezTo>
                      <a:pt x="665" y="304"/>
                      <a:pt x="672" y="288"/>
                      <a:pt x="678" y="273"/>
                    </a:cubicBezTo>
                    <a:cubicBezTo>
                      <a:pt x="685" y="244"/>
                      <a:pt x="686" y="216"/>
                      <a:pt x="681" y="190"/>
                    </a:cubicBezTo>
                    <a:cubicBezTo>
                      <a:pt x="681" y="172"/>
                      <a:pt x="675" y="154"/>
                      <a:pt x="666" y="139"/>
                    </a:cubicBezTo>
                    <a:cubicBezTo>
                      <a:pt x="660" y="121"/>
                      <a:pt x="653" y="107"/>
                      <a:pt x="642" y="94"/>
                    </a:cubicBezTo>
                    <a:cubicBezTo>
                      <a:pt x="633" y="79"/>
                      <a:pt x="620" y="66"/>
                      <a:pt x="606" y="58"/>
                    </a:cubicBezTo>
                    <a:cubicBezTo>
                      <a:pt x="585" y="40"/>
                      <a:pt x="562" y="28"/>
                      <a:pt x="536" y="22"/>
                    </a:cubicBezTo>
                    <a:cubicBezTo>
                      <a:pt x="499" y="7"/>
                      <a:pt x="458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5"/>
              <p:cNvSpPr/>
              <p:nvPr/>
            </p:nvSpPr>
            <p:spPr>
              <a:xfrm>
                <a:off x="2342525" y="1898575"/>
                <a:ext cx="122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502" extrusionOk="0">
                    <a:moveTo>
                      <a:pt x="241" y="0"/>
                    </a:moveTo>
                    <a:cubicBezTo>
                      <a:pt x="223" y="0"/>
                      <a:pt x="205" y="3"/>
                      <a:pt x="188" y="8"/>
                    </a:cubicBezTo>
                    <a:cubicBezTo>
                      <a:pt x="146" y="19"/>
                      <a:pt x="104" y="42"/>
                      <a:pt x="75" y="72"/>
                    </a:cubicBezTo>
                    <a:cubicBezTo>
                      <a:pt x="39" y="108"/>
                      <a:pt x="26" y="137"/>
                      <a:pt x="11" y="183"/>
                    </a:cubicBezTo>
                    <a:cubicBezTo>
                      <a:pt x="9" y="188"/>
                      <a:pt x="9" y="192"/>
                      <a:pt x="9" y="195"/>
                    </a:cubicBezTo>
                    <a:cubicBezTo>
                      <a:pt x="5" y="215"/>
                      <a:pt x="0" y="245"/>
                      <a:pt x="0" y="268"/>
                    </a:cubicBezTo>
                    <a:cubicBezTo>
                      <a:pt x="3" y="289"/>
                      <a:pt x="5" y="310"/>
                      <a:pt x="9" y="330"/>
                    </a:cubicBezTo>
                    <a:cubicBezTo>
                      <a:pt x="16" y="361"/>
                      <a:pt x="31" y="385"/>
                      <a:pt x="51" y="410"/>
                    </a:cubicBezTo>
                    <a:cubicBezTo>
                      <a:pt x="61" y="427"/>
                      <a:pt x="74" y="440"/>
                      <a:pt x="91" y="451"/>
                    </a:cubicBezTo>
                    <a:cubicBezTo>
                      <a:pt x="113" y="470"/>
                      <a:pt x="140" y="485"/>
                      <a:pt x="171" y="492"/>
                    </a:cubicBezTo>
                    <a:cubicBezTo>
                      <a:pt x="191" y="496"/>
                      <a:pt x="212" y="498"/>
                      <a:pt x="233" y="502"/>
                    </a:cubicBezTo>
                    <a:cubicBezTo>
                      <a:pt x="253" y="498"/>
                      <a:pt x="274" y="496"/>
                      <a:pt x="293" y="492"/>
                    </a:cubicBezTo>
                    <a:cubicBezTo>
                      <a:pt x="323" y="485"/>
                      <a:pt x="349" y="470"/>
                      <a:pt x="372" y="451"/>
                    </a:cubicBezTo>
                    <a:cubicBezTo>
                      <a:pt x="385" y="444"/>
                      <a:pt x="393" y="430"/>
                      <a:pt x="401" y="418"/>
                    </a:cubicBezTo>
                    <a:cubicBezTo>
                      <a:pt x="403" y="417"/>
                      <a:pt x="405" y="416"/>
                      <a:pt x="406" y="416"/>
                    </a:cubicBezTo>
                    <a:lnTo>
                      <a:pt x="406" y="416"/>
                    </a:lnTo>
                    <a:cubicBezTo>
                      <a:pt x="405" y="417"/>
                      <a:pt x="405" y="417"/>
                      <a:pt x="404" y="418"/>
                    </a:cubicBezTo>
                    <a:cubicBezTo>
                      <a:pt x="406" y="418"/>
                      <a:pt x="406" y="417"/>
                      <a:pt x="407" y="415"/>
                    </a:cubicBezTo>
                    <a:lnTo>
                      <a:pt x="407" y="415"/>
                    </a:lnTo>
                    <a:cubicBezTo>
                      <a:pt x="407" y="415"/>
                      <a:pt x="406" y="416"/>
                      <a:pt x="406" y="416"/>
                    </a:cubicBezTo>
                    <a:lnTo>
                      <a:pt x="406" y="416"/>
                    </a:lnTo>
                    <a:cubicBezTo>
                      <a:pt x="407" y="414"/>
                      <a:pt x="409" y="412"/>
                      <a:pt x="410" y="411"/>
                    </a:cubicBezTo>
                    <a:cubicBezTo>
                      <a:pt x="424" y="398"/>
                      <a:pt x="437" y="384"/>
                      <a:pt x="450" y="361"/>
                    </a:cubicBezTo>
                    <a:cubicBezTo>
                      <a:pt x="450" y="359"/>
                      <a:pt x="452" y="359"/>
                      <a:pt x="452" y="356"/>
                    </a:cubicBezTo>
                    <a:lnTo>
                      <a:pt x="455" y="355"/>
                    </a:lnTo>
                    <a:cubicBezTo>
                      <a:pt x="472" y="328"/>
                      <a:pt x="480" y="300"/>
                      <a:pt x="483" y="267"/>
                    </a:cubicBezTo>
                    <a:cubicBezTo>
                      <a:pt x="488" y="245"/>
                      <a:pt x="488" y="225"/>
                      <a:pt x="483" y="204"/>
                    </a:cubicBezTo>
                    <a:cubicBezTo>
                      <a:pt x="480" y="173"/>
                      <a:pt x="472" y="144"/>
                      <a:pt x="455" y="117"/>
                    </a:cubicBezTo>
                    <a:cubicBezTo>
                      <a:pt x="442" y="101"/>
                      <a:pt x="429" y="85"/>
                      <a:pt x="418" y="69"/>
                    </a:cubicBezTo>
                    <a:cubicBezTo>
                      <a:pt x="401" y="57"/>
                      <a:pt x="385" y="44"/>
                      <a:pt x="369" y="33"/>
                    </a:cubicBezTo>
                    <a:cubicBezTo>
                      <a:pt x="342" y="15"/>
                      <a:pt x="313" y="6"/>
                      <a:pt x="282" y="5"/>
                    </a:cubicBezTo>
                    <a:cubicBezTo>
                      <a:pt x="268" y="2"/>
                      <a:pt x="254" y="0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5"/>
              <p:cNvSpPr/>
              <p:nvPr/>
            </p:nvSpPr>
            <p:spPr>
              <a:xfrm>
                <a:off x="2381650" y="18969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5"/>
              <p:cNvSpPr/>
              <p:nvPr/>
            </p:nvSpPr>
            <p:spPr>
              <a:xfrm>
                <a:off x="2373775" y="1729875"/>
                <a:ext cx="52450" cy="110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413" extrusionOk="0">
                    <a:moveTo>
                      <a:pt x="1947" y="0"/>
                    </a:moveTo>
                    <a:cubicBezTo>
                      <a:pt x="1919" y="0"/>
                      <a:pt x="1890" y="10"/>
                      <a:pt x="1864" y="31"/>
                    </a:cubicBezTo>
                    <a:cubicBezTo>
                      <a:pt x="1427" y="382"/>
                      <a:pt x="805" y="664"/>
                      <a:pt x="721" y="1287"/>
                    </a:cubicBezTo>
                    <a:cubicBezTo>
                      <a:pt x="686" y="1542"/>
                      <a:pt x="766" y="1775"/>
                      <a:pt x="866" y="2006"/>
                    </a:cubicBezTo>
                    <a:cubicBezTo>
                      <a:pt x="878" y="2032"/>
                      <a:pt x="892" y="2055"/>
                      <a:pt x="905" y="2078"/>
                    </a:cubicBezTo>
                    <a:cubicBezTo>
                      <a:pt x="900" y="2104"/>
                      <a:pt x="892" y="2129"/>
                      <a:pt x="881" y="2154"/>
                    </a:cubicBezTo>
                    <a:cubicBezTo>
                      <a:pt x="836" y="2264"/>
                      <a:pt x="763" y="2358"/>
                      <a:pt x="692" y="2454"/>
                    </a:cubicBezTo>
                    <a:cubicBezTo>
                      <a:pt x="650" y="2480"/>
                      <a:pt x="610" y="2505"/>
                      <a:pt x="577" y="2534"/>
                    </a:cubicBezTo>
                    <a:cubicBezTo>
                      <a:pt x="358" y="2724"/>
                      <a:pt x="0" y="3298"/>
                      <a:pt x="506" y="3384"/>
                    </a:cubicBezTo>
                    <a:cubicBezTo>
                      <a:pt x="532" y="3389"/>
                      <a:pt x="559" y="3391"/>
                      <a:pt x="585" y="3391"/>
                    </a:cubicBezTo>
                    <a:cubicBezTo>
                      <a:pt x="663" y="3391"/>
                      <a:pt x="740" y="3374"/>
                      <a:pt x="819" y="3367"/>
                    </a:cubicBezTo>
                    <a:cubicBezTo>
                      <a:pt x="859" y="3375"/>
                      <a:pt x="905" y="3381"/>
                      <a:pt x="949" y="3385"/>
                    </a:cubicBezTo>
                    <a:cubicBezTo>
                      <a:pt x="941" y="3396"/>
                      <a:pt x="934" y="3406"/>
                      <a:pt x="924" y="3422"/>
                    </a:cubicBezTo>
                    <a:cubicBezTo>
                      <a:pt x="732" y="3724"/>
                      <a:pt x="361" y="3896"/>
                      <a:pt x="139" y="4181"/>
                    </a:cubicBezTo>
                    <a:cubicBezTo>
                      <a:pt x="67" y="4273"/>
                      <a:pt x="116" y="4413"/>
                      <a:pt x="231" y="4413"/>
                    </a:cubicBezTo>
                    <a:cubicBezTo>
                      <a:pt x="244" y="4413"/>
                      <a:pt x="257" y="4411"/>
                      <a:pt x="271" y="4407"/>
                    </a:cubicBezTo>
                    <a:cubicBezTo>
                      <a:pt x="323" y="4394"/>
                      <a:pt x="405" y="4357"/>
                      <a:pt x="505" y="4304"/>
                    </a:cubicBezTo>
                    <a:cubicBezTo>
                      <a:pt x="519" y="4304"/>
                      <a:pt x="534" y="4304"/>
                      <a:pt x="549" y="4298"/>
                    </a:cubicBezTo>
                    <a:cubicBezTo>
                      <a:pt x="917" y="4170"/>
                      <a:pt x="1462" y="3811"/>
                      <a:pt x="1527" y="3388"/>
                    </a:cubicBezTo>
                    <a:cubicBezTo>
                      <a:pt x="1554" y="3212"/>
                      <a:pt x="1359" y="3165"/>
                      <a:pt x="1247" y="3080"/>
                    </a:cubicBezTo>
                    <a:cubicBezTo>
                      <a:pt x="1188" y="3035"/>
                      <a:pt x="1080" y="2992"/>
                      <a:pt x="1057" y="2921"/>
                    </a:cubicBezTo>
                    <a:cubicBezTo>
                      <a:pt x="1009" y="2786"/>
                      <a:pt x="1184" y="2622"/>
                      <a:pt x="1256" y="2532"/>
                    </a:cubicBezTo>
                    <a:cubicBezTo>
                      <a:pt x="1398" y="2355"/>
                      <a:pt x="1496" y="2166"/>
                      <a:pt x="1468" y="1934"/>
                    </a:cubicBezTo>
                    <a:cubicBezTo>
                      <a:pt x="1446" y="1752"/>
                      <a:pt x="1312" y="1676"/>
                      <a:pt x="1240" y="1525"/>
                    </a:cubicBezTo>
                    <a:cubicBezTo>
                      <a:pt x="1152" y="1337"/>
                      <a:pt x="1406" y="1091"/>
                      <a:pt x="1515" y="955"/>
                    </a:cubicBezTo>
                    <a:cubicBezTo>
                      <a:pt x="1715" y="703"/>
                      <a:pt x="1904" y="465"/>
                      <a:pt x="2051" y="175"/>
                    </a:cubicBezTo>
                    <a:cubicBezTo>
                      <a:pt x="2098" y="82"/>
                      <a:pt x="2028" y="0"/>
                      <a:pt x="1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5"/>
              <p:cNvSpPr/>
              <p:nvPr/>
            </p:nvSpPr>
            <p:spPr>
              <a:xfrm>
                <a:off x="2425575" y="1766325"/>
                <a:ext cx="1067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52" extrusionOk="0">
                    <a:moveTo>
                      <a:pt x="302" y="1"/>
                    </a:moveTo>
                    <a:cubicBezTo>
                      <a:pt x="292" y="1"/>
                      <a:pt x="282" y="2"/>
                      <a:pt x="272" y="5"/>
                    </a:cubicBezTo>
                    <a:lnTo>
                      <a:pt x="256" y="9"/>
                    </a:lnTo>
                    <a:cubicBezTo>
                      <a:pt x="234" y="12"/>
                      <a:pt x="213" y="19"/>
                      <a:pt x="197" y="29"/>
                    </a:cubicBezTo>
                    <a:cubicBezTo>
                      <a:pt x="178" y="42"/>
                      <a:pt x="162" y="55"/>
                      <a:pt x="147" y="67"/>
                    </a:cubicBezTo>
                    <a:cubicBezTo>
                      <a:pt x="119" y="88"/>
                      <a:pt x="102" y="116"/>
                      <a:pt x="80" y="143"/>
                    </a:cubicBezTo>
                    <a:cubicBezTo>
                      <a:pt x="38" y="196"/>
                      <a:pt x="1" y="258"/>
                      <a:pt x="4" y="329"/>
                    </a:cubicBezTo>
                    <a:cubicBezTo>
                      <a:pt x="5" y="372"/>
                      <a:pt x="25" y="413"/>
                      <a:pt x="66" y="434"/>
                    </a:cubicBezTo>
                    <a:cubicBezTo>
                      <a:pt x="84" y="446"/>
                      <a:pt x="105" y="451"/>
                      <a:pt x="126" y="451"/>
                    </a:cubicBezTo>
                    <a:cubicBezTo>
                      <a:pt x="148" y="451"/>
                      <a:pt x="170" y="445"/>
                      <a:pt x="190" y="434"/>
                    </a:cubicBezTo>
                    <a:cubicBezTo>
                      <a:pt x="223" y="415"/>
                      <a:pt x="253" y="387"/>
                      <a:pt x="273" y="352"/>
                    </a:cubicBezTo>
                    <a:cubicBezTo>
                      <a:pt x="283" y="339"/>
                      <a:pt x="292" y="326"/>
                      <a:pt x="301" y="316"/>
                    </a:cubicBezTo>
                    <a:cubicBezTo>
                      <a:pt x="305" y="310"/>
                      <a:pt x="308" y="304"/>
                      <a:pt x="314" y="302"/>
                    </a:cubicBezTo>
                    <a:lnTo>
                      <a:pt x="357" y="247"/>
                    </a:lnTo>
                    <a:lnTo>
                      <a:pt x="357" y="247"/>
                    </a:lnTo>
                    <a:cubicBezTo>
                      <a:pt x="350" y="257"/>
                      <a:pt x="343" y="267"/>
                      <a:pt x="335" y="276"/>
                    </a:cubicBezTo>
                    <a:cubicBezTo>
                      <a:pt x="343" y="267"/>
                      <a:pt x="350" y="257"/>
                      <a:pt x="358" y="247"/>
                    </a:cubicBezTo>
                    <a:cubicBezTo>
                      <a:pt x="370" y="235"/>
                      <a:pt x="380" y="225"/>
                      <a:pt x="389" y="211"/>
                    </a:cubicBezTo>
                    <a:cubicBezTo>
                      <a:pt x="392" y="208"/>
                      <a:pt x="392" y="204"/>
                      <a:pt x="393" y="201"/>
                    </a:cubicBezTo>
                    <a:cubicBezTo>
                      <a:pt x="406" y="186"/>
                      <a:pt x="416" y="172"/>
                      <a:pt x="422" y="153"/>
                    </a:cubicBezTo>
                    <a:cubicBezTo>
                      <a:pt x="426" y="127"/>
                      <a:pt x="423" y="100"/>
                      <a:pt x="413" y="74"/>
                    </a:cubicBezTo>
                    <a:cubicBezTo>
                      <a:pt x="394" y="28"/>
                      <a:pt x="349" y="1"/>
                      <a:pt x="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5"/>
              <p:cNvSpPr/>
              <p:nvPr/>
            </p:nvSpPr>
            <p:spPr>
              <a:xfrm>
                <a:off x="2432975" y="1794975"/>
                <a:ext cx="4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8" extrusionOk="0">
                    <a:moveTo>
                      <a:pt x="18" y="0"/>
                    </a:moveTo>
                    <a:lnTo>
                      <a:pt x="18" y="0"/>
                    </a:lnTo>
                    <a:cubicBezTo>
                      <a:pt x="12" y="7"/>
                      <a:pt x="5" y="16"/>
                      <a:pt x="0" y="28"/>
                    </a:cubicBezTo>
                    <a:lnTo>
                      <a:pt x="11" y="12"/>
                    </a:lnTo>
                    <a:cubicBezTo>
                      <a:pt x="12" y="7"/>
                      <a:pt x="16" y="3"/>
                      <a:pt x="18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5"/>
              <p:cNvSpPr/>
              <p:nvPr/>
            </p:nvSpPr>
            <p:spPr>
              <a:xfrm>
                <a:off x="2422625" y="1789375"/>
                <a:ext cx="116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71" extrusionOk="0">
                    <a:moveTo>
                      <a:pt x="332" y="1"/>
                    </a:moveTo>
                    <a:cubicBezTo>
                      <a:pt x="308" y="1"/>
                      <a:pt x="280" y="4"/>
                      <a:pt x="256" y="9"/>
                    </a:cubicBezTo>
                    <a:cubicBezTo>
                      <a:pt x="230" y="15"/>
                      <a:pt x="205" y="27"/>
                      <a:pt x="181" y="38"/>
                    </a:cubicBezTo>
                    <a:cubicBezTo>
                      <a:pt x="164" y="47"/>
                      <a:pt x="145" y="60"/>
                      <a:pt x="129" y="73"/>
                    </a:cubicBezTo>
                    <a:cubicBezTo>
                      <a:pt x="102" y="94"/>
                      <a:pt x="83" y="119"/>
                      <a:pt x="61" y="148"/>
                    </a:cubicBezTo>
                    <a:cubicBezTo>
                      <a:pt x="51" y="161"/>
                      <a:pt x="43" y="175"/>
                      <a:pt x="35" y="188"/>
                    </a:cubicBezTo>
                    <a:cubicBezTo>
                      <a:pt x="27" y="205"/>
                      <a:pt x="20" y="224"/>
                      <a:pt x="12" y="242"/>
                    </a:cubicBezTo>
                    <a:cubicBezTo>
                      <a:pt x="11" y="246"/>
                      <a:pt x="11" y="252"/>
                      <a:pt x="8" y="254"/>
                    </a:cubicBezTo>
                    <a:cubicBezTo>
                      <a:pt x="8" y="256"/>
                      <a:pt x="7" y="259"/>
                      <a:pt x="7" y="262"/>
                    </a:cubicBezTo>
                    <a:cubicBezTo>
                      <a:pt x="4" y="275"/>
                      <a:pt x="1" y="292"/>
                      <a:pt x="1" y="305"/>
                    </a:cubicBezTo>
                    <a:cubicBezTo>
                      <a:pt x="1" y="353"/>
                      <a:pt x="12" y="400"/>
                      <a:pt x="48" y="435"/>
                    </a:cubicBezTo>
                    <a:cubicBezTo>
                      <a:pt x="73" y="458"/>
                      <a:pt x="103" y="470"/>
                      <a:pt x="135" y="470"/>
                    </a:cubicBezTo>
                    <a:cubicBezTo>
                      <a:pt x="147" y="470"/>
                      <a:pt x="160" y="469"/>
                      <a:pt x="172" y="465"/>
                    </a:cubicBezTo>
                    <a:cubicBezTo>
                      <a:pt x="201" y="458"/>
                      <a:pt x="224" y="442"/>
                      <a:pt x="244" y="420"/>
                    </a:cubicBezTo>
                    <a:cubicBezTo>
                      <a:pt x="265" y="399"/>
                      <a:pt x="282" y="374"/>
                      <a:pt x="296" y="347"/>
                    </a:cubicBezTo>
                    <a:cubicBezTo>
                      <a:pt x="302" y="334"/>
                      <a:pt x="311" y="324"/>
                      <a:pt x="318" y="312"/>
                    </a:cubicBezTo>
                    <a:cubicBezTo>
                      <a:pt x="322" y="309"/>
                      <a:pt x="325" y="305"/>
                      <a:pt x="329" y="299"/>
                    </a:cubicBezTo>
                    <a:cubicBezTo>
                      <a:pt x="341" y="296"/>
                      <a:pt x="354" y="292"/>
                      <a:pt x="365" y="288"/>
                    </a:cubicBezTo>
                    <a:cubicBezTo>
                      <a:pt x="390" y="273"/>
                      <a:pt x="409" y="253"/>
                      <a:pt x="425" y="231"/>
                    </a:cubicBezTo>
                    <a:cubicBezTo>
                      <a:pt x="430" y="224"/>
                      <a:pt x="436" y="218"/>
                      <a:pt x="440" y="210"/>
                    </a:cubicBezTo>
                    <a:cubicBezTo>
                      <a:pt x="448" y="195"/>
                      <a:pt x="453" y="181"/>
                      <a:pt x="461" y="167"/>
                    </a:cubicBezTo>
                    <a:cubicBezTo>
                      <a:pt x="466" y="143"/>
                      <a:pt x="466" y="119"/>
                      <a:pt x="461" y="96"/>
                    </a:cubicBezTo>
                    <a:cubicBezTo>
                      <a:pt x="455" y="82"/>
                      <a:pt x="448" y="66"/>
                      <a:pt x="436" y="53"/>
                    </a:cubicBezTo>
                    <a:cubicBezTo>
                      <a:pt x="410" y="21"/>
                      <a:pt x="374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5"/>
              <p:cNvSpPr/>
              <p:nvPr/>
            </p:nvSpPr>
            <p:spPr>
              <a:xfrm>
                <a:off x="2429725" y="1744300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2" y="2"/>
                      <a:pt x="2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5"/>
              <p:cNvSpPr/>
              <p:nvPr/>
            </p:nvSpPr>
            <p:spPr>
              <a:xfrm>
                <a:off x="2429300" y="1743800"/>
                <a:ext cx="4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1" extrusionOk="0">
                    <a:moveTo>
                      <a:pt x="0" y="0"/>
                    </a:moveTo>
                    <a:cubicBezTo>
                      <a:pt x="6" y="7"/>
                      <a:pt x="11" y="12"/>
                      <a:pt x="15" y="18"/>
                    </a:cubicBezTo>
                    <a:lnTo>
                      <a:pt x="15" y="18"/>
                    </a:lnTo>
                    <a:cubicBezTo>
                      <a:pt x="14" y="16"/>
                      <a:pt x="13" y="14"/>
                      <a:pt x="12" y="12"/>
                    </a:cubicBezTo>
                    <a:lnTo>
                      <a:pt x="0" y="0"/>
                    </a:lnTo>
                    <a:close/>
                    <a:moveTo>
                      <a:pt x="15" y="18"/>
                    </a:moveTo>
                    <a:lnTo>
                      <a:pt x="15" y="18"/>
                    </a:lnTo>
                    <a:cubicBezTo>
                      <a:pt x="15" y="19"/>
                      <a:pt x="16" y="20"/>
                      <a:pt x="16" y="21"/>
                    </a:cubicBezTo>
                    <a:cubicBezTo>
                      <a:pt x="16" y="20"/>
                      <a:pt x="15" y="19"/>
                      <a:pt x="15" y="18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5"/>
              <p:cNvSpPr/>
              <p:nvPr/>
            </p:nvSpPr>
            <p:spPr>
              <a:xfrm>
                <a:off x="2429300" y="1743750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5"/>
              <p:cNvSpPr/>
              <p:nvPr/>
            </p:nvSpPr>
            <p:spPr>
              <a:xfrm>
                <a:off x="2428675" y="1735125"/>
                <a:ext cx="97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09" extrusionOk="0">
                    <a:moveTo>
                      <a:pt x="220" y="0"/>
                    </a:moveTo>
                    <a:cubicBezTo>
                      <a:pt x="194" y="0"/>
                      <a:pt x="167" y="6"/>
                      <a:pt x="141" y="14"/>
                    </a:cubicBezTo>
                    <a:cubicBezTo>
                      <a:pt x="134" y="16"/>
                      <a:pt x="125" y="16"/>
                      <a:pt x="118" y="17"/>
                    </a:cubicBezTo>
                    <a:cubicBezTo>
                      <a:pt x="98" y="23"/>
                      <a:pt x="82" y="30"/>
                      <a:pt x="67" y="45"/>
                    </a:cubicBezTo>
                    <a:cubicBezTo>
                      <a:pt x="51" y="56"/>
                      <a:pt x="38" y="71"/>
                      <a:pt x="30" y="87"/>
                    </a:cubicBezTo>
                    <a:cubicBezTo>
                      <a:pt x="24" y="99"/>
                      <a:pt x="18" y="110"/>
                      <a:pt x="15" y="123"/>
                    </a:cubicBezTo>
                    <a:cubicBezTo>
                      <a:pt x="11" y="133"/>
                      <a:pt x="12" y="144"/>
                      <a:pt x="12" y="153"/>
                    </a:cubicBezTo>
                    <a:cubicBezTo>
                      <a:pt x="11" y="159"/>
                      <a:pt x="8" y="166"/>
                      <a:pt x="8" y="172"/>
                    </a:cubicBezTo>
                    <a:cubicBezTo>
                      <a:pt x="4" y="190"/>
                      <a:pt x="1" y="209"/>
                      <a:pt x="2" y="229"/>
                    </a:cubicBezTo>
                    <a:cubicBezTo>
                      <a:pt x="2" y="234"/>
                      <a:pt x="4" y="241"/>
                      <a:pt x="4" y="247"/>
                    </a:cubicBezTo>
                    <a:lnTo>
                      <a:pt x="4" y="267"/>
                    </a:lnTo>
                    <a:cubicBezTo>
                      <a:pt x="4" y="281"/>
                      <a:pt x="2" y="284"/>
                      <a:pt x="10" y="308"/>
                    </a:cubicBezTo>
                    <a:cubicBezTo>
                      <a:pt x="15" y="327"/>
                      <a:pt x="27" y="345"/>
                      <a:pt x="38" y="359"/>
                    </a:cubicBezTo>
                    <a:cubicBezTo>
                      <a:pt x="44" y="366"/>
                      <a:pt x="51" y="375"/>
                      <a:pt x="59" y="381"/>
                    </a:cubicBezTo>
                    <a:cubicBezTo>
                      <a:pt x="66" y="388"/>
                      <a:pt x="74" y="392"/>
                      <a:pt x="86" y="396"/>
                    </a:cubicBezTo>
                    <a:cubicBezTo>
                      <a:pt x="95" y="399"/>
                      <a:pt x="96" y="402"/>
                      <a:pt x="102" y="404"/>
                    </a:cubicBezTo>
                    <a:lnTo>
                      <a:pt x="103" y="404"/>
                    </a:lnTo>
                    <a:cubicBezTo>
                      <a:pt x="114" y="407"/>
                      <a:pt x="124" y="409"/>
                      <a:pt x="134" y="409"/>
                    </a:cubicBezTo>
                    <a:cubicBezTo>
                      <a:pt x="142" y="409"/>
                      <a:pt x="150" y="408"/>
                      <a:pt x="158" y="405"/>
                    </a:cubicBezTo>
                    <a:cubicBezTo>
                      <a:pt x="165" y="405"/>
                      <a:pt x="170" y="405"/>
                      <a:pt x="175" y="404"/>
                    </a:cubicBezTo>
                    <a:cubicBezTo>
                      <a:pt x="181" y="402"/>
                      <a:pt x="187" y="399"/>
                      <a:pt x="191" y="396"/>
                    </a:cubicBezTo>
                    <a:cubicBezTo>
                      <a:pt x="203" y="392"/>
                      <a:pt x="213" y="388"/>
                      <a:pt x="221" y="378"/>
                    </a:cubicBezTo>
                    <a:cubicBezTo>
                      <a:pt x="227" y="373"/>
                      <a:pt x="233" y="370"/>
                      <a:pt x="239" y="366"/>
                    </a:cubicBezTo>
                    <a:cubicBezTo>
                      <a:pt x="240" y="363"/>
                      <a:pt x="242" y="363"/>
                      <a:pt x="242" y="362"/>
                    </a:cubicBezTo>
                    <a:cubicBezTo>
                      <a:pt x="246" y="359"/>
                      <a:pt x="247" y="356"/>
                      <a:pt x="249" y="353"/>
                    </a:cubicBezTo>
                    <a:cubicBezTo>
                      <a:pt x="253" y="349"/>
                      <a:pt x="255" y="346"/>
                      <a:pt x="258" y="342"/>
                    </a:cubicBezTo>
                    <a:lnTo>
                      <a:pt x="296" y="326"/>
                    </a:lnTo>
                    <a:cubicBezTo>
                      <a:pt x="304" y="323"/>
                      <a:pt x="308" y="319"/>
                      <a:pt x="314" y="313"/>
                    </a:cubicBezTo>
                    <a:cubicBezTo>
                      <a:pt x="335" y="297"/>
                      <a:pt x="340" y="294"/>
                      <a:pt x="357" y="267"/>
                    </a:cubicBezTo>
                    <a:cubicBezTo>
                      <a:pt x="361" y="261"/>
                      <a:pt x="363" y="258"/>
                      <a:pt x="364" y="252"/>
                    </a:cubicBezTo>
                    <a:cubicBezTo>
                      <a:pt x="379" y="226"/>
                      <a:pt x="387" y="197"/>
                      <a:pt x="387" y="167"/>
                    </a:cubicBezTo>
                    <a:cubicBezTo>
                      <a:pt x="389" y="138"/>
                      <a:pt x="379" y="110"/>
                      <a:pt x="364" y="82"/>
                    </a:cubicBezTo>
                    <a:cubicBezTo>
                      <a:pt x="335" y="32"/>
                      <a:pt x="281" y="0"/>
                      <a:pt x="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/>
              <p:nvPr/>
            </p:nvSpPr>
            <p:spPr>
              <a:xfrm>
                <a:off x="2441800" y="17533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5"/>
              <p:cNvSpPr/>
              <p:nvPr/>
            </p:nvSpPr>
            <p:spPr>
              <a:xfrm>
                <a:off x="2418775" y="1754900"/>
                <a:ext cx="90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61" extrusionOk="0">
                    <a:moveTo>
                      <a:pt x="317" y="250"/>
                    </a:moveTo>
                    <a:cubicBezTo>
                      <a:pt x="317" y="251"/>
                      <a:pt x="316" y="252"/>
                      <a:pt x="316" y="253"/>
                    </a:cubicBezTo>
                    <a:cubicBezTo>
                      <a:pt x="316" y="251"/>
                      <a:pt x="317" y="250"/>
                      <a:pt x="317" y="250"/>
                    </a:cubicBezTo>
                    <a:close/>
                    <a:moveTo>
                      <a:pt x="208" y="0"/>
                    </a:moveTo>
                    <a:lnTo>
                      <a:pt x="165" y="5"/>
                    </a:lnTo>
                    <a:cubicBezTo>
                      <a:pt x="162" y="5"/>
                      <a:pt x="161" y="5"/>
                      <a:pt x="158" y="8"/>
                    </a:cubicBezTo>
                    <a:cubicBezTo>
                      <a:pt x="153" y="9"/>
                      <a:pt x="150" y="9"/>
                      <a:pt x="146" y="10"/>
                    </a:cubicBezTo>
                    <a:cubicBezTo>
                      <a:pt x="132" y="16"/>
                      <a:pt x="117" y="23"/>
                      <a:pt x="103" y="29"/>
                    </a:cubicBezTo>
                    <a:cubicBezTo>
                      <a:pt x="88" y="36"/>
                      <a:pt x="78" y="45"/>
                      <a:pt x="65" y="55"/>
                    </a:cubicBezTo>
                    <a:lnTo>
                      <a:pt x="54" y="67"/>
                    </a:lnTo>
                    <a:lnTo>
                      <a:pt x="50" y="72"/>
                    </a:lnTo>
                    <a:cubicBezTo>
                      <a:pt x="29" y="91"/>
                      <a:pt x="15" y="117"/>
                      <a:pt x="6" y="145"/>
                    </a:cubicBezTo>
                    <a:lnTo>
                      <a:pt x="1" y="188"/>
                    </a:lnTo>
                    <a:cubicBezTo>
                      <a:pt x="1" y="199"/>
                      <a:pt x="2" y="218"/>
                      <a:pt x="8" y="232"/>
                    </a:cubicBezTo>
                    <a:cubicBezTo>
                      <a:pt x="15" y="253"/>
                      <a:pt x="22" y="271"/>
                      <a:pt x="35" y="290"/>
                    </a:cubicBezTo>
                    <a:cubicBezTo>
                      <a:pt x="44" y="306"/>
                      <a:pt x="54" y="319"/>
                      <a:pt x="71" y="329"/>
                    </a:cubicBezTo>
                    <a:cubicBezTo>
                      <a:pt x="83" y="342"/>
                      <a:pt x="100" y="349"/>
                      <a:pt x="117" y="355"/>
                    </a:cubicBezTo>
                    <a:cubicBezTo>
                      <a:pt x="130" y="356"/>
                      <a:pt x="143" y="358"/>
                      <a:pt x="153" y="361"/>
                    </a:cubicBezTo>
                    <a:cubicBezTo>
                      <a:pt x="174" y="361"/>
                      <a:pt x="194" y="355"/>
                      <a:pt x="213" y="345"/>
                    </a:cubicBezTo>
                    <a:lnTo>
                      <a:pt x="213" y="345"/>
                    </a:lnTo>
                    <a:cubicBezTo>
                      <a:pt x="217" y="343"/>
                      <a:pt x="221" y="341"/>
                      <a:pt x="224" y="341"/>
                    </a:cubicBezTo>
                    <a:lnTo>
                      <a:pt x="227" y="341"/>
                    </a:lnTo>
                    <a:cubicBezTo>
                      <a:pt x="230" y="341"/>
                      <a:pt x="231" y="339"/>
                      <a:pt x="231" y="339"/>
                    </a:cubicBezTo>
                    <a:cubicBezTo>
                      <a:pt x="233" y="339"/>
                      <a:pt x="233" y="336"/>
                      <a:pt x="233" y="336"/>
                    </a:cubicBezTo>
                    <a:cubicBezTo>
                      <a:pt x="234" y="336"/>
                      <a:pt x="234" y="335"/>
                      <a:pt x="237" y="335"/>
                    </a:cubicBezTo>
                    <a:lnTo>
                      <a:pt x="234" y="336"/>
                    </a:lnTo>
                    <a:cubicBezTo>
                      <a:pt x="253" y="329"/>
                      <a:pt x="270" y="320"/>
                      <a:pt x="283" y="304"/>
                    </a:cubicBezTo>
                    <a:cubicBezTo>
                      <a:pt x="297" y="290"/>
                      <a:pt x="309" y="274"/>
                      <a:pt x="316" y="254"/>
                    </a:cubicBezTo>
                    <a:cubicBezTo>
                      <a:pt x="319" y="245"/>
                      <a:pt x="325" y="234"/>
                      <a:pt x="328" y="224"/>
                    </a:cubicBezTo>
                    <a:lnTo>
                      <a:pt x="328" y="221"/>
                    </a:lnTo>
                    <a:cubicBezTo>
                      <a:pt x="327" y="223"/>
                      <a:pt x="327" y="225"/>
                      <a:pt x="326" y="227"/>
                    </a:cubicBezTo>
                    <a:lnTo>
                      <a:pt x="326" y="227"/>
                    </a:lnTo>
                    <a:cubicBezTo>
                      <a:pt x="326" y="226"/>
                      <a:pt x="326" y="226"/>
                      <a:pt x="326" y="225"/>
                    </a:cubicBezTo>
                    <a:cubicBezTo>
                      <a:pt x="326" y="224"/>
                      <a:pt x="328" y="221"/>
                      <a:pt x="328" y="219"/>
                    </a:cubicBezTo>
                    <a:cubicBezTo>
                      <a:pt x="331" y="217"/>
                      <a:pt x="332" y="214"/>
                      <a:pt x="334" y="211"/>
                    </a:cubicBezTo>
                    <a:cubicBezTo>
                      <a:pt x="335" y="209"/>
                      <a:pt x="338" y="206"/>
                      <a:pt x="338" y="205"/>
                    </a:cubicBezTo>
                    <a:cubicBezTo>
                      <a:pt x="342" y="195"/>
                      <a:pt x="346" y="183"/>
                      <a:pt x="352" y="170"/>
                    </a:cubicBezTo>
                    <a:lnTo>
                      <a:pt x="357" y="133"/>
                    </a:lnTo>
                    <a:cubicBezTo>
                      <a:pt x="359" y="120"/>
                      <a:pt x="355" y="103"/>
                      <a:pt x="346" y="87"/>
                    </a:cubicBezTo>
                    <a:cubicBezTo>
                      <a:pt x="342" y="74"/>
                      <a:pt x="338" y="65"/>
                      <a:pt x="328" y="55"/>
                    </a:cubicBezTo>
                    <a:cubicBezTo>
                      <a:pt x="323" y="45"/>
                      <a:pt x="313" y="38"/>
                      <a:pt x="303" y="31"/>
                    </a:cubicBezTo>
                    <a:cubicBezTo>
                      <a:pt x="295" y="22"/>
                      <a:pt x="283" y="16"/>
                      <a:pt x="273" y="12"/>
                    </a:cubicBezTo>
                    <a:cubicBezTo>
                      <a:pt x="256" y="3"/>
                      <a:pt x="238" y="0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5"/>
              <p:cNvSpPr/>
              <p:nvPr/>
            </p:nvSpPr>
            <p:spPr>
              <a:xfrm>
                <a:off x="2426600" y="1761275"/>
                <a:ext cx="1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2"/>
                      <a:pt x="0" y="5"/>
                      <a:pt x="0" y="6"/>
                    </a:cubicBezTo>
                    <a:cubicBezTo>
                      <a:pt x="3" y="5"/>
                      <a:pt x="3" y="2"/>
                      <a:pt x="3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/>
              <p:nvPr/>
            </p:nvSpPr>
            <p:spPr>
              <a:xfrm>
                <a:off x="2408350" y="1644500"/>
                <a:ext cx="3962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3111" extrusionOk="0">
                    <a:moveTo>
                      <a:pt x="1457" y="0"/>
                    </a:moveTo>
                    <a:cubicBezTo>
                      <a:pt x="1439" y="0"/>
                      <a:pt x="1420" y="6"/>
                      <a:pt x="1402" y="20"/>
                    </a:cubicBezTo>
                    <a:cubicBezTo>
                      <a:pt x="1241" y="143"/>
                      <a:pt x="1120" y="305"/>
                      <a:pt x="1009" y="474"/>
                    </a:cubicBezTo>
                    <a:cubicBezTo>
                      <a:pt x="840" y="648"/>
                      <a:pt x="674" y="823"/>
                      <a:pt x="524" y="1015"/>
                    </a:cubicBezTo>
                    <a:cubicBezTo>
                      <a:pt x="275" y="1327"/>
                      <a:pt x="44" y="1679"/>
                      <a:pt x="8" y="2088"/>
                    </a:cubicBezTo>
                    <a:cubicBezTo>
                      <a:pt x="1" y="2163"/>
                      <a:pt x="73" y="2212"/>
                      <a:pt x="139" y="2220"/>
                    </a:cubicBezTo>
                    <a:cubicBezTo>
                      <a:pt x="155" y="2221"/>
                      <a:pt x="170" y="2222"/>
                      <a:pt x="185" y="2222"/>
                    </a:cubicBezTo>
                    <a:cubicBezTo>
                      <a:pt x="298" y="2222"/>
                      <a:pt x="411" y="2179"/>
                      <a:pt x="520" y="2156"/>
                    </a:cubicBezTo>
                    <a:cubicBezTo>
                      <a:pt x="521" y="2158"/>
                      <a:pt x="524" y="2158"/>
                      <a:pt x="526" y="2161"/>
                    </a:cubicBezTo>
                    <a:cubicBezTo>
                      <a:pt x="556" y="2182"/>
                      <a:pt x="575" y="2207"/>
                      <a:pt x="586" y="2233"/>
                    </a:cubicBezTo>
                    <a:cubicBezTo>
                      <a:pt x="586" y="2233"/>
                      <a:pt x="586" y="2234"/>
                      <a:pt x="585" y="2234"/>
                    </a:cubicBezTo>
                    <a:cubicBezTo>
                      <a:pt x="429" y="2469"/>
                      <a:pt x="141" y="2658"/>
                      <a:pt x="103" y="2950"/>
                    </a:cubicBezTo>
                    <a:cubicBezTo>
                      <a:pt x="89" y="3058"/>
                      <a:pt x="177" y="3110"/>
                      <a:pt x="266" y="3110"/>
                    </a:cubicBezTo>
                    <a:cubicBezTo>
                      <a:pt x="312" y="3110"/>
                      <a:pt x="358" y="3097"/>
                      <a:pt x="390" y="3070"/>
                    </a:cubicBezTo>
                    <a:cubicBezTo>
                      <a:pt x="485" y="2992"/>
                      <a:pt x="576" y="2906"/>
                      <a:pt x="654" y="2806"/>
                    </a:cubicBezTo>
                    <a:cubicBezTo>
                      <a:pt x="662" y="2808"/>
                      <a:pt x="669" y="2809"/>
                      <a:pt x="677" y="2809"/>
                    </a:cubicBezTo>
                    <a:cubicBezTo>
                      <a:pt x="706" y="2809"/>
                      <a:pt x="734" y="2798"/>
                      <a:pt x="759" y="2772"/>
                    </a:cubicBezTo>
                    <a:cubicBezTo>
                      <a:pt x="872" y="2652"/>
                      <a:pt x="980" y="2551"/>
                      <a:pt x="1033" y="2388"/>
                    </a:cubicBezTo>
                    <a:cubicBezTo>
                      <a:pt x="1078" y="2256"/>
                      <a:pt x="1068" y="2097"/>
                      <a:pt x="988" y="1977"/>
                    </a:cubicBezTo>
                    <a:cubicBezTo>
                      <a:pt x="911" y="1862"/>
                      <a:pt x="794" y="1815"/>
                      <a:pt x="663" y="1789"/>
                    </a:cubicBezTo>
                    <a:cubicBezTo>
                      <a:pt x="638" y="1783"/>
                      <a:pt x="628" y="1783"/>
                      <a:pt x="622" y="1781"/>
                    </a:cubicBezTo>
                    <a:cubicBezTo>
                      <a:pt x="619" y="1780"/>
                      <a:pt x="616" y="1776"/>
                      <a:pt x="615" y="1774"/>
                    </a:cubicBezTo>
                    <a:cubicBezTo>
                      <a:pt x="611" y="1771"/>
                      <a:pt x="611" y="1767"/>
                      <a:pt x="608" y="1764"/>
                    </a:cubicBezTo>
                    <a:cubicBezTo>
                      <a:pt x="602" y="1740"/>
                      <a:pt x="628" y="1685"/>
                      <a:pt x="642" y="1650"/>
                    </a:cubicBezTo>
                    <a:cubicBezTo>
                      <a:pt x="736" y="1427"/>
                      <a:pt x="895" y="1235"/>
                      <a:pt x="1027" y="1033"/>
                    </a:cubicBezTo>
                    <a:cubicBezTo>
                      <a:pt x="1033" y="1029"/>
                      <a:pt x="1039" y="1022"/>
                      <a:pt x="1045" y="1016"/>
                    </a:cubicBezTo>
                    <a:cubicBezTo>
                      <a:pt x="1262" y="770"/>
                      <a:pt x="1486" y="471"/>
                      <a:pt x="1568" y="147"/>
                    </a:cubicBezTo>
                    <a:cubicBezTo>
                      <a:pt x="1585" y="79"/>
                      <a:pt x="1524" y="0"/>
                      <a:pt x="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5"/>
              <p:cNvSpPr/>
              <p:nvPr/>
            </p:nvSpPr>
            <p:spPr>
              <a:xfrm>
                <a:off x="2353950" y="1808600"/>
                <a:ext cx="96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46" extrusionOk="0">
                    <a:moveTo>
                      <a:pt x="343" y="208"/>
                    </a:moveTo>
                    <a:cubicBezTo>
                      <a:pt x="342" y="209"/>
                      <a:pt x="341" y="210"/>
                      <a:pt x="340" y="210"/>
                    </a:cubicBezTo>
                    <a:lnTo>
                      <a:pt x="340" y="210"/>
                    </a:lnTo>
                    <a:cubicBezTo>
                      <a:pt x="341" y="210"/>
                      <a:pt x="342" y="209"/>
                      <a:pt x="343" y="208"/>
                    </a:cubicBezTo>
                    <a:close/>
                    <a:moveTo>
                      <a:pt x="339" y="211"/>
                    </a:moveTo>
                    <a:cubicBezTo>
                      <a:pt x="338" y="212"/>
                      <a:pt x="337" y="213"/>
                      <a:pt x="336" y="213"/>
                    </a:cubicBezTo>
                    <a:cubicBezTo>
                      <a:pt x="337" y="213"/>
                      <a:pt x="338" y="212"/>
                      <a:pt x="339" y="211"/>
                    </a:cubicBezTo>
                    <a:close/>
                    <a:moveTo>
                      <a:pt x="250" y="1"/>
                    </a:moveTo>
                    <a:cubicBezTo>
                      <a:pt x="234" y="1"/>
                      <a:pt x="218" y="3"/>
                      <a:pt x="202" y="7"/>
                    </a:cubicBezTo>
                    <a:cubicBezTo>
                      <a:pt x="188" y="10"/>
                      <a:pt x="173" y="19"/>
                      <a:pt x="159" y="25"/>
                    </a:cubicBezTo>
                    <a:cubicBezTo>
                      <a:pt x="153" y="26"/>
                      <a:pt x="149" y="30"/>
                      <a:pt x="143" y="32"/>
                    </a:cubicBezTo>
                    <a:cubicBezTo>
                      <a:pt x="137" y="33"/>
                      <a:pt x="132" y="38"/>
                      <a:pt x="127" y="40"/>
                    </a:cubicBezTo>
                    <a:cubicBezTo>
                      <a:pt x="124" y="43"/>
                      <a:pt x="121" y="45"/>
                      <a:pt x="120" y="45"/>
                    </a:cubicBezTo>
                    <a:cubicBezTo>
                      <a:pt x="109" y="51"/>
                      <a:pt x="100" y="58"/>
                      <a:pt x="91" y="66"/>
                    </a:cubicBezTo>
                    <a:cubicBezTo>
                      <a:pt x="78" y="79"/>
                      <a:pt x="70" y="91"/>
                      <a:pt x="64" y="108"/>
                    </a:cubicBezTo>
                    <a:cubicBezTo>
                      <a:pt x="60" y="115"/>
                      <a:pt x="58" y="124"/>
                      <a:pt x="57" y="131"/>
                    </a:cubicBezTo>
                    <a:cubicBezTo>
                      <a:pt x="49" y="137"/>
                      <a:pt x="42" y="140"/>
                      <a:pt x="36" y="146"/>
                    </a:cubicBezTo>
                    <a:cubicBezTo>
                      <a:pt x="26" y="156"/>
                      <a:pt x="16" y="169"/>
                      <a:pt x="12" y="183"/>
                    </a:cubicBezTo>
                    <a:cubicBezTo>
                      <a:pt x="5" y="198"/>
                      <a:pt x="0" y="212"/>
                      <a:pt x="0" y="228"/>
                    </a:cubicBezTo>
                    <a:lnTo>
                      <a:pt x="5" y="260"/>
                    </a:lnTo>
                    <a:cubicBezTo>
                      <a:pt x="8" y="275"/>
                      <a:pt x="15" y="288"/>
                      <a:pt x="26" y="298"/>
                    </a:cubicBezTo>
                    <a:cubicBezTo>
                      <a:pt x="31" y="307"/>
                      <a:pt x="38" y="314"/>
                      <a:pt x="48" y="320"/>
                    </a:cubicBezTo>
                    <a:cubicBezTo>
                      <a:pt x="58" y="332"/>
                      <a:pt x="72" y="339"/>
                      <a:pt x="87" y="342"/>
                    </a:cubicBezTo>
                    <a:cubicBezTo>
                      <a:pt x="98" y="344"/>
                      <a:pt x="109" y="346"/>
                      <a:pt x="120" y="346"/>
                    </a:cubicBezTo>
                    <a:cubicBezTo>
                      <a:pt x="140" y="346"/>
                      <a:pt x="160" y="341"/>
                      <a:pt x="178" y="329"/>
                    </a:cubicBezTo>
                    <a:cubicBezTo>
                      <a:pt x="215" y="304"/>
                      <a:pt x="251" y="275"/>
                      <a:pt x="287" y="247"/>
                    </a:cubicBezTo>
                    <a:cubicBezTo>
                      <a:pt x="290" y="245"/>
                      <a:pt x="296" y="242"/>
                      <a:pt x="300" y="241"/>
                    </a:cubicBezTo>
                    <a:cubicBezTo>
                      <a:pt x="302" y="241"/>
                      <a:pt x="303" y="239"/>
                      <a:pt x="303" y="239"/>
                    </a:cubicBezTo>
                    <a:cubicBezTo>
                      <a:pt x="310" y="235"/>
                      <a:pt x="325" y="223"/>
                      <a:pt x="333" y="215"/>
                    </a:cubicBezTo>
                    <a:cubicBezTo>
                      <a:pt x="336" y="213"/>
                      <a:pt x="338" y="212"/>
                      <a:pt x="340" y="210"/>
                    </a:cubicBezTo>
                    <a:lnTo>
                      <a:pt x="340" y="210"/>
                    </a:lnTo>
                    <a:cubicBezTo>
                      <a:pt x="340" y="211"/>
                      <a:pt x="340" y="211"/>
                      <a:pt x="339" y="211"/>
                    </a:cubicBezTo>
                    <a:lnTo>
                      <a:pt x="339" y="211"/>
                    </a:lnTo>
                    <a:cubicBezTo>
                      <a:pt x="340" y="210"/>
                      <a:pt x="342" y="209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52" y="201"/>
                      <a:pt x="361" y="192"/>
                      <a:pt x="367" y="179"/>
                    </a:cubicBezTo>
                    <a:cubicBezTo>
                      <a:pt x="369" y="170"/>
                      <a:pt x="375" y="160"/>
                      <a:pt x="380" y="151"/>
                    </a:cubicBezTo>
                    <a:cubicBezTo>
                      <a:pt x="384" y="134"/>
                      <a:pt x="384" y="118"/>
                      <a:pt x="381" y="102"/>
                    </a:cubicBezTo>
                    <a:cubicBezTo>
                      <a:pt x="382" y="97"/>
                      <a:pt x="381" y="87"/>
                      <a:pt x="375" y="76"/>
                    </a:cubicBezTo>
                    <a:cubicBezTo>
                      <a:pt x="369" y="62"/>
                      <a:pt x="362" y="48"/>
                      <a:pt x="351" y="38"/>
                    </a:cubicBezTo>
                    <a:cubicBezTo>
                      <a:pt x="341" y="30"/>
                      <a:pt x="333" y="25"/>
                      <a:pt x="325" y="17"/>
                    </a:cubicBezTo>
                    <a:cubicBezTo>
                      <a:pt x="305" y="7"/>
                      <a:pt x="286" y="2"/>
                      <a:pt x="264" y="2"/>
                    </a:cubicBezTo>
                    <a:cubicBezTo>
                      <a:pt x="259" y="1"/>
                      <a:pt x="255" y="1"/>
                      <a:pt x="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5"/>
              <p:cNvSpPr/>
              <p:nvPr/>
            </p:nvSpPr>
            <p:spPr>
              <a:xfrm>
                <a:off x="2362025" y="1814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/>
              <p:nvPr/>
            </p:nvSpPr>
            <p:spPr>
              <a:xfrm>
                <a:off x="2350375" y="1798400"/>
                <a:ext cx="97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8" extrusionOk="0">
                    <a:moveTo>
                      <a:pt x="252" y="1"/>
                    </a:moveTo>
                    <a:cubicBezTo>
                      <a:pt x="240" y="1"/>
                      <a:pt x="228" y="2"/>
                      <a:pt x="217" y="6"/>
                    </a:cubicBezTo>
                    <a:cubicBezTo>
                      <a:pt x="188" y="13"/>
                      <a:pt x="159" y="23"/>
                      <a:pt x="135" y="38"/>
                    </a:cubicBezTo>
                    <a:cubicBezTo>
                      <a:pt x="122" y="45"/>
                      <a:pt x="110" y="52"/>
                      <a:pt x="100" y="62"/>
                    </a:cubicBezTo>
                    <a:cubicBezTo>
                      <a:pt x="90" y="71"/>
                      <a:pt x="79" y="78"/>
                      <a:pt x="70" y="87"/>
                    </a:cubicBezTo>
                    <a:cubicBezTo>
                      <a:pt x="64" y="92"/>
                      <a:pt x="61" y="98"/>
                      <a:pt x="57" y="102"/>
                    </a:cubicBezTo>
                    <a:cubicBezTo>
                      <a:pt x="51" y="108"/>
                      <a:pt x="48" y="114"/>
                      <a:pt x="44" y="120"/>
                    </a:cubicBezTo>
                    <a:cubicBezTo>
                      <a:pt x="44" y="121"/>
                      <a:pt x="43" y="123"/>
                      <a:pt x="43" y="123"/>
                    </a:cubicBezTo>
                    <a:cubicBezTo>
                      <a:pt x="41" y="127"/>
                      <a:pt x="40" y="128"/>
                      <a:pt x="37" y="131"/>
                    </a:cubicBezTo>
                    <a:cubicBezTo>
                      <a:pt x="28" y="150"/>
                      <a:pt x="21" y="167"/>
                      <a:pt x="14" y="186"/>
                    </a:cubicBezTo>
                    <a:cubicBezTo>
                      <a:pt x="6" y="203"/>
                      <a:pt x="5" y="222"/>
                      <a:pt x="2" y="242"/>
                    </a:cubicBezTo>
                    <a:cubicBezTo>
                      <a:pt x="1" y="261"/>
                      <a:pt x="5" y="274"/>
                      <a:pt x="6" y="296"/>
                    </a:cubicBezTo>
                    <a:cubicBezTo>
                      <a:pt x="14" y="319"/>
                      <a:pt x="24" y="339"/>
                      <a:pt x="43" y="358"/>
                    </a:cubicBezTo>
                    <a:cubicBezTo>
                      <a:pt x="55" y="369"/>
                      <a:pt x="70" y="381"/>
                      <a:pt x="87" y="386"/>
                    </a:cubicBezTo>
                    <a:cubicBezTo>
                      <a:pt x="103" y="395"/>
                      <a:pt x="122" y="398"/>
                      <a:pt x="139" y="398"/>
                    </a:cubicBezTo>
                    <a:cubicBezTo>
                      <a:pt x="165" y="398"/>
                      <a:pt x="188" y="391"/>
                      <a:pt x="210" y="381"/>
                    </a:cubicBezTo>
                    <a:cubicBezTo>
                      <a:pt x="223" y="369"/>
                      <a:pt x="237" y="361"/>
                      <a:pt x="247" y="348"/>
                    </a:cubicBezTo>
                    <a:cubicBezTo>
                      <a:pt x="260" y="336"/>
                      <a:pt x="269" y="322"/>
                      <a:pt x="279" y="304"/>
                    </a:cubicBezTo>
                    <a:cubicBezTo>
                      <a:pt x="282" y="299"/>
                      <a:pt x="286" y="293"/>
                      <a:pt x="289" y="287"/>
                    </a:cubicBezTo>
                    <a:cubicBezTo>
                      <a:pt x="296" y="280"/>
                      <a:pt x="303" y="274"/>
                      <a:pt x="309" y="265"/>
                    </a:cubicBezTo>
                    <a:cubicBezTo>
                      <a:pt x="312" y="260"/>
                      <a:pt x="318" y="252"/>
                      <a:pt x="322" y="247"/>
                    </a:cubicBezTo>
                    <a:cubicBezTo>
                      <a:pt x="337" y="238"/>
                      <a:pt x="347" y="229"/>
                      <a:pt x="355" y="215"/>
                    </a:cubicBezTo>
                    <a:cubicBezTo>
                      <a:pt x="368" y="202"/>
                      <a:pt x="375" y="188"/>
                      <a:pt x="380" y="170"/>
                    </a:cubicBezTo>
                    <a:cubicBezTo>
                      <a:pt x="381" y="157"/>
                      <a:pt x="383" y="146"/>
                      <a:pt x="384" y="134"/>
                    </a:cubicBezTo>
                    <a:cubicBezTo>
                      <a:pt x="387" y="114"/>
                      <a:pt x="381" y="98"/>
                      <a:pt x="374" y="81"/>
                    </a:cubicBezTo>
                    <a:cubicBezTo>
                      <a:pt x="371" y="71"/>
                      <a:pt x="365" y="59"/>
                      <a:pt x="358" y="52"/>
                    </a:cubicBezTo>
                    <a:cubicBezTo>
                      <a:pt x="350" y="38"/>
                      <a:pt x="337" y="28"/>
                      <a:pt x="321" y="19"/>
                    </a:cubicBezTo>
                    <a:cubicBezTo>
                      <a:pt x="309" y="15"/>
                      <a:pt x="299" y="9"/>
                      <a:pt x="288" y="6"/>
                    </a:cubicBezTo>
                    <a:cubicBezTo>
                      <a:pt x="276" y="2"/>
                      <a:pt x="264" y="1"/>
                      <a:pt x="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5"/>
              <p:cNvSpPr/>
              <p:nvPr/>
            </p:nvSpPr>
            <p:spPr>
              <a:xfrm>
                <a:off x="2358450" y="1824975"/>
                <a:ext cx="94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7" extrusionOk="0">
                    <a:moveTo>
                      <a:pt x="166" y="1"/>
                    </a:moveTo>
                    <a:cubicBezTo>
                      <a:pt x="152" y="1"/>
                      <a:pt x="138" y="2"/>
                      <a:pt x="123" y="5"/>
                    </a:cubicBezTo>
                    <a:cubicBezTo>
                      <a:pt x="101" y="11"/>
                      <a:pt x="84" y="20"/>
                      <a:pt x="70" y="34"/>
                    </a:cubicBezTo>
                    <a:cubicBezTo>
                      <a:pt x="50" y="48"/>
                      <a:pt x="42" y="54"/>
                      <a:pt x="28" y="82"/>
                    </a:cubicBezTo>
                    <a:cubicBezTo>
                      <a:pt x="28" y="83"/>
                      <a:pt x="25" y="83"/>
                      <a:pt x="25" y="85"/>
                    </a:cubicBezTo>
                    <a:cubicBezTo>
                      <a:pt x="19" y="99"/>
                      <a:pt x="14" y="113"/>
                      <a:pt x="8" y="128"/>
                    </a:cubicBezTo>
                    <a:cubicBezTo>
                      <a:pt x="1" y="155"/>
                      <a:pt x="1" y="183"/>
                      <a:pt x="8" y="210"/>
                    </a:cubicBezTo>
                    <a:cubicBezTo>
                      <a:pt x="15" y="234"/>
                      <a:pt x="28" y="257"/>
                      <a:pt x="47" y="278"/>
                    </a:cubicBezTo>
                    <a:cubicBezTo>
                      <a:pt x="67" y="298"/>
                      <a:pt x="89" y="311"/>
                      <a:pt x="116" y="318"/>
                    </a:cubicBezTo>
                    <a:cubicBezTo>
                      <a:pt x="130" y="321"/>
                      <a:pt x="143" y="322"/>
                      <a:pt x="158" y="322"/>
                    </a:cubicBezTo>
                    <a:lnTo>
                      <a:pt x="165" y="322"/>
                    </a:lnTo>
                    <a:cubicBezTo>
                      <a:pt x="169" y="325"/>
                      <a:pt x="174" y="330"/>
                      <a:pt x="181" y="332"/>
                    </a:cubicBezTo>
                    <a:cubicBezTo>
                      <a:pt x="195" y="334"/>
                      <a:pt x="208" y="335"/>
                      <a:pt x="223" y="337"/>
                    </a:cubicBezTo>
                    <a:cubicBezTo>
                      <a:pt x="251" y="337"/>
                      <a:pt x="276" y="330"/>
                      <a:pt x="302" y="315"/>
                    </a:cubicBezTo>
                    <a:cubicBezTo>
                      <a:pt x="319" y="307"/>
                      <a:pt x="334" y="292"/>
                      <a:pt x="345" y="276"/>
                    </a:cubicBezTo>
                    <a:cubicBezTo>
                      <a:pt x="360" y="262"/>
                      <a:pt x="368" y="243"/>
                      <a:pt x="371" y="224"/>
                    </a:cubicBezTo>
                    <a:cubicBezTo>
                      <a:pt x="378" y="204"/>
                      <a:pt x="378" y="183"/>
                      <a:pt x="375" y="162"/>
                    </a:cubicBezTo>
                    <a:cubicBezTo>
                      <a:pt x="374" y="136"/>
                      <a:pt x="368" y="118"/>
                      <a:pt x="358" y="99"/>
                    </a:cubicBezTo>
                    <a:cubicBezTo>
                      <a:pt x="344" y="76"/>
                      <a:pt x="325" y="57"/>
                      <a:pt x="302" y="44"/>
                    </a:cubicBezTo>
                    <a:cubicBezTo>
                      <a:pt x="286" y="37"/>
                      <a:pt x="269" y="28"/>
                      <a:pt x="253" y="24"/>
                    </a:cubicBezTo>
                    <a:lnTo>
                      <a:pt x="251" y="23"/>
                    </a:lnTo>
                    <a:cubicBezTo>
                      <a:pt x="223" y="5"/>
                      <a:pt x="202" y="2"/>
                      <a:pt x="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5"/>
              <p:cNvSpPr/>
              <p:nvPr/>
            </p:nvSpPr>
            <p:spPr>
              <a:xfrm>
                <a:off x="2237925" y="1752875"/>
                <a:ext cx="40225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5150" extrusionOk="0">
                    <a:moveTo>
                      <a:pt x="65" y="0"/>
                    </a:moveTo>
                    <a:cubicBezTo>
                      <a:pt x="30" y="0"/>
                      <a:pt x="0" y="32"/>
                      <a:pt x="0" y="66"/>
                    </a:cubicBezTo>
                    <a:cubicBezTo>
                      <a:pt x="0" y="302"/>
                      <a:pt x="62" y="531"/>
                      <a:pt x="105" y="763"/>
                    </a:cubicBezTo>
                    <a:cubicBezTo>
                      <a:pt x="95" y="1132"/>
                      <a:pt x="42" y="1500"/>
                      <a:pt x="65" y="1870"/>
                    </a:cubicBezTo>
                    <a:cubicBezTo>
                      <a:pt x="66" y="1902"/>
                      <a:pt x="72" y="1932"/>
                      <a:pt x="78" y="1964"/>
                    </a:cubicBezTo>
                    <a:cubicBezTo>
                      <a:pt x="81" y="2053"/>
                      <a:pt x="95" y="2144"/>
                      <a:pt x="128" y="2232"/>
                    </a:cubicBezTo>
                    <a:cubicBezTo>
                      <a:pt x="134" y="2248"/>
                      <a:pt x="144" y="2261"/>
                      <a:pt x="156" y="2274"/>
                    </a:cubicBezTo>
                    <a:cubicBezTo>
                      <a:pt x="244" y="2527"/>
                      <a:pt x="373" y="2772"/>
                      <a:pt x="453" y="3028"/>
                    </a:cubicBezTo>
                    <a:cubicBezTo>
                      <a:pt x="584" y="3456"/>
                      <a:pt x="725" y="3864"/>
                      <a:pt x="910" y="4272"/>
                    </a:cubicBezTo>
                    <a:cubicBezTo>
                      <a:pt x="1015" y="4496"/>
                      <a:pt x="1083" y="4775"/>
                      <a:pt x="1260" y="4956"/>
                    </a:cubicBezTo>
                    <a:cubicBezTo>
                      <a:pt x="1266" y="4987"/>
                      <a:pt x="1274" y="5020"/>
                      <a:pt x="1277" y="5050"/>
                    </a:cubicBezTo>
                    <a:cubicBezTo>
                      <a:pt x="1285" y="5116"/>
                      <a:pt x="1341" y="5150"/>
                      <a:pt x="1393" y="5150"/>
                    </a:cubicBezTo>
                    <a:cubicBezTo>
                      <a:pt x="1444" y="5150"/>
                      <a:pt x="1491" y="5117"/>
                      <a:pt x="1486" y="5050"/>
                    </a:cubicBezTo>
                    <a:lnTo>
                      <a:pt x="1482" y="5007"/>
                    </a:lnTo>
                    <a:cubicBezTo>
                      <a:pt x="1609" y="4822"/>
                      <a:pt x="1526" y="4540"/>
                      <a:pt x="1446" y="4318"/>
                    </a:cubicBezTo>
                    <a:cubicBezTo>
                      <a:pt x="1434" y="4251"/>
                      <a:pt x="1421" y="4185"/>
                      <a:pt x="1411" y="4122"/>
                    </a:cubicBezTo>
                    <a:cubicBezTo>
                      <a:pt x="1374" y="3884"/>
                      <a:pt x="1333" y="3645"/>
                      <a:pt x="1276" y="3412"/>
                    </a:cubicBezTo>
                    <a:cubicBezTo>
                      <a:pt x="1172" y="2977"/>
                      <a:pt x="891" y="2628"/>
                      <a:pt x="840" y="2176"/>
                    </a:cubicBezTo>
                    <a:cubicBezTo>
                      <a:pt x="780" y="1644"/>
                      <a:pt x="715" y="1036"/>
                      <a:pt x="477" y="531"/>
                    </a:cubicBezTo>
                    <a:cubicBezTo>
                      <a:pt x="454" y="429"/>
                      <a:pt x="422" y="331"/>
                      <a:pt x="372" y="246"/>
                    </a:cubicBezTo>
                    <a:cubicBezTo>
                      <a:pt x="365" y="210"/>
                      <a:pt x="360" y="176"/>
                      <a:pt x="352" y="140"/>
                    </a:cubicBezTo>
                    <a:cubicBezTo>
                      <a:pt x="341" y="95"/>
                      <a:pt x="310" y="77"/>
                      <a:pt x="278" y="77"/>
                    </a:cubicBezTo>
                    <a:cubicBezTo>
                      <a:pt x="263" y="77"/>
                      <a:pt x="249" y="80"/>
                      <a:pt x="235" y="87"/>
                    </a:cubicBezTo>
                    <a:cubicBezTo>
                      <a:pt x="192" y="54"/>
                      <a:pt x="141" y="22"/>
                      <a:pt x="84" y="4"/>
                    </a:cubicBezTo>
                    <a:cubicBezTo>
                      <a:pt x="77" y="1"/>
                      <a:pt x="71" y="0"/>
                      <a:pt x="6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/>
              <p:nvPr/>
            </p:nvSpPr>
            <p:spPr>
              <a:xfrm>
                <a:off x="2266500" y="1729900"/>
                <a:ext cx="4452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4421" extrusionOk="0">
                    <a:moveTo>
                      <a:pt x="1703" y="0"/>
                    </a:moveTo>
                    <a:cubicBezTo>
                      <a:pt x="1676" y="0"/>
                      <a:pt x="1650" y="14"/>
                      <a:pt x="1638" y="46"/>
                    </a:cubicBezTo>
                    <a:cubicBezTo>
                      <a:pt x="1430" y="594"/>
                      <a:pt x="989" y="1072"/>
                      <a:pt x="884" y="1658"/>
                    </a:cubicBezTo>
                    <a:cubicBezTo>
                      <a:pt x="851" y="1849"/>
                      <a:pt x="855" y="2061"/>
                      <a:pt x="853" y="2272"/>
                    </a:cubicBezTo>
                    <a:cubicBezTo>
                      <a:pt x="848" y="2374"/>
                      <a:pt x="839" y="2478"/>
                      <a:pt x="820" y="2579"/>
                    </a:cubicBezTo>
                    <a:cubicBezTo>
                      <a:pt x="778" y="2720"/>
                      <a:pt x="748" y="2868"/>
                      <a:pt x="718" y="3014"/>
                    </a:cubicBezTo>
                    <a:cubicBezTo>
                      <a:pt x="712" y="3023"/>
                      <a:pt x="709" y="3031"/>
                      <a:pt x="706" y="3039"/>
                    </a:cubicBezTo>
                    <a:cubicBezTo>
                      <a:pt x="686" y="2975"/>
                      <a:pt x="665" y="2907"/>
                      <a:pt x="643" y="2844"/>
                    </a:cubicBezTo>
                    <a:cubicBezTo>
                      <a:pt x="618" y="2775"/>
                      <a:pt x="600" y="2703"/>
                      <a:pt x="581" y="2631"/>
                    </a:cubicBezTo>
                    <a:cubicBezTo>
                      <a:pt x="578" y="2563"/>
                      <a:pt x="569" y="2497"/>
                      <a:pt x="555" y="2432"/>
                    </a:cubicBezTo>
                    <a:cubicBezTo>
                      <a:pt x="533" y="2122"/>
                      <a:pt x="559" y="1727"/>
                      <a:pt x="355" y="1518"/>
                    </a:cubicBezTo>
                    <a:cubicBezTo>
                      <a:pt x="316" y="1377"/>
                      <a:pt x="278" y="1234"/>
                      <a:pt x="238" y="1088"/>
                    </a:cubicBezTo>
                    <a:cubicBezTo>
                      <a:pt x="231" y="1064"/>
                      <a:pt x="211" y="1053"/>
                      <a:pt x="191" y="1053"/>
                    </a:cubicBezTo>
                    <a:cubicBezTo>
                      <a:pt x="166" y="1053"/>
                      <a:pt x="141" y="1070"/>
                      <a:pt x="140" y="1100"/>
                    </a:cubicBezTo>
                    <a:cubicBezTo>
                      <a:pt x="120" y="1633"/>
                      <a:pt x="0" y="2205"/>
                      <a:pt x="125" y="2733"/>
                    </a:cubicBezTo>
                    <a:cubicBezTo>
                      <a:pt x="134" y="2822"/>
                      <a:pt x="154" y="2915"/>
                      <a:pt x="192" y="3007"/>
                    </a:cubicBezTo>
                    <a:cubicBezTo>
                      <a:pt x="297" y="3261"/>
                      <a:pt x="401" y="3507"/>
                      <a:pt x="427" y="3784"/>
                    </a:cubicBezTo>
                    <a:cubicBezTo>
                      <a:pt x="444" y="3994"/>
                      <a:pt x="444" y="4197"/>
                      <a:pt x="545" y="4391"/>
                    </a:cubicBezTo>
                    <a:cubicBezTo>
                      <a:pt x="556" y="4410"/>
                      <a:pt x="577" y="4420"/>
                      <a:pt x="598" y="4420"/>
                    </a:cubicBezTo>
                    <a:cubicBezTo>
                      <a:pt x="609" y="4420"/>
                      <a:pt x="620" y="4418"/>
                      <a:pt x="630" y="4412"/>
                    </a:cubicBezTo>
                    <a:cubicBezTo>
                      <a:pt x="822" y="4306"/>
                      <a:pt x="894" y="3978"/>
                      <a:pt x="960" y="3788"/>
                    </a:cubicBezTo>
                    <a:cubicBezTo>
                      <a:pt x="1098" y="3389"/>
                      <a:pt x="1292" y="3010"/>
                      <a:pt x="1431" y="2612"/>
                    </a:cubicBezTo>
                    <a:cubicBezTo>
                      <a:pt x="1528" y="2342"/>
                      <a:pt x="1560" y="2055"/>
                      <a:pt x="1576" y="1769"/>
                    </a:cubicBezTo>
                    <a:cubicBezTo>
                      <a:pt x="1609" y="1590"/>
                      <a:pt x="1632" y="1410"/>
                      <a:pt x="1645" y="1228"/>
                    </a:cubicBezTo>
                    <a:cubicBezTo>
                      <a:pt x="1672" y="845"/>
                      <a:pt x="1666" y="457"/>
                      <a:pt x="1769" y="82"/>
                    </a:cubicBezTo>
                    <a:cubicBezTo>
                      <a:pt x="1781" y="32"/>
                      <a:pt x="1742" y="0"/>
                      <a:pt x="17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5"/>
              <p:cNvSpPr/>
              <p:nvPr/>
            </p:nvSpPr>
            <p:spPr>
              <a:xfrm>
                <a:off x="2317625" y="1638700"/>
                <a:ext cx="110975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5166" extrusionOk="0">
                    <a:moveTo>
                      <a:pt x="4342" y="0"/>
                    </a:moveTo>
                    <a:cubicBezTo>
                      <a:pt x="4061" y="0"/>
                      <a:pt x="3811" y="265"/>
                      <a:pt x="3610" y="429"/>
                    </a:cubicBezTo>
                    <a:cubicBezTo>
                      <a:pt x="3456" y="559"/>
                      <a:pt x="3291" y="677"/>
                      <a:pt x="3137" y="807"/>
                    </a:cubicBezTo>
                    <a:cubicBezTo>
                      <a:pt x="3094" y="843"/>
                      <a:pt x="3053" y="883"/>
                      <a:pt x="3014" y="927"/>
                    </a:cubicBezTo>
                    <a:cubicBezTo>
                      <a:pt x="3141" y="752"/>
                      <a:pt x="3260" y="572"/>
                      <a:pt x="3271" y="357"/>
                    </a:cubicBezTo>
                    <a:cubicBezTo>
                      <a:pt x="3274" y="312"/>
                      <a:pt x="3241" y="289"/>
                      <a:pt x="3206" y="289"/>
                    </a:cubicBezTo>
                    <a:cubicBezTo>
                      <a:pt x="3195" y="289"/>
                      <a:pt x="3183" y="291"/>
                      <a:pt x="3173" y="295"/>
                    </a:cubicBezTo>
                    <a:cubicBezTo>
                      <a:pt x="3170" y="295"/>
                      <a:pt x="3167" y="295"/>
                      <a:pt x="3164" y="295"/>
                    </a:cubicBezTo>
                    <a:cubicBezTo>
                      <a:pt x="3149" y="295"/>
                      <a:pt x="3135" y="300"/>
                      <a:pt x="3123" y="311"/>
                    </a:cubicBezTo>
                    <a:cubicBezTo>
                      <a:pt x="2821" y="566"/>
                      <a:pt x="2608" y="917"/>
                      <a:pt x="2291" y="1153"/>
                    </a:cubicBezTo>
                    <a:cubicBezTo>
                      <a:pt x="2145" y="1261"/>
                      <a:pt x="1985" y="1311"/>
                      <a:pt x="1873" y="1463"/>
                    </a:cubicBezTo>
                    <a:cubicBezTo>
                      <a:pt x="1763" y="1610"/>
                      <a:pt x="1706" y="1791"/>
                      <a:pt x="1636" y="1962"/>
                    </a:cubicBezTo>
                    <a:cubicBezTo>
                      <a:pt x="1605" y="2042"/>
                      <a:pt x="1570" y="2122"/>
                      <a:pt x="1533" y="2199"/>
                    </a:cubicBezTo>
                    <a:cubicBezTo>
                      <a:pt x="1511" y="2025"/>
                      <a:pt x="1546" y="1840"/>
                      <a:pt x="1590" y="1673"/>
                    </a:cubicBezTo>
                    <a:cubicBezTo>
                      <a:pt x="1657" y="1424"/>
                      <a:pt x="1749" y="1185"/>
                      <a:pt x="1815" y="937"/>
                    </a:cubicBezTo>
                    <a:cubicBezTo>
                      <a:pt x="1837" y="857"/>
                      <a:pt x="1778" y="808"/>
                      <a:pt x="1714" y="808"/>
                    </a:cubicBezTo>
                    <a:cubicBezTo>
                      <a:pt x="1688" y="808"/>
                      <a:pt x="1662" y="816"/>
                      <a:pt x="1639" y="833"/>
                    </a:cubicBezTo>
                    <a:cubicBezTo>
                      <a:pt x="1492" y="947"/>
                      <a:pt x="1396" y="1127"/>
                      <a:pt x="1322" y="1293"/>
                    </a:cubicBezTo>
                    <a:cubicBezTo>
                      <a:pt x="1311" y="1319"/>
                      <a:pt x="1301" y="1345"/>
                      <a:pt x="1288" y="1372"/>
                    </a:cubicBezTo>
                    <a:cubicBezTo>
                      <a:pt x="1218" y="1477"/>
                      <a:pt x="1151" y="1581"/>
                      <a:pt x="1079" y="1686"/>
                    </a:cubicBezTo>
                    <a:cubicBezTo>
                      <a:pt x="923" y="1911"/>
                      <a:pt x="700" y="2094"/>
                      <a:pt x="589" y="2346"/>
                    </a:cubicBezTo>
                    <a:cubicBezTo>
                      <a:pt x="390" y="2798"/>
                      <a:pt x="447" y="3318"/>
                      <a:pt x="439" y="3799"/>
                    </a:cubicBezTo>
                    <a:cubicBezTo>
                      <a:pt x="437" y="3805"/>
                      <a:pt x="436" y="3812"/>
                      <a:pt x="433" y="3820"/>
                    </a:cubicBezTo>
                    <a:cubicBezTo>
                      <a:pt x="313" y="4249"/>
                      <a:pt x="133" y="4658"/>
                      <a:pt x="12" y="5089"/>
                    </a:cubicBezTo>
                    <a:cubicBezTo>
                      <a:pt x="1" y="5131"/>
                      <a:pt x="36" y="5165"/>
                      <a:pt x="72" y="5165"/>
                    </a:cubicBezTo>
                    <a:cubicBezTo>
                      <a:pt x="87" y="5165"/>
                      <a:pt x="101" y="5160"/>
                      <a:pt x="113" y="5149"/>
                    </a:cubicBezTo>
                    <a:cubicBezTo>
                      <a:pt x="284" y="4981"/>
                      <a:pt x="388" y="4758"/>
                      <a:pt x="486" y="4542"/>
                    </a:cubicBezTo>
                    <a:cubicBezTo>
                      <a:pt x="603" y="4282"/>
                      <a:pt x="718" y="4017"/>
                      <a:pt x="776" y="3737"/>
                    </a:cubicBezTo>
                    <a:cubicBezTo>
                      <a:pt x="805" y="3600"/>
                      <a:pt x="819" y="3466"/>
                      <a:pt x="812" y="3325"/>
                    </a:cubicBezTo>
                    <a:cubicBezTo>
                      <a:pt x="803" y="3158"/>
                      <a:pt x="760" y="2972"/>
                      <a:pt x="825" y="2812"/>
                    </a:cubicBezTo>
                    <a:cubicBezTo>
                      <a:pt x="891" y="2648"/>
                      <a:pt x="1048" y="2544"/>
                      <a:pt x="1118" y="2387"/>
                    </a:cubicBezTo>
                    <a:cubicBezTo>
                      <a:pt x="1125" y="2385"/>
                      <a:pt x="1132" y="2382"/>
                      <a:pt x="1139" y="2380"/>
                    </a:cubicBezTo>
                    <a:cubicBezTo>
                      <a:pt x="1145" y="2375"/>
                      <a:pt x="1149" y="2372"/>
                      <a:pt x="1154" y="2368"/>
                    </a:cubicBezTo>
                    <a:lnTo>
                      <a:pt x="1154" y="2368"/>
                    </a:lnTo>
                    <a:cubicBezTo>
                      <a:pt x="1151" y="2482"/>
                      <a:pt x="1165" y="2596"/>
                      <a:pt x="1223" y="2681"/>
                    </a:cubicBezTo>
                    <a:cubicBezTo>
                      <a:pt x="1269" y="2747"/>
                      <a:pt x="1326" y="2774"/>
                      <a:pt x="1386" y="2774"/>
                    </a:cubicBezTo>
                    <a:cubicBezTo>
                      <a:pt x="1481" y="2774"/>
                      <a:pt x="1582" y="2705"/>
                      <a:pt x="1647" y="2620"/>
                    </a:cubicBezTo>
                    <a:cubicBezTo>
                      <a:pt x="1726" y="2518"/>
                      <a:pt x="1758" y="2394"/>
                      <a:pt x="1791" y="2271"/>
                    </a:cubicBezTo>
                    <a:cubicBezTo>
                      <a:pt x="1816" y="2294"/>
                      <a:pt x="1849" y="2307"/>
                      <a:pt x="1887" y="2307"/>
                    </a:cubicBezTo>
                    <a:cubicBezTo>
                      <a:pt x="1915" y="2307"/>
                      <a:pt x="1946" y="2300"/>
                      <a:pt x="1978" y="2286"/>
                    </a:cubicBezTo>
                    <a:cubicBezTo>
                      <a:pt x="2026" y="2264"/>
                      <a:pt x="2075" y="2230"/>
                      <a:pt x="2115" y="2192"/>
                    </a:cubicBezTo>
                    <a:cubicBezTo>
                      <a:pt x="2153" y="2188"/>
                      <a:pt x="2190" y="2179"/>
                      <a:pt x="2223" y="2163"/>
                    </a:cubicBezTo>
                    <a:cubicBezTo>
                      <a:pt x="2331" y="2109"/>
                      <a:pt x="2403" y="2006"/>
                      <a:pt x="2491" y="1928"/>
                    </a:cubicBezTo>
                    <a:cubicBezTo>
                      <a:pt x="2622" y="1813"/>
                      <a:pt x="2756" y="1704"/>
                      <a:pt x="2879" y="1578"/>
                    </a:cubicBezTo>
                    <a:cubicBezTo>
                      <a:pt x="2996" y="1458"/>
                      <a:pt x="3095" y="1323"/>
                      <a:pt x="3212" y="1205"/>
                    </a:cubicBezTo>
                    <a:cubicBezTo>
                      <a:pt x="3333" y="1084"/>
                      <a:pt x="3466" y="976"/>
                      <a:pt x="3588" y="857"/>
                    </a:cubicBezTo>
                    <a:cubicBezTo>
                      <a:pt x="3693" y="757"/>
                      <a:pt x="3794" y="653"/>
                      <a:pt x="3897" y="550"/>
                    </a:cubicBezTo>
                    <a:cubicBezTo>
                      <a:pt x="4005" y="454"/>
                      <a:pt x="4111" y="350"/>
                      <a:pt x="4212" y="245"/>
                    </a:cubicBezTo>
                    <a:cubicBezTo>
                      <a:pt x="4273" y="189"/>
                      <a:pt x="4336" y="132"/>
                      <a:pt x="4401" y="79"/>
                    </a:cubicBezTo>
                    <a:cubicBezTo>
                      <a:pt x="4439" y="55"/>
                      <a:pt x="4408" y="3"/>
                      <a:pt x="4371" y="1"/>
                    </a:cubicBezTo>
                    <a:cubicBezTo>
                      <a:pt x="4361" y="1"/>
                      <a:pt x="4352" y="0"/>
                      <a:pt x="434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5"/>
              <p:cNvSpPr/>
              <p:nvPr/>
            </p:nvSpPr>
            <p:spPr>
              <a:xfrm>
                <a:off x="2221625" y="1749475"/>
                <a:ext cx="57350" cy="13455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5382" extrusionOk="0">
                    <a:moveTo>
                      <a:pt x="833" y="1"/>
                    </a:moveTo>
                    <a:cubicBezTo>
                      <a:pt x="772" y="1"/>
                      <a:pt x="740" y="78"/>
                      <a:pt x="767" y="128"/>
                    </a:cubicBezTo>
                    <a:cubicBezTo>
                      <a:pt x="767" y="128"/>
                      <a:pt x="767" y="129"/>
                      <a:pt x="769" y="129"/>
                    </a:cubicBezTo>
                    <a:cubicBezTo>
                      <a:pt x="753" y="161"/>
                      <a:pt x="751" y="200"/>
                      <a:pt x="779" y="235"/>
                    </a:cubicBezTo>
                    <a:cubicBezTo>
                      <a:pt x="788" y="246"/>
                      <a:pt x="795" y="256"/>
                      <a:pt x="802" y="268"/>
                    </a:cubicBezTo>
                    <a:cubicBezTo>
                      <a:pt x="802" y="278"/>
                      <a:pt x="803" y="289"/>
                      <a:pt x="811" y="300"/>
                    </a:cubicBezTo>
                    <a:cubicBezTo>
                      <a:pt x="852" y="357"/>
                      <a:pt x="887" y="416"/>
                      <a:pt x="917" y="477"/>
                    </a:cubicBezTo>
                    <a:cubicBezTo>
                      <a:pt x="932" y="517"/>
                      <a:pt x="948" y="558"/>
                      <a:pt x="963" y="599"/>
                    </a:cubicBezTo>
                    <a:cubicBezTo>
                      <a:pt x="969" y="614"/>
                      <a:pt x="978" y="624"/>
                      <a:pt x="988" y="632"/>
                    </a:cubicBezTo>
                    <a:cubicBezTo>
                      <a:pt x="1230" y="1274"/>
                      <a:pt x="1024" y="2015"/>
                      <a:pt x="1247" y="2678"/>
                    </a:cubicBezTo>
                    <a:cubicBezTo>
                      <a:pt x="1342" y="2965"/>
                      <a:pt x="1479" y="3239"/>
                      <a:pt x="1608" y="3514"/>
                    </a:cubicBezTo>
                    <a:cubicBezTo>
                      <a:pt x="1775" y="4024"/>
                      <a:pt x="1856" y="4552"/>
                      <a:pt x="2023" y="5062"/>
                    </a:cubicBezTo>
                    <a:cubicBezTo>
                      <a:pt x="2029" y="5079"/>
                      <a:pt x="2037" y="5092"/>
                      <a:pt x="2049" y="5104"/>
                    </a:cubicBezTo>
                    <a:cubicBezTo>
                      <a:pt x="2050" y="5141"/>
                      <a:pt x="2050" y="5180"/>
                      <a:pt x="2052" y="5219"/>
                    </a:cubicBezTo>
                    <a:cubicBezTo>
                      <a:pt x="1812" y="5069"/>
                      <a:pt x="1616" y="4856"/>
                      <a:pt x="1442" y="4638"/>
                    </a:cubicBezTo>
                    <a:cubicBezTo>
                      <a:pt x="1272" y="4426"/>
                      <a:pt x="1115" y="4197"/>
                      <a:pt x="997" y="3952"/>
                    </a:cubicBezTo>
                    <a:cubicBezTo>
                      <a:pt x="796" y="3544"/>
                      <a:pt x="630" y="3030"/>
                      <a:pt x="149" y="2878"/>
                    </a:cubicBezTo>
                    <a:cubicBezTo>
                      <a:pt x="138" y="2875"/>
                      <a:pt x="128" y="2873"/>
                      <a:pt x="119" y="2873"/>
                    </a:cubicBezTo>
                    <a:cubicBezTo>
                      <a:pt x="46" y="2873"/>
                      <a:pt x="1" y="2962"/>
                      <a:pt x="34" y="3028"/>
                    </a:cubicBezTo>
                    <a:cubicBezTo>
                      <a:pt x="113" y="3188"/>
                      <a:pt x="185" y="3352"/>
                      <a:pt x="267" y="3511"/>
                    </a:cubicBezTo>
                    <a:cubicBezTo>
                      <a:pt x="267" y="3523"/>
                      <a:pt x="270" y="3537"/>
                      <a:pt x="279" y="3551"/>
                    </a:cubicBezTo>
                    <a:cubicBezTo>
                      <a:pt x="296" y="3577"/>
                      <a:pt x="310" y="3602"/>
                      <a:pt x="326" y="3629"/>
                    </a:cubicBezTo>
                    <a:cubicBezTo>
                      <a:pt x="351" y="3677"/>
                      <a:pt x="380" y="3721"/>
                      <a:pt x="411" y="3766"/>
                    </a:cubicBezTo>
                    <a:cubicBezTo>
                      <a:pt x="589" y="4062"/>
                      <a:pt x="751" y="4369"/>
                      <a:pt x="963" y="4640"/>
                    </a:cubicBezTo>
                    <a:cubicBezTo>
                      <a:pt x="1229" y="4975"/>
                      <a:pt x="1567" y="5257"/>
                      <a:pt x="1984" y="5378"/>
                    </a:cubicBezTo>
                    <a:cubicBezTo>
                      <a:pt x="1992" y="5380"/>
                      <a:pt x="2001" y="5381"/>
                      <a:pt x="2008" y="5381"/>
                    </a:cubicBezTo>
                    <a:cubicBezTo>
                      <a:pt x="2039" y="5381"/>
                      <a:pt x="2062" y="5365"/>
                      <a:pt x="2076" y="5342"/>
                    </a:cubicBezTo>
                    <a:cubicBezTo>
                      <a:pt x="2091" y="5353"/>
                      <a:pt x="2110" y="5360"/>
                      <a:pt x="2129" y="5360"/>
                    </a:cubicBezTo>
                    <a:cubicBezTo>
                      <a:pt x="2158" y="5360"/>
                      <a:pt x="2186" y="5344"/>
                      <a:pt x="2193" y="5308"/>
                    </a:cubicBezTo>
                    <a:cubicBezTo>
                      <a:pt x="2294" y="4795"/>
                      <a:pt x="2239" y="4240"/>
                      <a:pt x="2083" y="3746"/>
                    </a:cubicBezTo>
                    <a:cubicBezTo>
                      <a:pt x="1920" y="3233"/>
                      <a:pt x="1590" y="2795"/>
                      <a:pt x="1479" y="2271"/>
                    </a:cubicBezTo>
                    <a:cubicBezTo>
                      <a:pt x="1487" y="1966"/>
                      <a:pt x="1475" y="1659"/>
                      <a:pt x="1429" y="1359"/>
                    </a:cubicBezTo>
                    <a:cubicBezTo>
                      <a:pt x="1425" y="1134"/>
                      <a:pt x="1416" y="911"/>
                      <a:pt x="1371" y="687"/>
                    </a:cubicBezTo>
                    <a:cubicBezTo>
                      <a:pt x="1312" y="390"/>
                      <a:pt x="1185" y="37"/>
                      <a:pt x="841" y="1"/>
                    </a:cubicBezTo>
                    <a:cubicBezTo>
                      <a:pt x="838" y="1"/>
                      <a:pt x="835" y="1"/>
                      <a:pt x="83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/>
              <p:nvPr/>
            </p:nvSpPr>
            <p:spPr>
              <a:xfrm>
                <a:off x="2215925" y="1857225"/>
                <a:ext cx="35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18" extrusionOk="0">
                    <a:moveTo>
                      <a:pt x="152" y="1"/>
                    </a:moveTo>
                    <a:cubicBezTo>
                      <a:pt x="104" y="1"/>
                      <a:pt x="59" y="41"/>
                      <a:pt x="43" y="83"/>
                    </a:cubicBezTo>
                    <a:cubicBezTo>
                      <a:pt x="1" y="184"/>
                      <a:pt x="9" y="286"/>
                      <a:pt x="43" y="386"/>
                    </a:cubicBezTo>
                    <a:cubicBezTo>
                      <a:pt x="43" y="395"/>
                      <a:pt x="43" y="406"/>
                      <a:pt x="45" y="415"/>
                    </a:cubicBezTo>
                    <a:cubicBezTo>
                      <a:pt x="132" y="673"/>
                      <a:pt x="364" y="883"/>
                      <a:pt x="569" y="1050"/>
                    </a:cubicBezTo>
                    <a:cubicBezTo>
                      <a:pt x="785" y="1228"/>
                      <a:pt x="1020" y="1392"/>
                      <a:pt x="1275" y="1507"/>
                    </a:cubicBezTo>
                    <a:cubicBezTo>
                      <a:pt x="1290" y="1514"/>
                      <a:pt x="1307" y="1518"/>
                      <a:pt x="1324" y="1518"/>
                    </a:cubicBezTo>
                    <a:cubicBezTo>
                      <a:pt x="1377" y="1518"/>
                      <a:pt x="1429" y="1483"/>
                      <a:pt x="1426" y="1421"/>
                    </a:cubicBezTo>
                    <a:cubicBezTo>
                      <a:pt x="1415" y="1121"/>
                      <a:pt x="1116" y="921"/>
                      <a:pt x="909" y="751"/>
                    </a:cubicBezTo>
                    <a:cubicBezTo>
                      <a:pt x="645" y="531"/>
                      <a:pt x="476" y="226"/>
                      <a:pt x="204" y="18"/>
                    </a:cubicBezTo>
                    <a:cubicBezTo>
                      <a:pt x="187" y="6"/>
                      <a:pt x="169" y="1"/>
                      <a:pt x="15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5"/>
              <p:cNvSpPr/>
              <p:nvPr/>
            </p:nvSpPr>
            <p:spPr>
              <a:xfrm>
                <a:off x="2268000" y="1755100"/>
                <a:ext cx="170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093" extrusionOk="0">
                    <a:moveTo>
                      <a:pt x="89" y="1"/>
                    </a:moveTo>
                    <a:cubicBezTo>
                      <a:pt x="40" y="1"/>
                      <a:pt x="1" y="44"/>
                      <a:pt x="12" y="100"/>
                    </a:cubicBezTo>
                    <a:cubicBezTo>
                      <a:pt x="71" y="422"/>
                      <a:pt x="110" y="749"/>
                      <a:pt x="172" y="1069"/>
                    </a:cubicBezTo>
                    <a:cubicBezTo>
                      <a:pt x="230" y="1373"/>
                      <a:pt x="300" y="1719"/>
                      <a:pt x="475" y="1979"/>
                    </a:cubicBezTo>
                    <a:cubicBezTo>
                      <a:pt x="483" y="1992"/>
                      <a:pt x="495" y="2000"/>
                      <a:pt x="507" y="2005"/>
                    </a:cubicBezTo>
                    <a:cubicBezTo>
                      <a:pt x="524" y="2028"/>
                      <a:pt x="541" y="2051"/>
                      <a:pt x="561" y="2072"/>
                    </a:cubicBezTo>
                    <a:cubicBezTo>
                      <a:pt x="573" y="2086"/>
                      <a:pt x="590" y="2092"/>
                      <a:pt x="607" y="2092"/>
                    </a:cubicBezTo>
                    <a:cubicBezTo>
                      <a:pt x="643" y="2092"/>
                      <a:pt x="681" y="2065"/>
                      <a:pt x="678" y="2025"/>
                    </a:cubicBezTo>
                    <a:cubicBezTo>
                      <a:pt x="661" y="1783"/>
                      <a:pt x="610" y="1546"/>
                      <a:pt x="571" y="1307"/>
                    </a:cubicBezTo>
                    <a:cubicBezTo>
                      <a:pt x="543" y="1128"/>
                      <a:pt x="532" y="948"/>
                      <a:pt x="502" y="769"/>
                    </a:cubicBezTo>
                    <a:cubicBezTo>
                      <a:pt x="459" y="517"/>
                      <a:pt x="387" y="134"/>
                      <a:pt x="127" y="10"/>
                    </a:cubicBezTo>
                    <a:cubicBezTo>
                      <a:pt x="114" y="4"/>
                      <a:pt x="101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5"/>
              <p:cNvSpPr/>
              <p:nvPr/>
            </p:nvSpPr>
            <p:spPr>
              <a:xfrm>
                <a:off x="2280225" y="1813500"/>
                <a:ext cx="87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758" extrusionOk="0">
                    <a:moveTo>
                      <a:pt x="260" y="1"/>
                    </a:moveTo>
                    <a:cubicBezTo>
                      <a:pt x="231" y="1"/>
                      <a:pt x="202" y="15"/>
                      <a:pt x="189" y="42"/>
                    </a:cubicBezTo>
                    <a:lnTo>
                      <a:pt x="189" y="43"/>
                    </a:lnTo>
                    <a:lnTo>
                      <a:pt x="188" y="45"/>
                    </a:lnTo>
                    <a:cubicBezTo>
                      <a:pt x="180" y="52"/>
                      <a:pt x="175" y="59"/>
                      <a:pt x="169" y="68"/>
                    </a:cubicBezTo>
                    <a:cubicBezTo>
                      <a:pt x="162" y="78"/>
                      <a:pt x="159" y="88"/>
                      <a:pt x="153" y="97"/>
                    </a:cubicBezTo>
                    <a:cubicBezTo>
                      <a:pt x="140" y="118"/>
                      <a:pt x="130" y="140"/>
                      <a:pt x="118" y="162"/>
                    </a:cubicBezTo>
                    <a:cubicBezTo>
                      <a:pt x="94" y="215"/>
                      <a:pt x="71" y="268"/>
                      <a:pt x="54" y="324"/>
                    </a:cubicBezTo>
                    <a:cubicBezTo>
                      <a:pt x="22" y="428"/>
                      <a:pt x="0" y="551"/>
                      <a:pt x="58" y="650"/>
                    </a:cubicBezTo>
                    <a:cubicBezTo>
                      <a:pt x="59" y="653"/>
                      <a:pt x="64" y="653"/>
                      <a:pt x="67" y="657"/>
                    </a:cubicBezTo>
                    <a:lnTo>
                      <a:pt x="67" y="670"/>
                    </a:lnTo>
                    <a:cubicBezTo>
                      <a:pt x="69" y="715"/>
                      <a:pt x="97" y="751"/>
                      <a:pt x="144" y="757"/>
                    </a:cubicBezTo>
                    <a:cubicBezTo>
                      <a:pt x="148" y="757"/>
                      <a:pt x="152" y="758"/>
                      <a:pt x="156" y="758"/>
                    </a:cubicBezTo>
                    <a:cubicBezTo>
                      <a:pt x="195" y="758"/>
                      <a:pt x="230" y="732"/>
                      <a:pt x="241" y="693"/>
                    </a:cubicBezTo>
                    <a:cubicBezTo>
                      <a:pt x="270" y="595"/>
                      <a:pt x="296" y="496"/>
                      <a:pt x="316" y="395"/>
                    </a:cubicBezTo>
                    <a:cubicBezTo>
                      <a:pt x="335" y="294"/>
                      <a:pt x="349" y="187"/>
                      <a:pt x="340" y="85"/>
                    </a:cubicBezTo>
                    <a:cubicBezTo>
                      <a:pt x="338" y="45"/>
                      <a:pt x="316" y="15"/>
                      <a:pt x="280" y="3"/>
                    </a:cubicBezTo>
                    <a:cubicBezTo>
                      <a:pt x="273" y="1"/>
                      <a:pt x="2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/>
              <p:nvPr/>
            </p:nvSpPr>
            <p:spPr>
              <a:xfrm>
                <a:off x="2285050" y="1729175"/>
                <a:ext cx="253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2051" extrusionOk="0">
                    <a:moveTo>
                      <a:pt x="927" y="0"/>
                    </a:moveTo>
                    <a:cubicBezTo>
                      <a:pt x="890" y="0"/>
                      <a:pt x="853" y="20"/>
                      <a:pt x="841" y="59"/>
                    </a:cubicBezTo>
                    <a:cubicBezTo>
                      <a:pt x="826" y="108"/>
                      <a:pt x="813" y="157"/>
                      <a:pt x="803" y="205"/>
                    </a:cubicBezTo>
                    <a:cubicBezTo>
                      <a:pt x="730" y="408"/>
                      <a:pt x="574" y="571"/>
                      <a:pt x="453" y="753"/>
                    </a:cubicBezTo>
                    <a:cubicBezTo>
                      <a:pt x="309" y="970"/>
                      <a:pt x="244" y="1227"/>
                      <a:pt x="146" y="1465"/>
                    </a:cubicBezTo>
                    <a:cubicBezTo>
                      <a:pt x="133" y="1498"/>
                      <a:pt x="140" y="1522"/>
                      <a:pt x="158" y="1540"/>
                    </a:cubicBezTo>
                    <a:cubicBezTo>
                      <a:pt x="155" y="1551"/>
                      <a:pt x="153" y="1564"/>
                      <a:pt x="150" y="1574"/>
                    </a:cubicBezTo>
                    <a:cubicBezTo>
                      <a:pt x="149" y="1576"/>
                      <a:pt x="147" y="1580"/>
                      <a:pt x="147" y="1581"/>
                    </a:cubicBezTo>
                    <a:cubicBezTo>
                      <a:pt x="90" y="1701"/>
                      <a:pt x="0" y="1923"/>
                      <a:pt x="110" y="2034"/>
                    </a:cubicBezTo>
                    <a:cubicBezTo>
                      <a:pt x="121" y="2045"/>
                      <a:pt x="133" y="2050"/>
                      <a:pt x="147" y="2050"/>
                    </a:cubicBezTo>
                    <a:cubicBezTo>
                      <a:pt x="166" y="2050"/>
                      <a:pt x="185" y="2040"/>
                      <a:pt x="198" y="2022"/>
                    </a:cubicBezTo>
                    <a:cubicBezTo>
                      <a:pt x="243" y="1962"/>
                      <a:pt x="234" y="1871"/>
                      <a:pt x="251" y="1802"/>
                    </a:cubicBezTo>
                    <a:cubicBezTo>
                      <a:pt x="261" y="1763"/>
                      <a:pt x="276" y="1727"/>
                      <a:pt x="292" y="1691"/>
                    </a:cubicBezTo>
                    <a:cubicBezTo>
                      <a:pt x="414" y="1532"/>
                      <a:pt x="525" y="1371"/>
                      <a:pt x="625" y="1198"/>
                    </a:cubicBezTo>
                    <a:lnTo>
                      <a:pt x="640" y="1176"/>
                    </a:lnTo>
                    <a:cubicBezTo>
                      <a:pt x="746" y="1029"/>
                      <a:pt x="819" y="869"/>
                      <a:pt x="861" y="695"/>
                    </a:cubicBezTo>
                    <a:cubicBezTo>
                      <a:pt x="891" y="568"/>
                      <a:pt x="914" y="440"/>
                      <a:pt x="946" y="312"/>
                    </a:cubicBezTo>
                    <a:cubicBezTo>
                      <a:pt x="970" y="248"/>
                      <a:pt x="991" y="182"/>
                      <a:pt x="1001" y="111"/>
                    </a:cubicBezTo>
                    <a:cubicBezTo>
                      <a:pt x="999" y="108"/>
                      <a:pt x="999" y="104"/>
                      <a:pt x="1002" y="103"/>
                    </a:cubicBezTo>
                    <a:cubicBezTo>
                      <a:pt x="1002" y="95"/>
                      <a:pt x="1004" y="88"/>
                      <a:pt x="1005" y="81"/>
                    </a:cubicBezTo>
                    <a:cubicBezTo>
                      <a:pt x="1011" y="28"/>
                      <a:pt x="970" y="0"/>
                      <a:pt x="9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>
                <a:off x="2314800" y="1690950"/>
                <a:ext cx="3595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3159" extrusionOk="0">
                    <a:moveTo>
                      <a:pt x="1324" y="0"/>
                    </a:moveTo>
                    <a:cubicBezTo>
                      <a:pt x="1304" y="0"/>
                      <a:pt x="1283" y="7"/>
                      <a:pt x="1265" y="23"/>
                    </a:cubicBezTo>
                    <a:cubicBezTo>
                      <a:pt x="968" y="274"/>
                      <a:pt x="838" y="614"/>
                      <a:pt x="797" y="980"/>
                    </a:cubicBezTo>
                    <a:cubicBezTo>
                      <a:pt x="738" y="1160"/>
                      <a:pt x="691" y="1343"/>
                      <a:pt x="651" y="1532"/>
                    </a:cubicBezTo>
                    <a:cubicBezTo>
                      <a:pt x="593" y="1816"/>
                      <a:pt x="504" y="2054"/>
                      <a:pt x="348" y="2296"/>
                    </a:cubicBezTo>
                    <a:cubicBezTo>
                      <a:pt x="203" y="2527"/>
                      <a:pt x="66" y="2763"/>
                      <a:pt x="13" y="3034"/>
                    </a:cubicBezTo>
                    <a:cubicBezTo>
                      <a:pt x="0" y="3100"/>
                      <a:pt x="53" y="3158"/>
                      <a:pt x="111" y="3158"/>
                    </a:cubicBezTo>
                    <a:cubicBezTo>
                      <a:pt x="133" y="3158"/>
                      <a:pt x="156" y="3150"/>
                      <a:pt x="177" y="3129"/>
                    </a:cubicBezTo>
                    <a:cubicBezTo>
                      <a:pt x="348" y="2952"/>
                      <a:pt x="572" y="2678"/>
                      <a:pt x="601" y="2410"/>
                    </a:cubicBezTo>
                    <a:cubicBezTo>
                      <a:pt x="766" y="2142"/>
                      <a:pt x="877" y="1848"/>
                      <a:pt x="912" y="1522"/>
                    </a:cubicBezTo>
                    <a:cubicBezTo>
                      <a:pt x="918" y="1467"/>
                      <a:pt x="921" y="1415"/>
                      <a:pt x="925" y="1362"/>
                    </a:cubicBezTo>
                    <a:cubicBezTo>
                      <a:pt x="1046" y="934"/>
                      <a:pt x="1177" y="519"/>
                      <a:pt x="1401" y="127"/>
                    </a:cubicBezTo>
                    <a:cubicBezTo>
                      <a:pt x="1437" y="60"/>
                      <a:pt x="1384" y="0"/>
                      <a:pt x="132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>
                <a:off x="2355725" y="1649950"/>
                <a:ext cx="3835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35" extrusionOk="0">
                    <a:moveTo>
                      <a:pt x="1423" y="0"/>
                    </a:moveTo>
                    <a:cubicBezTo>
                      <a:pt x="1405" y="0"/>
                      <a:pt x="1387" y="8"/>
                      <a:pt x="1372" y="25"/>
                    </a:cubicBezTo>
                    <a:cubicBezTo>
                      <a:pt x="1364" y="36"/>
                      <a:pt x="1354" y="47"/>
                      <a:pt x="1343" y="57"/>
                    </a:cubicBezTo>
                    <a:cubicBezTo>
                      <a:pt x="1277" y="73"/>
                      <a:pt x="1225" y="115"/>
                      <a:pt x="1169" y="152"/>
                    </a:cubicBezTo>
                    <a:cubicBezTo>
                      <a:pt x="1108" y="196"/>
                      <a:pt x="1048" y="242"/>
                      <a:pt x="990" y="288"/>
                    </a:cubicBezTo>
                    <a:cubicBezTo>
                      <a:pt x="859" y="396"/>
                      <a:pt x="735" y="508"/>
                      <a:pt x="621" y="634"/>
                    </a:cubicBezTo>
                    <a:cubicBezTo>
                      <a:pt x="484" y="785"/>
                      <a:pt x="362" y="948"/>
                      <a:pt x="258" y="1121"/>
                    </a:cubicBezTo>
                    <a:cubicBezTo>
                      <a:pt x="215" y="1183"/>
                      <a:pt x="174" y="1251"/>
                      <a:pt x="143" y="1318"/>
                    </a:cubicBezTo>
                    <a:cubicBezTo>
                      <a:pt x="125" y="1346"/>
                      <a:pt x="107" y="1370"/>
                      <a:pt x="92" y="1399"/>
                    </a:cubicBezTo>
                    <a:cubicBezTo>
                      <a:pt x="79" y="1421"/>
                      <a:pt x="81" y="1442"/>
                      <a:pt x="88" y="1461"/>
                    </a:cubicBezTo>
                    <a:cubicBezTo>
                      <a:pt x="87" y="1468"/>
                      <a:pt x="81" y="1474"/>
                      <a:pt x="79" y="1481"/>
                    </a:cubicBezTo>
                    <a:cubicBezTo>
                      <a:pt x="75" y="1493"/>
                      <a:pt x="74" y="1506"/>
                      <a:pt x="75" y="1517"/>
                    </a:cubicBezTo>
                    <a:cubicBezTo>
                      <a:pt x="68" y="1555"/>
                      <a:pt x="61" y="1594"/>
                      <a:pt x="59" y="1634"/>
                    </a:cubicBezTo>
                    <a:cubicBezTo>
                      <a:pt x="50" y="1643"/>
                      <a:pt x="43" y="1651"/>
                      <a:pt x="35" y="1661"/>
                    </a:cubicBezTo>
                    <a:cubicBezTo>
                      <a:pt x="1" y="1690"/>
                      <a:pt x="31" y="1734"/>
                      <a:pt x="67" y="1734"/>
                    </a:cubicBezTo>
                    <a:cubicBezTo>
                      <a:pt x="77" y="1734"/>
                      <a:pt x="87" y="1731"/>
                      <a:pt x="97" y="1723"/>
                    </a:cubicBezTo>
                    <a:cubicBezTo>
                      <a:pt x="108" y="1715"/>
                      <a:pt x="118" y="1705"/>
                      <a:pt x="130" y="1695"/>
                    </a:cubicBezTo>
                    <a:cubicBezTo>
                      <a:pt x="143" y="1693"/>
                      <a:pt x="154" y="1690"/>
                      <a:pt x="166" y="1679"/>
                    </a:cubicBezTo>
                    <a:cubicBezTo>
                      <a:pt x="218" y="1618"/>
                      <a:pt x="281" y="1563"/>
                      <a:pt x="332" y="1500"/>
                    </a:cubicBezTo>
                    <a:cubicBezTo>
                      <a:pt x="342" y="1488"/>
                      <a:pt x="346" y="1474"/>
                      <a:pt x="345" y="1461"/>
                    </a:cubicBezTo>
                    <a:cubicBezTo>
                      <a:pt x="556" y="1281"/>
                      <a:pt x="799" y="1131"/>
                      <a:pt x="983" y="921"/>
                    </a:cubicBezTo>
                    <a:cubicBezTo>
                      <a:pt x="1010" y="890"/>
                      <a:pt x="1032" y="857"/>
                      <a:pt x="1055" y="827"/>
                    </a:cubicBezTo>
                    <a:cubicBezTo>
                      <a:pt x="1059" y="825"/>
                      <a:pt x="1062" y="821"/>
                      <a:pt x="1067" y="820"/>
                    </a:cubicBezTo>
                    <a:cubicBezTo>
                      <a:pt x="1087" y="805"/>
                      <a:pt x="1097" y="785"/>
                      <a:pt x="1103" y="765"/>
                    </a:cubicBezTo>
                    <a:cubicBezTo>
                      <a:pt x="1248" y="560"/>
                      <a:pt x="1362" y="332"/>
                      <a:pt x="1499" y="121"/>
                    </a:cubicBezTo>
                    <a:cubicBezTo>
                      <a:pt x="1534" y="67"/>
                      <a:pt x="1478" y="0"/>
                      <a:pt x="142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/>
              <p:nvPr/>
            </p:nvSpPr>
            <p:spPr>
              <a:xfrm>
                <a:off x="2348725" y="1686800"/>
                <a:ext cx="323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976" extrusionOk="0">
                    <a:moveTo>
                      <a:pt x="1148" y="1"/>
                    </a:moveTo>
                    <a:cubicBezTo>
                      <a:pt x="1141" y="1"/>
                      <a:pt x="1133" y="1"/>
                      <a:pt x="1126" y="3"/>
                    </a:cubicBezTo>
                    <a:cubicBezTo>
                      <a:pt x="924" y="45"/>
                      <a:pt x="740" y="154"/>
                      <a:pt x="574" y="274"/>
                    </a:cubicBezTo>
                    <a:cubicBezTo>
                      <a:pt x="495" y="332"/>
                      <a:pt x="417" y="391"/>
                      <a:pt x="339" y="450"/>
                    </a:cubicBezTo>
                    <a:cubicBezTo>
                      <a:pt x="325" y="451"/>
                      <a:pt x="312" y="456"/>
                      <a:pt x="300" y="464"/>
                    </a:cubicBezTo>
                    <a:cubicBezTo>
                      <a:pt x="170" y="558"/>
                      <a:pt x="51" y="680"/>
                      <a:pt x="16" y="843"/>
                    </a:cubicBezTo>
                    <a:cubicBezTo>
                      <a:pt x="1" y="917"/>
                      <a:pt x="58" y="975"/>
                      <a:pt x="121" y="975"/>
                    </a:cubicBezTo>
                    <a:cubicBezTo>
                      <a:pt x="146" y="975"/>
                      <a:pt x="171" y="966"/>
                      <a:pt x="194" y="946"/>
                    </a:cubicBezTo>
                    <a:cubicBezTo>
                      <a:pt x="359" y="789"/>
                      <a:pt x="514" y="629"/>
                      <a:pt x="721" y="523"/>
                    </a:cubicBezTo>
                    <a:cubicBezTo>
                      <a:pt x="917" y="425"/>
                      <a:pt x="1122" y="347"/>
                      <a:pt x="1244" y="153"/>
                    </a:cubicBezTo>
                    <a:cubicBezTo>
                      <a:pt x="1292" y="82"/>
                      <a:pt x="1225" y="1"/>
                      <a:pt x="114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2385175" y="1638875"/>
                <a:ext cx="44575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695" extrusionOk="0">
                    <a:moveTo>
                      <a:pt x="1689" y="0"/>
                    </a:moveTo>
                    <a:cubicBezTo>
                      <a:pt x="1680" y="0"/>
                      <a:pt x="1671" y="2"/>
                      <a:pt x="1662" y="7"/>
                    </a:cubicBezTo>
                    <a:cubicBezTo>
                      <a:pt x="1332" y="182"/>
                      <a:pt x="1059" y="451"/>
                      <a:pt x="788" y="701"/>
                    </a:cubicBezTo>
                    <a:cubicBezTo>
                      <a:pt x="645" y="830"/>
                      <a:pt x="504" y="959"/>
                      <a:pt x="376" y="1104"/>
                    </a:cubicBezTo>
                    <a:cubicBezTo>
                      <a:pt x="249" y="1248"/>
                      <a:pt x="85" y="1410"/>
                      <a:pt x="21" y="1596"/>
                    </a:cubicBezTo>
                    <a:cubicBezTo>
                      <a:pt x="1" y="1656"/>
                      <a:pt x="50" y="1695"/>
                      <a:pt x="100" y="1695"/>
                    </a:cubicBezTo>
                    <a:cubicBezTo>
                      <a:pt x="121" y="1695"/>
                      <a:pt x="142" y="1689"/>
                      <a:pt x="158" y="1675"/>
                    </a:cubicBezTo>
                    <a:cubicBezTo>
                      <a:pt x="233" y="1614"/>
                      <a:pt x="284" y="1531"/>
                      <a:pt x="343" y="1457"/>
                    </a:cubicBezTo>
                    <a:cubicBezTo>
                      <a:pt x="402" y="1379"/>
                      <a:pt x="464" y="1306"/>
                      <a:pt x="529" y="1234"/>
                    </a:cubicBezTo>
                    <a:cubicBezTo>
                      <a:pt x="552" y="1206"/>
                      <a:pt x="576" y="1182"/>
                      <a:pt x="602" y="1155"/>
                    </a:cubicBezTo>
                    <a:cubicBezTo>
                      <a:pt x="977" y="801"/>
                      <a:pt x="1336" y="427"/>
                      <a:pt x="1739" y="104"/>
                    </a:cubicBezTo>
                    <a:cubicBezTo>
                      <a:pt x="1782" y="65"/>
                      <a:pt x="1738" y="0"/>
                      <a:pt x="168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>
                <a:off x="2206775" y="1630300"/>
                <a:ext cx="243375" cy="368475"/>
              </a:xfrm>
              <a:custGeom>
                <a:avLst/>
                <a:gdLst/>
                <a:ahLst/>
                <a:cxnLst/>
                <a:rect l="l" t="t" r="r" b="b"/>
                <a:pathLst>
                  <a:path w="9735" h="14739" extrusionOk="0">
                    <a:moveTo>
                      <a:pt x="9626" y="1"/>
                    </a:moveTo>
                    <a:cubicBezTo>
                      <a:pt x="9604" y="1"/>
                      <a:pt x="9581" y="8"/>
                      <a:pt x="9563" y="23"/>
                    </a:cubicBezTo>
                    <a:cubicBezTo>
                      <a:pt x="8986" y="493"/>
                      <a:pt x="8420" y="979"/>
                      <a:pt x="7868" y="1480"/>
                    </a:cubicBezTo>
                    <a:cubicBezTo>
                      <a:pt x="7320" y="1989"/>
                      <a:pt x="6790" y="2521"/>
                      <a:pt x="6298" y="3090"/>
                    </a:cubicBezTo>
                    <a:cubicBezTo>
                      <a:pt x="6053" y="3374"/>
                      <a:pt x="5815" y="3668"/>
                      <a:pt x="5598" y="3977"/>
                    </a:cubicBezTo>
                    <a:cubicBezTo>
                      <a:pt x="5376" y="4282"/>
                      <a:pt x="5170" y="4599"/>
                      <a:pt x="4981" y="4928"/>
                    </a:cubicBezTo>
                    <a:cubicBezTo>
                      <a:pt x="4605" y="5585"/>
                      <a:pt x="4295" y="6276"/>
                      <a:pt x="4028" y="6976"/>
                    </a:cubicBezTo>
                    <a:cubicBezTo>
                      <a:pt x="3496" y="8380"/>
                      <a:pt x="3113" y="9817"/>
                      <a:pt x="2615" y="11207"/>
                    </a:cubicBezTo>
                    <a:cubicBezTo>
                      <a:pt x="2369" y="11903"/>
                      <a:pt x="2088" y="12581"/>
                      <a:pt x="1687" y="13185"/>
                    </a:cubicBezTo>
                    <a:cubicBezTo>
                      <a:pt x="1301" y="13793"/>
                      <a:pt x="757" y="14310"/>
                      <a:pt x="78" y="14547"/>
                    </a:cubicBezTo>
                    <a:lnTo>
                      <a:pt x="77" y="14547"/>
                    </a:lnTo>
                    <a:cubicBezTo>
                      <a:pt x="28" y="14564"/>
                      <a:pt x="1" y="14616"/>
                      <a:pt x="15" y="14666"/>
                    </a:cubicBezTo>
                    <a:cubicBezTo>
                      <a:pt x="27" y="14709"/>
                      <a:pt x="66" y="14738"/>
                      <a:pt x="109" y="14738"/>
                    </a:cubicBezTo>
                    <a:cubicBezTo>
                      <a:pt x="118" y="14738"/>
                      <a:pt x="127" y="14737"/>
                      <a:pt x="136" y="14734"/>
                    </a:cubicBezTo>
                    <a:cubicBezTo>
                      <a:pt x="509" y="14630"/>
                      <a:pt x="857" y="14442"/>
                      <a:pt x="1157" y="14198"/>
                    </a:cubicBezTo>
                    <a:cubicBezTo>
                      <a:pt x="1456" y="13954"/>
                      <a:pt x="1714" y="13665"/>
                      <a:pt x="1936" y="13355"/>
                    </a:cubicBezTo>
                    <a:cubicBezTo>
                      <a:pt x="2376" y="12731"/>
                      <a:pt x="2685" y="12029"/>
                      <a:pt x="2953" y="11332"/>
                    </a:cubicBezTo>
                    <a:cubicBezTo>
                      <a:pt x="3495" y="9937"/>
                      <a:pt x="3885" y="8497"/>
                      <a:pt x="4411" y="7122"/>
                    </a:cubicBezTo>
                    <a:cubicBezTo>
                      <a:pt x="4671" y="6434"/>
                      <a:pt x="4971" y="5764"/>
                      <a:pt x="5330" y="5129"/>
                    </a:cubicBezTo>
                    <a:cubicBezTo>
                      <a:pt x="5681" y="4489"/>
                      <a:pt x="6117" y="3896"/>
                      <a:pt x="6575" y="3324"/>
                    </a:cubicBezTo>
                    <a:cubicBezTo>
                      <a:pt x="7042" y="2754"/>
                      <a:pt x="7548" y="2218"/>
                      <a:pt x="8077" y="1701"/>
                    </a:cubicBezTo>
                    <a:cubicBezTo>
                      <a:pt x="8597" y="1176"/>
                      <a:pt x="9149" y="679"/>
                      <a:pt x="9691" y="171"/>
                    </a:cubicBezTo>
                    <a:cubicBezTo>
                      <a:pt x="9729" y="137"/>
                      <a:pt x="9735" y="78"/>
                      <a:pt x="9701" y="37"/>
                    </a:cubicBezTo>
                    <a:cubicBezTo>
                      <a:pt x="9683" y="13"/>
                      <a:pt x="9654" y="1"/>
                      <a:pt x="9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>
                <a:off x="1937725" y="1466575"/>
                <a:ext cx="143275" cy="40345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16138" extrusionOk="0">
                    <a:moveTo>
                      <a:pt x="4635" y="0"/>
                    </a:moveTo>
                    <a:cubicBezTo>
                      <a:pt x="4622" y="0"/>
                      <a:pt x="4609" y="3"/>
                      <a:pt x="4596" y="9"/>
                    </a:cubicBezTo>
                    <a:cubicBezTo>
                      <a:pt x="4544" y="31"/>
                      <a:pt x="4524" y="88"/>
                      <a:pt x="4544" y="139"/>
                    </a:cubicBezTo>
                    <a:lnTo>
                      <a:pt x="4544" y="140"/>
                    </a:lnTo>
                    <a:cubicBezTo>
                      <a:pt x="4837" y="805"/>
                      <a:pt x="5066" y="1497"/>
                      <a:pt x="5179" y="2210"/>
                    </a:cubicBezTo>
                    <a:cubicBezTo>
                      <a:pt x="5246" y="2565"/>
                      <a:pt x="5278" y="2925"/>
                      <a:pt x="5301" y="3284"/>
                    </a:cubicBezTo>
                    <a:cubicBezTo>
                      <a:pt x="5313" y="3644"/>
                      <a:pt x="5314" y="4005"/>
                      <a:pt x="5282" y="4364"/>
                    </a:cubicBezTo>
                    <a:cubicBezTo>
                      <a:pt x="5226" y="5080"/>
                      <a:pt x="5076" y="5788"/>
                      <a:pt x="4841" y="6464"/>
                    </a:cubicBezTo>
                    <a:cubicBezTo>
                      <a:pt x="4599" y="7140"/>
                      <a:pt x="4281" y="7789"/>
                      <a:pt x="3893" y="8397"/>
                    </a:cubicBezTo>
                    <a:cubicBezTo>
                      <a:pt x="3512" y="9009"/>
                      <a:pt x="3073" y="9589"/>
                      <a:pt x="2603" y="10144"/>
                    </a:cubicBezTo>
                    <a:cubicBezTo>
                      <a:pt x="2371" y="10423"/>
                      <a:pt x="2126" y="10693"/>
                      <a:pt x="1879" y="10961"/>
                    </a:cubicBezTo>
                    <a:cubicBezTo>
                      <a:pt x="1630" y="11231"/>
                      <a:pt x="1376" y="11502"/>
                      <a:pt x="1140" y="11794"/>
                    </a:cubicBezTo>
                    <a:cubicBezTo>
                      <a:pt x="903" y="12084"/>
                      <a:pt x="683" y="12398"/>
                      <a:pt x="510" y="12740"/>
                    </a:cubicBezTo>
                    <a:cubicBezTo>
                      <a:pt x="337" y="13083"/>
                      <a:pt x="216" y="13450"/>
                      <a:pt x="142" y="13821"/>
                    </a:cubicBezTo>
                    <a:cubicBezTo>
                      <a:pt x="1" y="14566"/>
                      <a:pt x="34" y="15329"/>
                      <a:pt x="165" y="16058"/>
                    </a:cubicBezTo>
                    <a:cubicBezTo>
                      <a:pt x="174" y="16104"/>
                      <a:pt x="213" y="16138"/>
                      <a:pt x="253" y="16138"/>
                    </a:cubicBezTo>
                    <a:cubicBezTo>
                      <a:pt x="259" y="16138"/>
                      <a:pt x="264" y="16137"/>
                      <a:pt x="269" y="16136"/>
                    </a:cubicBezTo>
                    <a:cubicBezTo>
                      <a:pt x="324" y="16130"/>
                      <a:pt x="361" y="16082"/>
                      <a:pt x="356" y="16028"/>
                    </a:cubicBezTo>
                    <a:cubicBezTo>
                      <a:pt x="275" y="15307"/>
                      <a:pt x="268" y="14576"/>
                      <a:pt x="435" y="13881"/>
                    </a:cubicBezTo>
                    <a:cubicBezTo>
                      <a:pt x="514" y="13535"/>
                      <a:pt x="635" y="13201"/>
                      <a:pt x="802" y="12893"/>
                    </a:cubicBezTo>
                    <a:cubicBezTo>
                      <a:pt x="971" y="12584"/>
                      <a:pt x="1183" y="12299"/>
                      <a:pt x="1418" y="12026"/>
                    </a:cubicBezTo>
                    <a:cubicBezTo>
                      <a:pt x="1653" y="11754"/>
                      <a:pt x="1905" y="11493"/>
                      <a:pt x="2160" y="11226"/>
                    </a:cubicBezTo>
                    <a:cubicBezTo>
                      <a:pt x="2412" y="10958"/>
                      <a:pt x="2666" y="10686"/>
                      <a:pt x="2907" y="10405"/>
                    </a:cubicBezTo>
                    <a:cubicBezTo>
                      <a:pt x="3393" y="9843"/>
                      <a:pt x="3847" y="9250"/>
                      <a:pt x="4243" y="8616"/>
                    </a:cubicBezTo>
                    <a:cubicBezTo>
                      <a:pt x="4639" y="7983"/>
                      <a:pt x="4974" y="7306"/>
                      <a:pt x="5219" y="6594"/>
                    </a:cubicBezTo>
                    <a:cubicBezTo>
                      <a:pt x="5455" y="5880"/>
                      <a:pt x="5608" y="5136"/>
                      <a:pt x="5643" y="4387"/>
                    </a:cubicBezTo>
                    <a:cubicBezTo>
                      <a:pt x="5731" y="2889"/>
                      <a:pt x="5412" y="1373"/>
                      <a:pt x="4722" y="54"/>
                    </a:cubicBezTo>
                    <a:cubicBezTo>
                      <a:pt x="4705" y="21"/>
                      <a:pt x="4670" y="0"/>
                      <a:pt x="46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>
                <a:off x="1617350" y="1251625"/>
                <a:ext cx="4313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17253" h="7457" extrusionOk="0">
                    <a:moveTo>
                      <a:pt x="10448" y="1"/>
                    </a:moveTo>
                    <a:cubicBezTo>
                      <a:pt x="10157" y="1"/>
                      <a:pt x="9867" y="21"/>
                      <a:pt x="9580" y="62"/>
                    </a:cubicBezTo>
                    <a:cubicBezTo>
                      <a:pt x="6580" y="496"/>
                      <a:pt x="4296" y="2967"/>
                      <a:pt x="1456" y="4031"/>
                    </a:cubicBezTo>
                    <a:cubicBezTo>
                      <a:pt x="1134" y="4151"/>
                      <a:pt x="788" y="4253"/>
                      <a:pt x="449" y="4253"/>
                    </a:cubicBezTo>
                    <a:cubicBezTo>
                      <a:pt x="297" y="4253"/>
                      <a:pt x="146" y="4232"/>
                      <a:pt x="0" y="4183"/>
                    </a:cubicBezTo>
                    <a:lnTo>
                      <a:pt x="0" y="4183"/>
                    </a:lnTo>
                    <a:cubicBezTo>
                      <a:pt x="613" y="4828"/>
                      <a:pt x="1527" y="5167"/>
                      <a:pt x="2429" y="5380"/>
                    </a:cubicBezTo>
                    <a:cubicBezTo>
                      <a:pt x="3319" y="5587"/>
                      <a:pt x="4233" y="5691"/>
                      <a:pt x="5147" y="5691"/>
                    </a:cubicBezTo>
                    <a:cubicBezTo>
                      <a:pt x="5594" y="5691"/>
                      <a:pt x="6041" y="5666"/>
                      <a:pt x="6485" y="5616"/>
                    </a:cubicBezTo>
                    <a:cubicBezTo>
                      <a:pt x="7180" y="5538"/>
                      <a:pt x="7866" y="5397"/>
                      <a:pt x="8562" y="5318"/>
                    </a:cubicBezTo>
                    <a:cubicBezTo>
                      <a:pt x="9015" y="5266"/>
                      <a:pt x="9470" y="5241"/>
                      <a:pt x="9925" y="5241"/>
                    </a:cubicBezTo>
                    <a:cubicBezTo>
                      <a:pt x="12505" y="5241"/>
                      <a:pt x="15079" y="6055"/>
                      <a:pt x="17253" y="7457"/>
                    </a:cubicBezTo>
                    <a:cubicBezTo>
                      <a:pt x="17088" y="5446"/>
                      <a:pt x="16457" y="3398"/>
                      <a:pt x="15059" y="1944"/>
                    </a:cubicBezTo>
                    <a:cubicBezTo>
                      <a:pt x="13869" y="709"/>
                      <a:pt x="12158" y="1"/>
                      <a:pt x="104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1658825" y="1280125"/>
                <a:ext cx="350275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4372" extrusionOk="0">
                    <a:moveTo>
                      <a:pt x="10069" y="1"/>
                    </a:moveTo>
                    <a:cubicBezTo>
                      <a:pt x="9970" y="1"/>
                      <a:pt x="9861" y="63"/>
                      <a:pt x="9818" y="146"/>
                    </a:cubicBezTo>
                    <a:cubicBezTo>
                      <a:pt x="9643" y="478"/>
                      <a:pt x="9681" y="868"/>
                      <a:pt x="9752" y="1224"/>
                    </a:cubicBezTo>
                    <a:cubicBezTo>
                      <a:pt x="9775" y="1344"/>
                      <a:pt x="9806" y="1465"/>
                      <a:pt x="9842" y="1583"/>
                    </a:cubicBezTo>
                    <a:cubicBezTo>
                      <a:pt x="9705" y="1465"/>
                      <a:pt x="9555" y="1358"/>
                      <a:pt x="9417" y="1258"/>
                    </a:cubicBezTo>
                    <a:cubicBezTo>
                      <a:pt x="8992" y="946"/>
                      <a:pt x="8639" y="482"/>
                      <a:pt x="8107" y="348"/>
                    </a:cubicBezTo>
                    <a:cubicBezTo>
                      <a:pt x="8082" y="342"/>
                      <a:pt x="8058" y="339"/>
                      <a:pt x="8034" y="339"/>
                    </a:cubicBezTo>
                    <a:cubicBezTo>
                      <a:pt x="7908" y="339"/>
                      <a:pt x="7791" y="420"/>
                      <a:pt x="7755" y="547"/>
                    </a:cubicBezTo>
                    <a:cubicBezTo>
                      <a:pt x="7548" y="1256"/>
                      <a:pt x="8041" y="1804"/>
                      <a:pt x="8502" y="2318"/>
                    </a:cubicBezTo>
                    <a:cubicBezTo>
                      <a:pt x="8323" y="2269"/>
                      <a:pt x="8139" y="2246"/>
                      <a:pt x="7958" y="2218"/>
                    </a:cubicBezTo>
                    <a:cubicBezTo>
                      <a:pt x="7633" y="2111"/>
                      <a:pt x="7331" y="1928"/>
                      <a:pt x="7141" y="1647"/>
                    </a:cubicBezTo>
                    <a:cubicBezTo>
                      <a:pt x="6876" y="1256"/>
                      <a:pt x="6696" y="785"/>
                      <a:pt x="6276" y="528"/>
                    </a:cubicBezTo>
                    <a:cubicBezTo>
                      <a:pt x="6228" y="498"/>
                      <a:pt x="6173" y="484"/>
                      <a:pt x="6119" y="484"/>
                    </a:cubicBezTo>
                    <a:cubicBezTo>
                      <a:pt x="5948" y="484"/>
                      <a:pt x="5778" y="620"/>
                      <a:pt x="5788" y="806"/>
                    </a:cubicBezTo>
                    <a:cubicBezTo>
                      <a:pt x="5815" y="1314"/>
                      <a:pt x="6001" y="1811"/>
                      <a:pt x="6247" y="2252"/>
                    </a:cubicBezTo>
                    <a:cubicBezTo>
                      <a:pt x="6046" y="2023"/>
                      <a:pt x="5873" y="1761"/>
                      <a:pt x="5705" y="1516"/>
                    </a:cubicBezTo>
                    <a:cubicBezTo>
                      <a:pt x="5522" y="1245"/>
                      <a:pt x="5361" y="899"/>
                      <a:pt x="5110" y="684"/>
                    </a:cubicBezTo>
                    <a:cubicBezTo>
                      <a:pt x="5058" y="640"/>
                      <a:pt x="5003" y="621"/>
                      <a:pt x="4951" y="621"/>
                    </a:cubicBezTo>
                    <a:cubicBezTo>
                      <a:pt x="4798" y="621"/>
                      <a:pt x="4673" y="785"/>
                      <a:pt x="4751" y="962"/>
                    </a:cubicBezTo>
                    <a:cubicBezTo>
                      <a:pt x="4891" y="1272"/>
                      <a:pt x="5086" y="1544"/>
                      <a:pt x="5269" y="1827"/>
                    </a:cubicBezTo>
                    <a:cubicBezTo>
                      <a:pt x="5436" y="2085"/>
                      <a:pt x="5563" y="2352"/>
                      <a:pt x="5681" y="2633"/>
                    </a:cubicBezTo>
                    <a:cubicBezTo>
                      <a:pt x="5743" y="2775"/>
                      <a:pt x="5886" y="3046"/>
                      <a:pt x="5838" y="3227"/>
                    </a:cubicBezTo>
                    <a:cubicBezTo>
                      <a:pt x="5750" y="3069"/>
                      <a:pt x="5652" y="2920"/>
                      <a:pt x="5550" y="2771"/>
                    </a:cubicBezTo>
                    <a:cubicBezTo>
                      <a:pt x="5172" y="2122"/>
                      <a:pt x="4793" y="1469"/>
                      <a:pt x="4165" y="1034"/>
                    </a:cubicBezTo>
                    <a:cubicBezTo>
                      <a:pt x="4125" y="1006"/>
                      <a:pt x="4085" y="994"/>
                      <a:pt x="4047" y="994"/>
                    </a:cubicBezTo>
                    <a:cubicBezTo>
                      <a:pt x="3890" y="994"/>
                      <a:pt x="3769" y="1197"/>
                      <a:pt x="3847" y="1351"/>
                    </a:cubicBezTo>
                    <a:cubicBezTo>
                      <a:pt x="4120" y="1880"/>
                      <a:pt x="4402" y="2409"/>
                      <a:pt x="4663" y="2944"/>
                    </a:cubicBezTo>
                    <a:cubicBezTo>
                      <a:pt x="4751" y="3127"/>
                      <a:pt x="4881" y="3378"/>
                      <a:pt x="4841" y="3588"/>
                    </a:cubicBezTo>
                    <a:cubicBezTo>
                      <a:pt x="4836" y="3609"/>
                      <a:pt x="4829" y="3630"/>
                      <a:pt x="4823" y="3645"/>
                    </a:cubicBezTo>
                    <a:lnTo>
                      <a:pt x="4822" y="3645"/>
                    </a:lnTo>
                    <a:cubicBezTo>
                      <a:pt x="4621" y="3557"/>
                      <a:pt x="4401" y="3343"/>
                      <a:pt x="4222" y="3156"/>
                    </a:cubicBezTo>
                    <a:cubicBezTo>
                      <a:pt x="3984" y="2907"/>
                      <a:pt x="3762" y="2640"/>
                      <a:pt x="3530" y="2383"/>
                    </a:cubicBezTo>
                    <a:cubicBezTo>
                      <a:pt x="3372" y="2207"/>
                      <a:pt x="3141" y="1905"/>
                      <a:pt x="2887" y="1866"/>
                    </a:cubicBezTo>
                    <a:cubicBezTo>
                      <a:pt x="2874" y="1864"/>
                      <a:pt x="2860" y="1863"/>
                      <a:pt x="2846" y="1863"/>
                    </a:cubicBezTo>
                    <a:cubicBezTo>
                      <a:pt x="2692" y="1863"/>
                      <a:pt x="2535" y="1985"/>
                      <a:pt x="2593" y="2160"/>
                    </a:cubicBezTo>
                    <a:cubicBezTo>
                      <a:pt x="2725" y="2561"/>
                      <a:pt x="2985" y="2879"/>
                      <a:pt x="3278" y="3175"/>
                    </a:cubicBezTo>
                    <a:cubicBezTo>
                      <a:pt x="3366" y="3264"/>
                      <a:pt x="3458" y="3353"/>
                      <a:pt x="3546" y="3444"/>
                    </a:cubicBezTo>
                    <a:cubicBezTo>
                      <a:pt x="3486" y="3434"/>
                      <a:pt x="3424" y="3423"/>
                      <a:pt x="3365" y="3414"/>
                    </a:cubicBezTo>
                    <a:cubicBezTo>
                      <a:pt x="3143" y="3379"/>
                      <a:pt x="2928" y="3342"/>
                      <a:pt x="2719" y="3250"/>
                    </a:cubicBezTo>
                    <a:cubicBezTo>
                      <a:pt x="2651" y="3219"/>
                      <a:pt x="2585" y="3188"/>
                      <a:pt x="2517" y="3152"/>
                    </a:cubicBezTo>
                    <a:cubicBezTo>
                      <a:pt x="2256" y="2940"/>
                      <a:pt x="1988" y="2726"/>
                      <a:pt x="1687" y="2614"/>
                    </a:cubicBezTo>
                    <a:cubicBezTo>
                      <a:pt x="1669" y="2608"/>
                      <a:pt x="1652" y="2605"/>
                      <a:pt x="1634" y="2605"/>
                    </a:cubicBezTo>
                    <a:cubicBezTo>
                      <a:pt x="1551" y="2605"/>
                      <a:pt x="1471" y="2673"/>
                      <a:pt x="1447" y="2751"/>
                    </a:cubicBezTo>
                    <a:cubicBezTo>
                      <a:pt x="1305" y="3202"/>
                      <a:pt x="1889" y="3567"/>
                      <a:pt x="1974" y="3962"/>
                    </a:cubicBezTo>
                    <a:cubicBezTo>
                      <a:pt x="1943" y="3967"/>
                      <a:pt x="1894" y="3969"/>
                      <a:pt x="1864" y="3969"/>
                    </a:cubicBezTo>
                    <a:cubicBezTo>
                      <a:pt x="1656" y="3969"/>
                      <a:pt x="1472" y="3888"/>
                      <a:pt x="1298" y="3783"/>
                    </a:cubicBezTo>
                    <a:cubicBezTo>
                      <a:pt x="953" y="3574"/>
                      <a:pt x="649" y="3281"/>
                      <a:pt x="240" y="3211"/>
                    </a:cubicBezTo>
                    <a:cubicBezTo>
                      <a:pt x="226" y="3208"/>
                      <a:pt x="213" y="3207"/>
                      <a:pt x="200" y="3207"/>
                    </a:cubicBezTo>
                    <a:cubicBezTo>
                      <a:pt x="97" y="3207"/>
                      <a:pt x="1" y="3275"/>
                      <a:pt x="5" y="3391"/>
                    </a:cubicBezTo>
                    <a:cubicBezTo>
                      <a:pt x="16" y="3910"/>
                      <a:pt x="675" y="4341"/>
                      <a:pt x="1148" y="4371"/>
                    </a:cubicBezTo>
                    <a:cubicBezTo>
                      <a:pt x="1153" y="4371"/>
                      <a:pt x="1157" y="4372"/>
                      <a:pt x="1162" y="4372"/>
                    </a:cubicBezTo>
                    <a:cubicBezTo>
                      <a:pt x="1259" y="4372"/>
                      <a:pt x="1311" y="4302"/>
                      <a:pt x="1321" y="4225"/>
                    </a:cubicBezTo>
                    <a:cubicBezTo>
                      <a:pt x="1326" y="4228"/>
                      <a:pt x="1332" y="4233"/>
                      <a:pt x="1339" y="4234"/>
                    </a:cubicBezTo>
                    <a:cubicBezTo>
                      <a:pt x="1478" y="4296"/>
                      <a:pt x="1692" y="4360"/>
                      <a:pt x="1891" y="4360"/>
                    </a:cubicBezTo>
                    <a:cubicBezTo>
                      <a:pt x="2063" y="4360"/>
                      <a:pt x="2223" y="4312"/>
                      <a:pt x="2312" y="4172"/>
                    </a:cubicBezTo>
                    <a:cubicBezTo>
                      <a:pt x="2400" y="4034"/>
                      <a:pt x="2366" y="3875"/>
                      <a:pt x="2299" y="3728"/>
                    </a:cubicBezTo>
                    <a:lnTo>
                      <a:pt x="2299" y="3728"/>
                    </a:lnTo>
                    <a:cubicBezTo>
                      <a:pt x="2724" y="4063"/>
                      <a:pt x="3236" y="4324"/>
                      <a:pt x="3741" y="4324"/>
                    </a:cubicBezTo>
                    <a:cubicBezTo>
                      <a:pt x="3751" y="4324"/>
                      <a:pt x="3760" y="4324"/>
                      <a:pt x="3770" y="4323"/>
                    </a:cubicBezTo>
                    <a:cubicBezTo>
                      <a:pt x="3812" y="4330"/>
                      <a:pt x="3854" y="4333"/>
                      <a:pt x="3896" y="4333"/>
                    </a:cubicBezTo>
                    <a:cubicBezTo>
                      <a:pt x="4038" y="4333"/>
                      <a:pt x="4175" y="4295"/>
                      <a:pt x="4303" y="4205"/>
                    </a:cubicBezTo>
                    <a:cubicBezTo>
                      <a:pt x="4319" y="4198"/>
                      <a:pt x="4338" y="4192"/>
                      <a:pt x="4353" y="4185"/>
                    </a:cubicBezTo>
                    <a:cubicBezTo>
                      <a:pt x="4434" y="4146"/>
                      <a:pt x="4466" y="4061"/>
                      <a:pt x="4460" y="3980"/>
                    </a:cubicBezTo>
                    <a:lnTo>
                      <a:pt x="4460" y="3980"/>
                    </a:lnTo>
                    <a:cubicBezTo>
                      <a:pt x="4574" y="4052"/>
                      <a:pt x="4698" y="4104"/>
                      <a:pt x="4826" y="4104"/>
                    </a:cubicBezTo>
                    <a:cubicBezTo>
                      <a:pt x="4851" y="4104"/>
                      <a:pt x="4877" y="4101"/>
                      <a:pt x="4903" y="4097"/>
                    </a:cubicBezTo>
                    <a:cubicBezTo>
                      <a:pt x="5181" y="4052"/>
                      <a:pt x="5282" y="3818"/>
                      <a:pt x="5295" y="3565"/>
                    </a:cubicBezTo>
                    <a:cubicBezTo>
                      <a:pt x="5431" y="3692"/>
                      <a:pt x="5601" y="3791"/>
                      <a:pt x="5778" y="3791"/>
                    </a:cubicBezTo>
                    <a:cubicBezTo>
                      <a:pt x="5860" y="3791"/>
                      <a:pt x="5943" y="3770"/>
                      <a:pt x="6025" y="3721"/>
                    </a:cubicBezTo>
                    <a:cubicBezTo>
                      <a:pt x="6299" y="3555"/>
                      <a:pt x="6334" y="3274"/>
                      <a:pt x="6283" y="2993"/>
                    </a:cubicBezTo>
                    <a:lnTo>
                      <a:pt x="6283" y="2993"/>
                    </a:lnTo>
                    <a:cubicBezTo>
                      <a:pt x="6402" y="3081"/>
                      <a:pt x="6536" y="3143"/>
                      <a:pt x="6680" y="3143"/>
                    </a:cubicBezTo>
                    <a:cubicBezTo>
                      <a:pt x="6705" y="3143"/>
                      <a:pt x="6730" y="3141"/>
                      <a:pt x="6755" y="3137"/>
                    </a:cubicBezTo>
                    <a:cubicBezTo>
                      <a:pt x="6988" y="3101"/>
                      <a:pt x="7060" y="2958"/>
                      <a:pt x="7058" y="2787"/>
                    </a:cubicBezTo>
                    <a:lnTo>
                      <a:pt x="7058" y="2787"/>
                    </a:lnTo>
                    <a:cubicBezTo>
                      <a:pt x="7154" y="2863"/>
                      <a:pt x="7255" y="2932"/>
                      <a:pt x="7363" y="2990"/>
                    </a:cubicBezTo>
                    <a:cubicBezTo>
                      <a:pt x="7634" y="3135"/>
                      <a:pt x="7935" y="3197"/>
                      <a:pt x="8240" y="3197"/>
                    </a:cubicBezTo>
                    <a:cubicBezTo>
                      <a:pt x="8593" y="3197"/>
                      <a:pt x="8951" y="3114"/>
                      <a:pt x="9273" y="2983"/>
                    </a:cubicBezTo>
                    <a:cubicBezTo>
                      <a:pt x="9413" y="2925"/>
                      <a:pt x="9491" y="2806"/>
                      <a:pt x="9479" y="2677"/>
                    </a:cubicBezTo>
                    <a:lnTo>
                      <a:pt x="9479" y="2677"/>
                    </a:lnTo>
                    <a:cubicBezTo>
                      <a:pt x="9533" y="2688"/>
                      <a:pt x="9587" y="2692"/>
                      <a:pt x="9641" y="2692"/>
                    </a:cubicBezTo>
                    <a:cubicBezTo>
                      <a:pt x="9752" y="2692"/>
                      <a:pt x="9863" y="2674"/>
                      <a:pt x="9975" y="2656"/>
                    </a:cubicBezTo>
                    <a:cubicBezTo>
                      <a:pt x="10009" y="2669"/>
                      <a:pt x="10046" y="2676"/>
                      <a:pt x="10082" y="2676"/>
                    </a:cubicBezTo>
                    <a:cubicBezTo>
                      <a:pt x="10142" y="2676"/>
                      <a:pt x="10201" y="2657"/>
                      <a:pt x="10246" y="2621"/>
                    </a:cubicBezTo>
                    <a:cubicBezTo>
                      <a:pt x="10257" y="2621"/>
                      <a:pt x="10270" y="2620"/>
                      <a:pt x="10282" y="2618"/>
                    </a:cubicBezTo>
                    <a:cubicBezTo>
                      <a:pt x="10391" y="2614"/>
                      <a:pt x="10505" y="2612"/>
                      <a:pt x="10621" y="2612"/>
                    </a:cubicBezTo>
                    <a:cubicBezTo>
                      <a:pt x="11118" y="2612"/>
                      <a:pt x="11658" y="2662"/>
                      <a:pt x="12078" y="2892"/>
                    </a:cubicBezTo>
                    <a:cubicBezTo>
                      <a:pt x="12128" y="2919"/>
                      <a:pt x="12177" y="2931"/>
                      <a:pt x="12222" y="2931"/>
                    </a:cubicBezTo>
                    <a:cubicBezTo>
                      <a:pt x="12279" y="2931"/>
                      <a:pt x="12330" y="2912"/>
                      <a:pt x="12373" y="2881"/>
                    </a:cubicBezTo>
                    <a:cubicBezTo>
                      <a:pt x="12650" y="3064"/>
                      <a:pt x="12965" y="3366"/>
                      <a:pt x="13287" y="3366"/>
                    </a:cubicBezTo>
                    <a:cubicBezTo>
                      <a:pt x="13344" y="3366"/>
                      <a:pt x="13402" y="3357"/>
                      <a:pt x="13460" y="3335"/>
                    </a:cubicBezTo>
                    <a:cubicBezTo>
                      <a:pt x="13462" y="3339"/>
                      <a:pt x="13465" y="3340"/>
                      <a:pt x="13468" y="3342"/>
                    </a:cubicBezTo>
                    <a:cubicBezTo>
                      <a:pt x="13511" y="3397"/>
                      <a:pt x="13558" y="3421"/>
                      <a:pt x="13607" y="3428"/>
                    </a:cubicBezTo>
                    <a:cubicBezTo>
                      <a:pt x="13646" y="3464"/>
                      <a:pt x="13691" y="3479"/>
                      <a:pt x="13735" y="3479"/>
                    </a:cubicBezTo>
                    <a:cubicBezTo>
                      <a:pt x="13854" y="3479"/>
                      <a:pt x="13973" y="3371"/>
                      <a:pt x="13982" y="3245"/>
                    </a:cubicBezTo>
                    <a:cubicBezTo>
                      <a:pt x="14011" y="2676"/>
                      <a:pt x="13981" y="2138"/>
                      <a:pt x="13616" y="1677"/>
                    </a:cubicBezTo>
                    <a:cubicBezTo>
                      <a:pt x="13579" y="1629"/>
                      <a:pt x="13526" y="1609"/>
                      <a:pt x="13471" y="1609"/>
                    </a:cubicBezTo>
                    <a:cubicBezTo>
                      <a:pt x="13369" y="1609"/>
                      <a:pt x="13262" y="1679"/>
                      <a:pt x="13238" y="1778"/>
                    </a:cubicBezTo>
                    <a:cubicBezTo>
                      <a:pt x="13189" y="1977"/>
                      <a:pt x="13210" y="2182"/>
                      <a:pt x="13218" y="2383"/>
                    </a:cubicBezTo>
                    <a:lnTo>
                      <a:pt x="13218" y="2385"/>
                    </a:lnTo>
                    <a:cubicBezTo>
                      <a:pt x="13159" y="2340"/>
                      <a:pt x="13097" y="2295"/>
                      <a:pt x="13037" y="2252"/>
                    </a:cubicBezTo>
                    <a:cubicBezTo>
                      <a:pt x="12939" y="1778"/>
                      <a:pt x="12761" y="1301"/>
                      <a:pt x="12394" y="976"/>
                    </a:cubicBezTo>
                    <a:cubicBezTo>
                      <a:pt x="12342" y="931"/>
                      <a:pt x="12269" y="908"/>
                      <a:pt x="12197" y="908"/>
                    </a:cubicBezTo>
                    <a:cubicBezTo>
                      <a:pt x="12051" y="908"/>
                      <a:pt x="11904" y="999"/>
                      <a:pt x="11927" y="1170"/>
                    </a:cubicBezTo>
                    <a:cubicBezTo>
                      <a:pt x="11957" y="1412"/>
                      <a:pt x="12013" y="1671"/>
                      <a:pt x="12030" y="1928"/>
                    </a:cubicBezTo>
                    <a:cubicBezTo>
                      <a:pt x="11512" y="1173"/>
                      <a:pt x="11043" y="351"/>
                      <a:pt x="10142" y="14"/>
                    </a:cubicBezTo>
                    <a:cubicBezTo>
                      <a:pt x="10119" y="5"/>
                      <a:pt x="10094" y="1"/>
                      <a:pt x="1006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1618375" y="1322400"/>
                <a:ext cx="4456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17826" h="6757" extrusionOk="0">
                    <a:moveTo>
                      <a:pt x="12242" y="0"/>
                    </a:moveTo>
                    <a:cubicBezTo>
                      <a:pt x="11024" y="0"/>
                      <a:pt x="9796" y="378"/>
                      <a:pt x="8650" y="834"/>
                    </a:cubicBezTo>
                    <a:cubicBezTo>
                      <a:pt x="7753" y="1188"/>
                      <a:pt x="6874" y="1592"/>
                      <a:pt x="5947" y="1847"/>
                    </a:cubicBezTo>
                    <a:cubicBezTo>
                      <a:pt x="5179" y="2056"/>
                      <a:pt x="4383" y="2157"/>
                      <a:pt x="3598" y="2157"/>
                    </a:cubicBezTo>
                    <a:cubicBezTo>
                      <a:pt x="2312" y="2157"/>
                      <a:pt x="1055" y="1886"/>
                      <a:pt x="1" y="1377"/>
                    </a:cubicBezTo>
                    <a:lnTo>
                      <a:pt x="1" y="1377"/>
                    </a:lnTo>
                    <a:cubicBezTo>
                      <a:pt x="988" y="2666"/>
                      <a:pt x="2570" y="3388"/>
                      <a:pt x="4168" y="3675"/>
                    </a:cubicBezTo>
                    <a:cubicBezTo>
                      <a:pt x="4977" y="3820"/>
                      <a:pt x="5796" y="3866"/>
                      <a:pt x="6618" y="3866"/>
                    </a:cubicBezTo>
                    <a:cubicBezTo>
                      <a:pt x="7420" y="3866"/>
                      <a:pt x="8225" y="3822"/>
                      <a:pt x="9026" y="3784"/>
                    </a:cubicBezTo>
                    <a:cubicBezTo>
                      <a:pt x="9613" y="3757"/>
                      <a:pt x="10204" y="3734"/>
                      <a:pt x="10793" y="3734"/>
                    </a:cubicBezTo>
                    <a:cubicBezTo>
                      <a:pt x="11830" y="3734"/>
                      <a:pt x="12864" y="3806"/>
                      <a:pt x="13869" y="4058"/>
                    </a:cubicBezTo>
                    <a:cubicBezTo>
                      <a:pt x="15443" y="4453"/>
                      <a:pt x="16961" y="5345"/>
                      <a:pt x="17764" y="6756"/>
                    </a:cubicBezTo>
                    <a:cubicBezTo>
                      <a:pt x="17826" y="5322"/>
                      <a:pt x="17522" y="3856"/>
                      <a:pt x="16772" y="2631"/>
                    </a:cubicBezTo>
                    <a:cubicBezTo>
                      <a:pt x="16022" y="1407"/>
                      <a:pt x="14809" y="446"/>
                      <a:pt x="13411" y="127"/>
                    </a:cubicBezTo>
                    <a:cubicBezTo>
                      <a:pt x="13024" y="39"/>
                      <a:pt x="12633" y="0"/>
                      <a:pt x="12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5"/>
              <p:cNvSpPr/>
              <p:nvPr/>
            </p:nvSpPr>
            <p:spPr>
              <a:xfrm>
                <a:off x="1691975" y="1378000"/>
                <a:ext cx="1095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1579" extrusionOk="0">
                    <a:moveTo>
                      <a:pt x="3253" y="0"/>
                    </a:moveTo>
                    <a:cubicBezTo>
                      <a:pt x="3169" y="0"/>
                      <a:pt x="3094" y="93"/>
                      <a:pt x="3143" y="185"/>
                    </a:cubicBezTo>
                    <a:cubicBezTo>
                      <a:pt x="3323" y="532"/>
                      <a:pt x="3523" y="875"/>
                      <a:pt x="3636" y="1250"/>
                    </a:cubicBezTo>
                    <a:cubicBezTo>
                      <a:pt x="3604" y="1265"/>
                      <a:pt x="3572" y="1276"/>
                      <a:pt x="3538" y="1286"/>
                    </a:cubicBezTo>
                    <a:cubicBezTo>
                      <a:pt x="3166" y="959"/>
                      <a:pt x="2924" y="499"/>
                      <a:pt x="2485" y="246"/>
                    </a:cubicBezTo>
                    <a:cubicBezTo>
                      <a:pt x="2470" y="237"/>
                      <a:pt x="2453" y="233"/>
                      <a:pt x="2437" y="233"/>
                    </a:cubicBezTo>
                    <a:cubicBezTo>
                      <a:pt x="2373" y="233"/>
                      <a:pt x="2311" y="292"/>
                      <a:pt x="2336" y="361"/>
                    </a:cubicBezTo>
                    <a:cubicBezTo>
                      <a:pt x="2459" y="728"/>
                      <a:pt x="2800" y="942"/>
                      <a:pt x="2977" y="1269"/>
                    </a:cubicBezTo>
                    <a:cubicBezTo>
                      <a:pt x="2970" y="1270"/>
                      <a:pt x="2964" y="1275"/>
                      <a:pt x="2957" y="1276"/>
                    </a:cubicBezTo>
                    <a:cubicBezTo>
                      <a:pt x="2800" y="1243"/>
                      <a:pt x="2645" y="1203"/>
                      <a:pt x="2488" y="1168"/>
                    </a:cubicBezTo>
                    <a:cubicBezTo>
                      <a:pt x="2403" y="1106"/>
                      <a:pt x="2323" y="1031"/>
                      <a:pt x="2242" y="946"/>
                    </a:cubicBezTo>
                    <a:cubicBezTo>
                      <a:pt x="2039" y="730"/>
                      <a:pt x="1844" y="496"/>
                      <a:pt x="1556" y="393"/>
                    </a:cubicBezTo>
                    <a:cubicBezTo>
                      <a:pt x="1542" y="388"/>
                      <a:pt x="1530" y="386"/>
                      <a:pt x="1518" y="386"/>
                    </a:cubicBezTo>
                    <a:cubicBezTo>
                      <a:pt x="1433" y="386"/>
                      <a:pt x="1386" y="494"/>
                      <a:pt x="1420" y="568"/>
                    </a:cubicBezTo>
                    <a:cubicBezTo>
                      <a:pt x="1502" y="746"/>
                      <a:pt x="1616" y="909"/>
                      <a:pt x="1747" y="1054"/>
                    </a:cubicBezTo>
                    <a:cubicBezTo>
                      <a:pt x="1548" y="907"/>
                      <a:pt x="1293" y="811"/>
                      <a:pt x="1089" y="678"/>
                    </a:cubicBezTo>
                    <a:cubicBezTo>
                      <a:pt x="782" y="479"/>
                      <a:pt x="498" y="246"/>
                      <a:pt x="168" y="86"/>
                    </a:cubicBezTo>
                    <a:cubicBezTo>
                      <a:pt x="160" y="82"/>
                      <a:pt x="152" y="80"/>
                      <a:pt x="144" y="80"/>
                    </a:cubicBezTo>
                    <a:cubicBezTo>
                      <a:pt x="125" y="80"/>
                      <a:pt x="107" y="89"/>
                      <a:pt x="94" y="101"/>
                    </a:cubicBezTo>
                    <a:cubicBezTo>
                      <a:pt x="41" y="117"/>
                      <a:pt x="0" y="184"/>
                      <a:pt x="35" y="238"/>
                    </a:cubicBezTo>
                    <a:cubicBezTo>
                      <a:pt x="270" y="597"/>
                      <a:pt x="672" y="880"/>
                      <a:pt x="1031" y="1103"/>
                    </a:cubicBezTo>
                    <a:cubicBezTo>
                      <a:pt x="1290" y="1264"/>
                      <a:pt x="1659" y="1478"/>
                      <a:pt x="1996" y="1478"/>
                    </a:cubicBezTo>
                    <a:cubicBezTo>
                      <a:pt x="2081" y="1478"/>
                      <a:pt x="2164" y="1465"/>
                      <a:pt x="2243" y="1433"/>
                    </a:cubicBezTo>
                    <a:cubicBezTo>
                      <a:pt x="2253" y="1429"/>
                      <a:pt x="2262" y="1423"/>
                      <a:pt x="2269" y="1419"/>
                    </a:cubicBezTo>
                    <a:cubicBezTo>
                      <a:pt x="2554" y="1508"/>
                      <a:pt x="2853" y="1577"/>
                      <a:pt x="3145" y="1577"/>
                    </a:cubicBezTo>
                    <a:cubicBezTo>
                      <a:pt x="3207" y="1577"/>
                      <a:pt x="3270" y="1574"/>
                      <a:pt x="3332" y="1567"/>
                    </a:cubicBezTo>
                    <a:cubicBezTo>
                      <a:pt x="3360" y="1569"/>
                      <a:pt x="3388" y="1570"/>
                      <a:pt x="3417" y="1570"/>
                    </a:cubicBezTo>
                    <a:cubicBezTo>
                      <a:pt x="3454" y="1570"/>
                      <a:pt x="3491" y="1569"/>
                      <a:pt x="3529" y="1564"/>
                    </a:cubicBezTo>
                    <a:cubicBezTo>
                      <a:pt x="3548" y="1563"/>
                      <a:pt x="3568" y="1556"/>
                      <a:pt x="3584" y="1543"/>
                    </a:cubicBezTo>
                    <a:cubicBezTo>
                      <a:pt x="3604" y="1557"/>
                      <a:pt x="3626" y="1566"/>
                      <a:pt x="3656" y="1570"/>
                    </a:cubicBezTo>
                    <a:cubicBezTo>
                      <a:pt x="3711" y="1574"/>
                      <a:pt x="3773" y="1579"/>
                      <a:pt x="3837" y="1579"/>
                    </a:cubicBezTo>
                    <a:cubicBezTo>
                      <a:pt x="3977" y="1579"/>
                      <a:pt x="4122" y="1555"/>
                      <a:pt x="4201" y="1438"/>
                    </a:cubicBezTo>
                    <a:cubicBezTo>
                      <a:pt x="4215" y="1416"/>
                      <a:pt x="4225" y="1393"/>
                      <a:pt x="4232" y="1370"/>
                    </a:cubicBezTo>
                    <a:cubicBezTo>
                      <a:pt x="4333" y="1332"/>
                      <a:pt x="4381" y="1183"/>
                      <a:pt x="4261" y="1125"/>
                    </a:cubicBezTo>
                    <a:cubicBezTo>
                      <a:pt x="4243" y="1113"/>
                      <a:pt x="4222" y="1102"/>
                      <a:pt x="4204" y="1090"/>
                    </a:cubicBezTo>
                    <a:cubicBezTo>
                      <a:pt x="4189" y="1054"/>
                      <a:pt x="4172" y="1018"/>
                      <a:pt x="4153" y="988"/>
                    </a:cubicBezTo>
                    <a:cubicBezTo>
                      <a:pt x="3956" y="626"/>
                      <a:pt x="3634" y="319"/>
                      <a:pt x="3337" y="37"/>
                    </a:cubicBezTo>
                    <a:cubicBezTo>
                      <a:pt x="3311" y="11"/>
                      <a:pt x="3282" y="0"/>
                      <a:pt x="3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5"/>
              <p:cNvSpPr/>
              <p:nvPr/>
            </p:nvSpPr>
            <p:spPr>
              <a:xfrm>
                <a:off x="1788250" y="1354975"/>
                <a:ext cx="68800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2531" extrusionOk="0">
                    <a:moveTo>
                      <a:pt x="1675" y="1"/>
                    </a:moveTo>
                    <a:cubicBezTo>
                      <a:pt x="1573" y="1"/>
                      <a:pt x="1474" y="120"/>
                      <a:pt x="1494" y="231"/>
                    </a:cubicBezTo>
                    <a:cubicBezTo>
                      <a:pt x="1576" y="704"/>
                      <a:pt x="1775" y="1152"/>
                      <a:pt x="1859" y="1624"/>
                    </a:cubicBezTo>
                    <a:cubicBezTo>
                      <a:pt x="1878" y="1724"/>
                      <a:pt x="1891" y="1825"/>
                      <a:pt x="1886" y="1929"/>
                    </a:cubicBezTo>
                    <a:cubicBezTo>
                      <a:pt x="1885" y="1990"/>
                      <a:pt x="1886" y="1969"/>
                      <a:pt x="1873" y="2026"/>
                    </a:cubicBezTo>
                    <a:cubicBezTo>
                      <a:pt x="1869" y="2045"/>
                      <a:pt x="1866" y="2050"/>
                      <a:pt x="1866" y="2050"/>
                    </a:cubicBezTo>
                    <a:cubicBezTo>
                      <a:pt x="1865" y="2050"/>
                      <a:pt x="1866" y="2049"/>
                      <a:pt x="1866" y="2047"/>
                    </a:cubicBezTo>
                    <a:lnTo>
                      <a:pt x="1866" y="2047"/>
                    </a:lnTo>
                    <a:cubicBezTo>
                      <a:pt x="1865" y="2049"/>
                      <a:pt x="1866" y="2049"/>
                      <a:pt x="1865" y="2052"/>
                    </a:cubicBezTo>
                    <a:cubicBezTo>
                      <a:pt x="1865" y="2052"/>
                      <a:pt x="1863" y="2053"/>
                      <a:pt x="1862" y="2053"/>
                    </a:cubicBezTo>
                    <a:cubicBezTo>
                      <a:pt x="1866" y="2023"/>
                      <a:pt x="1863" y="1990"/>
                      <a:pt x="1849" y="1955"/>
                    </a:cubicBezTo>
                    <a:cubicBezTo>
                      <a:pt x="1620" y="1458"/>
                      <a:pt x="1418" y="829"/>
                      <a:pt x="954" y="499"/>
                    </a:cubicBezTo>
                    <a:cubicBezTo>
                      <a:pt x="934" y="485"/>
                      <a:pt x="913" y="479"/>
                      <a:pt x="894" y="479"/>
                    </a:cubicBezTo>
                    <a:cubicBezTo>
                      <a:pt x="830" y="479"/>
                      <a:pt x="774" y="543"/>
                      <a:pt x="768" y="606"/>
                    </a:cubicBezTo>
                    <a:cubicBezTo>
                      <a:pt x="746" y="812"/>
                      <a:pt x="831" y="1035"/>
                      <a:pt x="889" y="1230"/>
                    </a:cubicBezTo>
                    <a:cubicBezTo>
                      <a:pt x="942" y="1415"/>
                      <a:pt x="1011" y="1602"/>
                      <a:pt x="1056" y="1794"/>
                    </a:cubicBezTo>
                    <a:cubicBezTo>
                      <a:pt x="975" y="1644"/>
                      <a:pt x="879" y="1504"/>
                      <a:pt x="778" y="1371"/>
                    </a:cubicBezTo>
                    <a:cubicBezTo>
                      <a:pt x="601" y="1141"/>
                      <a:pt x="399" y="924"/>
                      <a:pt x="158" y="757"/>
                    </a:cubicBezTo>
                    <a:cubicBezTo>
                      <a:pt x="143" y="747"/>
                      <a:pt x="127" y="742"/>
                      <a:pt x="111" y="742"/>
                    </a:cubicBezTo>
                    <a:cubicBezTo>
                      <a:pt x="53" y="742"/>
                      <a:pt x="1" y="807"/>
                      <a:pt x="17" y="867"/>
                    </a:cubicBezTo>
                    <a:cubicBezTo>
                      <a:pt x="28" y="922"/>
                      <a:pt x="47" y="973"/>
                      <a:pt x="63" y="1025"/>
                    </a:cubicBezTo>
                    <a:cubicBezTo>
                      <a:pt x="61" y="1043"/>
                      <a:pt x="61" y="1060"/>
                      <a:pt x="69" y="1080"/>
                    </a:cubicBezTo>
                    <a:cubicBezTo>
                      <a:pt x="72" y="1089"/>
                      <a:pt x="77" y="1097"/>
                      <a:pt x="82" y="1107"/>
                    </a:cubicBezTo>
                    <a:lnTo>
                      <a:pt x="79" y="1107"/>
                    </a:lnTo>
                    <a:cubicBezTo>
                      <a:pt x="82" y="1109"/>
                      <a:pt x="82" y="1112"/>
                      <a:pt x="83" y="1115"/>
                    </a:cubicBezTo>
                    <a:cubicBezTo>
                      <a:pt x="86" y="1123"/>
                      <a:pt x="90" y="1131"/>
                      <a:pt x="93" y="1138"/>
                    </a:cubicBezTo>
                    <a:cubicBezTo>
                      <a:pt x="190" y="1433"/>
                      <a:pt x="322" y="1714"/>
                      <a:pt x="494" y="1974"/>
                    </a:cubicBezTo>
                    <a:cubicBezTo>
                      <a:pt x="523" y="2069"/>
                      <a:pt x="550" y="2164"/>
                      <a:pt x="573" y="2262"/>
                    </a:cubicBezTo>
                    <a:cubicBezTo>
                      <a:pt x="582" y="2298"/>
                      <a:pt x="616" y="2337"/>
                      <a:pt x="655" y="2344"/>
                    </a:cubicBezTo>
                    <a:cubicBezTo>
                      <a:pt x="707" y="2352"/>
                      <a:pt x="758" y="2357"/>
                      <a:pt x="808" y="2357"/>
                    </a:cubicBezTo>
                    <a:cubicBezTo>
                      <a:pt x="842" y="2357"/>
                      <a:pt x="875" y="2355"/>
                      <a:pt x="908" y="2350"/>
                    </a:cubicBezTo>
                    <a:cubicBezTo>
                      <a:pt x="970" y="2387"/>
                      <a:pt x="1040" y="2406"/>
                      <a:pt x="1107" y="2406"/>
                    </a:cubicBezTo>
                    <a:cubicBezTo>
                      <a:pt x="1133" y="2406"/>
                      <a:pt x="1158" y="2404"/>
                      <a:pt x="1181" y="2398"/>
                    </a:cubicBezTo>
                    <a:cubicBezTo>
                      <a:pt x="1308" y="2478"/>
                      <a:pt x="1446" y="2531"/>
                      <a:pt x="1598" y="2531"/>
                    </a:cubicBezTo>
                    <a:cubicBezTo>
                      <a:pt x="1698" y="2531"/>
                      <a:pt x="1803" y="2508"/>
                      <a:pt x="1917" y="2457"/>
                    </a:cubicBezTo>
                    <a:cubicBezTo>
                      <a:pt x="1977" y="2429"/>
                      <a:pt x="2025" y="2398"/>
                      <a:pt x="2068" y="2359"/>
                    </a:cubicBezTo>
                    <a:cubicBezTo>
                      <a:pt x="2107" y="2393"/>
                      <a:pt x="2158" y="2413"/>
                      <a:pt x="2211" y="2413"/>
                    </a:cubicBezTo>
                    <a:cubicBezTo>
                      <a:pt x="2227" y="2413"/>
                      <a:pt x="2243" y="2411"/>
                      <a:pt x="2260" y="2408"/>
                    </a:cubicBezTo>
                    <a:cubicBezTo>
                      <a:pt x="2391" y="2377"/>
                      <a:pt x="2515" y="2336"/>
                      <a:pt x="2636" y="2274"/>
                    </a:cubicBezTo>
                    <a:cubicBezTo>
                      <a:pt x="2709" y="2233"/>
                      <a:pt x="2751" y="2128"/>
                      <a:pt x="2727" y="2049"/>
                    </a:cubicBezTo>
                    <a:cubicBezTo>
                      <a:pt x="2613" y="1694"/>
                      <a:pt x="2483" y="1342"/>
                      <a:pt x="2330" y="1002"/>
                    </a:cubicBezTo>
                    <a:cubicBezTo>
                      <a:pt x="2182" y="676"/>
                      <a:pt x="2013" y="339"/>
                      <a:pt x="1787" y="60"/>
                    </a:cubicBezTo>
                    <a:cubicBezTo>
                      <a:pt x="1753" y="18"/>
                      <a:pt x="1714" y="1"/>
                      <a:pt x="16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1853100" y="1336700"/>
                <a:ext cx="657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3048" extrusionOk="0">
                    <a:moveTo>
                      <a:pt x="1169" y="0"/>
                    </a:moveTo>
                    <a:cubicBezTo>
                      <a:pt x="1076" y="0"/>
                      <a:pt x="985" y="94"/>
                      <a:pt x="1049" y="197"/>
                    </a:cubicBezTo>
                    <a:cubicBezTo>
                      <a:pt x="1094" y="266"/>
                      <a:pt x="1132" y="341"/>
                      <a:pt x="1168" y="414"/>
                    </a:cubicBezTo>
                    <a:cubicBezTo>
                      <a:pt x="1194" y="574"/>
                      <a:pt x="1244" y="733"/>
                      <a:pt x="1290" y="881"/>
                    </a:cubicBezTo>
                    <a:cubicBezTo>
                      <a:pt x="1395" y="1217"/>
                      <a:pt x="1518" y="1549"/>
                      <a:pt x="1617" y="1887"/>
                    </a:cubicBezTo>
                    <a:cubicBezTo>
                      <a:pt x="1682" y="2115"/>
                      <a:pt x="1799" y="2441"/>
                      <a:pt x="1723" y="2656"/>
                    </a:cubicBezTo>
                    <a:cubicBezTo>
                      <a:pt x="1718" y="2672"/>
                      <a:pt x="1721" y="2662"/>
                      <a:pt x="1704" y="2692"/>
                    </a:cubicBezTo>
                    <a:cubicBezTo>
                      <a:pt x="1704" y="2690"/>
                      <a:pt x="1704" y="2690"/>
                      <a:pt x="1704" y="2690"/>
                    </a:cubicBezTo>
                    <a:cubicBezTo>
                      <a:pt x="1701" y="2690"/>
                      <a:pt x="1687" y="2701"/>
                      <a:pt x="1691" y="2701"/>
                    </a:cubicBezTo>
                    <a:cubicBezTo>
                      <a:pt x="1692" y="2701"/>
                      <a:pt x="1694" y="2700"/>
                      <a:pt x="1697" y="2699"/>
                    </a:cubicBezTo>
                    <a:lnTo>
                      <a:pt x="1697" y="2699"/>
                    </a:lnTo>
                    <a:cubicBezTo>
                      <a:pt x="1666" y="2713"/>
                      <a:pt x="1641" y="2720"/>
                      <a:pt x="1614" y="2720"/>
                    </a:cubicBezTo>
                    <a:cubicBezTo>
                      <a:pt x="1609" y="2720"/>
                      <a:pt x="1604" y="2720"/>
                      <a:pt x="1599" y="2719"/>
                    </a:cubicBezTo>
                    <a:cubicBezTo>
                      <a:pt x="1597" y="2716"/>
                      <a:pt x="1597" y="2713"/>
                      <a:pt x="1593" y="2709"/>
                    </a:cubicBezTo>
                    <a:cubicBezTo>
                      <a:pt x="1482" y="2575"/>
                      <a:pt x="1397" y="2395"/>
                      <a:pt x="1315" y="2236"/>
                    </a:cubicBezTo>
                    <a:cubicBezTo>
                      <a:pt x="1196" y="2010"/>
                      <a:pt x="1083" y="1784"/>
                      <a:pt x="961" y="1562"/>
                    </a:cubicBezTo>
                    <a:cubicBezTo>
                      <a:pt x="814" y="1299"/>
                      <a:pt x="611" y="919"/>
                      <a:pt x="310" y="783"/>
                    </a:cubicBezTo>
                    <a:cubicBezTo>
                      <a:pt x="287" y="755"/>
                      <a:pt x="265" y="724"/>
                      <a:pt x="241" y="697"/>
                    </a:cubicBezTo>
                    <a:cubicBezTo>
                      <a:pt x="216" y="668"/>
                      <a:pt x="186" y="656"/>
                      <a:pt x="155" y="656"/>
                    </a:cubicBezTo>
                    <a:cubicBezTo>
                      <a:pt x="81" y="656"/>
                      <a:pt x="7" y="729"/>
                      <a:pt x="19" y="811"/>
                    </a:cubicBezTo>
                    <a:cubicBezTo>
                      <a:pt x="7" y="838"/>
                      <a:pt x="0" y="868"/>
                      <a:pt x="6" y="897"/>
                    </a:cubicBezTo>
                    <a:cubicBezTo>
                      <a:pt x="69" y="1278"/>
                      <a:pt x="228" y="1645"/>
                      <a:pt x="411" y="1981"/>
                    </a:cubicBezTo>
                    <a:cubicBezTo>
                      <a:pt x="590" y="2310"/>
                      <a:pt x="813" y="2640"/>
                      <a:pt x="1124" y="2856"/>
                    </a:cubicBezTo>
                    <a:cubicBezTo>
                      <a:pt x="1145" y="2870"/>
                      <a:pt x="1164" y="2875"/>
                      <a:pt x="1182" y="2875"/>
                    </a:cubicBezTo>
                    <a:cubicBezTo>
                      <a:pt x="1205" y="2875"/>
                      <a:pt x="1225" y="2866"/>
                      <a:pt x="1243" y="2852"/>
                    </a:cubicBezTo>
                    <a:cubicBezTo>
                      <a:pt x="1351" y="2965"/>
                      <a:pt x="1475" y="3048"/>
                      <a:pt x="1618" y="3048"/>
                    </a:cubicBezTo>
                    <a:cubicBezTo>
                      <a:pt x="1684" y="3048"/>
                      <a:pt x="1755" y="3030"/>
                      <a:pt x="1829" y="2990"/>
                    </a:cubicBezTo>
                    <a:cubicBezTo>
                      <a:pt x="1874" y="2967"/>
                      <a:pt x="1908" y="2935"/>
                      <a:pt x="1939" y="2901"/>
                    </a:cubicBezTo>
                    <a:cubicBezTo>
                      <a:pt x="2016" y="2979"/>
                      <a:pt x="2123" y="3020"/>
                      <a:pt x="2230" y="3020"/>
                    </a:cubicBezTo>
                    <a:cubicBezTo>
                      <a:pt x="2309" y="3020"/>
                      <a:pt x="2388" y="2998"/>
                      <a:pt x="2455" y="2950"/>
                    </a:cubicBezTo>
                    <a:cubicBezTo>
                      <a:pt x="2595" y="2843"/>
                      <a:pt x="2629" y="2675"/>
                      <a:pt x="2593" y="2512"/>
                    </a:cubicBezTo>
                    <a:cubicBezTo>
                      <a:pt x="2521" y="2189"/>
                      <a:pt x="2318" y="1892"/>
                      <a:pt x="2159" y="1608"/>
                    </a:cubicBezTo>
                    <a:cubicBezTo>
                      <a:pt x="1881" y="1113"/>
                      <a:pt x="1682" y="580"/>
                      <a:pt x="1403" y="86"/>
                    </a:cubicBezTo>
                    <a:cubicBezTo>
                      <a:pt x="1379" y="45"/>
                      <a:pt x="1329" y="25"/>
                      <a:pt x="1282" y="25"/>
                    </a:cubicBezTo>
                    <a:cubicBezTo>
                      <a:pt x="1271" y="25"/>
                      <a:pt x="1260" y="26"/>
                      <a:pt x="1250" y="28"/>
                    </a:cubicBezTo>
                    <a:cubicBezTo>
                      <a:pt x="1225" y="9"/>
                      <a:pt x="1197" y="0"/>
                      <a:pt x="1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1931900" y="1344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1"/>
                    </a:moveTo>
                    <a:cubicBezTo>
                      <a:pt x="1" y="1"/>
                      <a:pt x="1" y="2"/>
                      <a:pt x="2" y="3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F6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900400" y="1339925"/>
                <a:ext cx="76425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3049" extrusionOk="0">
                    <a:moveTo>
                      <a:pt x="211" y="1"/>
                    </a:moveTo>
                    <a:cubicBezTo>
                      <a:pt x="151" y="1"/>
                      <a:pt x="90" y="37"/>
                      <a:pt x="77" y="101"/>
                    </a:cubicBezTo>
                    <a:cubicBezTo>
                      <a:pt x="1" y="474"/>
                      <a:pt x="322" y="836"/>
                      <a:pt x="473" y="1153"/>
                    </a:cubicBezTo>
                    <a:cubicBezTo>
                      <a:pt x="717" y="1665"/>
                      <a:pt x="1049" y="2126"/>
                      <a:pt x="1334" y="2616"/>
                    </a:cubicBezTo>
                    <a:cubicBezTo>
                      <a:pt x="1355" y="2653"/>
                      <a:pt x="1387" y="2667"/>
                      <a:pt x="1420" y="2667"/>
                    </a:cubicBezTo>
                    <a:cubicBezTo>
                      <a:pt x="1423" y="2667"/>
                      <a:pt x="1426" y="2667"/>
                      <a:pt x="1429" y="2667"/>
                    </a:cubicBezTo>
                    <a:cubicBezTo>
                      <a:pt x="1481" y="2743"/>
                      <a:pt x="1547" y="2806"/>
                      <a:pt x="1632" y="2828"/>
                    </a:cubicBezTo>
                    <a:cubicBezTo>
                      <a:pt x="1654" y="2850"/>
                      <a:pt x="1677" y="2868"/>
                      <a:pt x="1709" y="2881"/>
                    </a:cubicBezTo>
                    <a:cubicBezTo>
                      <a:pt x="1836" y="2932"/>
                      <a:pt x="1978" y="2966"/>
                      <a:pt x="2109" y="3001"/>
                    </a:cubicBezTo>
                    <a:cubicBezTo>
                      <a:pt x="2209" y="3027"/>
                      <a:pt x="2315" y="3048"/>
                      <a:pt x="2420" y="3048"/>
                    </a:cubicBezTo>
                    <a:cubicBezTo>
                      <a:pt x="2435" y="3048"/>
                      <a:pt x="2450" y="3048"/>
                      <a:pt x="2465" y="3047"/>
                    </a:cubicBezTo>
                    <a:cubicBezTo>
                      <a:pt x="2726" y="3031"/>
                      <a:pt x="2914" y="2871"/>
                      <a:pt x="2981" y="2619"/>
                    </a:cubicBezTo>
                    <a:cubicBezTo>
                      <a:pt x="3056" y="2355"/>
                      <a:pt x="3029" y="2053"/>
                      <a:pt x="3007" y="1784"/>
                    </a:cubicBezTo>
                    <a:cubicBezTo>
                      <a:pt x="2986" y="1483"/>
                      <a:pt x="2944" y="1178"/>
                      <a:pt x="2855" y="888"/>
                    </a:cubicBezTo>
                    <a:cubicBezTo>
                      <a:pt x="2761" y="582"/>
                      <a:pt x="2608" y="290"/>
                      <a:pt x="2339" y="107"/>
                    </a:cubicBezTo>
                    <a:cubicBezTo>
                      <a:pt x="2311" y="88"/>
                      <a:pt x="2282" y="79"/>
                      <a:pt x="2255" y="79"/>
                    </a:cubicBezTo>
                    <a:cubicBezTo>
                      <a:pt x="2153" y="79"/>
                      <a:pt x="2068" y="193"/>
                      <a:pt x="2091" y="298"/>
                    </a:cubicBezTo>
                    <a:cubicBezTo>
                      <a:pt x="2193" y="780"/>
                      <a:pt x="2318" y="1254"/>
                      <a:pt x="2382" y="1744"/>
                    </a:cubicBezTo>
                    <a:cubicBezTo>
                      <a:pt x="2406" y="1923"/>
                      <a:pt x="2419" y="2104"/>
                      <a:pt x="2415" y="2287"/>
                    </a:cubicBezTo>
                    <a:lnTo>
                      <a:pt x="2415" y="2299"/>
                    </a:lnTo>
                    <a:cubicBezTo>
                      <a:pt x="2402" y="2233"/>
                      <a:pt x="2390" y="2166"/>
                      <a:pt x="2380" y="2100"/>
                    </a:cubicBezTo>
                    <a:cubicBezTo>
                      <a:pt x="2343" y="1864"/>
                      <a:pt x="2294" y="1646"/>
                      <a:pt x="2210" y="1420"/>
                    </a:cubicBezTo>
                    <a:cubicBezTo>
                      <a:pt x="2033" y="930"/>
                      <a:pt x="1812" y="437"/>
                      <a:pt x="1461" y="43"/>
                    </a:cubicBezTo>
                    <a:cubicBezTo>
                      <a:pt x="1434" y="13"/>
                      <a:pt x="1405" y="1"/>
                      <a:pt x="1376" y="1"/>
                    </a:cubicBezTo>
                    <a:cubicBezTo>
                      <a:pt x="1294" y="1"/>
                      <a:pt x="1221" y="107"/>
                      <a:pt x="1260" y="199"/>
                    </a:cubicBezTo>
                    <a:cubicBezTo>
                      <a:pt x="1262" y="202"/>
                      <a:pt x="1263" y="209"/>
                      <a:pt x="1269" y="223"/>
                    </a:cubicBezTo>
                    <a:cubicBezTo>
                      <a:pt x="1276" y="244"/>
                      <a:pt x="1283" y="262"/>
                      <a:pt x="1289" y="281"/>
                    </a:cubicBezTo>
                    <a:cubicBezTo>
                      <a:pt x="1308" y="339"/>
                      <a:pt x="1325" y="398"/>
                      <a:pt x="1341" y="454"/>
                    </a:cubicBezTo>
                    <a:cubicBezTo>
                      <a:pt x="1386" y="610"/>
                      <a:pt x="1428" y="767"/>
                      <a:pt x="1465" y="922"/>
                    </a:cubicBezTo>
                    <a:cubicBezTo>
                      <a:pt x="1553" y="1274"/>
                      <a:pt x="1635" y="1632"/>
                      <a:pt x="1676" y="1992"/>
                    </a:cubicBezTo>
                    <a:cubicBezTo>
                      <a:pt x="1693" y="2133"/>
                      <a:pt x="1704" y="2280"/>
                      <a:pt x="1696" y="2424"/>
                    </a:cubicBezTo>
                    <a:cubicBezTo>
                      <a:pt x="1696" y="2433"/>
                      <a:pt x="1693" y="2449"/>
                      <a:pt x="1689" y="2465"/>
                    </a:cubicBezTo>
                    <a:cubicBezTo>
                      <a:pt x="1641" y="2388"/>
                      <a:pt x="1601" y="2305"/>
                      <a:pt x="1562" y="2223"/>
                    </a:cubicBezTo>
                    <a:cubicBezTo>
                      <a:pt x="1488" y="2067"/>
                      <a:pt x="1428" y="1903"/>
                      <a:pt x="1348" y="1750"/>
                    </a:cubicBezTo>
                    <a:cubicBezTo>
                      <a:pt x="1049" y="1159"/>
                      <a:pt x="769" y="526"/>
                      <a:pt x="308" y="40"/>
                    </a:cubicBezTo>
                    <a:cubicBezTo>
                      <a:pt x="282" y="13"/>
                      <a:pt x="24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1980225" y="1352375"/>
                <a:ext cx="6585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3967" extrusionOk="0">
                    <a:moveTo>
                      <a:pt x="164" y="1"/>
                    </a:moveTo>
                    <a:cubicBezTo>
                      <a:pt x="80" y="1"/>
                      <a:pt x="1" y="66"/>
                      <a:pt x="31" y="177"/>
                    </a:cubicBezTo>
                    <a:cubicBezTo>
                      <a:pt x="230" y="891"/>
                      <a:pt x="325" y="1676"/>
                      <a:pt x="160" y="2408"/>
                    </a:cubicBezTo>
                    <a:cubicBezTo>
                      <a:pt x="147" y="2467"/>
                      <a:pt x="175" y="2510"/>
                      <a:pt x="217" y="2535"/>
                    </a:cubicBezTo>
                    <a:cubicBezTo>
                      <a:pt x="211" y="2562"/>
                      <a:pt x="205" y="2589"/>
                      <a:pt x="199" y="2614"/>
                    </a:cubicBezTo>
                    <a:cubicBezTo>
                      <a:pt x="170" y="2725"/>
                      <a:pt x="253" y="2851"/>
                      <a:pt x="372" y="2851"/>
                    </a:cubicBezTo>
                    <a:cubicBezTo>
                      <a:pt x="374" y="2851"/>
                      <a:pt x="377" y="2851"/>
                      <a:pt x="379" y="2850"/>
                    </a:cubicBezTo>
                    <a:cubicBezTo>
                      <a:pt x="639" y="2840"/>
                      <a:pt x="773" y="2585"/>
                      <a:pt x="851" y="2336"/>
                    </a:cubicBezTo>
                    <a:cubicBezTo>
                      <a:pt x="859" y="2569"/>
                      <a:pt x="884" y="2801"/>
                      <a:pt x="955" y="3029"/>
                    </a:cubicBezTo>
                    <a:cubicBezTo>
                      <a:pt x="977" y="3104"/>
                      <a:pt x="1058" y="3160"/>
                      <a:pt x="1136" y="3160"/>
                    </a:cubicBezTo>
                    <a:cubicBezTo>
                      <a:pt x="1177" y="3160"/>
                      <a:pt x="1217" y="3144"/>
                      <a:pt x="1247" y="3107"/>
                    </a:cubicBezTo>
                    <a:cubicBezTo>
                      <a:pt x="1321" y="3015"/>
                      <a:pt x="1374" y="2909"/>
                      <a:pt x="1417" y="2798"/>
                    </a:cubicBezTo>
                    <a:cubicBezTo>
                      <a:pt x="1435" y="3044"/>
                      <a:pt x="1458" y="3287"/>
                      <a:pt x="1589" y="3500"/>
                    </a:cubicBezTo>
                    <a:cubicBezTo>
                      <a:pt x="1622" y="3554"/>
                      <a:pt x="1681" y="3583"/>
                      <a:pt x="1739" y="3583"/>
                    </a:cubicBezTo>
                    <a:cubicBezTo>
                      <a:pt x="1794" y="3583"/>
                      <a:pt x="1849" y="3556"/>
                      <a:pt x="1879" y="3500"/>
                    </a:cubicBezTo>
                    <a:cubicBezTo>
                      <a:pt x="2013" y="3255"/>
                      <a:pt x="2047" y="3009"/>
                      <a:pt x="2037" y="2734"/>
                    </a:cubicBezTo>
                    <a:cubicBezTo>
                      <a:pt x="2034" y="2640"/>
                      <a:pt x="2026" y="2542"/>
                      <a:pt x="2018" y="2445"/>
                    </a:cubicBezTo>
                    <a:lnTo>
                      <a:pt x="2018" y="2445"/>
                    </a:lnTo>
                    <a:cubicBezTo>
                      <a:pt x="2180" y="2876"/>
                      <a:pt x="2236" y="3369"/>
                      <a:pt x="2242" y="3799"/>
                    </a:cubicBezTo>
                    <a:cubicBezTo>
                      <a:pt x="2243" y="3911"/>
                      <a:pt x="2325" y="3966"/>
                      <a:pt x="2410" y="3966"/>
                    </a:cubicBezTo>
                    <a:cubicBezTo>
                      <a:pt x="2495" y="3966"/>
                      <a:pt x="2583" y="3910"/>
                      <a:pt x="2591" y="3799"/>
                    </a:cubicBezTo>
                    <a:cubicBezTo>
                      <a:pt x="2634" y="3101"/>
                      <a:pt x="2471" y="2303"/>
                      <a:pt x="2020" y="1755"/>
                    </a:cubicBezTo>
                    <a:cubicBezTo>
                      <a:pt x="1990" y="1719"/>
                      <a:pt x="1952" y="1704"/>
                      <a:pt x="1912" y="1704"/>
                    </a:cubicBezTo>
                    <a:cubicBezTo>
                      <a:pt x="1839" y="1704"/>
                      <a:pt x="1765" y="1757"/>
                      <a:pt x="1743" y="1828"/>
                    </a:cubicBezTo>
                    <a:cubicBezTo>
                      <a:pt x="1730" y="1869"/>
                      <a:pt x="1723" y="1908"/>
                      <a:pt x="1716" y="1948"/>
                    </a:cubicBezTo>
                    <a:cubicBezTo>
                      <a:pt x="1667" y="1720"/>
                      <a:pt x="1613" y="1494"/>
                      <a:pt x="1610" y="1260"/>
                    </a:cubicBezTo>
                    <a:cubicBezTo>
                      <a:pt x="1610" y="1143"/>
                      <a:pt x="1523" y="1085"/>
                      <a:pt x="1433" y="1085"/>
                    </a:cubicBezTo>
                    <a:cubicBezTo>
                      <a:pt x="1344" y="1085"/>
                      <a:pt x="1252" y="1144"/>
                      <a:pt x="1247" y="1260"/>
                    </a:cubicBezTo>
                    <a:cubicBezTo>
                      <a:pt x="1241" y="1369"/>
                      <a:pt x="1246" y="1474"/>
                      <a:pt x="1256" y="1580"/>
                    </a:cubicBezTo>
                    <a:cubicBezTo>
                      <a:pt x="1254" y="1751"/>
                      <a:pt x="1246" y="1922"/>
                      <a:pt x="1228" y="2092"/>
                    </a:cubicBezTo>
                    <a:cubicBezTo>
                      <a:pt x="1221" y="2167"/>
                      <a:pt x="1213" y="2251"/>
                      <a:pt x="1200" y="2336"/>
                    </a:cubicBezTo>
                    <a:cubicBezTo>
                      <a:pt x="1174" y="1787"/>
                      <a:pt x="1249" y="1230"/>
                      <a:pt x="1051" y="703"/>
                    </a:cubicBezTo>
                    <a:cubicBezTo>
                      <a:pt x="1022" y="627"/>
                      <a:pt x="952" y="583"/>
                      <a:pt x="882" y="583"/>
                    </a:cubicBezTo>
                    <a:cubicBezTo>
                      <a:pt x="830" y="583"/>
                      <a:pt x="777" y="608"/>
                      <a:pt x="743" y="664"/>
                    </a:cubicBezTo>
                    <a:cubicBezTo>
                      <a:pt x="633" y="838"/>
                      <a:pt x="619" y="1041"/>
                      <a:pt x="616" y="1248"/>
                    </a:cubicBezTo>
                    <a:cubicBezTo>
                      <a:pt x="564" y="851"/>
                      <a:pt x="462" y="462"/>
                      <a:pt x="310" y="99"/>
                    </a:cubicBezTo>
                    <a:cubicBezTo>
                      <a:pt x="282" y="31"/>
                      <a:pt x="222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1708900" y="1381650"/>
                <a:ext cx="54675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1295" extrusionOk="0">
                    <a:moveTo>
                      <a:pt x="92" y="1"/>
                    </a:moveTo>
                    <a:cubicBezTo>
                      <a:pt x="42" y="1"/>
                      <a:pt x="0" y="60"/>
                      <a:pt x="15" y="108"/>
                    </a:cubicBezTo>
                    <a:cubicBezTo>
                      <a:pt x="116" y="446"/>
                      <a:pt x="426" y="626"/>
                      <a:pt x="733" y="755"/>
                    </a:cubicBezTo>
                    <a:cubicBezTo>
                      <a:pt x="830" y="796"/>
                      <a:pt x="929" y="830"/>
                      <a:pt x="1029" y="865"/>
                    </a:cubicBezTo>
                    <a:cubicBezTo>
                      <a:pt x="1339" y="1035"/>
                      <a:pt x="1659" y="1182"/>
                      <a:pt x="1997" y="1287"/>
                    </a:cubicBezTo>
                    <a:cubicBezTo>
                      <a:pt x="2012" y="1292"/>
                      <a:pt x="2025" y="1294"/>
                      <a:pt x="2038" y="1294"/>
                    </a:cubicBezTo>
                    <a:cubicBezTo>
                      <a:pt x="2147" y="1294"/>
                      <a:pt x="2187" y="1135"/>
                      <a:pt x="2091" y="1067"/>
                    </a:cubicBezTo>
                    <a:cubicBezTo>
                      <a:pt x="1937" y="957"/>
                      <a:pt x="1754" y="891"/>
                      <a:pt x="1578" y="820"/>
                    </a:cubicBezTo>
                    <a:cubicBezTo>
                      <a:pt x="1398" y="750"/>
                      <a:pt x="1225" y="675"/>
                      <a:pt x="1059" y="572"/>
                    </a:cubicBezTo>
                    <a:cubicBezTo>
                      <a:pt x="743" y="384"/>
                      <a:pt x="468" y="138"/>
                      <a:pt x="118" y="6"/>
                    </a:cubicBezTo>
                    <a:cubicBezTo>
                      <a:pt x="109" y="2"/>
                      <a:pt x="101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1751575" y="1375500"/>
                <a:ext cx="611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729" extrusionOk="0">
                    <a:moveTo>
                      <a:pt x="871" y="1"/>
                    </a:moveTo>
                    <a:cubicBezTo>
                      <a:pt x="786" y="1"/>
                      <a:pt x="713" y="107"/>
                      <a:pt x="792" y="181"/>
                    </a:cubicBezTo>
                    <a:cubicBezTo>
                      <a:pt x="842" y="239"/>
                      <a:pt x="896" y="294"/>
                      <a:pt x="948" y="348"/>
                    </a:cubicBezTo>
                    <a:cubicBezTo>
                      <a:pt x="1021" y="434"/>
                      <a:pt x="1092" y="521"/>
                      <a:pt x="1161" y="608"/>
                    </a:cubicBezTo>
                    <a:cubicBezTo>
                      <a:pt x="1319" y="807"/>
                      <a:pt x="1478" y="1010"/>
                      <a:pt x="1599" y="1233"/>
                    </a:cubicBezTo>
                    <a:cubicBezTo>
                      <a:pt x="1621" y="1271"/>
                      <a:pt x="1635" y="1311"/>
                      <a:pt x="1650" y="1350"/>
                    </a:cubicBezTo>
                    <a:cubicBezTo>
                      <a:pt x="1616" y="1347"/>
                      <a:pt x="1586" y="1343"/>
                      <a:pt x="1556" y="1342"/>
                    </a:cubicBezTo>
                    <a:cubicBezTo>
                      <a:pt x="1415" y="1332"/>
                      <a:pt x="1286" y="1310"/>
                      <a:pt x="1167" y="1270"/>
                    </a:cubicBezTo>
                    <a:cubicBezTo>
                      <a:pt x="1056" y="1182"/>
                      <a:pt x="958" y="1081"/>
                      <a:pt x="868" y="997"/>
                    </a:cubicBezTo>
                    <a:cubicBezTo>
                      <a:pt x="743" y="877"/>
                      <a:pt x="620" y="751"/>
                      <a:pt x="493" y="630"/>
                    </a:cubicBezTo>
                    <a:cubicBezTo>
                      <a:pt x="393" y="534"/>
                      <a:pt x="287" y="434"/>
                      <a:pt x="162" y="369"/>
                    </a:cubicBezTo>
                    <a:cubicBezTo>
                      <a:pt x="145" y="360"/>
                      <a:pt x="129" y="356"/>
                      <a:pt x="113" y="356"/>
                    </a:cubicBezTo>
                    <a:cubicBezTo>
                      <a:pt x="46" y="356"/>
                      <a:pt x="0" y="429"/>
                      <a:pt x="31" y="500"/>
                    </a:cubicBezTo>
                    <a:cubicBezTo>
                      <a:pt x="210" y="921"/>
                      <a:pt x="577" y="1219"/>
                      <a:pt x="946" y="1468"/>
                    </a:cubicBezTo>
                    <a:cubicBezTo>
                      <a:pt x="962" y="1479"/>
                      <a:pt x="977" y="1483"/>
                      <a:pt x="991" y="1483"/>
                    </a:cubicBezTo>
                    <a:cubicBezTo>
                      <a:pt x="1007" y="1483"/>
                      <a:pt x="1021" y="1478"/>
                      <a:pt x="1033" y="1470"/>
                    </a:cubicBezTo>
                    <a:cubicBezTo>
                      <a:pt x="1082" y="1494"/>
                      <a:pt x="1132" y="1516"/>
                      <a:pt x="1181" y="1541"/>
                    </a:cubicBezTo>
                    <a:cubicBezTo>
                      <a:pt x="1298" y="1617"/>
                      <a:pt x="1426" y="1675"/>
                      <a:pt x="1563" y="1686"/>
                    </a:cubicBezTo>
                    <a:lnTo>
                      <a:pt x="1585" y="1686"/>
                    </a:lnTo>
                    <a:cubicBezTo>
                      <a:pt x="1677" y="1710"/>
                      <a:pt x="1776" y="1728"/>
                      <a:pt x="1873" y="1728"/>
                    </a:cubicBezTo>
                    <a:cubicBezTo>
                      <a:pt x="1999" y="1728"/>
                      <a:pt x="2121" y="1697"/>
                      <a:pt x="2215" y="1610"/>
                    </a:cubicBezTo>
                    <a:cubicBezTo>
                      <a:pt x="2252" y="1602"/>
                      <a:pt x="2289" y="1595"/>
                      <a:pt x="2326" y="1584"/>
                    </a:cubicBezTo>
                    <a:cubicBezTo>
                      <a:pt x="2416" y="1552"/>
                      <a:pt x="2444" y="1450"/>
                      <a:pt x="2380" y="1378"/>
                    </a:cubicBezTo>
                    <a:cubicBezTo>
                      <a:pt x="2151" y="1117"/>
                      <a:pt x="1859" y="913"/>
                      <a:pt x="1609" y="670"/>
                    </a:cubicBezTo>
                    <a:cubicBezTo>
                      <a:pt x="1390" y="455"/>
                      <a:pt x="1171" y="236"/>
                      <a:pt x="943" y="30"/>
                    </a:cubicBezTo>
                    <a:cubicBezTo>
                      <a:pt x="920" y="9"/>
                      <a:pt x="895" y="1"/>
                      <a:pt x="8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5"/>
              <p:cNvSpPr/>
              <p:nvPr/>
            </p:nvSpPr>
            <p:spPr>
              <a:xfrm>
                <a:off x="1795100" y="1366350"/>
                <a:ext cx="59575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884" extrusionOk="0">
                    <a:moveTo>
                      <a:pt x="164" y="1"/>
                    </a:moveTo>
                    <a:cubicBezTo>
                      <a:pt x="164" y="2"/>
                      <a:pt x="162" y="5"/>
                      <a:pt x="162" y="7"/>
                    </a:cubicBezTo>
                    <a:cubicBezTo>
                      <a:pt x="156" y="6"/>
                      <a:pt x="149" y="5"/>
                      <a:pt x="143" y="5"/>
                    </a:cubicBezTo>
                    <a:cubicBezTo>
                      <a:pt x="66" y="5"/>
                      <a:pt x="1" y="91"/>
                      <a:pt x="71" y="160"/>
                    </a:cubicBezTo>
                    <a:cubicBezTo>
                      <a:pt x="156" y="239"/>
                      <a:pt x="263" y="296"/>
                      <a:pt x="352" y="373"/>
                    </a:cubicBezTo>
                    <a:cubicBezTo>
                      <a:pt x="452" y="454"/>
                      <a:pt x="546" y="541"/>
                      <a:pt x="632" y="638"/>
                    </a:cubicBezTo>
                    <a:cubicBezTo>
                      <a:pt x="782" y="800"/>
                      <a:pt x="890" y="988"/>
                      <a:pt x="1014" y="1170"/>
                    </a:cubicBezTo>
                    <a:cubicBezTo>
                      <a:pt x="1207" y="1455"/>
                      <a:pt x="1447" y="1643"/>
                      <a:pt x="1754" y="1778"/>
                    </a:cubicBezTo>
                    <a:cubicBezTo>
                      <a:pt x="1856" y="1839"/>
                      <a:pt x="1970" y="1883"/>
                      <a:pt x="2081" y="1883"/>
                    </a:cubicBezTo>
                    <a:cubicBezTo>
                      <a:pt x="2148" y="1883"/>
                      <a:pt x="2215" y="1867"/>
                      <a:pt x="2278" y="1829"/>
                    </a:cubicBezTo>
                    <a:cubicBezTo>
                      <a:pt x="2382" y="1763"/>
                      <a:pt x="2317" y="1625"/>
                      <a:pt x="2217" y="1625"/>
                    </a:cubicBezTo>
                    <a:cubicBezTo>
                      <a:pt x="2201" y="1625"/>
                      <a:pt x="2183" y="1629"/>
                      <a:pt x="2166" y="1637"/>
                    </a:cubicBezTo>
                    <a:cubicBezTo>
                      <a:pt x="2157" y="1641"/>
                      <a:pt x="2147" y="1641"/>
                      <a:pt x="2138" y="1644"/>
                    </a:cubicBezTo>
                    <a:cubicBezTo>
                      <a:pt x="2172" y="1604"/>
                      <a:pt x="2164" y="1543"/>
                      <a:pt x="2114" y="1506"/>
                    </a:cubicBezTo>
                    <a:cubicBezTo>
                      <a:pt x="1965" y="1396"/>
                      <a:pt x="1794" y="1327"/>
                      <a:pt x="1647" y="1222"/>
                    </a:cubicBezTo>
                    <a:cubicBezTo>
                      <a:pt x="1477" y="1101"/>
                      <a:pt x="1357" y="913"/>
                      <a:pt x="1210" y="765"/>
                    </a:cubicBezTo>
                    <a:cubicBezTo>
                      <a:pt x="1069" y="619"/>
                      <a:pt x="915" y="487"/>
                      <a:pt x="753" y="364"/>
                    </a:cubicBezTo>
                    <a:cubicBezTo>
                      <a:pt x="674" y="304"/>
                      <a:pt x="590" y="246"/>
                      <a:pt x="507" y="194"/>
                    </a:cubicBezTo>
                    <a:cubicBezTo>
                      <a:pt x="461" y="167"/>
                      <a:pt x="413" y="144"/>
                      <a:pt x="364" y="119"/>
                    </a:cubicBezTo>
                    <a:cubicBezTo>
                      <a:pt x="299" y="72"/>
                      <a:pt x="231" y="30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/>
              <p:nvPr/>
            </p:nvSpPr>
            <p:spPr>
              <a:xfrm>
                <a:off x="1830925" y="1353075"/>
                <a:ext cx="7800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77" extrusionOk="0">
                    <a:moveTo>
                      <a:pt x="68" y="0"/>
                    </a:moveTo>
                    <a:cubicBezTo>
                      <a:pt x="31" y="0"/>
                      <a:pt x="0" y="40"/>
                      <a:pt x="21" y="81"/>
                    </a:cubicBezTo>
                    <a:cubicBezTo>
                      <a:pt x="223" y="493"/>
                      <a:pt x="430" y="927"/>
                      <a:pt x="749" y="1266"/>
                    </a:cubicBezTo>
                    <a:cubicBezTo>
                      <a:pt x="883" y="1407"/>
                      <a:pt x="1031" y="1529"/>
                      <a:pt x="1185" y="1652"/>
                    </a:cubicBezTo>
                    <a:cubicBezTo>
                      <a:pt x="1406" y="1880"/>
                      <a:pt x="1651" y="2100"/>
                      <a:pt x="1931" y="2236"/>
                    </a:cubicBezTo>
                    <a:cubicBezTo>
                      <a:pt x="1942" y="2243"/>
                      <a:pt x="1954" y="2250"/>
                      <a:pt x="1967" y="2253"/>
                    </a:cubicBezTo>
                    <a:cubicBezTo>
                      <a:pt x="2128" y="2326"/>
                      <a:pt x="2301" y="2370"/>
                      <a:pt x="2488" y="2370"/>
                    </a:cubicBezTo>
                    <a:cubicBezTo>
                      <a:pt x="2516" y="2370"/>
                      <a:pt x="2545" y="2369"/>
                      <a:pt x="2573" y="2367"/>
                    </a:cubicBezTo>
                    <a:cubicBezTo>
                      <a:pt x="2584" y="2367"/>
                      <a:pt x="2591" y="2363"/>
                      <a:pt x="2599" y="2360"/>
                    </a:cubicBezTo>
                    <a:cubicBezTo>
                      <a:pt x="2645" y="2371"/>
                      <a:pt x="2691" y="2377"/>
                      <a:pt x="2736" y="2377"/>
                    </a:cubicBezTo>
                    <a:cubicBezTo>
                      <a:pt x="2844" y="2377"/>
                      <a:pt x="2943" y="2339"/>
                      <a:pt x="3009" y="2240"/>
                    </a:cubicBezTo>
                    <a:cubicBezTo>
                      <a:pt x="3120" y="2074"/>
                      <a:pt x="3046" y="1828"/>
                      <a:pt x="2990" y="1655"/>
                    </a:cubicBezTo>
                    <a:cubicBezTo>
                      <a:pt x="2902" y="1385"/>
                      <a:pt x="2771" y="1127"/>
                      <a:pt x="2628" y="881"/>
                    </a:cubicBezTo>
                    <a:cubicBezTo>
                      <a:pt x="2509" y="673"/>
                      <a:pt x="2377" y="438"/>
                      <a:pt x="2196" y="280"/>
                    </a:cubicBezTo>
                    <a:cubicBezTo>
                      <a:pt x="2178" y="264"/>
                      <a:pt x="2158" y="258"/>
                      <a:pt x="2139" y="258"/>
                    </a:cubicBezTo>
                    <a:cubicBezTo>
                      <a:pt x="2084" y="258"/>
                      <a:pt x="2036" y="316"/>
                      <a:pt x="2068" y="379"/>
                    </a:cubicBezTo>
                    <a:cubicBezTo>
                      <a:pt x="2268" y="790"/>
                      <a:pt x="2509" y="1188"/>
                      <a:pt x="2601" y="1640"/>
                    </a:cubicBezTo>
                    <a:cubicBezTo>
                      <a:pt x="2620" y="1727"/>
                      <a:pt x="2686" y="1929"/>
                      <a:pt x="2643" y="2020"/>
                    </a:cubicBezTo>
                    <a:cubicBezTo>
                      <a:pt x="2631" y="2022"/>
                      <a:pt x="2622" y="2028"/>
                      <a:pt x="2612" y="2031"/>
                    </a:cubicBezTo>
                    <a:cubicBezTo>
                      <a:pt x="2579" y="2021"/>
                      <a:pt x="2543" y="1986"/>
                      <a:pt x="2522" y="1966"/>
                    </a:cubicBezTo>
                    <a:cubicBezTo>
                      <a:pt x="2461" y="1909"/>
                      <a:pt x="2415" y="1836"/>
                      <a:pt x="2375" y="1764"/>
                    </a:cubicBezTo>
                    <a:cubicBezTo>
                      <a:pt x="2288" y="1616"/>
                      <a:pt x="2217" y="1457"/>
                      <a:pt x="2137" y="1306"/>
                    </a:cubicBezTo>
                    <a:cubicBezTo>
                      <a:pt x="2057" y="1159"/>
                      <a:pt x="1964" y="1022"/>
                      <a:pt x="1874" y="881"/>
                    </a:cubicBezTo>
                    <a:cubicBezTo>
                      <a:pt x="1697" y="590"/>
                      <a:pt x="1500" y="242"/>
                      <a:pt x="1194" y="68"/>
                    </a:cubicBezTo>
                    <a:cubicBezTo>
                      <a:pt x="1182" y="61"/>
                      <a:pt x="1168" y="58"/>
                      <a:pt x="1154" y="58"/>
                    </a:cubicBezTo>
                    <a:cubicBezTo>
                      <a:pt x="1101" y="58"/>
                      <a:pt x="1044" y="106"/>
                      <a:pt x="1066" y="164"/>
                    </a:cubicBezTo>
                    <a:cubicBezTo>
                      <a:pt x="1223" y="568"/>
                      <a:pt x="1446" y="933"/>
                      <a:pt x="1632" y="1322"/>
                    </a:cubicBezTo>
                    <a:cubicBezTo>
                      <a:pt x="1694" y="1453"/>
                      <a:pt x="1763" y="1581"/>
                      <a:pt x="1821" y="1714"/>
                    </a:cubicBezTo>
                    <a:cubicBezTo>
                      <a:pt x="1848" y="1782"/>
                      <a:pt x="1882" y="1861"/>
                      <a:pt x="1900" y="1940"/>
                    </a:cubicBezTo>
                    <a:cubicBezTo>
                      <a:pt x="1889" y="1933"/>
                      <a:pt x="1879" y="1927"/>
                      <a:pt x="1867" y="1920"/>
                    </a:cubicBezTo>
                    <a:cubicBezTo>
                      <a:pt x="1766" y="1813"/>
                      <a:pt x="1678" y="1695"/>
                      <a:pt x="1585" y="1587"/>
                    </a:cubicBezTo>
                    <a:cubicBezTo>
                      <a:pt x="1432" y="1410"/>
                      <a:pt x="1252" y="1258"/>
                      <a:pt x="1093" y="1085"/>
                    </a:cubicBezTo>
                    <a:cubicBezTo>
                      <a:pt x="875" y="846"/>
                      <a:pt x="666" y="600"/>
                      <a:pt x="447" y="363"/>
                    </a:cubicBezTo>
                    <a:cubicBezTo>
                      <a:pt x="430" y="327"/>
                      <a:pt x="414" y="290"/>
                      <a:pt x="394" y="254"/>
                    </a:cubicBezTo>
                    <a:cubicBezTo>
                      <a:pt x="380" y="226"/>
                      <a:pt x="358" y="214"/>
                      <a:pt x="336" y="214"/>
                    </a:cubicBezTo>
                    <a:cubicBezTo>
                      <a:pt x="327" y="214"/>
                      <a:pt x="319" y="216"/>
                      <a:pt x="310" y="219"/>
                    </a:cubicBezTo>
                    <a:cubicBezTo>
                      <a:pt x="244" y="150"/>
                      <a:pt x="176" y="81"/>
                      <a:pt x="106" y="16"/>
                    </a:cubicBezTo>
                    <a:cubicBezTo>
                      <a:pt x="94" y="5"/>
                      <a:pt x="80" y="0"/>
                      <a:pt x="6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5"/>
              <p:cNvSpPr/>
              <p:nvPr/>
            </p:nvSpPr>
            <p:spPr>
              <a:xfrm>
                <a:off x="1910575" y="1356575"/>
                <a:ext cx="691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468" extrusionOk="0">
                    <a:moveTo>
                      <a:pt x="852" y="0"/>
                    </a:moveTo>
                    <a:cubicBezTo>
                      <a:pt x="792" y="0"/>
                      <a:pt x="737" y="54"/>
                      <a:pt x="777" y="122"/>
                    </a:cubicBezTo>
                    <a:cubicBezTo>
                      <a:pt x="987" y="470"/>
                      <a:pt x="1146" y="845"/>
                      <a:pt x="1341" y="1203"/>
                    </a:cubicBezTo>
                    <a:cubicBezTo>
                      <a:pt x="1413" y="1336"/>
                      <a:pt x="1492" y="1472"/>
                      <a:pt x="1564" y="1610"/>
                    </a:cubicBezTo>
                    <a:cubicBezTo>
                      <a:pt x="1576" y="1643"/>
                      <a:pt x="1589" y="1678"/>
                      <a:pt x="1599" y="1709"/>
                    </a:cubicBezTo>
                    <a:cubicBezTo>
                      <a:pt x="1625" y="1793"/>
                      <a:pt x="1651" y="1875"/>
                      <a:pt x="1672" y="1959"/>
                    </a:cubicBezTo>
                    <a:cubicBezTo>
                      <a:pt x="1678" y="1978"/>
                      <a:pt x="1679" y="1999"/>
                      <a:pt x="1682" y="2019"/>
                    </a:cubicBezTo>
                    <a:cubicBezTo>
                      <a:pt x="1675" y="2014"/>
                      <a:pt x="1668" y="2011"/>
                      <a:pt x="1663" y="2006"/>
                    </a:cubicBezTo>
                    <a:cubicBezTo>
                      <a:pt x="1613" y="1960"/>
                      <a:pt x="1567" y="1908"/>
                      <a:pt x="1524" y="1855"/>
                    </a:cubicBezTo>
                    <a:cubicBezTo>
                      <a:pt x="1233" y="1498"/>
                      <a:pt x="1022" y="1077"/>
                      <a:pt x="738" y="716"/>
                    </a:cubicBezTo>
                    <a:cubicBezTo>
                      <a:pt x="584" y="461"/>
                      <a:pt x="415" y="216"/>
                      <a:pt x="173" y="36"/>
                    </a:cubicBezTo>
                    <a:cubicBezTo>
                      <a:pt x="156" y="23"/>
                      <a:pt x="138" y="17"/>
                      <a:pt x="120" y="17"/>
                    </a:cubicBezTo>
                    <a:cubicBezTo>
                      <a:pt x="64" y="17"/>
                      <a:pt x="12" y="74"/>
                      <a:pt x="7" y="131"/>
                    </a:cubicBezTo>
                    <a:cubicBezTo>
                      <a:pt x="0" y="272"/>
                      <a:pt x="53" y="392"/>
                      <a:pt x="115" y="514"/>
                    </a:cubicBezTo>
                    <a:cubicBezTo>
                      <a:pt x="185" y="649"/>
                      <a:pt x="249" y="784"/>
                      <a:pt x="316" y="918"/>
                    </a:cubicBezTo>
                    <a:cubicBezTo>
                      <a:pt x="373" y="1039"/>
                      <a:pt x="438" y="1156"/>
                      <a:pt x="503" y="1274"/>
                    </a:cubicBezTo>
                    <a:cubicBezTo>
                      <a:pt x="512" y="1300"/>
                      <a:pt x="522" y="1326"/>
                      <a:pt x="531" y="1353"/>
                    </a:cubicBezTo>
                    <a:cubicBezTo>
                      <a:pt x="605" y="1591"/>
                      <a:pt x="590" y="1882"/>
                      <a:pt x="778" y="2068"/>
                    </a:cubicBezTo>
                    <a:cubicBezTo>
                      <a:pt x="804" y="2092"/>
                      <a:pt x="834" y="2104"/>
                      <a:pt x="864" y="2104"/>
                    </a:cubicBezTo>
                    <a:cubicBezTo>
                      <a:pt x="906" y="2104"/>
                      <a:pt x="946" y="2082"/>
                      <a:pt x="972" y="2042"/>
                    </a:cubicBezTo>
                    <a:cubicBezTo>
                      <a:pt x="1098" y="1851"/>
                      <a:pt x="1045" y="1650"/>
                      <a:pt x="977" y="1449"/>
                    </a:cubicBezTo>
                    <a:lnTo>
                      <a:pt x="977" y="1449"/>
                    </a:lnTo>
                    <a:cubicBezTo>
                      <a:pt x="1085" y="1617"/>
                      <a:pt x="1192" y="1786"/>
                      <a:pt x="1309" y="1940"/>
                    </a:cubicBezTo>
                    <a:cubicBezTo>
                      <a:pt x="1394" y="2054"/>
                      <a:pt x="1562" y="2295"/>
                      <a:pt x="1738" y="2295"/>
                    </a:cubicBezTo>
                    <a:cubicBezTo>
                      <a:pt x="1747" y="2295"/>
                      <a:pt x="1756" y="2294"/>
                      <a:pt x="1764" y="2293"/>
                    </a:cubicBezTo>
                    <a:cubicBezTo>
                      <a:pt x="1779" y="2300"/>
                      <a:pt x="1792" y="2309"/>
                      <a:pt x="1808" y="2316"/>
                    </a:cubicBezTo>
                    <a:cubicBezTo>
                      <a:pt x="1821" y="2322"/>
                      <a:pt x="1836" y="2325"/>
                      <a:pt x="1851" y="2325"/>
                    </a:cubicBezTo>
                    <a:cubicBezTo>
                      <a:pt x="1898" y="2325"/>
                      <a:pt x="1945" y="2297"/>
                      <a:pt x="1942" y="2240"/>
                    </a:cubicBezTo>
                    <a:cubicBezTo>
                      <a:pt x="1937" y="2198"/>
                      <a:pt x="1932" y="2156"/>
                      <a:pt x="1924" y="2117"/>
                    </a:cubicBezTo>
                    <a:cubicBezTo>
                      <a:pt x="1927" y="2097"/>
                      <a:pt x="1929" y="2076"/>
                      <a:pt x="1927" y="2054"/>
                    </a:cubicBezTo>
                    <a:lnTo>
                      <a:pt x="1927" y="2054"/>
                    </a:lnTo>
                    <a:cubicBezTo>
                      <a:pt x="2038" y="2224"/>
                      <a:pt x="2225" y="2468"/>
                      <a:pt x="2428" y="2468"/>
                    </a:cubicBezTo>
                    <a:cubicBezTo>
                      <a:pt x="2477" y="2468"/>
                      <a:pt x="2526" y="2454"/>
                      <a:pt x="2576" y="2421"/>
                    </a:cubicBezTo>
                    <a:cubicBezTo>
                      <a:pt x="2765" y="2293"/>
                      <a:pt x="2707" y="1969"/>
                      <a:pt x="2671" y="1786"/>
                    </a:cubicBezTo>
                    <a:cubicBezTo>
                      <a:pt x="2609" y="1470"/>
                      <a:pt x="2500" y="1162"/>
                      <a:pt x="2371" y="868"/>
                    </a:cubicBezTo>
                    <a:cubicBezTo>
                      <a:pt x="2306" y="718"/>
                      <a:pt x="2237" y="569"/>
                      <a:pt x="2155" y="427"/>
                    </a:cubicBezTo>
                    <a:cubicBezTo>
                      <a:pt x="2107" y="340"/>
                      <a:pt x="2054" y="242"/>
                      <a:pt x="1979" y="176"/>
                    </a:cubicBezTo>
                    <a:cubicBezTo>
                      <a:pt x="1960" y="159"/>
                      <a:pt x="1935" y="151"/>
                      <a:pt x="1911" y="151"/>
                    </a:cubicBezTo>
                    <a:cubicBezTo>
                      <a:pt x="1849" y="151"/>
                      <a:pt x="1788" y="201"/>
                      <a:pt x="1813" y="274"/>
                    </a:cubicBezTo>
                    <a:cubicBezTo>
                      <a:pt x="1946" y="651"/>
                      <a:pt x="2067" y="1035"/>
                      <a:pt x="2165" y="1425"/>
                    </a:cubicBezTo>
                    <a:cubicBezTo>
                      <a:pt x="2213" y="1624"/>
                      <a:pt x="2299" y="1874"/>
                      <a:pt x="2291" y="2099"/>
                    </a:cubicBezTo>
                    <a:cubicBezTo>
                      <a:pt x="2208" y="1956"/>
                      <a:pt x="2146" y="1797"/>
                      <a:pt x="2073" y="1652"/>
                    </a:cubicBezTo>
                    <a:cubicBezTo>
                      <a:pt x="1973" y="1454"/>
                      <a:pt x="1852" y="1268"/>
                      <a:pt x="1737" y="1080"/>
                    </a:cubicBezTo>
                    <a:cubicBezTo>
                      <a:pt x="1505" y="692"/>
                      <a:pt x="1273" y="301"/>
                      <a:pt x="911" y="20"/>
                    </a:cubicBezTo>
                    <a:cubicBezTo>
                      <a:pt x="893" y="6"/>
                      <a:pt x="873" y="0"/>
                      <a:pt x="85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5"/>
              <p:cNvSpPr/>
              <p:nvPr/>
            </p:nvSpPr>
            <p:spPr>
              <a:xfrm>
                <a:off x="1992200" y="1372150"/>
                <a:ext cx="5777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598" extrusionOk="0">
                    <a:moveTo>
                      <a:pt x="354" y="0"/>
                    </a:moveTo>
                    <a:cubicBezTo>
                      <a:pt x="311" y="0"/>
                      <a:pt x="271" y="36"/>
                      <a:pt x="265" y="86"/>
                    </a:cubicBezTo>
                    <a:cubicBezTo>
                      <a:pt x="264" y="98"/>
                      <a:pt x="265" y="109"/>
                      <a:pt x="264" y="121"/>
                    </a:cubicBezTo>
                    <a:cubicBezTo>
                      <a:pt x="264" y="122"/>
                      <a:pt x="261" y="124"/>
                      <a:pt x="261" y="126"/>
                    </a:cubicBezTo>
                    <a:cubicBezTo>
                      <a:pt x="215" y="740"/>
                      <a:pt x="55" y="1342"/>
                      <a:pt x="7" y="1958"/>
                    </a:cubicBezTo>
                    <a:cubicBezTo>
                      <a:pt x="0" y="2047"/>
                      <a:pt x="84" y="2109"/>
                      <a:pt x="165" y="2109"/>
                    </a:cubicBezTo>
                    <a:cubicBezTo>
                      <a:pt x="203" y="2109"/>
                      <a:pt x="240" y="2096"/>
                      <a:pt x="267" y="2065"/>
                    </a:cubicBezTo>
                    <a:cubicBezTo>
                      <a:pt x="295" y="2032"/>
                      <a:pt x="320" y="2000"/>
                      <a:pt x="343" y="1967"/>
                    </a:cubicBezTo>
                    <a:cubicBezTo>
                      <a:pt x="356" y="1973"/>
                      <a:pt x="370" y="1976"/>
                      <a:pt x="384" y="1976"/>
                    </a:cubicBezTo>
                    <a:cubicBezTo>
                      <a:pt x="415" y="1976"/>
                      <a:pt x="445" y="1960"/>
                      <a:pt x="458" y="1922"/>
                    </a:cubicBezTo>
                    <a:cubicBezTo>
                      <a:pt x="503" y="2162"/>
                      <a:pt x="600" y="2459"/>
                      <a:pt x="842" y="2525"/>
                    </a:cubicBezTo>
                    <a:cubicBezTo>
                      <a:pt x="873" y="2533"/>
                      <a:pt x="902" y="2537"/>
                      <a:pt x="929" y="2537"/>
                    </a:cubicBezTo>
                    <a:cubicBezTo>
                      <a:pt x="1099" y="2537"/>
                      <a:pt x="1200" y="2384"/>
                      <a:pt x="1264" y="2182"/>
                    </a:cubicBezTo>
                    <a:cubicBezTo>
                      <a:pt x="1268" y="2261"/>
                      <a:pt x="1274" y="2340"/>
                      <a:pt x="1278" y="2418"/>
                    </a:cubicBezTo>
                    <a:cubicBezTo>
                      <a:pt x="1289" y="2646"/>
                      <a:pt x="1273" y="2962"/>
                      <a:pt x="1438" y="3143"/>
                    </a:cubicBezTo>
                    <a:cubicBezTo>
                      <a:pt x="1461" y="3168"/>
                      <a:pt x="1499" y="3184"/>
                      <a:pt x="1534" y="3184"/>
                    </a:cubicBezTo>
                    <a:cubicBezTo>
                      <a:pt x="1546" y="3184"/>
                      <a:pt x="1557" y="3182"/>
                      <a:pt x="1568" y="3178"/>
                    </a:cubicBezTo>
                    <a:cubicBezTo>
                      <a:pt x="1581" y="3175"/>
                      <a:pt x="1591" y="3168"/>
                      <a:pt x="1604" y="3164"/>
                    </a:cubicBezTo>
                    <a:cubicBezTo>
                      <a:pt x="1621" y="3170"/>
                      <a:pt x="1639" y="3173"/>
                      <a:pt x="1657" y="3173"/>
                    </a:cubicBezTo>
                    <a:cubicBezTo>
                      <a:pt x="1698" y="3173"/>
                      <a:pt x="1737" y="3155"/>
                      <a:pt x="1756" y="3112"/>
                    </a:cubicBezTo>
                    <a:cubicBezTo>
                      <a:pt x="1761" y="3097"/>
                      <a:pt x="1766" y="3081"/>
                      <a:pt x="1771" y="3067"/>
                    </a:cubicBezTo>
                    <a:lnTo>
                      <a:pt x="1783" y="3055"/>
                    </a:lnTo>
                    <a:cubicBezTo>
                      <a:pt x="1822" y="3234"/>
                      <a:pt x="1884" y="3403"/>
                      <a:pt x="1975" y="3538"/>
                    </a:cubicBezTo>
                    <a:cubicBezTo>
                      <a:pt x="2002" y="3579"/>
                      <a:pt x="2042" y="3597"/>
                      <a:pt x="2081" y="3597"/>
                    </a:cubicBezTo>
                    <a:cubicBezTo>
                      <a:pt x="2142" y="3597"/>
                      <a:pt x="2201" y="3552"/>
                      <a:pt x="2205" y="3475"/>
                    </a:cubicBezTo>
                    <a:cubicBezTo>
                      <a:pt x="2241" y="2950"/>
                      <a:pt x="2311" y="2313"/>
                      <a:pt x="1966" y="1873"/>
                    </a:cubicBezTo>
                    <a:cubicBezTo>
                      <a:pt x="1945" y="1847"/>
                      <a:pt x="1916" y="1836"/>
                      <a:pt x="1886" y="1836"/>
                    </a:cubicBezTo>
                    <a:cubicBezTo>
                      <a:pt x="1830" y="1836"/>
                      <a:pt x="1771" y="1874"/>
                      <a:pt x="1757" y="1930"/>
                    </a:cubicBezTo>
                    <a:cubicBezTo>
                      <a:pt x="1696" y="2173"/>
                      <a:pt x="1684" y="2428"/>
                      <a:pt x="1633" y="2673"/>
                    </a:cubicBezTo>
                    <a:cubicBezTo>
                      <a:pt x="1629" y="2619"/>
                      <a:pt x="1627" y="2562"/>
                      <a:pt x="1626" y="2513"/>
                    </a:cubicBezTo>
                    <a:cubicBezTo>
                      <a:pt x="1619" y="2348"/>
                      <a:pt x="1601" y="2183"/>
                      <a:pt x="1585" y="2019"/>
                    </a:cubicBezTo>
                    <a:cubicBezTo>
                      <a:pt x="1548" y="1623"/>
                      <a:pt x="1509" y="1229"/>
                      <a:pt x="1353" y="857"/>
                    </a:cubicBezTo>
                    <a:cubicBezTo>
                      <a:pt x="1333" y="807"/>
                      <a:pt x="1286" y="776"/>
                      <a:pt x="1239" y="776"/>
                    </a:cubicBezTo>
                    <a:cubicBezTo>
                      <a:pt x="1205" y="776"/>
                      <a:pt x="1170" y="793"/>
                      <a:pt x="1146" y="830"/>
                    </a:cubicBezTo>
                    <a:cubicBezTo>
                      <a:pt x="1009" y="1045"/>
                      <a:pt x="1019" y="1324"/>
                      <a:pt x="1013" y="1569"/>
                    </a:cubicBezTo>
                    <a:cubicBezTo>
                      <a:pt x="1012" y="1672"/>
                      <a:pt x="1019" y="1820"/>
                      <a:pt x="1006" y="1960"/>
                    </a:cubicBezTo>
                    <a:cubicBezTo>
                      <a:pt x="989" y="2022"/>
                      <a:pt x="971" y="2081"/>
                      <a:pt x="945" y="2139"/>
                    </a:cubicBezTo>
                    <a:cubicBezTo>
                      <a:pt x="937" y="2156"/>
                      <a:pt x="927" y="2173"/>
                      <a:pt x="915" y="2189"/>
                    </a:cubicBezTo>
                    <a:cubicBezTo>
                      <a:pt x="855" y="2009"/>
                      <a:pt x="833" y="1814"/>
                      <a:pt x="809" y="1627"/>
                    </a:cubicBezTo>
                    <a:cubicBezTo>
                      <a:pt x="784" y="1434"/>
                      <a:pt x="755" y="1244"/>
                      <a:pt x="739" y="1050"/>
                    </a:cubicBezTo>
                    <a:cubicBezTo>
                      <a:pt x="713" y="728"/>
                      <a:pt x="693" y="353"/>
                      <a:pt x="477" y="95"/>
                    </a:cubicBezTo>
                    <a:cubicBezTo>
                      <a:pt x="467" y="63"/>
                      <a:pt x="445" y="40"/>
                      <a:pt x="418" y="28"/>
                    </a:cubicBezTo>
                    <a:lnTo>
                      <a:pt x="415" y="26"/>
                    </a:lnTo>
                    <a:cubicBezTo>
                      <a:pt x="396" y="8"/>
                      <a:pt x="375" y="0"/>
                      <a:pt x="35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/>
              <p:nvPr/>
            </p:nvSpPr>
            <p:spPr>
              <a:xfrm>
                <a:off x="1761800" y="1949500"/>
                <a:ext cx="20867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10027" extrusionOk="0">
                    <a:moveTo>
                      <a:pt x="4993" y="1"/>
                    </a:moveTo>
                    <a:cubicBezTo>
                      <a:pt x="4944" y="1"/>
                      <a:pt x="4895" y="1"/>
                      <a:pt x="4846" y="3"/>
                    </a:cubicBezTo>
                    <a:cubicBezTo>
                      <a:pt x="3860" y="32"/>
                      <a:pt x="2887" y="350"/>
                      <a:pt x="2064" y="891"/>
                    </a:cubicBezTo>
                    <a:cubicBezTo>
                      <a:pt x="1597" y="1198"/>
                      <a:pt x="1173" y="1580"/>
                      <a:pt x="876" y="2051"/>
                    </a:cubicBezTo>
                    <a:cubicBezTo>
                      <a:pt x="518" y="2619"/>
                      <a:pt x="361" y="3288"/>
                      <a:pt x="272" y="3952"/>
                    </a:cubicBezTo>
                    <a:cubicBezTo>
                      <a:pt x="1" y="6025"/>
                      <a:pt x="386" y="8176"/>
                      <a:pt x="1356" y="10027"/>
                    </a:cubicBezTo>
                    <a:cubicBezTo>
                      <a:pt x="1213" y="8329"/>
                      <a:pt x="1496" y="6584"/>
                      <a:pt x="2467" y="5206"/>
                    </a:cubicBezTo>
                    <a:cubicBezTo>
                      <a:pt x="2914" y="4572"/>
                      <a:pt x="3694" y="3180"/>
                      <a:pt x="6611" y="1586"/>
                    </a:cubicBezTo>
                    <a:cubicBezTo>
                      <a:pt x="7064" y="1338"/>
                      <a:pt x="7687" y="1241"/>
                      <a:pt x="8347" y="1232"/>
                    </a:cubicBezTo>
                    <a:cubicBezTo>
                      <a:pt x="7420" y="445"/>
                      <a:pt x="6208" y="1"/>
                      <a:pt x="49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5"/>
              <p:cNvSpPr/>
              <p:nvPr/>
            </p:nvSpPr>
            <p:spPr>
              <a:xfrm>
                <a:off x="1792075" y="1980300"/>
                <a:ext cx="228750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9150" h="8956" extrusionOk="0">
                    <a:moveTo>
                      <a:pt x="7133" y="0"/>
                    </a:moveTo>
                    <a:cubicBezTo>
                      <a:pt x="6474" y="9"/>
                      <a:pt x="5850" y="106"/>
                      <a:pt x="5399" y="354"/>
                    </a:cubicBezTo>
                    <a:cubicBezTo>
                      <a:pt x="2483" y="1948"/>
                      <a:pt x="1702" y="3340"/>
                      <a:pt x="1255" y="3974"/>
                    </a:cubicBezTo>
                    <a:cubicBezTo>
                      <a:pt x="283" y="5352"/>
                      <a:pt x="1" y="7097"/>
                      <a:pt x="140" y="8795"/>
                    </a:cubicBezTo>
                    <a:cubicBezTo>
                      <a:pt x="169" y="8848"/>
                      <a:pt x="197" y="8903"/>
                      <a:pt x="226" y="8956"/>
                    </a:cubicBezTo>
                    <a:cubicBezTo>
                      <a:pt x="429" y="7760"/>
                      <a:pt x="1100" y="6609"/>
                      <a:pt x="2160" y="6018"/>
                    </a:cubicBezTo>
                    <a:cubicBezTo>
                      <a:pt x="2737" y="5695"/>
                      <a:pt x="3395" y="5553"/>
                      <a:pt x="4038" y="5407"/>
                    </a:cubicBezTo>
                    <a:cubicBezTo>
                      <a:pt x="5106" y="5164"/>
                      <a:pt x="6180" y="4894"/>
                      <a:pt x="7156" y="4394"/>
                    </a:cubicBezTo>
                    <a:cubicBezTo>
                      <a:pt x="7624" y="4155"/>
                      <a:pt x="8073" y="3856"/>
                      <a:pt x="8414" y="3456"/>
                    </a:cubicBezTo>
                    <a:cubicBezTo>
                      <a:pt x="8910" y="2873"/>
                      <a:pt x="9149" y="2047"/>
                      <a:pt x="8917" y="1316"/>
                    </a:cubicBezTo>
                    <a:cubicBezTo>
                      <a:pt x="8707" y="650"/>
                      <a:pt x="8056" y="123"/>
                      <a:pt x="7458" y="123"/>
                    </a:cubicBezTo>
                    <a:cubicBezTo>
                      <a:pt x="7401" y="123"/>
                      <a:pt x="7345" y="128"/>
                      <a:pt x="7290" y="137"/>
                    </a:cubicBezTo>
                    <a:cubicBezTo>
                      <a:pt x="7240" y="90"/>
                      <a:pt x="7186" y="45"/>
                      <a:pt x="7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5"/>
              <p:cNvSpPr/>
              <p:nvPr/>
            </p:nvSpPr>
            <p:spPr>
              <a:xfrm>
                <a:off x="1808300" y="2038600"/>
                <a:ext cx="6712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4211" extrusionOk="0">
                    <a:moveTo>
                      <a:pt x="2510" y="1"/>
                    </a:moveTo>
                    <a:cubicBezTo>
                      <a:pt x="2484" y="1"/>
                      <a:pt x="2458" y="8"/>
                      <a:pt x="2432" y="22"/>
                    </a:cubicBezTo>
                    <a:cubicBezTo>
                      <a:pt x="2073" y="234"/>
                      <a:pt x="1825" y="616"/>
                      <a:pt x="1622" y="1008"/>
                    </a:cubicBezTo>
                    <a:cubicBezTo>
                      <a:pt x="1626" y="985"/>
                      <a:pt x="1631" y="959"/>
                      <a:pt x="1633" y="936"/>
                    </a:cubicBezTo>
                    <a:cubicBezTo>
                      <a:pt x="1636" y="933"/>
                      <a:pt x="1638" y="929"/>
                      <a:pt x="1638" y="926"/>
                    </a:cubicBezTo>
                    <a:lnTo>
                      <a:pt x="1636" y="926"/>
                    </a:lnTo>
                    <a:cubicBezTo>
                      <a:pt x="1638" y="910"/>
                      <a:pt x="1641" y="897"/>
                      <a:pt x="1644" y="883"/>
                    </a:cubicBezTo>
                    <a:cubicBezTo>
                      <a:pt x="1655" y="779"/>
                      <a:pt x="1579" y="729"/>
                      <a:pt x="1497" y="729"/>
                    </a:cubicBezTo>
                    <a:cubicBezTo>
                      <a:pt x="1427" y="729"/>
                      <a:pt x="1353" y="766"/>
                      <a:pt x="1326" y="838"/>
                    </a:cubicBezTo>
                    <a:cubicBezTo>
                      <a:pt x="1288" y="943"/>
                      <a:pt x="1244" y="1044"/>
                      <a:pt x="1198" y="1144"/>
                    </a:cubicBezTo>
                    <a:cubicBezTo>
                      <a:pt x="1176" y="1134"/>
                      <a:pt x="1153" y="1128"/>
                      <a:pt x="1130" y="1128"/>
                    </a:cubicBezTo>
                    <a:cubicBezTo>
                      <a:pt x="1088" y="1128"/>
                      <a:pt x="1048" y="1146"/>
                      <a:pt x="1014" y="1188"/>
                    </a:cubicBezTo>
                    <a:cubicBezTo>
                      <a:pt x="660" y="1634"/>
                      <a:pt x="326" y="2195"/>
                      <a:pt x="286" y="2775"/>
                    </a:cubicBezTo>
                    <a:cubicBezTo>
                      <a:pt x="170" y="3000"/>
                      <a:pt x="103" y="3263"/>
                      <a:pt x="65" y="3508"/>
                    </a:cubicBezTo>
                    <a:cubicBezTo>
                      <a:pt x="29" y="3735"/>
                      <a:pt x="0" y="4050"/>
                      <a:pt x="221" y="4198"/>
                    </a:cubicBezTo>
                    <a:cubicBezTo>
                      <a:pt x="236" y="4207"/>
                      <a:pt x="253" y="4211"/>
                      <a:pt x="270" y="4211"/>
                    </a:cubicBezTo>
                    <a:cubicBezTo>
                      <a:pt x="306" y="4211"/>
                      <a:pt x="343" y="4192"/>
                      <a:pt x="361" y="4162"/>
                    </a:cubicBezTo>
                    <a:cubicBezTo>
                      <a:pt x="542" y="3828"/>
                      <a:pt x="593" y="3415"/>
                      <a:pt x="735" y="3061"/>
                    </a:cubicBezTo>
                    <a:lnTo>
                      <a:pt x="735" y="3061"/>
                    </a:lnTo>
                    <a:cubicBezTo>
                      <a:pt x="695" y="3313"/>
                      <a:pt x="694" y="3565"/>
                      <a:pt x="917" y="3660"/>
                    </a:cubicBezTo>
                    <a:cubicBezTo>
                      <a:pt x="945" y="3672"/>
                      <a:pt x="971" y="3678"/>
                      <a:pt x="995" y="3678"/>
                    </a:cubicBezTo>
                    <a:cubicBezTo>
                      <a:pt x="1217" y="3678"/>
                      <a:pt x="1303" y="3225"/>
                      <a:pt x="1352" y="3075"/>
                    </a:cubicBezTo>
                    <a:cubicBezTo>
                      <a:pt x="1567" y="2448"/>
                      <a:pt x="1863" y="1853"/>
                      <a:pt x="2147" y="1258"/>
                    </a:cubicBezTo>
                    <a:cubicBezTo>
                      <a:pt x="2309" y="919"/>
                      <a:pt x="2684" y="556"/>
                      <a:pt x="2670" y="162"/>
                    </a:cubicBezTo>
                    <a:cubicBezTo>
                      <a:pt x="2669" y="70"/>
                      <a:pt x="2594" y="1"/>
                      <a:pt x="25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/>
              <p:nvPr/>
            </p:nvSpPr>
            <p:spPr>
              <a:xfrm>
                <a:off x="1871750" y="1995150"/>
                <a:ext cx="7682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541" extrusionOk="0">
                    <a:moveTo>
                      <a:pt x="2625" y="0"/>
                    </a:moveTo>
                    <a:cubicBezTo>
                      <a:pt x="2560" y="0"/>
                      <a:pt x="2490" y="40"/>
                      <a:pt x="2466" y="107"/>
                    </a:cubicBezTo>
                    <a:cubicBezTo>
                      <a:pt x="2429" y="208"/>
                      <a:pt x="2408" y="310"/>
                      <a:pt x="2395" y="413"/>
                    </a:cubicBezTo>
                    <a:cubicBezTo>
                      <a:pt x="2344" y="310"/>
                      <a:pt x="2280" y="214"/>
                      <a:pt x="2195" y="123"/>
                    </a:cubicBezTo>
                    <a:cubicBezTo>
                      <a:pt x="2162" y="89"/>
                      <a:pt x="2123" y="74"/>
                      <a:pt x="2084" y="74"/>
                    </a:cubicBezTo>
                    <a:cubicBezTo>
                      <a:pt x="2012" y="74"/>
                      <a:pt x="1941" y="124"/>
                      <a:pt x="1916" y="196"/>
                    </a:cubicBezTo>
                    <a:cubicBezTo>
                      <a:pt x="1831" y="441"/>
                      <a:pt x="1856" y="704"/>
                      <a:pt x="1837" y="957"/>
                    </a:cubicBezTo>
                    <a:cubicBezTo>
                      <a:pt x="1810" y="1311"/>
                      <a:pt x="1751" y="1662"/>
                      <a:pt x="1687" y="2008"/>
                    </a:cubicBezTo>
                    <a:cubicBezTo>
                      <a:pt x="1670" y="2096"/>
                      <a:pt x="1653" y="2184"/>
                      <a:pt x="1634" y="2272"/>
                    </a:cubicBezTo>
                    <a:cubicBezTo>
                      <a:pt x="1634" y="2226"/>
                      <a:pt x="1632" y="2177"/>
                      <a:pt x="1632" y="2131"/>
                    </a:cubicBezTo>
                    <a:cubicBezTo>
                      <a:pt x="1624" y="1707"/>
                      <a:pt x="1723" y="1204"/>
                      <a:pt x="1494" y="826"/>
                    </a:cubicBezTo>
                    <a:cubicBezTo>
                      <a:pt x="1463" y="772"/>
                      <a:pt x="1391" y="726"/>
                      <a:pt x="1323" y="726"/>
                    </a:cubicBezTo>
                    <a:cubicBezTo>
                      <a:pt x="1305" y="726"/>
                      <a:pt x="1288" y="729"/>
                      <a:pt x="1272" y="735"/>
                    </a:cubicBezTo>
                    <a:cubicBezTo>
                      <a:pt x="1112" y="802"/>
                      <a:pt x="988" y="918"/>
                      <a:pt x="887" y="1060"/>
                    </a:cubicBezTo>
                    <a:cubicBezTo>
                      <a:pt x="858" y="1021"/>
                      <a:pt x="809" y="998"/>
                      <a:pt x="758" y="998"/>
                    </a:cubicBezTo>
                    <a:cubicBezTo>
                      <a:pt x="744" y="998"/>
                      <a:pt x="730" y="1000"/>
                      <a:pt x="716" y="1004"/>
                    </a:cubicBezTo>
                    <a:cubicBezTo>
                      <a:pt x="693" y="936"/>
                      <a:pt x="632" y="887"/>
                      <a:pt x="565" y="887"/>
                    </a:cubicBezTo>
                    <a:cubicBezTo>
                      <a:pt x="529" y="887"/>
                      <a:pt x="491" y="902"/>
                      <a:pt x="456" y="934"/>
                    </a:cubicBezTo>
                    <a:cubicBezTo>
                      <a:pt x="220" y="1158"/>
                      <a:pt x="191" y="1534"/>
                      <a:pt x="184" y="1860"/>
                    </a:cubicBezTo>
                    <a:cubicBezTo>
                      <a:pt x="177" y="1902"/>
                      <a:pt x="172" y="1940"/>
                      <a:pt x="168" y="1982"/>
                    </a:cubicBezTo>
                    <a:cubicBezTo>
                      <a:pt x="168" y="1987"/>
                      <a:pt x="168" y="1988"/>
                      <a:pt x="166" y="1991"/>
                    </a:cubicBezTo>
                    <a:cubicBezTo>
                      <a:pt x="162" y="2023"/>
                      <a:pt x="159" y="2054"/>
                      <a:pt x="155" y="2085"/>
                    </a:cubicBezTo>
                    <a:cubicBezTo>
                      <a:pt x="148" y="2147"/>
                      <a:pt x="145" y="2210"/>
                      <a:pt x="140" y="2271"/>
                    </a:cubicBezTo>
                    <a:cubicBezTo>
                      <a:pt x="140" y="2282"/>
                      <a:pt x="139" y="2292"/>
                      <a:pt x="139" y="2304"/>
                    </a:cubicBezTo>
                    <a:cubicBezTo>
                      <a:pt x="106" y="2529"/>
                      <a:pt x="90" y="2755"/>
                      <a:pt x="76" y="2983"/>
                    </a:cubicBezTo>
                    <a:cubicBezTo>
                      <a:pt x="74" y="3010"/>
                      <a:pt x="70" y="3039"/>
                      <a:pt x="68" y="3068"/>
                    </a:cubicBezTo>
                    <a:cubicBezTo>
                      <a:pt x="40" y="3200"/>
                      <a:pt x="21" y="3334"/>
                      <a:pt x="18" y="3471"/>
                    </a:cubicBezTo>
                    <a:cubicBezTo>
                      <a:pt x="18" y="3486"/>
                      <a:pt x="22" y="3497"/>
                      <a:pt x="25" y="3509"/>
                    </a:cubicBezTo>
                    <a:cubicBezTo>
                      <a:pt x="1" y="3797"/>
                      <a:pt x="1" y="4087"/>
                      <a:pt x="126" y="4343"/>
                    </a:cubicBezTo>
                    <a:cubicBezTo>
                      <a:pt x="146" y="4384"/>
                      <a:pt x="185" y="4402"/>
                      <a:pt x="225" y="4402"/>
                    </a:cubicBezTo>
                    <a:cubicBezTo>
                      <a:pt x="268" y="4402"/>
                      <a:pt x="312" y="4381"/>
                      <a:pt x="335" y="4343"/>
                    </a:cubicBezTo>
                    <a:cubicBezTo>
                      <a:pt x="573" y="3957"/>
                      <a:pt x="592" y="3483"/>
                      <a:pt x="678" y="3049"/>
                    </a:cubicBezTo>
                    <a:cubicBezTo>
                      <a:pt x="737" y="2751"/>
                      <a:pt x="837" y="2452"/>
                      <a:pt x="956" y="2164"/>
                    </a:cubicBezTo>
                    <a:lnTo>
                      <a:pt x="956" y="2164"/>
                    </a:lnTo>
                    <a:cubicBezTo>
                      <a:pt x="942" y="2428"/>
                      <a:pt x="940" y="2690"/>
                      <a:pt x="953" y="2952"/>
                    </a:cubicBezTo>
                    <a:cubicBezTo>
                      <a:pt x="978" y="3481"/>
                      <a:pt x="1067" y="4028"/>
                      <a:pt x="1351" y="4485"/>
                    </a:cubicBezTo>
                    <a:cubicBezTo>
                      <a:pt x="1374" y="4519"/>
                      <a:pt x="1414" y="4541"/>
                      <a:pt x="1454" y="4541"/>
                    </a:cubicBezTo>
                    <a:cubicBezTo>
                      <a:pt x="1472" y="4541"/>
                      <a:pt x="1490" y="4536"/>
                      <a:pt x="1507" y="4526"/>
                    </a:cubicBezTo>
                    <a:cubicBezTo>
                      <a:pt x="1546" y="4503"/>
                      <a:pt x="1579" y="4473"/>
                      <a:pt x="1609" y="4440"/>
                    </a:cubicBezTo>
                    <a:cubicBezTo>
                      <a:pt x="1716" y="4425"/>
                      <a:pt x="1814" y="4348"/>
                      <a:pt x="1805" y="4221"/>
                    </a:cubicBezTo>
                    <a:cubicBezTo>
                      <a:pt x="1802" y="4180"/>
                      <a:pt x="1800" y="4142"/>
                      <a:pt x="1798" y="4103"/>
                    </a:cubicBezTo>
                    <a:cubicBezTo>
                      <a:pt x="1827" y="4019"/>
                      <a:pt x="1849" y="3930"/>
                      <a:pt x="1869" y="3849"/>
                    </a:cubicBezTo>
                    <a:cubicBezTo>
                      <a:pt x="1942" y="3533"/>
                      <a:pt x="1971" y="3209"/>
                      <a:pt x="2011" y="2889"/>
                    </a:cubicBezTo>
                    <a:cubicBezTo>
                      <a:pt x="2043" y="2621"/>
                      <a:pt x="2122" y="2347"/>
                      <a:pt x="2199" y="2069"/>
                    </a:cubicBezTo>
                    <a:cubicBezTo>
                      <a:pt x="2220" y="2716"/>
                      <a:pt x="2220" y="3365"/>
                      <a:pt x="2562" y="3933"/>
                    </a:cubicBezTo>
                    <a:cubicBezTo>
                      <a:pt x="2588" y="3975"/>
                      <a:pt x="2630" y="3995"/>
                      <a:pt x="2672" y="3995"/>
                    </a:cubicBezTo>
                    <a:cubicBezTo>
                      <a:pt x="2728" y="3995"/>
                      <a:pt x="2784" y="3961"/>
                      <a:pt x="2804" y="3901"/>
                    </a:cubicBezTo>
                    <a:cubicBezTo>
                      <a:pt x="2997" y="3277"/>
                      <a:pt x="3072" y="2667"/>
                      <a:pt x="3033" y="2011"/>
                    </a:cubicBezTo>
                    <a:cubicBezTo>
                      <a:pt x="2995" y="1370"/>
                      <a:pt x="2878" y="735"/>
                      <a:pt x="2754" y="107"/>
                    </a:cubicBezTo>
                    <a:cubicBezTo>
                      <a:pt x="2739" y="33"/>
                      <a:pt x="2684" y="0"/>
                      <a:pt x="2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5"/>
              <p:cNvSpPr/>
              <p:nvPr/>
            </p:nvSpPr>
            <p:spPr>
              <a:xfrm>
                <a:off x="1954225" y="1988475"/>
                <a:ext cx="44075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689" extrusionOk="0">
                    <a:moveTo>
                      <a:pt x="207" y="1"/>
                    </a:moveTo>
                    <a:cubicBezTo>
                      <a:pt x="88" y="1"/>
                      <a:pt x="1" y="125"/>
                      <a:pt x="27" y="243"/>
                    </a:cubicBezTo>
                    <a:cubicBezTo>
                      <a:pt x="41" y="308"/>
                      <a:pt x="67" y="371"/>
                      <a:pt x="93" y="435"/>
                    </a:cubicBezTo>
                    <a:cubicBezTo>
                      <a:pt x="96" y="447"/>
                      <a:pt x="96" y="462"/>
                      <a:pt x="101" y="476"/>
                    </a:cubicBezTo>
                    <a:cubicBezTo>
                      <a:pt x="317" y="1025"/>
                      <a:pt x="429" y="1605"/>
                      <a:pt x="496" y="2190"/>
                    </a:cubicBezTo>
                    <a:cubicBezTo>
                      <a:pt x="546" y="2638"/>
                      <a:pt x="445" y="3152"/>
                      <a:pt x="617" y="3577"/>
                    </a:cubicBezTo>
                    <a:cubicBezTo>
                      <a:pt x="646" y="3650"/>
                      <a:pt x="709" y="3688"/>
                      <a:pt x="772" y="3688"/>
                    </a:cubicBezTo>
                    <a:cubicBezTo>
                      <a:pt x="832" y="3688"/>
                      <a:pt x="891" y="3652"/>
                      <a:pt x="918" y="3577"/>
                    </a:cubicBezTo>
                    <a:cubicBezTo>
                      <a:pt x="1000" y="3343"/>
                      <a:pt x="1037" y="3108"/>
                      <a:pt x="1062" y="2873"/>
                    </a:cubicBezTo>
                    <a:cubicBezTo>
                      <a:pt x="1085" y="2976"/>
                      <a:pt x="1120" y="3075"/>
                      <a:pt x="1185" y="3162"/>
                    </a:cubicBezTo>
                    <a:cubicBezTo>
                      <a:pt x="1221" y="3212"/>
                      <a:pt x="1282" y="3243"/>
                      <a:pt x="1341" y="3243"/>
                    </a:cubicBezTo>
                    <a:cubicBezTo>
                      <a:pt x="1393" y="3243"/>
                      <a:pt x="1442" y="3219"/>
                      <a:pt x="1473" y="3162"/>
                    </a:cubicBezTo>
                    <a:cubicBezTo>
                      <a:pt x="1763" y="2607"/>
                      <a:pt x="1633" y="1945"/>
                      <a:pt x="1421" y="1386"/>
                    </a:cubicBezTo>
                    <a:cubicBezTo>
                      <a:pt x="1215" y="850"/>
                      <a:pt x="849" y="191"/>
                      <a:pt x="261" y="9"/>
                    </a:cubicBezTo>
                    <a:cubicBezTo>
                      <a:pt x="242" y="4"/>
                      <a:pt x="224" y="1"/>
                      <a:pt x="2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>
                <a:off x="1838825" y="1960200"/>
                <a:ext cx="98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814" extrusionOk="0">
                    <a:moveTo>
                      <a:pt x="2092" y="14"/>
                    </a:moveTo>
                    <a:cubicBezTo>
                      <a:pt x="1379" y="14"/>
                      <a:pt x="704" y="89"/>
                      <a:pt x="114" y="531"/>
                    </a:cubicBezTo>
                    <a:cubicBezTo>
                      <a:pt x="0" y="614"/>
                      <a:pt x="41" y="780"/>
                      <a:pt x="186" y="793"/>
                    </a:cubicBezTo>
                    <a:cubicBezTo>
                      <a:pt x="236" y="797"/>
                      <a:pt x="286" y="799"/>
                      <a:pt x="336" y="799"/>
                    </a:cubicBezTo>
                    <a:cubicBezTo>
                      <a:pt x="456" y="799"/>
                      <a:pt x="574" y="788"/>
                      <a:pt x="694" y="773"/>
                    </a:cubicBezTo>
                    <a:cubicBezTo>
                      <a:pt x="1032" y="761"/>
                      <a:pt x="1368" y="705"/>
                      <a:pt x="1707" y="669"/>
                    </a:cubicBezTo>
                    <a:cubicBezTo>
                      <a:pt x="1731" y="668"/>
                      <a:pt x="1755" y="668"/>
                      <a:pt x="1779" y="668"/>
                    </a:cubicBezTo>
                    <a:cubicBezTo>
                      <a:pt x="1827" y="668"/>
                      <a:pt x="1875" y="669"/>
                      <a:pt x="1923" y="669"/>
                    </a:cubicBezTo>
                    <a:cubicBezTo>
                      <a:pt x="2158" y="675"/>
                      <a:pt x="2397" y="682"/>
                      <a:pt x="2635" y="696"/>
                    </a:cubicBezTo>
                    <a:cubicBezTo>
                      <a:pt x="2850" y="740"/>
                      <a:pt x="3075" y="786"/>
                      <a:pt x="3290" y="786"/>
                    </a:cubicBezTo>
                    <a:cubicBezTo>
                      <a:pt x="3323" y="786"/>
                      <a:pt x="3355" y="785"/>
                      <a:pt x="3388" y="783"/>
                    </a:cubicBezTo>
                    <a:cubicBezTo>
                      <a:pt x="3512" y="799"/>
                      <a:pt x="3637" y="813"/>
                      <a:pt x="3761" y="813"/>
                    </a:cubicBezTo>
                    <a:cubicBezTo>
                      <a:pt x="3762" y="813"/>
                      <a:pt x="3762" y="813"/>
                      <a:pt x="3763" y="813"/>
                    </a:cubicBezTo>
                    <a:cubicBezTo>
                      <a:pt x="3891" y="813"/>
                      <a:pt x="3942" y="677"/>
                      <a:pt x="3896" y="569"/>
                    </a:cubicBezTo>
                    <a:cubicBezTo>
                      <a:pt x="3872" y="513"/>
                      <a:pt x="3839" y="477"/>
                      <a:pt x="3800" y="456"/>
                    </a:cubicBezTo>
                    <a:cubicBezTo>
                      <a:pt x="3793" y="448"/>
                      <a:pt x="3785" y="440"/>
                      <a:pt x="3774" y="434"/>
                    </a:cubicBezTo>
                    <a:cubicBezTo>
                      <a:pt x="3764" y="430"/>
                      <a:pt x="3755" y="427"/>
                      <a:pt x="3746" y="422"/>
                    </a:cubicBezTo>
                    <a:cubicBezTo>
                      <a:pt x="3382" y="0"/>
                      <a:pt x="2639" y="16"/>
                      <a:pt x="2134" y="15"/>
                    </a:cubicBezTo>
                    <a:cubicBezTo>
                      <a:pt x="2120" y="14"/>
                      <a:pt x="2106" y="14"/>
                      <a:pt x="209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>
                <a:off x="1798500" y="1980800"/>
                <a:ext cx="1115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998" extrusionOk="0">
                    <a:moveTo>
                      <a:pt x="2883" y="0"/>
                    </a:moveTo>
                    <a:cubicBezTo>
                      <a:pt x="2360" y="0"/>
                      <a:pt x="1826" y="75"/>
                      <a:pt x="1341" y="241"/>
                    </a:cubicBezTo>
                    <a:lnTo>
                      <a:pt x="1325" y="247"/>
                    </a:lnTo>
                    <a:cubicBezTo>
                      <a:pt x="1225" y="277"/>
                      <a:pt x="1117" y="309"/>
                      <a:pt x="1029" y="365"/>
                    </a:cubicBezTo>
                    <a:cubicBezTo>
                      <a:pt x="901" y="423"/>
                      <a:pt x="777" y="486"/>
                      <a:pt x="658" y="558"/>
                    </a:cubicBezTo>
                    <a:cubicBezTo>
                      <a:pt x="567" y="616"/>
                      <a:pt x="583" y="756"/>
                      <a:pt x="689" y="789"/>
                    </a:cubicBezTo>
                    <a:cubicBezTo>
                      <a:pt x="840" y="834"/>
                      <a:pt x="993" y="850"/>
                      <a:pt x="1148" y="850"/>
                    </a:cubicBezTo>
                    <a:cubicBezTo>
                      <a:pt x="1314" y="850"/>
                      <a:pt x="1482" y="832"/>
                      <a:pt x="1649" y="812"/>
                    </a:cubicBezTo>
                    <a:cubicBezTo>
                      <a:pt x="1708" y="805"/>
                      <a:pt x="1770" y="798"/>
                      <a:pt x="1832" y="789"/>
                    </a:cubicBezTo>
                    <a:lnTo>
                      <a:pt x="1832" y="789"/>
                    </a:lnTo>
                    <a:cubicBezTo>
                      <a:pt x="1707" y="818"/>
                      <a:pt x="1584" y="853"/>
                      <a:pt x="1463" y="893"/>
                    </a:cubicBezTo>
                    <a:cubicBezTo>
                      <a:pt x="888" y="1037"/>
                      <a:pt x="346" y="1256"/>
                      <a:pt x="52" y="1789"/>
                    </a:cubicBezTo>
                    <a:cubicBezTo>
                      <a:pt x="0" y="1885"/>
                      <a:pt x="67" y="1991"/>
                      <a:pt x="172" y="1996"/>
                    </a:cubicBezTo>
                    <a:cubicBezTo>
                      <a:pt x="200" y="1997"/>
                      <a:pt x="229" y="1998"/>
                      <a:pt x="258" y="1998"/>
                    </a:cubicBezTo>
                    <a:cubicBezTo>
                      <a:pt x="736" y="1998"/>
                      <a:pt x="1191" y="1788"/>
                      <a:pt x="1633" y="1625"/>
                    </a:cubicBezTo>
                    <a:cubicBezTo>
                      <a:pt x="2184" y="1422"/>
                      <a:pt x="2768" y="1308"/>
                      <a:pt x="3353" y="1258"/>
                    </a:cubicBezTo>
                    <a:cubicBezTo>
                      <a:pt x="3416" y="1252"/>
                      <a:pt x="3474" y="1216"/>
                      <a:pt x="3493" y="1151"/>
                    </a:cubicBezTo>
                    <a:cubicBezTo>
                      <a:pt x="3540" y="972"/>
                      <a:pt x="3721" y="900"/>
                      <a:pt x="3575" y="708"/>
                    </a:cubicBezTo>
                    <a:cubicBezTo>
                      <a:pt x="3522" y="636"/>
                      <a:pt x="3442" y="589"/>
                      <a:pt x="3357" y="558"/>
                    </a:cubicBezTo>
                    <a:cubicBezTo>
                      <a:pt x="3421" y="551"/>
                      <a:pt x="3483" y="543"/>
                      <a:pt x="3545" y="533"/>
                    </a:cubicBezTo>
                    <a:cubicBezTo>
                      <a:pt x="3687" y="559"/>
                      <a:pt x="3834" y="586"/>
                      <a:pt x="3975" y="586"/>
                    </a:cubicBezTo>
                    <a:cubicBezTo>
                      <a:pt x="4118" y="586"/>
                      <a:pt x="4255" y="558"/>
                      <a:pt x="4374" y="473"/>
                    </a:cubicBezTo>
                    <a:cubicBezTo>
                      <a:pt x="4461" y="410"/>
                      <a:pt x="4460" y="298"/>
                      <a:pt x="4372" y="233"/>
                    </a:cubicBezTo>
                    <a:cubicBezTo>
                      <a:pt x="4197" y="102"/>
                      <a:pt x="3970" y="61"/>
                      <a:pt x="3734" y="61"/>
                    </a:cubicBezTo>
                    <a:cubicBezTo>
                      <a:pt x="3722" y="61"/>
                      <a:pt x="3710" y="61"/>
                      <a:pt x="3698" y="61"/>
                    </a:cubicBezTo>
                    <a:cubicBezTo>
                      <a:pt x="3435" y="21"/>
                      <a:pt x="3160" y="0"/>
                      <a:pt x="28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1774575" y="2030500"/>
                <a:ext cx="76525" cy="996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985" extrusionOk="0">
                    <a:moveTo>
                      <a:pt x="2531" y="1"/>
                    </a:moveTo>
                    <a:cubicBezTo>
                      <a:pt x="2522" y="1"/>
                      <a:pt x="2513" y="2"/>
                      <a:pt x="2504" y="3"/>
                    </a:cubicBezTo>
                    <a:cubicBezTo>
                      <a:pt x="2035" y="75"/>
                      <a:pt x="1566" y="142"/>
                      <a:pt x="1109" y="273"/>
                    </a:cubicBezTo>
                    <a:cubicBezTo>
                      <a:pt x="712" y="388"/>
                      <a:pt x="175" y="567"/>
                      <a:pt x="33" y="1005"/>
                    </a:cubicBezTo>
                    <a:cubicBezTo>
                      <a:pt x="6" y="1091"/>
                      <a:pt x="66" y="1165"/>
                      <a:pt x="141" y="1195"/>
                    </a:cubicBezTo>
                    <a:cubicBezTo>
                      <a:pt x="242" y="1235"/>
                      <a:pt x="341" y="1251"/>
                      <a:pt x="439" y="1251"/>
                    </a:cubicBezTo>
                    <a:cubicBezTo>
                      <a:pt x="753" y="1251"/>
                      <a:pt x="1055" y="1089"/>
                      <a:pt x="1368" y="1034"/>
                    </a:cubicBezTo>
                    <a:lnTo>
                      <a:pt x="1368" y="1034"/>
                    </a:lnTo>
                    <a:cubicBezTo>
                      <a:pt x="1300" y="1100"/>
                      <a:pt x="1230" y="1166"/>
                      <a:pt x="1163" y="1237"/>
                    </a:cubicBezTo>
                    <a:cubicBezTo>
                      <a:pt x="1093" y="1309"/>
                      <a:pt x="1019" y="1381"/>
                      <a:pt x="946" y="1453"/>
                    </a:cubicBezTo>
                    <a:cubicBezTo>
                      <a:pt x="871" y="1512"/>
                      <a:pt x="799" y="1569"/>
                      <a:pt x="730" y="1628"/>
                    </a:cubicBezTo>
                    <a:cubicBezTo>
                      <a:pt x="443" y="1864"/>
                      <a:pt x="163" y="2115"/>
                      <a:pt x="35" y="2471"/>
                    </a:cubicBezTo>
                    <a:cubicBezTo>
                      <a:pt x="1" y="2567"/>
                      <a:pt x="91" y="2644"/>
                      <a:pt x="177" y="2644"/>
                    </a:cubicBezTo>
                    <a:cubicBezTo>
                      <a:pt x="187" y="2644"/>
                      <a:pt x="196" y="2643"/>
                      <a:pt x="205" y="2641"/>
                    </a:cubicBezTo>
                    <a:cubicBezTo>
                      <a:pt x="363" y="2608"/>
                      <a:pt x="502" y="2562"/>
                      <a:pt x="646" y="2485"/>
                    </a:cubicBezTo>
                    <a:cubicBezTo>
                      <a:pt x="689" y="2462"/>
                      <a:pt x="732" y="2439"/>
                      <a:pt x="776" y="2418"/>
                    </a:cubicBezTo>
                    <a:lnTo>
                      <a:pt x="776" y="2418"/>
                    </a:lnTo>
                    <a:cubicBezTo>
                      <a:pt x="666" y="2537"/>
                      <a:pt x="546" y="2653"/>
                      <a:pt x="463" y="2789"/>
                    </a:cubicBezTo>
                    <a:cubicBezTo>
                      <a:pt x="270" y="3102"/>
                      <a:pt x="114" y="3445"/>
                      <a:pt x="78" y="3813"/>
                    </a:cubicBezTo>
                    <a:cubicBezTo>
                      <a:pt x="68" y="3914"/>
                      <a:pt x="165" y="3984"/>
                      <a:pt x="258" y="3984"/>
                    </a:cubicBezTo>
                    <a:cubicBezTo>
                      <a:pt x="301" y="3984"/>
                      <a:pt x="343" y="3969"/>
                      <a:pt x="373" y="3935"/>
                    </a:cubicBezTo>
                    <a:cubicBezTo>
                      <a:pt x="665" y="3610"/>
                      <a:pt x="885" y="3241"/>
                      <a:pt x="1101" y="2864"/>
                    </a:cubicBezTo>
                    <a:cubicBezTo>
                      <a:pt x="1316" y="2645"/>
                      <a:pt x="1538" y="2435"/>
                      <a:pt x="1733" y="2197"/>
                    </a:cubicBezTo>
                    <a:cubicBezTo>
                      <a:pt x="1950" y="1929"/>
                      <a:pt x="2252" y="1592"/>
                      <a:pt x="2230" y="1221"/>
                    </a:cubicBezTo>
                    <a:cubicBezTo>
                      <a:pt x="2226" y="1159"/>
                      <a:pt x="2187" y="1110"/>
                      <a:pt x="2133" y="1089"/>
                    </a:cubicBezTo>
                    <a:cubicBezTo>
                      <a:pt x="2145" y="1079"/>
                      <a:pt x="2158" y="1067"/>
                      <a:pt x="2167" y="1055"/>
                    </a:cubicBezTo>
                    <a:cubicBezTo>
                      <a:pt x="2255" y="955"/>
                      <a:pt x="2348" y="825"/>
                      <a:pt x="2317" y="682"/>
                    </a:cubicBezTo>
                    <a:cubicBezTo>
                      <a:pt x="2315" y="673"/>
                      <a:pt x="2311" y="666"/>
                      <a:pt x="2308" y="656"/>
                    </a:cubicBezTo>
                    <a:cubicBezTo>
                      <a:pt x="2381" y="642"/>
                      <a:pt x="2453" y="620"/>
                      <a:pt x="2521" y="594"/>
                    </a:cubicBezTo>
                    <a:cubicBezTo>
                      <a:pt x="2589" y="567"/>
                      <a:pt x="2655" y="538"/>
                      <a:pt x="2713" y="495"/>
                    </a:cubicBezTo>
                    <a:cubicBezTo>
                      <a:pt x="2723" y="488"/>
                      <a:pt x="2733" y="479"/>
                      <a:pt x="2743" y="472"/>
                    </a:cubicBezTo>
                    <a:cubicBezTo>
                      <a:pt x="2743" y="472"/>
                      <a:pt x="2745" y="469"/>
                      <a:pt x="2750" y="466"/>
                    </a:cubicBezTo>
                    <a:cubicBezTo>
                      <a:pt x="2766" y="454"/>
                      <a:pt x="2784" y="440"/>
                      <a:pt x="2799" y="428"/>
                    </a:cubicBezTo>
                    <a:cubicBezTo>
                      <a:pt x="2808" y="421"/>
                      <a:pt x="2814" y="410"/>
                      <a:pt x="2821" y="401"/>
                    </a:cubicBezTo>
                    <a:cubicBezTo>
                      <a:pt x="2846" y="388"/>
                      <a:pt x="2873" y="378"/>
                      <a:pt x="2899" y="364"/>
                    </a:cubicBezTo>
                    <a:cubicBezTo>
                      <a:pt x="3061" y="276"/>
                      <a:pt x="2976" y="16"/>
                      <a:pt x="2813" y="16"/>
                    </a:cubicBezTo>
                    <a:cubicBezTo>
                      <a:pt x="2795" y="16"/>
                      <a:pt x="2775" y="19"/>
                      <a:pt x="2755" y="26"/>
                    </a:cubicBezTo>
                    <a:cubicBezTo>
                      <a:pt x="2719" y="39"/>
                      <a:pt x="2686" y="54"/>
                      <a:pt x="2649" y="65"/>
                    </a:cubicBezTo>
                    <a:cubicBezTo>
                      <a:pt x="2624" y="28"/>
                      <a:pt x="2583" y="1"/>
                      <a:pt x="2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1940550" y="208667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>
                <a:off x="1941850" y="208667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>
                <a:off x="1811900" y="2096300"/>
                <a:ext cx="173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88" extrusionOk="0">
                    <a:moveTo>
                      <a:pt x="514" y="1"/>
                    </a:moveTo>
                    <a:cubicBezTo>
                      <a:pt x="482" y="1"/>
                      <a:pt x="450" y="13"/>
                      <a:pt x="421" y="41"/>
                    </a:cubicBezTo>
                    <a:cubicBezTo>
                      <a:pt x="410" y="52"/>
                      <a:pt x="392" y="83"/>
                      <a:pt x="393" y="83"/>
                    </a:cubicBezTo>
                    <a:lnTo>
                      <a:pt x="393" y="83"/>
                    </a:lnTo>
                    <a:cubicBezTo>
                      <a:pt x="385" y="95"/>
                      <a:pt x="377" y="106"/>
                      <a:pt x="371" y="120"/>
                    </a:cubicBezTo>
                    <a:cubicBezTo>
                      <a:pt x="344" y="176"/>
                      <a:pt x="326" y="237"/>
                      <a:pt x="309" y="299"/>
                    </a:cubicBezTo>
                    <a:cubicBezTo>
                      <a:pt x="309" y="300"/>
                      <a:pt x="307" y="302"/>
                      <a:pt x="307" y="306"/>
                    </a:cubicBezTo>
                    <a:cubicBezTo>
                      <a:pt x="192" y="495"/>
                      <a:pt x="104" y="705"/>
                      <a:pt x="52" y="917"/>
                    </a:cubicBezTo>
                    <a:cubicBezTo>
                      <a:pt x="11" y="1084"/>
                      <a:pt x="0" y="1256"/>
                      <a:pt x="47" y="1406"/>
                    </a:cubicBezTo>
                    <a:cubicBezTo>
                      <a:pt x="44" y="1569"/>
                      <a:pt x="73" y="1734"/>
                      <a:pt x="227" y="1786"/>
                    </a:cubicBezTo>
                    <a:cubicBezTo>
                      <a:pt x="230" y="1787"/>
                      <a:pt x="233" y="1788"/>
                      <a:pt x="236" y="1788"/>
                    </a:cubicBezTo>
                    <a:cubicBezTo>
                      <a:pt x="251" y="1788"/>
                      <a:pt x="264" y="1778"/>
                      <a:pt x="271" y="1769"/>
                    </a:cubicBezTo>
                    <a:cubicBezTo>
                      <a:pt x="387" y="1612"/>
                      <a:pt x="414" y="1401"/>
                      <a:pt x="459" y="1215"/>
                    </a:cubicBezTo>
                    <a:cubicBezTo>
                      <a:pt x="486" y="1106"/>
                      <a:pt x="508" y="996"/>
                      <a:pt x="528" y="884"/>
                    </a:cubicBezTo>
                    <a:cubicBezTo>
                      <a:pt x="544" y="819"/>
                      <a:pt x="563" y="753"/>
                      <a:pt x="580" y="688"/>
                    </a:cubicBezTo>
                    <a:cubicBezTo>
                      <a:pt x="606" y="596"/>
                      <a:pt x="627" y="503"/>
                      <a:pt x="649" y="410"/>
                    </a:cubicBezTo>
                    <a:cubicBezTo>
                      <a:pt x="671" y="320"/>
                      <a:pt x="694" y="212"/>
                      <a:pt x="665" y="120"/>
                    </a:cubicBezTo>
                    <a:cubicBezTo>
                      <a:pt x="643" y="51"/>
                      <a:pt x="579" y="1"/>
                      <a:pt x="51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>
                <a:off x="1838325" y="2096175"/>
                <a:ext cx="13275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98" extrusionOk="0">
                    <a:moveTo>
                      <a:pt x="301" y="0"/>
                    </a:moveTo>
                    <a:cubicBezTo>
                      <a:pt x="257" y="0"/>
                      <a:pt x="218" y="22"/>
                      <a:pt x="193" y="57"/>
                    </a:cubicBezTo>
                    <a:cubicBezTo>
                      <a:pt x="173" y="62"/>
                      <a:pt x="156" y="75"/>
                      <a:pt x="147" y="95"/>
                    </a:cubicBezTo>
                    <a:cubicBezTo>
                      <a:pt x="143" y="102"/>
                      <a:pt x="141" y="106"/>
                      <a:pt x="137" y="113"/>
                    </a:cubicBezTo>
                    <a:lnTo>
                      <a:pt x="137" y="116"/>
                    </a:lnTo>
                    <a:cubicBezTo>
                      <a:pt x="128" y="138"/>
                      <a:pt x="121" y="160"/>
                      <a:pt x="121" y="183"/>
                    </a:cubicBezTo>
                    <a:cubicBezTo>
                      <a:pt x="121" y="188"/>
                      <a:pt x="123" y="193"/>
                      <a:pt x="123" y="199"/>
                    </a:cubicBezTo>
                    <a:cubicBezTo>
                      <a:pt x="115" y="204"/>
                      <a:pt x="108" y="210"/>
                      <a:pt x="105" y="220"/>
                    </a:cubicBezTo>
                    <a:cubicBezTo>
                      <a:pt x="61" y="344"/>
                      <a:pt x="22" y="474"/>
                      <a:pt x="7" y="606"/>
                    </a:cubicBezTo>
                    <a:cubicBezTo>
                      <a:pt x="0" y="674"/>
                      <a:pt x="0" y="743"/>
                      <a:pt x="14" y="810"/>
                    </a:cubicBezTo>
                    <a:cubicBezTo>
                      <a:pt x="29" y="880"/>
                      <a:pt x="62" y="934"/>
                      <a:pt x="115" y="978"/>
                    </a:cubicBezTo>
                    <a:cubicBezTo>
                      <a:pt x="131" y="991"/>
                      <a:pt x="147" y="997"/>
                      <a:pt x="164" y="997"/>
                    </a:cubicBezTo>
                    <a:cubicBezTo>
                      <a:pt x="184" y="997"/>
                      <a:pt x="204" y="987"/>
                      <a:pt x="218" y="967"/>
                    </a:cubicBezTo>
                    <a:cubicBezTo>
                      <a:pt x="402" y="702"/>
                      <a:pt x="530" y="357"/>
                      <a:pt x="394" y="46"/>
                    </a:cubicBezTo>
                    <a:cubicBezTo>
                      <a:pt x="381" y="15"/>
                      <a:pt x="345" y="4"/>
                      <a:pt x="316" y="1"/>
                    </a:cubicBezTo>
                    <a:cubicBezTo>
                      <a:pt x="311" y="0"/>
                      <a:pt x="306" y="0"/>
                      <a:pt x="30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1866125" y="2027125"/>
                <a:ext cx="19925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598" extrusionOk="0">
                    <a:moveTo>
                      <a:pt x="497" y="1"/>
                    </a:moveTo>
                    <a:cubicBezTo>
                      <a:pt x="482" y="1"/>
                      <a:pt x="466" y="3"/>
                      <a:pt x="449" y="8"/>
                    </a:cubicBezTo>
                    <a:cubicBezTo>
                      <a:pt x="318" y="52"/>
                      <a:pt x="250" y="177"/>
                      <a:pt x="224" y="307"/>
                    </a:cubicBezTo>
                    <a:cubicBezTo>
                      <a:pt x="213" y="324"/>
                      <a:pt x="203" y="341"/>
                      <a:pt x="197" y="360"/>
                    </a:cubicBezTo>
                    <a:cubicBezTo>
                      <a:pt x="191" y="382"/>
                      <a:pt x="190" y="406"/>
                      <a:pt x="184" y="428"/>
                    </a:cubicBezTo>
                    <a:cubicBezTo>
                      <a:pt x="171" y="439"/>
                      <a:pt x="162" y="457"/>
                      <a:pt x="159" y="476"/>
                    </a:cubicBezTo>
                    <a:cubicBezTo>
                      <a:pt x="152" y="532"/>
                      <a:pt x="126" y="634"/>
                      <a:pt x="109" y="705"/>
                    </a:cubicBezTo>
                    <a:cubicBezTo>
                      <a:pt x="83" y="813"/>
                      <a:pt x="58" y="921"/>
                      <a:pt x="44" y="1030"/>
                    </a:cubicBezTo>
                    <a:cubicBezTo>
                      <a:pt x="17" y="1221"/>
                      <a:pt x="1" y="1466"/>
                      <a:pt x="184" y="1583"/>
                    </a:cubicBezTo>
                    <a:cubicBezTo>
                      <a:pt x="201" y="1593"/>
                      <a:pt x="218" y="1598"/>
                      <a:pt x="235" y="1598"/>
                    </a:cubicBezTo>
                    <a:cubicBezTo>
                      <a:pt x="274" y="1598"/>
                      <a:pt x="310" y="1574"/>
                      <a:pt x="335" y="1542"/>
                    </a:cubicBezTo>
                    <a:cubicBezTo>
                      <a:pt x="514" y="1310"/>
                      <a:pt x="391" y="1029"/>
                      <a:pt x="407" y="768"/>
                    </a:cubicBezTo>
                    <a:cubicBezTo>
                      <a:pt x="407" y="761"/>
                      <a:pt x="409" y="754"/>
                      <a:pt x="409" y="748"/>
                    </a:cubicBezTo>
                    <a:cubicBezTo>
                      <a:pt x="436" y="739"/>
                      <a:pt x="462" y="725"/>
                      <a:pt x="479" y="697"/>
                    </a:cubicBezTo>
                    <a:cubicBezTo>
                      <a:pt x="537" y="612"/>
                      <a:pt x="596" y="526"/>
                      <a:pt x="657" y="442"/>
                    </a:cubicBezTo>
                    <a:cubicBezTo>
                      <a:pt x="711" y="363"/>
                      <a:pt x="784" y="284"/>
                      <a:pt x="794" y="184"/>
                    </a:cubicBezTo>
                    <a:cubicBezTo>
                      <a:pt x="796" y="143"/>
                      <a:pt x="759" y="118"/>
                      <a:pt x="723" y="114"/>
                    </a:cubicBezTo>
                    <a:cubicBezTo>
                      <a:pt x="718" y="113"/>
                      <a:pt x="713" y="113"/>
                      <a:pt x="708" y="113"/>
                    </a:cubicBezTo>
                    <a:cubicBezTo>
                      <a:pt x="684" y="113"/>
                      <a:pt x="661" y="118"/>
                      <a:pt x="638" y="127"/>
                    </a:cubicBezTo>
                    <a:cubicBezTo>
                      <a:pt x="621" y="59"/>
                      <a:pt x="569" y="1"/>
                      <a:pt x="49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>
                <a:off x="1889375" y="2016725"/>
                <a:ext cx="1845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8" extrusionOk="0">
                    <a:moveTo>
                      <a:pt x="571" y="1"/>
                    </a:moveTo>
                    <a:cubicBezTo>
                      <a:pt x="515" y="1"/>
                      <a:pt x="473" y="31"/>
                      <a:pt x="443" y="74"/>
                    </a:cubicBezTo>
                    <a:cubicBezTo>
                      <a:pt x="390" y="151"/>
                      <a:pt x="370" y="249"/>
                      <a:pt x="354" y="339"/>
                    </a:cubicBezTo>
                    <a:cubicBezTo>
                      <a:pt x="342" y="397"/>
                      <a:pt x="332" y="456"/>
                      <a:pt x="319" y="514"/>
                    </a:cubicBezTo>
                    <a:cubicBezTo>
                      <a:pt x="290" y="468"/>
                      <a:pt x="250" y="427"/>
                      <a:pt x="191" y="419"/>
                    </a:cubicBezTo>
                    <a:cubicBezTo>
                      <a:pt x="180" y="417"/>
                      <a:pt x="168" y="416"/>
                      <a:pt x="157" y="416"/>
                    </a:cubicBezTo>
                    <a:cubicBezTo>
                      <a:pt x="91" y="416"/>
                      <a:pt x="30" y="449"/>
                      <a:pt x="11" y="521"/>
                    </a:cubicBezTo>
                    <a:cubicBezTo>
                      <a:pt x="2" y="556"/>
                      <a:pt x="1" y="586"/>
                      <a:pt x="3" y="621"/>
                    </a:cubicBezTo>
                    <a:cubicBezTo>
                      <a:pt x="5" y="636"/>
                      <a:pt x="9" y="649"/>
                      <a:pt x="15" y="665"/>
                    </a:cubicBezTo>
                    <a:cubicBezTo>
                      <a:pt x="18" y="677"/>
                      <a:pt x="23" y="688"/>
                      <a:pt x="29" y="699"/>
                    </a:cubicBezTo>
                    <a:lnTo>
                      <a:pt x="29" y="699"/>
                    </a:lnTo>
                    <a:cubicBezTo>
                      <a:pt x="45" y="744"/>
                      <a:pt x="63" y="789"/>
                      <a:pt x="87" y="831"/>
                    </a:cubicBezTo>
                    <a:cubicBezTo>
                      <a:pt x="112" y="874"/>
                      <a:pt x="146" y="913"/>
                      <a:pt x="191" y="938"/>
                    </a:cubicBezTo>
                    <a:cubicBezTo>
                      <a:pt x="234" y="998"/>
                      <a:pt x="292" y="1049"/>
                      <a:pt x="370" y="1082"/>
                    </a:cubicBezTo>
                    <a:cubicBezTo>
                      <a:pt x="380" y="1086"/>
                      <a:pt x="391" y="1088"/>
                      <a:pt x="402" y="1088"/>
                    </a:cubicBezTo>
                    <a:cubicBezTo>
                      <a:pt x="436" y="1088"/>
                      <a:pt x="470" y="1069"/>
                      <a:pt x="493" y="1049"/>
                    </a:cubicBezTo>
                    <a:cubicBezTo>
                      <a:pt x="555" y="995"/>
                      <a:pt x="592" y="912"/>
                      <a:pt x="620" y="838"/>
                    </a:cubicBezTo>
                    <a:cubicBezTo>
                      <a:pt x="652" y="757"/>
                      <a:pt x="674" y="674"/>
                      <a:pt x="692" y="589"/>
                    </a:cubicBezTo>
                    <a:cubicBezTo>
                      <a:pt x="710" y="499"/>
                      <a:pt x="724" y="406"/>
                      <a:pt x="728" y="314"/>
                    </a:cubicBezTo>
                    <a:cubicBezTo>
                      <a:pt x="726" y="233"/>
                      <a:pt x="737" y="143"/>
                      <a:pt x="700" y="74"/>
                    </a:cubicBezTo>
                    <a:cubicBezTo>
                      <a:pt x="674" y="30"/>
                      <a:pt x="622" y="1"/>
                      <a:pt x="5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>
                <a:off x="1898450" y="2056050"/>
                <a:ext cx="197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823" extrusionOk="0">
                    <a:moveTo>
                      <a:pt x="644" y="1"/>
                    </a:moveTo>
                    <a:cubicBezTo>
                      <a:pt x="631" y="1"/>
                      <a:pt x="618" y="3"/>
                      <a:pt x="605" y="8"/>
                    </a:cubicBezTo>
                    <a:cubicBezTo>
                      <a:pt x="488" y="49"/>
                      <a:pt x="334" y="217"/>
                      <a:pt x="433" y="346"/>
                    </a:cubicBezTo>
                    <a:cubicBezTo>
                      <a:pt x="433" y="346"/>
                      <a:pt x="435" y="346"/>
                      <a:pt x="435" y="348"/>
                    </a:cubicBezTo>
                    <a:cubicBezTo>
                      <a:pt x="347" y="570"/>
                      <a:pt x="252" y="787"/>
                      <a:pt x="164" y="1009"/>
                    </a:cubicBezTo>
                    <a:cubicBezTo>
                      <a:pt x="74" y="1234"/>
                      <a:pt x="1" y="1499"/>
                      <a:pt x="57" y="1742"/>
                    </a:cubicBezTo>
                    <a:cubicBezTo>
                      <a:pt x="69" y="1793"/>
                      <a:pt x="119" y="1822"/>
                      <a:pt x="168" y="1822"/>
                    </a:cubicBezTo>
                    <a:cubicBezTo>
                      <a:pt x="206" y="1822"/>
                      <a:pt x="244" y="1805"/>
                      <a:pt x="265" y="1767"/>
                    </a:cubicBezTo>
                    <a:cubicBezTo>
                      <a:pt x="301" y="1701"/>
                      <a:pt x="340" y="1642"/>
                      <a:pt x="368" y="1571"/>
                    </a:cubicBezTo>
                    <a:cubicBezTo>
                      <a:pt x="397" y="1502"/>
                      <a:pt x="419" y="1433"/>
                      <a:pt x="438" y="1362"/>
                    </a:cubicBezTo>
                    <a:cubicBezTo>
                      <a:pt x="475" y="1217"/>
                      <a:pt x="507" y="1067"/>
                      <a:pt x="556" y="924"/>
                    </a:cubicBezTo>
                    <a:cubicBezTo>
                      <a:pt x="644" y="669"/>
                      <a:pt x="779" y="424"/>
                      <a:pt x="783" y="146"/>
                    </a:cubicBezTo>
                    <a:cubicBezTo>
                      <a:pt x="787" y="70"/>
                      <a:pt x="719" y="1"/>
                      <a:pt x="6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/>
              <p:nvPr/>
            </p:nvSpPr>
            <p:spPr>
              <a:xfrm>
                <a:off x="1944450" y="205212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5"/>
              <p:cNvSpPr/>
              <p:nvPr/>
            </p:nvSpPr>
            <p:spPr>
              <a:xfrm>
                <a:off x="1928700" y="2030250"/>
                <a:ext cx="1335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935" extrusionOk="0">
                    <a:moveTo>
                      <a:pt x="211" y="1"/>
                    </a:moveTo>
                    <a:cubicBezTo>
                      <a:pt x="157" y="1"/>
                      <a:pt x="104" y="40"/>
                      <a:pt x="89" y="93"/>
                    </a:cubicBezTo>
                    <a:cubicBezTo>
                      <a:pt x="66" y="191"/>
                      <a:pt x="58" y="287"/>
                      <a:pt x="65" y="384"/>
                    </a:cubicBezTo>
                    <a:cubicBezTo>
                      <a:pt x="16" y="541"/>
                      <a:pt x="0" y="714"/>
                      <a:pt x="16" y="878"/>
                    </a:cubicBezTo>
                    <a:cubicBezTo>
                      <a:pt x="30" y="1018"/>
                      <a:pt x="56" y="1156"/>
                      <a:pt x="72" y="1296"/>
                    </a:cubicBezTo>
                    <a:cubicBezTo>
                      <a:pt x="100" y="1509"/>
                      <a:pt x="117" y="1834"/>
                      <a:pt x="349" y="1929"/>
                    </a:cubicBezTo>
                    <a:cubicBezTo>
                      <a:pt x="359" y="1933"/>
                      <a:pt x="369" y="1935"/>
                      <a:pt x="378" y="1935"/>
                    </a:cubicBezTo>
                    <a:cubicBezTo>
                      <a:pt x="425" y="1935"/>
                      <a:pt x="458" y="1884"/>
                      <a:pt x="464" y="1841"/>
                    </a:cubicBezTo>
                    <a:cubicBezTo>
                      <a:pt x="470" y="1798"/>
                      <a:pt x="492" y="1754"/>
                      <a:pt x="500" y="1711"/>
                    </a:cubicBezTo>
                    <a:cubicBezTo>
                      <a:pt x="510" y="1665"/>
                      <a:pt x="518" y="1618"/>
                      <a:pt x="520" y="1571"/>
                    </a:cubicBezTo>
                    <a:cubicBezTo>
                      <a:pt x="533" y="1473"/>
                      <a:pt x="532" y="1380"/>
                      <a:pt x="526" y="1285"/>
                    </a:cubicBezTo>
                    <a:cubicBezTo>
                      <a:pt x="515" y="1106"/>
                      <a:pt x="484" y="930"/>
                      <a:pt x="476" y="751"/>
                    </a:cubicBezTo>
                    <a:cubicBezTo>
                      <a:pt x="464" y="525"/>
                      <a:pt x="520" y="100"/>
                      <a:pt x="244" y="6"/>
                    </a:cubicBezTo>
                    <a:cubicBezTo>
                      <a:pt x="233" y="2"/>
                      <a:pt x="222" y="1"/>
                      <a:pt x="2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5"/>
              <p:cNvSpPr/>
              <p:nvPr/>
            </p:nvSpPr>
            <p:spPr>
              <a:xfrm>
                <a:off x="1948775" y="1990800"/>
                <a:ext cx="22100" cy="832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3330" extrusionOk="0">
                    <a:moveTo>
                      <a:pt x="213" y="1"/>
                    </a:moveTo>
                    <a:cubicBezTo>
                      <a:pt x="141" y="1"/>
                      <a:pt x="68" y="73"/>
                      <a:pt x="84" y="151"/>
                    </a:cubicBezTo>
                    <a:cubicBezTo>
                      <a:pt x="78" y="160"/>
                      <a:pt x="71" y="167"/>
                      <a:pt x="68" y="180"/>
                    </a:cubicBezTo>
                    <a:cubicBezTo>
                      <a:pt x="0" y="378"/>
                      <a:pt x="63" y="587"/>
                      <a:pt x="120" y="780"/>
                    </a:cubicBezTo>
                    <a:cubicBezTo>
                      <a:pt x="190" y="1023"/>
                      <a:pt x="216" y="1267"/>
                      <a:pt x="236" y="1516"/>
                    </a:cubicBezTo>
                    <a:cubicBezTo>
                      <a:pt x="258" y="1790"/>
                      <a:pt x="262" y="2061"/>
                      <a:pt x="264" y="2335"/>
                    </a:cubicBezTo>
                    <a:cubicBezTo>
                      <a:pt x="265" y="2561"/>
                      <a:pt x="259" y="2796"/>
                      <a:pt x="313" y="3018"/>
                    </a:cubicBezTo>
                    <a:cubicBezTo>
                      <a:pt x="342" y="3140"/>
                      <a:pt x="396" y="3330"/>
                      <a:pt x="552" y="3330"/>
                    </a:cubicBezTo>
                    <a:cubicBezTo>
                      <a:pt x="552" y="3330"/>
                      <a:pt x="553" y="3330"/>
                      <a:pt x="554" y="3330"/>
                    </a:cubicBezTo>
                    <a:cubicBezTo>
                      <a:pt x="739" y="3325"/>
                      <a:pt x="788" y="3056"/>
                      <a:pt x="810" y="2919"/>
                    </a:cubicBezTo>
                    <a:cubicBezTo>
                      <a:pt x="884" y="2470"/>
                      <a:pt x="768" y="2011"/>
                      <a:pt x="718" y="1565"/>
                    </a:cubicBezTo>
                    <a:cubicBezTo>
                      <a:pt x="659" y="1036"/>
                      <a:pt x="660" y="468"/>
                      <a:pt x="293" y="39"/>
                    </a:cubicBezTo>
                    <a:cubicBezTo>
                      <a:pt x="270" y="12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5"/>
              <p:cNvSpPr/>
              <p:nvPr/>
            </p:nvSpPr>
            <p:spPr>
              <a:xfrm>
                <a:off x="1977775" y="1997450"/>
                <a:ext cx="97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00" extrusionOk="0">
                    <a:moveTo>
                      <a:pt x="149" y="1"/>
                    </a:moveTo>
                    <a:cubicBezTo>
                      <a:pt x="101" y="1"/>
                      <a:pt x="51" y="28"/>
                      <a:pt x="29" y="68"/>
                    </a:cubicBezTo>
                    <a:cubicBezTo>
                      <a:pt x="21" y="83"/>
                      <a:pt x="13" y="100"/>
                      <a:pt x="10" y="116"/>
                    </a:cubicBezTo>
                    <a:cubicBezTo>
                      <a:pt x="6" y="133"/>
                      <a:pt x="5" y="152"/>
                      <a:pt x="3" y="168"/>
                    </a:cubicBezTo>
                    <a:cubicBezTo>
                      <a:pt x="0" y="191"/>
                      <a:pt x="5" y="217"/>
                      <a:pt x="8" y="240"/>
                    </a:cubicBezTo>
                    <a:cubicBezTo>
                      <a:pt x="12" y="261"/>
                      <a:pt x="21" y="282"/>
                      <a:pt x="32" y="303"/>
                    </a:cubicBezTo>
                    <a:cubicBezTo>
                      <a:pt x="41" y="323"/>
                      <a:pt x="55" y="341"/>
                      <a:pt x="70" y="357"/>
                    </a:cubicBezTo>
                    <a:cubicBezTo>
                      <a:pt x="78" y="367"/>
                      <a:pt x="90" y="374"/>
                      <a:pt x="98" y="383"/>
                    </a:cubicBezTo>
                    <a:cubicBezTo>
                      <a:pt x="107" y="396"/>
                      <a:pt x="116" y="410"/>
                      <a:pt x="127" y="421"/>
                    </a:cubicBezTo>
                    <a:cubicBezTo>
                      <a:pt x="149" y="447"/>
                      <a:pt x="176" y="468"/>
                      <a:pt x="202" y="483"/>
                    </a:cubicBezTo>
                    <a:cubicBezTo>
                      <a:pt x="220" y="494"/>
                      <a:pt x="240" y="499"/>
                      <a:pt x="259" y="499"/>
                    </a:cubicBezTo>
                    <a:cubicBezTo>
                      <a:pt x="276" y="499"/>
                      <a:pt x="292" y="496"/>
                      <a:pt x="307" y="489"/>
                    </a:cubicBezTo>
                    <a:cubicBezTo>
                      <a:pt x="322" y="483"/>
                      <a:pt x="335" y="476"/>
                      <a:pt x="345" y="463"/>
                    </a:cubicBezTo>
                    <a:cubicBezTo>
                      <a:pt x="359" y="449"/>
                      <a:pt x="371" y="432"/>
                      <a:pt x="375" y="411"/>
                    </a:cubicBezTo>
                    <a:cubicBezTo>
                      <a:pt x="379" y="403"/>
                      <a:pt x="382" y="391"/>
                      <a:pt x="384" y="383"/>
                    </a:cubicBezTo>
                    <a:cubicBezTo>
                      <a:pt x="388" y="364"/>
                      <a:pt x="390" y="345"/>
                      <a:pt x="390" y="325"/>
                    </a:cubicBezTo>
                    <a:cubicBezTo>
                      <a:pt x="390" y="296"/>
                      <a:pt x="385" y="267"/>
                      <a:pt x="374" y="240"/>
                    </a:cubicBezTo>
                    <a:cubicBezTo>
                      <a:pt x="364" y="211"/>
                      <a:pt x="351" y="187"/>
                      <a:pt x="332" y="161"/>
                    </a:cubicBezTo>
                    <a:cubicBezTo>
                      <a:pt x="320" y="143"/>
                      <a:pt x="306" y="126"/>
                      <a:pt x="292" y="109"/>
                    </a:cubicBezTo>
                    <a:cubicBezTo>
                      <a:pt x="284" y="96"/>
                      <a:pt x="276" y="81"/>
                      <a:pt x="267" y="68"/>
                    </a:cubicBezTo>
                    <a:cubicBezTo>
                      <a:pt x="243" y="28"/>
                      <a:pt x="196" y="1"/>
                      <a:pt x="14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5"/>
              <p:cNvSpPr/>
              <p:nvPr/>
            </p:nvSpPr>
            <p:spPr>
              <a:xfrm>
                <a:off x="1993625" y="2006000"/>
                <a:ext cx="77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09" extrusionOk="0">
                    <a:moveTo>
                      <a:pt x="119" y="0"/>
                    </a:moveTo>
                    <a:cubicBezTo>
                      <a:pt x="99" y="0"/>
                      <a:pt x="78" y="6"/>
                      <a:pt x="61" y="16"/>
                    </a:cubicBezTo>
                    <a:cubicBezTo>
                      <a:pt x="42" y="28"/>
                      <a:pt x="29" y="41"/>
                      <a:pt x="19" y="58"/>
                    </a:cubicBezTo>
                    <a:cubicBezTo>
                      <a:pt x="8" y="77"/>
                      <a:pt x="3" y="97"/>
                      <a:pt x="3" y="115"/>
                    </a:cubicBezTo>
                    <a:cubicBezTo>
                      <a:pt x="5" y="136"/>
                      <a:pt x="6" y="156"/>
                      <a:pt x="12" y="176"/>
                    </a:cubicBezTo>
                    <a:cubicBezTo>
                      <a:pt x="12" y="177"/>
                      <a:pt x="12" y="179"/>
                      <a:pt x="14" y="180"/>
                    </a:cubicBezTo>
                    <a:cubicBezTo>
                      <a:pt x="6" y="199"/>
                      <a:pt x="1" y="216"/>
                      <a:pt x="1" y="241"/>
                    </a:cubicBezTo>
                    <a:cubicBezTo>
                      <a:pt x="3" y="281"/>
                      <a:pt x="19" y="320"/>
                      <a:pt x="48" y="350"/>
                    </a:cubicBezTo>
                    <a:cubicBezTo>
                      <a:pt x="63" y="366"/>
                      <a:pt x="83" y="379"/>
                      <a:pt x="100" y="389"/>
                    </a:cubicBezTo>
                    <a:cubicBezTo>
                      <a:pt x="122" y="402"/>
                      <a:pt x="145" y="408"/>
                      <a:pt x="171" y="408"/>
                    </a:cubicBezTo>
                    <a:cubicBezTo>
                      <a:pt x="195" y="408"/>
                      <a:pt x="220" y="401"/>
                      <a:pt x="238" y="389"/>
                    </a:cubicBezTo>
                    <a:cubicBezTo>
                      <a:pt x="280" y="365"/>
                      <a:pt x="306" y="320"/>
                      <a:pt x="308" y="271"/>
                    </a:cubicBezTo>
                    <a:cubicBezTo>
                      <a:pt x="308" y="242"/>
                      <a:pt x="303" y="215"/>
                      <a:pt x="299" y="190"/>
                    </a:cubicBezTo>
                    <a:cubicBezTo>
                      <a:pt x="295" y="176"/>
                      <a:pt x="292" y="162"/>
                      <a:pt x="286" y="147"/>
                    </a:cubicBezTo>
                    <a:cubicBezTo>
                      <a:pt x="280" y="134"/>
                      <a:pt x="277" y="120"/>
                      <a:pt x="267" y="107"/>
                    </a:cubicBezTo>
                    <a:cubicBezTo>
                      <a:pt x="259" y="97"/>
                      <a:pt x="251" y="85"/>
                      <a:pt x="243" y="75"/>
                    </a:cubicBezTo>
                    <a:cubicBezTo>
                      <a:pt x="238" y="69"/>
                      <a:pt x="234" y="64"/>
                      <a:pt x="230" y="58"/>
                    </a:cubicBezTo>
                    <a:cubicBezTo>
                      <a:pt x="214" y="42"/>
                      <a:pt x="195" y="26"/>
                      <a:pt x="176" y="16"/>
                    </a:cubicBezTo>
                    <a:cubicBezTo>
                      <a:pt x="158" y="6"/>
                      <a:pt x="138" y="0"/>
                      <a:pt x="11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5"/>
              <p:cNvSpPr/>
              <p:nvPr/>
            </p:nvSpPr>
            <p:spPr>
              <a:xfrm>
                <a:off x="1869100" y="2081575"/>
                <a:ext cx="124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902" extrusionOk="0">
                    <a:moveTo>
                      <a:pt x="358" y="1"/>
                    </a:moveTo>
                    <a:cubicBezTo>
                      <a:pt x="334" y="1"/>
                      <a:pt x="309" y="7"/>
                      <a:pt x="285" y="19"/>
                    </a:cubicBezTo>
                    <a:cubicBezTo>
                      <a:pt x="218" y="49"/>
                      <a:pt x="166" y="131"/>
                      <a:pt x="127" y="189"/>
                    </a:cubicBezTo>
                    <a:cubicBezTo>
                      <a:pt x="85" y="249"/>
                      <a:pt x="52" y="317"/>
                      <a:pt x="29" y="386"/>
                    </a:cubicBezTo>
                    <a:cubicBezTo>
                      <a:pt x="3" y="464"/>
                      <a:pt x="0" y="545"/>
                      <a:pt x="14" y="624"/>
                    </a:cubicBezTo>
                    <a:cubicBezTo>
                      <a:pt x="27" y="697"/>
                      <a:pt x="72" y="775"/>
                      <a:pt x="138" y="817"/>
                    </a:cubicBezTo>
                    <a:cubicBezTo>
                      <a:pt x="160" y="842"/>
                      <a:pt x="183" y="866"/>
                      <a:pt x="212" y="885"/>
                    </a:cubicBezTo>
                    <a:cubicBezTo>
                      <a:pt x="228" y="896"/>
                      <a:pt x="247" y="902"/>
                      <a:pt x="266" y="902"/>
                    </a:cubicBezTo>
                    <a:cubicBezTo>
                      <a:pt x="307" y="902"/>
                      <a:pt x="348" y="879"/>
                      <a:pt x="369" y="845"/>
                    </a:cubicBezTo>
                    <a:cubicBezTo>
                      <a:pt x="431" y="741"/>
                      <a:pt x="467" y="624"/>
                      <a:pt x="483" y="507"/>
                    </a:cubicBezTo>
                    <a:cubicBezTo>
                      <a:pt x="492" y="442"/>
                      <a:pt x="497" y="379"/>
                      <a:pt x="497" y="314"/>
                    </a:cubicBezTo>
                    <a:cubicBezTo>
                      <a:pt x="496" y="288"/>
                      <a:pt x="492" y="261"/>
                      <a:pt x="494" y="233"/>
                    </a:cubicBezTo>
                    <a:lnTo>
                      <a:pt x="494" y="196"/>
                    </a:lnTo>
                    <a:cubicBezTo>
                      <a:pt x="494" y="189"/>
                      <a:pt x="496" y="180"/>
                      <a:pt x="494" y="173"/>
                    </a:cubicBezTo>
                    <a:cubicBezTo>
                      <a:pt x="494" y="170"/>
                      <a:pt x="493" y="170"/>
                      <a:pt x="493" y="170"/>
                    </a:cubicBezTo>
                    <a:cubicBezTo>
                      <a:pt x="492" y="170"/>
                      <a:pt x="492" y="170"/>
                      <a:pt x="492" y="170"/>
                    </a:cubicBezTo>
                    <a:cubicBezTo>
                      <a:pt x="499" y="117"/>
                      <a:pt x="487" y="66"/>
                      <a:pt x="441" y="30"/>
                    </a:cubicBezTo>
                    <a:cubicBezTo>
                      <a:pt x="415" y="10"/>
                      <a:pt x="387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5"/>
              <p:cNvSpPr/>
              <p:nvPr/>
            </p:nvSpPr>
            <p:spPr>
              <a:xfrm>
                <a:off x="1855075" y="2078850"/>
                <a:ext cx="118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822" extrusionOk="0">
                    <a:moveTo>
                      <a:pt x="260" y="1"/>
                    </a:moveTo>
                    <a:cubicBezTo>
                      <a:pt x="240" y="1"/>
                      <a:pt x="221" y="7"/>
                      <a:pt x="205" y="19"/>
                    </a:cubicBezTo>
                    <a:cubicBezTo>
                      <a:pt x="180" y="40"/>
                      <a:pt x="173" y="63"/>
                      <a:pt x="172" y="92"/>
                    </a:cubicBezTo>
                    <a:cubicBezTo>
                      <a:pt x="157" y="99"/>
                      <a:pt x="144" y="109"/>
                      <a:pt x="136" y="120"/>
                    </a:cubicBezTo>
                    <a:cubicBezTo>
                      <a:pt x="67" y="224"/>
                      <a:pt x="31" y="348"/>
                      <a:pt x="15" y="471"/>
                    </a:cubicBezTo>
                    <a:cubicBezTo>
                      <a:pt x="0" y="593"/>
                      <a:pt x="10" y="739"/>
                      <a:pt x="123" y="815"/>
                    </a:cubicBezTo>
                    <a:cubicBezTo>
                      <a:pt x="130" y="820"/>
                      <a:pt x="140" y="822"/>
                      <a:pt x="150" y="822"/>
                    </a:cubicBezTo>
                    <a:cubicBezTo>
                      <a:pt x="166" y="822"/>
                      <a:pt x="182" y="816"/>
                      <a:pt x="191" y="805"/>
                    </a:cubicBezTo>
                    <a:cubicBezTo>
                      <a:pt x="206" y="783"/>
                      <a:pt x="227" y="766"/>
                      <a:pt x="242" y="745"/>
                    </a:cubicBezTo>
                    <a:cubicBezTo>
                      <a:pt x="253" y="745"/>
                      <a:pt x="266" y="743"/>
                      <a:pt x="274" y="739"/>
                    </a:cubicBezTo>
                    <a:cubicBezTo>
                      <a:pt x="320" y="719"/>
                      <a:pt x="332" y="667"/>
                      <a:pt x="351" y="625"/>
                    </a:cubicBezTo>
                    <a:cubicBezTo>
                      <a:pt x="366" y="589"/>
                      <a:pt x="388" y="554"/>
                      <a:pt x="394" y="515"/>
                    </a:cubicBezTo>
                    <a:lnTo>
                      <a:pt x="394" y="505"/>
                    </a:lnTo>
                    <a:cubicBezTo>
                      <a:pt x="421" y="449"/>
                      <a:pt x="438" y="387"/>
                      <a:pt x="450" y="328"/>
                    </a:cubicBezTo>
                    <a:cubicBezTo>
                      <a:pt x="475" y="200"/>
                      <a:pt x="423" y="76"/>
                      <a:pt x="307" y="12"/>
                    </a:cubicBezTo>
                    <a:cubicBezTo>
                      <a:pt x="293" y="5"/>
                      <a:pt x="27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5"/>
              <p:cNvSpPr/>
              <p:nvPr/>
            </p:nvSpPr>
            <p:spPr>
              <a:xfrm>
                <a:off x="1783650" y="2091000"/>
                <a:ext cx="270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355" extrusionOk="0">
                    <a:moveTo>
                      <a:pt x="879" y="0"/>
                    </a:moveTo>
                    <a:cubicBezTo>
                      <a:pt x="876" y="0"/>
                      <a:pt x="873" y="0"/>
                      <a:pt x="870" y="0"/>
                    </a:cubicBezTo>
                    <a:cubicBezTo>
                      <a:pt x="761" y="8"/>
                      <a:pt x="689" y="81"/>
                      <a:pt x="681" y="189"/>
                    </a:cubicBezTo>
                    <a:lnTo>
                      <a:pt x="681" y="178"/>
                    </a:lnTo>
                    <a:cubicBezTo>
                      <a:pt x="682" y="175"/>
                      <a:pt x="682" y="172"/>
                      <a:pt x="682" y="172"/>
                    </a:cubicBezTo>
                    <a:lnTo>
                      <a:pt x="682" y="172"/>
                    </a:lnTo>
                    <a:cubicBezTo>
                      <a:pt x="681" y="172"/>
                      <a:pt x="681" y="173"/>
                      <a:pt x="681" y="173"/>
                    </a:cubicBezTo>
                    <a:cubicBezTo>
                      <a:pt x="681" y="166"/>
                      <a:pt x="681" y="163"/>
                      <a:pt x="681" y="163"/>
                    </a:cubicBezTo>
                    <a:lnTo>
                      <a:pt x="681" y="163"/>
                    </a:lnTo>
                    <a:cubicBezTo>
                      <a:pt x="681" y="163"/>
                      <a:pt x="680" y="171"/>
                      <a:pt x="678" y="179"/>
                    </a:cubicBezTo>
                    <a:cubicBezTo>
                      <a:pt x="678" y="180"/>
                      <a:pt x="678" y="180"/>
                      <a:pt x="678" y="180"/>
                    </a:cubicBezTo>
                    <a:cubicBezTo>
                      <a:pt x="677" y="180"/>
                      <a:pt x="677" y="180"/>
                      <a:pt x="676" y="181"/>
                    </a:cubicBezTo>
                    <a:cubicBezTo>
                      <a:pt x="663" y="202"/>
                      <a:pt x="652" y="222"/>
                      <a:pt x="640" y="244"/>
                    </a:cubicBezTo>
                    <a:cubicBezTo>
                      <a:pt x="522" y="365"/>
                      <a:pt x="405" y="485"/>
                      <a:pt x="303" y="620"/>
                    </a:cubicBezTo>
                    <a:cubicBezTo>
                      <a:pt x="172" y="790"/>
                      <a:pt x="0" y="1031"/>
                      <a:pt x="75" y="1259"/>
                    </a:cubicBezTo>
                    <a:cubicBezTo>
                      <a:pt x="94" y="1312"/>
                      <a:pt x="148" y="1354"/>
                      <a:pt x="204" y="1354"/>
                    </a:cubicBezTo>
                    <a:cubicBezTo>
                      <a:pt x="225" y="1354"/>
                      <a:pt x="246" y="1349"/>
                      <a:pt x="266" y="1335"/>
                    </a:cubicBezTo>
                    <a:cubicBezTo>
                      <a:pt x="457" y="1206"/>
                      <a:pt x="571" y="999"/>
                      <a:pt x="687" y="802"/>
                    </a:cubicBezTo>
                    <a:cubicBezTo>
                      <a:pt x="714" y="756"/>
                      <a:pt x="741" y="711"/>
                      <a:pt x="772" y="665"/>
                    </a:cubicBezTo>
                    <a:cubicBezTo>
                      <a:pt x="782" y="651"/>
                      <a:pt x="793" y="635"/>
                      <a:pt x="803" y="620"/>
                    </a:cubicBezTo>
                    <a:cubicBezTo>
                      <a:pt x="808" y="615"/>
                      <a:pt x="816" y="604"/>
                      <a:pt x="818" y="600"/>
                    </a:cubicBezTo>
                    <a:cubicBezTo>
                      <a:pt x="828" y="589"/>
                      <a:pt x="836" y="577"/>
                      <a:pt x="846" y="564"/>
                    </a:cubicBezTo>
                    <a:cubicBezTo>
                      <a:pt x="888" y="514"/>
                      <a:pt x="930" y="463"/>
                      <a:pt x="966" y="410"/>
                    </a:cubicBezTo>
                    <a:cubicBezTo>
                      <a:pt x="1004" y="355"/>
                      <a:pt x="1027" y="300"/>
                      <a:pt x="1053" y="240"/>
                    </a:cubicBezTo>
                    <a:cubicBezTo>
                      <a:pt x="1083" y="171"/>
                      <a:pt x="1034" y="57"/>
                      <a:pt x="966" y="26"/>
                    </a:cubicBezTo>
                    <a:cubicBezTo>
                      <a:pt x="936" y="13"/>
                      <a:pt x="913" y="0"/>
                      <a:pt x="87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5"/>
              <p:cNvSpPr/>
              <p:nvPr/>
            </p:nvSpPr>
            <p:spPr>
              <a:xfrm>
                <a:off x="1872725" y="1994125"/>
                <a:ext cx="1857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60" extrusionOk="0">
                    <a:moveTo>
                      <a:pt x="446" y="1"/>
                    </a:moveTo>
                    <a:cubicBezTo>
                      <a:pt x="381" y="4"/>
                      <a:pt x="316" y="12"/>
                      <a:pt x="253" y="25"/>
                    </a:cubicBezTo>
                    <a:lnTo>
                      <a:pt x="251" y="25"/>
                    </a:lnTo>
                    <a:cubicBezTo>
                      <a:pt x="223" y="27"/>
                      <a:pt x="192" y="31"/>
                      <a:pt x="163" y="34"/>
                    </a:cubicBezTo>
                    <a:cubicBezTo>
                      <a:pt x="140" y="37"/>
                      <a:pt x="113" y="41"/>
                      <a:pt x="91" y="47"/>
                    </a:cubicBezTo>
                    <a:cubicBezTo>
                      <a:pt x="55" y="57"/>
                      <a:pt x="29" y="90"/>
                      <a:pt x="19" y="125"/>
                    </a:cubicBezTo>
                    <a:cubicBezTo>
                      <a:pt x="1" y="178"/>
                      <a:pt x="28" y="223"/>
                      <a:pt x="68" y="258"/>
                    </a:cubicBezTo>
                    <a:cubicBezTo>
                      <a:pt x="162" y="337"/>
                      <a:pt x="293" y="360"/>
                      <a:pt x="415" y="360"/>
                    </a:cubicBezTo>
                    <a:cubicBezTo>
                      <a:pt x="435" y="360"/>
                      <a:pt x="453" y="359"/>
                      <a:pt x="472" y="358"/>
                    </a:cubicBezTo>
                    <a:cubicBezTo>
                      <a:pt x="512" y="357"/>
                      <a:pt x="554" y="351"/>
                      <a:pt x="596" y="343"/>
                    </a:cubicBezTo>
                    <a:cubicBezTo>
                      <a:pt x="626" y="337"/>
                      <a:pt x="655" y="324"/>
                      <a:pt x="685" y="318"/>
                    </a:cubicBezTo>
                    <a:cubicBezTo>
                      <a:pt x="720" y="311"/>
                      <a:pt x="741" y="278"/>
                      <a:pt x="743" y="243"/>
                    </a:cubicBezTo>
                    <a:cubicBezTo>
                      <a:pt x="740" y="161"/>
                      <a:pt x="707" y="89"/>
                      <a:pt x="635" y="46"/>
                    </a:cubicBezTo>
                    <a:cubicBezTo>
                      <a:pt x="580" y="11"/>
                      <a:pt x="511" y="1"/>
                      <a:pt x="44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/>
              <p:nvPr/>
            </p:nvSpPr>
            <p:spPr>
              <a:xfrm>
                <a:off x="1851475" y="1979550"/>
                <a:ext cx="3277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358" extrusionOk="0">
                    <a:moveTo>
                      <a:pt x="846" y="1"/>
                    </a:moveTo>
                    <a:cubicBezTo>
                      <a:pt x="791" y="1"/>
                      <a:pt x="736" y="5"/>
                      <a:pt x="683" y="10"/>
                    </a:cubicBezTo>
                    <a:cubicBezTo>
                      <a:pt x="631" y="16"/>
                      <a:pt x="577" y="25"/>
                      <a:pt x="525" y="33"/>
                    </a:cubicBezTo>
                    <a:cubicBezTo>
                      <a:pt x="480" y="33"/>
                      <a:pt x="433" y="35"/>
                      <a:pt x="388" y="39"/>
                    </a:cubicBezTo>
                    <a:cubicBezTo>
                      <a:pt x="281" y="48"/>
                      <a:pt x="156" y="55"/>
                      <a:pt x="65" y="114"/>
                    </a:cubicBezTo>
                    <a:cubicBezTo>
                      <a:pt x="19" y="147"/>
                      <a:pt x="0" y="218"/>
                      <a:pt x="48" y="261"/>
                    </a:cubicBezTo>
                    <a:cubicBezTo>
                      <a:pt x="66" y="278"/>
                      <a:pt x="84" y="287"/>
                      <a:pt x="108" y="297"/>
                    </a:cubicBezTo>
                    <a:cubicBezTo>
                      <a:pt x="113" y="299"/>
                      <a:pt x="115" y="300"/>
                      <a:pt x="115" y="300"/>
                    </a:cubicBezTo>
                    <a:cubicBezTo>
                      <a:pt x="116" y="300"/>
                      <a:pt x="109" y="296"/>
                      <a:pt x="109" y="296"/>
                    </a:cubicBezTo>
                    <a:lnTo>
                      <a:pt x="109" y="296"/>
                    </a:lnTo>
                    <a:cubicBezTo>
                      <a:pt x="109" y="296"/>
                      <a:pt x="111" y="297"/>
                      <a:pt x="114" y="299"/>
                    </a:cubicBezTo>
                    <a:cubicBezTo>
                      <a:pt x="127" y="304"/>
                      <a:pt x="137" y="309"/>
                      <a:pt x="150" y="313"/>
                    </a:cubicBezTo>
                    <a:cubicBezTo>
                      <a:pt x="192" y="327"/>
                      <a:pt x="235" y="335"/>
                      <a:pt x="278" y="340"/>
                    </a:cubicBezTo>
                    <a:cubicBezTo>
                      <a:pt x="376" y="353"/>
                      <a:pt x="475" y="358"/>
                      <a:pt x="575" y="358"/>
                    </a:cubicBezTo>
                    <a:cubicBezTo>
                      <a:pt x="588" y="358"/>
                      <a:pt x="602" y="358"/>
                      <a:pt x="616" y="358"/>
                    </a:cubicBezTo>
                    <a:cubicBezTo>
                      <a:pt x="734" y="356"/>
                      <a:pt x="855" y="343"/>
                      <a:pt x="973" y="333"/>
                    </a:cubicBezTo>
                    <a:cubicBezTo>
                      <a:pt x="1065" y="326"/>
                      <a:pt x="1165" y="314"/>
                      <a:pt x="1247" y="271"/>
                    </a:cubicBezTo>
                    <a:cubicBezTo>
                      <a:pt x="1297" y="248"/>
                      <a:pt x="1310" y="164"/>
                      <a:pt x="1266" y="127"/>
                    </a:cubicBezTo>
                    <a:cubicBezTo>
                      <a:pt x="1149" y="30"/>
                      <a:pt x="997" y="1"/>
                      <a:pt x="84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1856150" y="1958650"/>
                <a:ext cx="482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468" extrusionOk="0">
                    <a:moveTo>
                      <a:pt x="1490" y="0"/>
                    </a:moveTo>
                    <a:cubicBezTo>
                      <a:pt x="1435" y="0"/>
                      <a:pt x="1379" y="4"/>
                      <a:pt x="1325" y="10"/>
                    </a:cubicBezTo>
                    <a:cubicBezTo>
                      <a:pt x="1297" y="9"/>
                      <a:pt x="1269" y="8"/>
                      <a:pt x="1241" y="8"/>
                    </a:cubicBezTo>
                    <a:cubicBezTo>
                      <a:pt x="1058" y="8"/>
                      <a:pt x="874" y="41"/>
                      <a:pt x="692" y="64"/>
                    </a:cubicBezTo>
                    <a:cubicBezTo>
                      <a:pt x="469" y="92"/>
                      <a:pt x="148" y="46"/>
                      <a:pt x="25" y="283"/>
                    </a:cubicBezTo>
                    <a:cubicBezTo>
                      <a:pt x="1" y="326"/>
                      <a:pt x="15" y="373"/>
                      <a:pt x="55" y="401"/>
                    </a:cubicBezTo>
                    <a:cubicBezTo>
                      <a:pt x="130" y="450"/>
                      <a:pt x="218" y="468"/>
                      <a:pt x="312" y="468"/>
                    </a:cubicBezTo>
                    <a:cubicBezTo>
                      <a:pt x="481" y="468"/>
                      <a:pt x="666" y="410"/>
                      <a:pt x="808" y="379"/>
                    </a:cubicBezTo>
                    <a:cubicBezTo>
                      <a:pt x="958" y="349"/>
                      <a:pt x="1102" y="349"/>
                      <a:pt x="1255" y="343"/>
                    </a:cubicBezTo>
                    <a:cubicBezTo>
                      <a:pt x="1461" y="336"/>
                      <a:pt x="1657" y="309"/>
                      <a:pt x="1859" y="271"/>
                    </a:cubicBezTo>
                    <a:cubicBezTo>
                      <a:pt x="1902" y="264"/>
                      <a:pt x="1928" y="203"/>
                      <a:pt x="1902" y="167"/>
                    </a:cubicBezTo>
                    <a:cubicBezTo>
                      <a:pt x="1808" y="36"/>
                      <a:pt x="1652" y="0"/>
                      <a:pt x="149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>
                <a:off x="1900375" y="1971600"/>
                <a:ext cx="278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374" extrusionOk="0">
                    <a:moveTo>
                      <a:pt x="354" y="1"/>
                    </a:moveTo>
                    <a:cubicBezTo>
                      <a:pt x="312" y="1"/>
                      <a:pt x="269" y="4"/>
                      <a:pt x="226" y="11"/>
                    </a:cubicBezTo>
                    <a:cubicBezTo>
                      <a:pt x="153" y="23"/>
                      <a:pt x="61" y="50"/>
                      <a:pt x="20" y="119"/>
                    </a:cubicBezTo>
                    <a:cubicBezTo>
                      <a:pt x="0" y="157"/>
                      <a:pt x="10" y="214"/>
                      <a:pt x="52" y="236"/>
                    </a:cubicBezTo>
                    <a:cubicBezTo>
                      <a:pt x="48" y="234"/>
                      <a:pt x="47" y="233"/>
                      <a:pt x="46" y="233"/>
                    </a:cubicBezTo>
                    <a:cubicBezTo>
                      <a:pt x="45" y="233"/>
                      <a:pt x="54" y="240"/>
                      <a:pt x="56" y="243"/>
                    </a:cubicBezTo>
                    <a:cubicBezTo>
                      <a:pt x="65" y="250"/>
                      <a:pt x="72" y="256"/>
                      <a:pt x="77" y="262"/>
                    </a:cubicBezTo>
                    <a:cubicBezTo>
                      <a:pt x="92" y="273"/>
                      <a:pt x="110" y="286"/>
                      <a:pt x="127" y="295"/>
                    </a:cubicBezTo>
                    <a:cubicBezTo>
                      <a:pt x="163" y="315"/>
                      <a:pt x="203" y="330"/>
                      <a:pt x="242" y="341"/>
                    </a:cubicBezTo>
                    <a:cubicBezTo>
                      <a:pt x="332" y="364"/>
                      <a:pt x="423" y="372"/>
                      <a:pt x="513" y="373"/>
                    </a:cubicBezTo>
                    <a:cubicBezTo>
                      <a:pt x="518" y="373"/>
                      <a:pt x="523" y="373"/>
                      <a:pt x="529" y="373"/>
                    </a:cubicBezTo>
                    <a:cubicBezTo>
                      <a:pt x="692" y="373"/>
                      <a:pt x="854" y="351"/>
                      <a:pt x="1019" y="344"/>
                    </a:cubicBezTo>
                    <a:cubicBezTo>
                      <a:pt x="1083" y="341"/>
                      <a:pt x="1113" y="278"/>
                      <a:pt x="1088" y="222"/>
                    </a:cubicBezTo>
                    <a:cubicBezTo>
                      <a:pt x="1026" y="85"/>
                      <a:pt x="829" y="60"/>
                      <a:pt x="693" y="53"/>
                    </a:cubicBezTo>
                    <a:cubicBezTo>
                      <a:pt x="616" y="33"/>
                      <a:pt x="538" y="17"/>
                      <a:pt x="459" y="7"/>
                    </a:cubicBezTo>
                    <a:cubicBezTo>
                      <a:pt x="424" y="3"/>
                      <a:pt x="389" y="1"/>
                      <a:pt x="35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1793450" y="1991150"/>
                <a:ext cx="754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674" extrusionOk="0">
                    <a:moveTo>
                      <a:pt x="2295" y="0"/>
                    </a:moveTo>
                    <a:cubicBezTo>
                      <a:pt x="2174" y="0"/>
                      <a:pt x="2051" y="18"/>
                      <a:pt x="1936" y="32"/>
                    </a:cubicBezTo>
                    <a:cubicBezTo>
                      <a:pt x="1915" y="35"/>
                      <a:pt x="1894" y="36"/>
                      <a:pt x="1873" y="38"/>
                    </a:cubicBezTo>
                    <a:lnTo>
                      <a:pt x="1866" y="38"/>
                    </a:lnTo>
                    <a:cubicBezTo>
                      <a:pt x="1818" y="33"/>
                      <a:pt x="1771" y="31"/>
                      <a:pt x="1724" y="31"/>
                    </a:cubicBezTo>
                    <a:cubicBezTo>
                      <a:pt x="1595" y="31"/>
                      <a:pt x="1467" y="48"/>
                      <a:pt x="1341" y="80"/>
                    </a:cubicBezTo>
                    <a:cubicBezTo>
                      <a:pt x="1247" y="94"/>
                      <a:pt x="1155" y="117"/>
                      <a:pt x="1067" y="159"/>
                    </a:cubicBezTo>
                    <a:cubicBezTo>
                      <a:pt x="1051" y="166"/>
                      <a:pt x="1043" y="179"/>
                      <a:pt x="1037" y="191"/>
                    </a:cubicBezTo>
                    <a:cubicBezTo>
                      <a:pt x="1009" y="204"/>
                      <a:pt x="981" y="218"/>
                      <a:pt x="955" y="232"/>
                    </a:cubicBezTo>
                    <a:lnTo>
                      <a:pt x="952" y="232"/>
                    </a:lnTo>
                    <a:cubicBezTo>
                      <a:pt x="940" y="234"/>
                      <a:pt x="927" y="241"/>
                      <a:pt x="920" y="251"/>
                    </a:cubicBezTo>
                    <a:cubicBezTo>
                      <a:pt x="849" y="289"/>
                      <a:pt x="779" y="326"/>
                      <a:pt x="707" y="362"/>
                    </a:cubicBezTo>
                    <a:cubicBezTo>
                      <a:pt x="493" y="470"/>
                      <a:pt x="273" y="564"/>
                      <a:pt x="35" y="613"/>
                    </a:cubicBezTo>
                    <a:cubicBezTo>
                      <a:pt x="0" y="620"/>
                      <a:pt x="8" y="673"/>
                      <a:pt x="44" y="673"/>
                    </a:cubicBezTo>
                    <a:cubicBezTo>
                      <a:pt x="507" y="658"/>
                      <a:pt x="909" y="378"/>
                      <a:pt x="1376" y="378"/>
                    </a:cubicBezTo>
                    <a:cubicBezTo>
                      <a:pt x="1383" y="378"/>
                      <a:pt x="1390" y="378"/>
                      <a:pt x="1397" y="378"/>
                    </a:cubicBezTo>
                    <a:cubicBezTo>
                      <a:pt x="1746" y="385"/>
                      <a:pt x="2079" y="528"/>
                      <a:pt x="2426" y="528"/>
                    </a:cubicBezTo>
                    <a:cubicBezTo>
                      <a:pt x="2439" y="528"/>
                      <a:pt x="2452" y="528"/>
                      <a:pt x="2465" y="528"/>
                    </a:cubicBezTo>
                    <a:cubicBezTo>
                      <a:pt x="2631" y="521"/>
                      <a:pt x="3019" y="414"/>
                      <a:pt x="2883" y="165"/>
                    </a:cubicBezTo>
                    <a:cubicBezTo>
                      <a:pt x="2814" y="35"/>
                      <a:pt x="2615" y="7"/>
                      <a:pt x="2446" y="7"/>
                    </a:cubicBezTo>
                    <a:cubicBezTo>
                      <a:pt x="2437" y="7"/>
                      <a:pt x="2428" y="7"/>
                      <a:pt x="2419" y="8"/>
                    </a:cubicBezTo>
                    <a:cubicBezTo>
                      <a:pt x="2378" y="2"/>
                      <a:pt x="2337" y="0"/>
                      <a:pt x="229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1790375" y="2011475"/>
                <a:ext cx="900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822" extrusionOk="0">
                    <a:moveTo>
                      <a:pt x="3505" y="0"/>
                    </a:moveTo>
                    <a:cubicBezTo>
                      <a:pt x="3374" y="0"/>
                      <a:pt x="3249" y="27"/>
                      <a:pt x="3127" y="67"/>
                    </a:cubicBezTo>
                    <a:cubicBezTo>
                      <a:pt x="2966" y="77"/>
                      <a:pt x="2802" y="82"/>
                      <a:pt x="2646" y="144"/>
                    </a:cubicBezTo>
                    <a:cubicBezTo>
                      <a:pt x="2515" y="196"/>
                      <a:pt x="2386" y="277"/>
                      <a:pt x="2247" y="304"/>
                    </a:cubicBezTo>
                    <a:cubicBezTo>
                      <a:pt x="2211" y="311"/>
                      <a:pt x="2175" y="314"/>
                      <a:pt x="2140" y="314"/>
                    </a:cubicBezTo>
                    <a:cubicBezTo>
                      <a:pt x="1988" y="314"/>
                      <a:pt x="1836" y="262"/>
                      <a:pt x="1692" y="225"/>
                    </a:cubicBezTo>
                    <a:cubicBezTo>
                      <a:pt x="1534" y="185"/>
                      <a:pt x="1370" y="154"/>
                      <a:pt x="1207" y="154"/>
                    </a:cubicBezTo>
                    <a:cubicBezTo>
                      <a:pt x="1102" y="154"/>
                      <a:pt x="997" y="167"/>
                      <a:pt x="895" y="198"/>
                    </a:cubicBezTo>
                    <a:cubicBezTo>
                      <a:pt x="742" y="245"/>
                      <a:pt x="605" y="325"/>
                      <a:pt x="477" y="418"/>
                    </a:cubicBezTo>
                    <a:cubicBezTo>
                      <a:pt x="322" y="495"/>
                      <a:pt x="177" y="596"/>
                      <a:pt x="47" y="717"/>
                    </a:cubicBezTo>
                    <a:cubicBezTo>
                      <a:pt x="1" y="759"/>
                      <a:pt x="43" y="822"/>
                      <a:pt x="93" y="822"/>
                    </a:cubicBezTo>
                    <a:cubicBezTo>
                      <a:pt x="103" y="822"/>
                      <a:pt x="112" y="820"/>
                      <a:pt x="122" y="815"/>
                    </a:cubicBezTo>
                    <a:cubicBezTo>
                      <a:pt x="427" y="654"/>
                      <a:pt x="753" y="526"/>
                      <a:pt x="1104" y="526"/>
                    </a:cubicBezTo>
                    <a:cubicBezTo>
                      <a:pt x="1109" y="526"/>
                      <a:pt x="1115" y="526"/>
                      <a:pt x="1121" y="526"/>
                    </a:cubicBezTo>
                    <a:cubicBezTo>
                      <a:pt x="1426" y="529"/>
                      <a:pt x="1732" y="632"/>
                      <a:pt x="2037" y="632"/>
                    </a:cubicBezTo>
                    <a:cubicBezTo>
                      <a:pt x="2061" y="632"/>
                      <a:pt x="2084" y="632"/>
                      <a:pt x="2108" y="630"/>
                    </a:cubicBezTo>
                    <a:cubicBezTo>
                      <a:pt x="2516" y="607"/>
                      <a:pt x="2829" y="315"/>
                      <a:pt x="3197" y="182"/>
                    </a:cubicBezTo>
                    <a:cubicBezTo>
                      <a:pt x="3312" y="169"/>
                      <a:pt x="3429" y="153"/>
                      <a:pt x="3540" y="113"/>
                    </a:cubicBezTo>
                    <a:cubicBezTo>
                      <a:pt x="3602" y="91"/>
                      <a:pt x="3594" y="2"/>
                      <a:pt x="3525" y="0"/>
                    </a:cubicBezTo>
                    <a:cubicBezTo>
                      <a:pt x="3519" y="0"/>
                      <a:pt x="3512" y="0"/>
                      <a:pt x="350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1775225" y="2029700"/>
                <a:ext cx="806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2094" extrusionOk="0">
                    <a:moveTo>
                      <a:pt x="2958" y="0"/>
                    </a:moveTo>
                    <a:cubicBezTo>
                      <a:pt x="2918" y="0"/>
                      <a:pt x="2877" y="4"/>
                      <a:pt x="2837" y="11"/>
                    </a:cubicBezTo>
                    <a:cubicBezTo>
                      <a:pt x="2830" y="11"/>
                      <a:pt x="2824" y="11"/>
                      <a:pt x="2817" y="11"/>
                    </a:cubicBezTo>
                    <a:cubicBezTo>
                      <a:pt x="2754" y="11"/>
                      <a:pt x="2691" y="18"/>
                      <a:pt x="2631" y="42"/>
                    </a:cubicBezTo>
                    <a:cubicBezTo>
                      <a:pt x="2487" y="102"/>
                      <a:pt x="2386" y="217"/>
                      <a:pt x="2229" y="253"/>
                    </a:cubicBezTo>
                    <a:cubicBezTo>
                      <a:pt x="2148" y="271"/>
                      <a:pt x="2066" y="277"/>
                      <a:pt x="1983" y="277"/>
                    </a:cubicBezTo>
                    <a:cubicBezTo>
                      <a:pt x="1799" y="277"/>
                      <a:pt x="1609" y="246"/>
                      <a:pt x="1424" y="246"/>
                    </a:cubicBezTo>
                    <a:cubicBezTo>
                      <a:pt x="1384" y="246"/>
                      <a:pt x="1344" y="248"/>
                      <a:pt x="1305" y="251"/>
                    </a:cubicBezTo>
                    <a:cubicBezTo>
                      <a:pt x="1051" y="273"/>
                      <a:pt x="794" y="339"/>
                      <a:pt x="580" y="482"/>
                    </a:cubicBezTo>
                    <a:cubicBezTo>
                      <a:pt x="346" y="636"/>
                      <a:pt x="193" y="868"/>
                      <a:pt x="27" y="1089"/>
                    </a:cubicBezTo>
                    <a:cubicBezTo>
                      <a:pt x="0" y="1124"/>
                      <a:pt x="38" y="1171"/>
                      <a:pt x="77" y="1171"/>
                    </a:cubicBezTo>
                    <a:cubicBezTo>
                      <a:pt x="86" y="1171"/>
                      <a:pt x="94" y="1169"/>
                      <a:pt x="102" y="1164"/>
                    </a:cubicBezTo>
                    <a:cubicBezTo>
                      <a:pt x="327" y="1011"/>
                      <a:pt x="544" y="814"/>
                      <a:pt x="823" y="770"/>
                    </a:cubicBezTo>
                    <a:cubicBezTo>
                      <a:pt x="863" y="764"/>
                      <a:pt x="902" y="762"/>
                      <a:pt x="941" y="762"/>
                    </a:cubicBezTo>
                    <a:cubicBezTo>
                      <a:pt x="1059" y="762"/>
                      <a:pt x="1176" y="785"/>
                      <a:pt x="1293" y="809"/>
                    </a:cubicBezTo>
                    <a:cubicBezTo>
                      <a:pt x="1181" y="845"/>
                      <a:pt x="1070" y="891"/>
                      <a:pt x="967" y="940"/>
                    </a:cubicBezTo>
                    <a:cubicBezTo>
                      <a:pt x="878" y="984"/>
                      <a:pt x="934" y="1101"/>
                      <a:pt x="1016" y="1101"/>
                    </a:cubicBezTo>
                    <a:cubicBezTo>
                      <a:pt x="1022" y="1101"/>
                      <a:pt x="1028" y="1100"/>
                      <a:pt x="1034" y="1099"/>
                    </a:cubicBezTo>
                    <a:cubicBezTo>
                      <a:pt x="1034" y="1102"/>
                      <a:pt x="1034" y="1102"/>
                      <a:pt x="1036" y="1103"/>
                    </a:cubicBezTo>
                    <a:cubicBezTo>
                      <a:pt x="1225" y="1043"/>
                      <a:pt x="1407" y="989"/>
                      <a:pt x="1606" y="966"/>
                    </a:cubicBezTo>
                    <a:cubicBezTo>
                      <a:pt x="1629" y="970"/>
                      <a:pt x="1653" y="971"/>
                      <a:pt x="1677" y="971"/>
                    </a:cubicBezTo>
                    <a:cubicBezTo>
                      <a:pt x="1702" y="971"/>
                      <a:pt x="1727" y="970"/>
                      <a:pt x="1753" y="968"/>
                    </a:cubicBezTo>
                    <a:cubicBezTo>
                      <a:pt x="1780" y="967"/>
                      <a:pt x="1809" y="964"/>
                      <a:pt x="1838" y="964"/>
                    </a:cubicBezTo>
                    <a:cubicBezTo>
                      <a:pt x="1854" y="964"/>
                      <a:pt x="1871" y="965"/>
                      <a:pt x="1887" y="968"/>
                    </a:cubicBezTo>
                    <a:cubicBezTo>
                      <a:pt x="1946" y="978"/>
                      <a:pt x="1968" y="976"/>
                      <a:pt x="1927" y="1011"/>
                    </a:cubicBezTo>
                    <a:cubicBezTo>
                      <a:pt x="1862" y="1066"/>
                      <a:pt x="1737" y="1083"/>
                      <a:pt x="1659" y="1103"/>
                    </a:cubicBezTo>
                    <a:cubicBezTo>
                      <a:pt x="1570" y="1126"/>
                      <a:pt x="1483" y="1155"/>
                      <a:pt x="1394" y="1185"/>
                    </a:cubicBezTo>
                    <a:cubicBezTo>
                      <a:pt x="989" y="1331"/>
                      <a:pt x="535" y="1552"/>
                      <a:pt x="399" y="1997"/>
                    </a:cubicBezTo>
                    <a:cubicBezTo>
                      <a:pt x="382" y="2051"/>
                      <a:pt x="428" y="2094"/>
                      <a:pt x="477" y="2094"/>
                    </a:cubicBezTo>
                    <a:cubicBezTo>
                      <a:pt x="490" y="2094"/>
                      <a:pt x="503" y="2091"/>
                      <a:pt x="515" y="2085"/>
                    </a:cubicBezTo>
                    <a:cubicBezTo>
                      <a:pt x="621" y="2029"/>
                      <a:pt x="693" y="1934"/>
                      <a:pt x="778" y="1849"/>
                    </a:cubicBezTo>
                    <a:cubicBezTo>
                      <a:pt x="894" y="1732"/>
                      <a:pt x="1044" y="1627"/>
                      <a:pt x="1191" y="1557"/>
                    </a:cubicBezTo>
                    <a:cubicBezTo>
                      <a:pt x="1456" y="1429"/>
                      <a:pt x="1762" y="1465"/>
                      <a:pt x="2038" y="1366"/>
                    </a:cubicBezTo>
                    <a:cubicBezTo>
                      <a:pt x="2191" y="1311"/>
                      <a:pt x="2358" y="1204"/>
                      <a:pt x="2322" y="1015"/>
                    </a:cubicBezTo>
                    <a:cubicBezTo>
                      <a:pt x="2301" y="893"/>
                      <a:pt x="2211" y="808"/>
                      <a:pt x="2100" y="760"/>
                    </a:cubicBezTo>
                    <a:cubicBezTo>
                      <a:pt x="2216" y="716"/>
                      <a:pt x="2327" y="659"/>
                      <a:pt x="2429" y="599"/>
                    </a:cubicBezTo>
                    <a:cubicBezTo>
                      <a:pt x="2674" y="455"/>
                      <a:pt x="2869" y="230"/>
                      <a:pt x="3163" y="188"/>
                    </a:cubicBezTo>
                    <a:cubicBezTo>
                      <a:pt x="3223" y="176"/>
                      <a:pt x="3216" y="89"/>
                      <a:pt x="3176" y="60"/>
                    </a:cubicBezTo>
                    <a:cubicBezTo>
                      <a:pt x="3114" y="16"/>
                      <a:pt x="3037" y="0"/>
                      <a:pt x="295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1793950" y="2072050"/>
                <a:ext cx="2800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605" extrusionOk="0">
                    <a:moveTo>
                      <a:pt x="1015" y="0"/>
                    </a:moveTo>
                    <a:cubicBezTo>
                      <a:pt x="976" y="0"/>
                      <a:pt x="937" y="9"/>
                      <a:pt x="899" y="23"/>
                    </a:cubicBezTo>
                    <a:cubicBezTo>
                      <a:pt x="896" y="23"/>
                      <a:pt x="894" y="23"/>
                      <a:pt x="891" y="23"/>
                    </a:cubicBezTo>
                    <a:cubicBezTo>
                      <a:pt x="733" y="23"/>
                      <a:pt x="593" y="117"/>
                      <a:pt x="476" y="217"/>
                    </a:cubicBezTo>
                    <a:cubicBezTo>
                      <a:pt x="410" y="274"/>
                      <a:pt x="347" y="330"/>
                      <a:pt x="269" y="375"/>
                    </a:cubicBezTo>
                    <a:cubicBezTo>
                      <a:pt x="195" y="418"/>
                      <a:pt x="119" y="460"/>
                      <a:pt x="53" y="513"/>
                    </a:cubicBezTo>
                    <a:cubicBezTo>
                      <a:pt x="53" y="513"/>
                      <a:pt x="51" y="513"/>
                      <a:pt x="51" y="515"/>
                    </a:cubicBezTo>
                    <a:cubicBezTo>
                      <a:pt x="48" y="518"/>
                      <a:pt x="44" y="521"/>
                      <a:pt x="41" y="522"/>
                    </a:cubicBezTo>
                    <a:cubicBezTo>
                      <a:pt x="0" y="557"/>
                      <a:pt x="38" y="604"/>
                      <a:pt x="79" y="604"/>
                    </a:cubicBezTo>
                    <a:cubicBezTo>
                      <a:pt x="86" y="604"/>
                      <a:pt x="93" y="603"/>
                      <a:pt x="100" y="600"/>
                    </a:cubicBezTo>
                    <a:cubicBezTo>
                      <a:pt x="276" y="525"/>
                      <a:pt x="468" y="490"/>
                      <a:pt x="646" y="420"/>
                    </a:cubicBezTo>
                    <a:cubicBezTo>
                      <a:pt x="824" y="349"/>
                      <a:pt x="992" y="253"/>
                      <a:pt x="1098" y="88"/>
                    </a:cubicBezTo>
                    <a:cubicBezTo>
                      <a:pt x="1119" y="59"/>
                      <a:pt x="1102" y="13"/>
                      <a:pt x="1067" y="6"/>
                    </a:cubicBezTo>
                    <a:cubicBezTo>
                      <a:pt x="1050" y="2"/>
                      <a:pt x="1033" y="0"/>
                      <a:pt x="101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>
                <a:off x="1785100" y="2131125"/>
                <a:ext cx="97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735" extrusionOk="0">
                    <a:moveTo>
                      <a:pt x="281" y="1"/>
                    </a:moveTo>
                    <a:cubicBezTo>
                      <a:pt x="171" y="1"/>
                      <a:pt x="103" y="108"/>
                      <a:pt x="65" y="199"/>
                    </a:cubicBezTo>
                    <a:cubicBezTo>
                      <a:pt x="42" y="253"/>
                      <a:pt x="30" y="310"/>
                      <a:pt x="27" y="364"/>
                    </a:cubicBezTo>
                    <a:cubicBezTo>
                      <a:pt x="0" y="477"/>
                      <a:pt x="1" y="598"/>
                      <a:pt x="23" y="706"/>
                    </a:cubicBezTo>
                    <a:cubicBezTo>
                      <a:pt x="27" y="726"/>
                      <a:pt x="43" y="735"/>
                      <a:pt x="60" y="735"/>
                    </a:cubicBezTo>
                    <a:cubicBezTo>
                      <a:pt x="75" y="735"/>
                      <a:pt x="89" y="728"/>
                      <a:pt x="97" y="715"/>
                    </a:cubicBezTo>
                    <a:cubicBezTo>
                      <a:pt x="125" y="670"/>
                      <a:pt x="150" y="624"/>
                      <a:pt x="169" y="573"/>
                    </a:cubicBezTo>
                    <a:cubicBezTo>
                      <a:pt x="187" y="526"/>
                      <a:pt x="200" y="475"/>
                      <a:pt x="222" y="426"/>
                    </a:cubicBezTo>
                    <a:cubicBezTo>
                      <a:pt x="245" y="375"/>
                      <a:pt x="275" y="327"/>
                      <a:pt x="301" y="277"/>
                    </a:cubicBezTo>
                    <a:cubicBezTo>
                      <a:pt x="330" y="220"/>
                      <a:pt x="349" y="161"/>
                      <a:pt x="370" y="102"/>
                    </a:cubicBezTo>
                    <a:cubicBezTo>
                      <a:pt x="391" y="52"/>
                      <a:pt x="340" y="3"/>
                      <a:pt x="291" y="1"/>
                    </a:cubicBezTo>
                    <a:cubicBezTo>
                      <a:pt x="288" y="1"/>
                      <a:pt x="284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>
                <a:off x="1786325" y="2157875"/>
                <a:ext cx="46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9" extrusionOk="0">
                    <a:moveTo>
                      <a:pt x="94" y="1"/>
                    </a:moveTo>
                    <a:cubicBezTo>
                      <a:pt x="88" y="1"/>
                      <a:pt x="87" y="1"/>
                      <a:pt x="79" y="4"/>
                    </a:cubicBezTo>
                    <a:cubicBezTo>
                      <a:pt x="69" y="4"/>
                      <a:pt x="62" y="5"/>
                      <a:pt x="55" y="11"/>
                    </a:cubicBezTo>
                    <a:cubicBezTo>
                      <a:pt x="48" y="12"/>
                      <a:pt x="40" y="15"/>
                      <a:pt x="36" y="22"/>
                    </a:cubicBezTo>
                    <a:cubicBezTo>
                      <a:pt x="32" y="25"/>
                      <a:pt x="29" y="28"/>
                      <a:pt x="26" y="30"/>
                    </a:cubicBezTo>
                    <a:cubicBezTo>
                      <a:pt x="22" y="35"/>
                      <a:pt x="17" y="43"/>
                      <a:pt x="12" y="48"/>
                    </a:cubicBezTo>
                    <a:cubicBezTo>
                      <a:pt x="9" y="56"/>
                      <a:pt x="6" y="63"/>
                      <a:pt x="3" y="70"/>
                    </a:cubicBezTo>
                    <a:cubicBezTo>
                      <a:pt x="1" y="79"/>
                      <a:pt x="1" y="86"/>
                      <a:pt x="0" y="94"/>
                    </a:cubicBezTo>
                    <a:lnTo>
                      <a:pt x="0" y="97"/>
                    </a:lnTo>
                    <a:lnTo>
                      <a:pt x="0" y="102"/>
                    </a:lnTo>
                    <a:lnTo>
                      <a:pt x="0" y="122"/>
                    </a:lnTo>
                    <a:cubicBezTo>
                      <a:pt x="0" y="136"/>
                      <a:pt x="3" y="149"/>
                      <a:pt x="10" y="159"/>
                    </a:cubicBezTo>
                    <a:cubicBezTo>
                      <a:pt x="16" y="169"/>
                      <a:pt x="22" y="177"/>
                      <a:pt x="30" y="181"/>
                    </a:cubicBezTo>
                    <a:cubicBezTo>
                      <a:pt x="38" y="188"/>
                      <a:pt x="46" y="192"/>
                      <a:pt x="55" y="195"/>
                    </a:cubicBezTo>
                    <a:cubicBezTo>
                      <a:pt x="62" y="198"/>
                      <a:pt x="69" y="199"/>
                      <a:pt x="76" y="199"/>
                    </a:cubicBezTo>
                    <a:cubicBezTo>
                      <a:pt x="83" y="199"/>
                      <a:pt x="89" y="198"/>
                      <a:pt x="97" y="195"/>
                    </a:cubicBezTo>
                    <a:cubicBezTo>
                      <a:pt x="110" y="191"/>
                      <a:pt x="123" y="185"/>
                      <a:pt x="133" y="178"/>
                    </a:cubicBezTo>
                    <a:cubicBezTo>
                      <a:pt x="134" y="178"/>
                      <a:pt x="137" y="177"/>
                      <a:pt x="137" y="177"/>
                    </a:cubicBezTo>
                    <a:cubicBezTo>
                      <a:pt x="140" y="174"/>
                      <a:pt x="141" y="172"/>
                      <a:pt x="147" y="167"/>
                    </a:cubicBezTo>
                    <a:cubicBezTo>
                      <a:pt x="159" y="159"/>
                      <a:pt x="166" y="152"/>
                      <a:pt x="170" y="142"/>
                    </a:cubicBezTo>
                    <a:cubicBezTo>
                      <a:pt x="174" y="135"/>
                      <a:pt x="176" y="128"/>
                      <a:pt x="180" y="120"/>
                    </a:cubicBezTo>
                    <a:cubicBezTo>
                      <a:pt x="180" y="116"/>
                      <a:pt x="183" y="99"/>
                      <a:pt x="183" y="94"/>
                    </a:cubicBezTo>
                    <a:cubicBezTo>
                      <a:pt x="180" y="84"/>
                      <a:pt x="180" y="77"/>
                      <a:pt x="177" y="69"/>
                    </a:cubicBezTo>
                    <a:cubicBezTo>
                      <a:pt x="174" y="61"/>
                      <a:pt x="173" y="54"/>
                      <a:pt x="169" y="47"/>
                    </a:cubicBezTo>
                    <a:lnTo>
                      <a:pt x="169" y="44"/>
                    </a:lnTo>
                    <a:cubicBezTo>
                      <a:pt x="163" y="34"/>
                      <a:pt x="156" y="27"/>
                      <a:pt x="147" y="21"/>
                    </a:cubicBezTo>
                    <a:cubicBezTo>
                      <a:pt x="138" y="14"/>
                      <a:pt x="130" y="8"/>
                      <a:pt x="118" y="5"/>
                    </a:cubicBezTo>
                    <a:cubicBezTo>
                      <a:pt x="110" y="4"/>
                      <a:pt x="102" y="4"/>
                      <a:pt x="9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/>
              <p:nvPr/>
            </p:nvSpPr>
            <p:spPr>
              <a:xfrm>
                <a:off x="1830925" y="2052725"/>
                <a:ext cx="25025" cy="45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834" extrusionOk="0">
                    <a:moveTo>
                      <a:pt x="701" y="1"/>
                    </a:moveTo>
                    <a:cubicBezTo>
                      <a:pt x="665" y="1"/>
                      <a:pt x="630" y="21"/>
                      <a:pt x="620" y="61"/>
                    </a:cubicBezTo>
                    <a:cubicBezTo>
                      <a:pt x="597" y="175"/>
                      <a:pt x="563" y="289"/>
                      <a:pt x="525" y="401"/>
                    </a:cubicBezTo>
                    <a:cubicBezTo>
                      <a:pt x="397" y="600"/>
                      <a:pt x="246" y="786"/>
                      <a:pt x="143" y="998"/>
                    </a:cubicBezTo>
                    <a:cubicBezTo>
                      <a:pt x="78" y="1134"/>
                      <a:pt x="25" y="1276"/>
                      <a:pt x="8" y="1428"/>
                    </a:cubicBezTo>
                    <a:cubicBezTo>
                      <a:pt x="1" y="1494"/>
                      <a:pt x="3" y="1562"/>
                      <a:pt x="18" y="1630"/>
                    </a:cubicBezTo>
                    <a:cubicBezTo>
                      <a:pt x="25" y="1661"/>
                      <a:pt x="34" y="1691"/>
                      <a:pt x="47" y="1720"/>
                    </a:cubicBezTo>
                    <a:cubicBezTo>
                      <a:pt x="63" y="1759"/>
                      <a:pt x="91" y="1778"/>
                      <a:pt x="112" y="1814"/>
                    </a:cubicBezTo>
                    <a:cubicBezTo>
                      <a:pt x="119" y="1828"/>
                      <a:pt x="132" y="1834"/>
                      <a:pt x="145" y="1834"/>
                    </a:cubicBezTo>
                    <a:cubicBezTo>
                      <a:pt x="165" y="1834"/>
                      <a:pt x="186" y="1818"/>
                      <a:pt x="186" y="1795"/>
                    </a:cubicBezTo>
                    <a:cubicBezTo>
                      <a:pt x="214" y="1396"/>
                      <a:pt x="466" y="1069"/>
                      <a:pt x="661" y="737"/>
                    </a:cubicBezTo>
                    <a:cubicBezTo>
                      <a:pt x="753" y="580"/>
                      <a:pt x="1001" y="139"/>
                      <a:pt x="743" y="11"/>
                    </a:cubicBezTo>
                    <a:cubicBezTo>
                      <a:pt x="730" y="4"/>
                      <a:pt x="716" y="1"/>
                      <a:pt x="7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5"/>
              <p:cNvSpPr/>
              <p:nvPr/>
            </p:nvSpPr>
            <p:spPr>
              <a:xfrm>
                <a:off x="1846125" y="2047650"/>
                <a:ext cx="168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451" extrusionOk="0">
                    <a:moveTo>
                      <a:pt x="562" y="1"/>
                    </a:moveTo>
                    <a:cubicBezTo>
                      <a:pt x="557" y="1"/>
                      <a:pt x="551" y="1"/>
                      <a:pt x="546" y="2"/>
                    </a:cubicBezTo>
                    <a:cubicBezTo>
                      <a:pt x="481" y="11"/>
                      <a:pt x="452" y="67"/>
                      <a:pt x="464" y="127"/>
                    </a:cubicBezTo>
                    <a:cubicBezTo>
                      <a:pt x="464" y="133"/>
                      <a:pt x="465" y="139"/>
                      <a:pt x="465" y="143"/>
                    </a:cubicBezTo>
                    <a:lnTo>
                      <a:pt x="465" y="150"/>
                    </a:lnTo>
                    <a:cubicBezTo>
                      <a:pt x="465" y="158"/>
                      <a:pt x="466" y="168"/>
                      <a:pt x="466" y="175"/>
                    </a:cubicBezTo>
                    <a:cubicBezTo>
                      <a:pt x="465" y="178"/>
                      <a:pt x="461" y="179"/>
                      <a:pt x="461" y="185"/>
                    </a:cubicBezTo>
                    <a:cubicBezTo>
                      <a:pt x="456" y="225"/>
                      <a:pt x="449" y="264"/>
                      <a:pt x="443" y="305"/>
                    </a:cubicBezTo>
                    <a:cubicBezTo>
                      <a:pt x="438" y="344"/>
                      <a:pt x="429" y="381"/>
                      <a:pt x="425" y="421"/>
                    </a:cubicBezTo>
                    <a:cubicBezTo>
                      <a:pt x="423" y="431"/>
                      <a:pt x="422" y="443"/>
                      <a:pt x="422" y="456"/>
                    </a:cubicBezTo>
                    <a:cubicBezTo>
                      <a:pt x="361" y="607"/>
                      <a:pt x="276" y="749"/>
                      <a:pt x="200" y="893"/>
                    </a:cubicBezTo>
                    <a:cubicBezTo>
                      <a:pt x="120" y="1044"/>
                      <a:pt x="1" y="1263"/>
                      <a:pt x="86" y="1433"/>
                    </a:cubicBezTo>
                    <a:cubicBezTo>
                      <a:pt x="92" y="1444"/>
                      <a:pt x="105" y="1451"/>
                      <a:pt x="118" y="1451"/>
                    </a:cubicBezTo>
                    <a:cubicBezTo>
                      <a:pt x="130" y="1451"/>
                      <a:pt x="142" y="1445"/>
                      <a:pt x="148" y="1433"/>
                    </a:cubicBezTo>
                    <a:cubicBezTo>
                      <a:pt x="243" y="1223"/>
                      <a:pt x="389" y="1037"/>
                      <a:pt x="474" y="821"/>
                    </a:cubicBezTo>
                    <a:cubicBezTo>
                      <a:pt x="479" y="811"/>
                      <a:pt x="481" y="798"/>
                      <a:pt x="487" y="785"/>
                    </a:cubicBezTo>
                    <a:cubicBezTo>
                      <a:pt x="562" y="702"/>
                      <a:pt x="603" y="586"/>
                      <a:pt x="631" y="480"/>
                    </a:cubicBezTo>
                    <a:cubicBezTo>
                      <a:pt x="664" y="356"/>
                      <a:pt x="671" y="227"/>
                      <a:pt x="660" y="100"/>
                    </a:cubicBezTo>
                    <a:cubicBezTo>
                      <a:pt x="654" y="46"/>
                      <a:pt x="617" y="1"/>
                      <a:pt x="56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5"/>
              <p:cNvSpPr/>
              <p:nvPr/>
            </p:nvSpPr>
            <p:spPr>
              <a:xfrm>
                <a:off x="1885125" y="2049875"/>
                <a:ext cx="1022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207" extrusionOk="0">
                    <a:moveTo>
                      <a:pt x="150" y="0"/>
                    </a:moveTo>
                    <a:cubicBezTo>
                      <a:pt x="102" y="0"/>
                      <a:pt x="57" y="52"/>
                      <a:pt x="60" y="97"/>
                    </a:cubicBezTo>
                    <a:cubicBezTo>
                      <a:pt x="70" y="260"/>
                      <a:pt x="64" y="422"/>
                      <a:pt x="51" y="585"/>
                    </a:cubicBezTo>
                    <a:cubicBezTo>
                      <a:pt x="44" y="664"/>
                      <a:pt x="36" y="743"/>
                      <a:pt x="28" y="822"/>
                    </a:cubicBezTo>
                    <a:cubicBezTo>
                      <a:pt x="19" y="903"/>
                      <a:pt x="0" y="988"/>
                      <a:pt x="13" y="1069"/>
                    </a:cubicBezTo>
                    <a:cubicBezTo>
                      <a:pt x="13" y="1072"/>
                      <a:pt x="16" y="1075"/>
                      <a:pt x="19" y="1076"/>
                    </a:cubicBezTo>
                    <a:cubicBezTo>
                      <a:pt x="15" y="1104"/>
                      <a:pt x="9" y="1132"/>
                      <a:pt x="6" y="1160"/>
                    </a:cubicBezTo>
                    <a:cubicBezTo>
                      <a:pt x="2" y="1189"/>
                      <a:pt x="30" y="1207"/>
                      <a:pt x="56" y="1207"/>
                    </a:cubicBezTo>
                    <a:cubicBezTo>
                      <a:pt x="69" y="1207"/>
                      <a:pt x="82" y="1202"/>
                      <a:pt x="91" y="1193"/>
                    </a:cubicBezTo>
                    <a:cubicBezTo>
                      <a:pt x="134" y="1148"/>
                      <a:pt x="163" y="1091"/>
                      <a:pt x="188" y="1034"/>
                    </a:cubicBezTo>
                    <a:cubicBezTo>
                      <a:pt x="230" y="946"/>
                      <a:pt x="264" y="856"/>
                      <a:pt x="293" y="765"/>
                    </a:cubicBezTo>
                    <a:cubicBezTo>
                      <a:pt x="346" y="586"/>
                      <a:pt x="408" y="370"/>
                      <a:pt x="359" y="184"/>
                    </a:cubicBezTo>
                    <a:cubicBezTo>
                      <a:pt x="332" y="83"/>
                      <a:pt x="261" y="14"/>
                      <a:pt x="158" y="1"/>
                    </a:cubicBezTo>
                    <a:cubicBezTo>
                      <a:pt x="155" y="1"/>
                      <a:pt x="153" y="0"/>
                      <a:pt x="15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>
                <a:off x="1911900" y="1998850"/>
                <a:ext cx="1425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904" extrusionOk="0">
                    <a:moveTo>
                      <a:pt x="402" y="0"/>
                    </a:moveTo>
                    <a:cubicBezTo>
                      <a:pt x="380" y="0"/>
                      <a:pt x="357" y="11"/>
                      <a:pt x="346" y="31"/>
                    </a:cubicBezTo>
                    <a:cubicBezTo>
                      <a:pt x="328" y="63"/>
                      <a:pt x="315" y="96"/>
                      <a:pt x="303" y="131"/>
                    </a:cubicBezTo>
                    <a:cubicBezTo>
                      <a:pt x="171" y="348"/>
                      <a:pt x="173" y="638"/>
                      <a:pt x="166" y="881"/>
                    </a:cubicBezTo>
                    <a:cubicBezTo>
                      <a:pt x="163" y="981"/>
                      <a:pt x="156" y="1076"/>
                      <a:pt x="142" y="1171"/>
                    </a:cubicBezTo>
                    <a:cubicBezTo>
                      <a:pt x="111" y="1265"/>
                      <a:pt x="84" y="1357"/>
                      <a:pt x="72" y="1452"/>
                    </a:cubicBezTo>
                    <a:cubicBezTo>
                      <a:pt x="32" y="1588"/>
                      <a:pt x="0" y="1725"/>
                      <a:pt x="15" y="1867"/>
                    </a:cubicBezTo>
                    <a:cubicBezTo>
                      <a:pt x="16" y="1886"/>
                      <a:pt x="32" y="1903"/>
                      <a:pt x="51" y="1903"/>
                    </a:cubicBezTo>
                    <a:cubicBezTo>
                      <a:pt x="56" y="1903"/>
                      <a:pt x="62" y="1901"/>
                      <a:pt x="68" y="1898"/>
                    </a:cubicBezTo>
                    <a:cubicBezTo>
                      <a:pt x="300" y="1746"/>
                      <a:pt x="397" y="1400"/>
                      <a:pt x="457" y="1148"/>
                    </a:cubicBezTo>
                    <a:cubicBezTo>
                      <a:pt x="495" y="987"/>
                      <a:pt x="521" y="822"/>
                      <a:pt x="541" y="658"/>
                    </a:cubicBezTo>
                    <a:cubicBezTo>
                      <a:pt x="570" y="440"/>
                      <a:pt x="558" y="229"/>
                      <a:pt x="456" y="31"/>
                    </a:cubicBezTo>
                    <a:cubicBezTo>
                      <a:pt x="445" y="10"/>
                      <a:pt x="424" y="0"/>
                      <a:pt x="40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1935000" y="1992325"/>
                <a:ext cx="1430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824" extrusionOk="0">
                    <a:moveTo>
                      <a:pt x="188" y="1"/>
                    </a:moveTo>
                    <a:cubicBezTo>
                      <a:pt x="168" y="1"/>
                      <a:pt x="148" y="8"/>
                      <a:pt x="133" y="21"/>
                    </a:cubicBezTo>
                    <a:cubicBezTo>
                      <a:pt x="38" y="113"/>
                      <a:pt x="16" y="223"/>
                      <a:pt x="28" y="338"/>
                    </a:cubicBezTo>
                    <a:cubicBezTo>
                      <a:pt x="0" y="526"/>
                      <a:pt x="45" y="720"/>
                      <a:pt x="110" y="910"/>
                    </a:cubicBezTo>
                    <a:cubicBezTo>
                      <a:pt x="160" y="1056"/>
                      <a:pt x="221" y="1196"/>
                      <a:pt x="287" y="1336"/>
                    </a:cubicBezTo>
                    <a:cubicBezTo>
                      <a:pt x="320" y="1408"/>
                      <a:pt x="352" y="1480"/>
                      <a:pt x="377" y="1553"/>
                    </a:cubicBezTo>
                    <a:cubicBezTo>
                      <a:pt x="403" y="1625"/>
                      <a:pt x="439" y="1703"/>
                      <a:pt x="443" y="1778"/>
                    </a:cubicBezTo>
                    <a:cubicBezTo>
                      <a:pt x="445" y="1806"/>
                      <a:pt x="470" y="1823"/>
                      <a:pt x="493" y="1823"/>
                    </a:cubicBezTo>
                    <a:cubicBezTo>
                      <a:pt x="511" y="1823"/>
                      <a:pt x="528" y="1813"/>
                      <a:pt x="534" y="1791"/>
                    </a:cubicBezTo>
                    <a:cubicBezTo>
                      <a:pt x="571" y="1656"/>
                      <a:pt x="557" y="1506"/>
                      <a:pt x="537" y="1369"/>
                    </a:cubicBezTo>
                    <a:cubicBezTo>
                      <a:pt x="514" y="1213"/>
                      <a:pt x="479" y="1057"/>
                      <a:pt x="424" y="908"/>
                    </a:cubicBezTo>
                    <a:cubicBezTo>
                      <a:pt x="362" y="739"/>
                      <a:pt x="294" y="566"/>
                      <a:pt x="296" y="381"/>
                    </a:cubicBezTo>
                    <a:cubicBezTo>
                      <a:pt x="297" y="265"/>
                      <a:pt x="330" y="115"/>
                      <a:pt x="240" y="21"/>
                    </a:cubicBezTo>
                    <a:cubicBezTo>
                      <a:pt x="226" y="7"/>
                      <a:pt x="207" y="1"/>
                      <a:pt x="18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>
                <a:off x="1969875" y="2013500"/>
                <a:ext cx="2445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448" extrusionOk="0">
                    <a:moveTo>
                      <a:pt x="640" y="1"/>
                    </a:moveTo>
                    <a:cubicBezTo>
                      <a:pt x="617" y="1"/>
                      <a:pt x="597" y="15"/>
                      <a:pt x="587" y="39"/>
                    </a:cubicBezTo>
                    <a:cubicBezTo>
                      <a:pt x="522" y="231"/>
                      <a:pt x="605" y="448"/>
                      <a:pt x="652" y="633"/>
                    </a:cubicBezTo>
                    <a:cubicBezTo>
                      <a:pt x="668" y="692"/>
                      <a:pt x="684" y="760"/>
                      <a:pt x="700" y="829"/>
                    </a:cubicBezTo>
                    <a:cubicBezTo>
                      <a:pt x="710" y="908"/>
                      <a:pt x="721" y="989"/>
                      <a:pt x="734" y="1068"/>
                    </a:cubicBezTo>
                    <a:cubicBezTo>
                      <a:pt x="736" y="1077"/>
                      <a:pt x="736" y="1084"/>
                      <a:pt x="736" y="1094"/>
                    </a:cubicBezTo>
                    <a:cubicBezTo>
                      <a:pt x="739" y="1162"/>
                      <a:pt x="731" y="1228"/>
                      <a:pt x="713" y="1290"/>
                    </a:cubicBezTo>
                    <a:cubicBezTo>
                      <a:pt x="707" y="1286"/>
                      <a:pt x="704" y="1279"/>
                      <a:pt x="698" y="1276"/>
                    </a:cubicBezTo>
                    <a:cubicBezTo>
                      <a:pt x="695" y="1274"/>
                      <a:pt x="690" y="1274"/>
                      <a:pt x="685" y="1271"/>
                    </a:cubicBezTo>
                    <a:cubicBezTo>
                      <a:pt x="677" y="1261"/>
                      <a:pt x="671" y="1250"/>
                      <a:pt x="661" y="1241"/>
                    </a:cubicBezTo>
                    <a:cubicBezTo>
                      <a:pt x="649" y="1231"/>
                      <a:pt x="635" y="1227"/>
                      <a:pt x="623" y="1225"/>
                    </a:cubicBezTo>
                    <a:cubicBezTo>
                      <a:pt x="592" y="1176"/>
                      <a:pt x="569" y="1119"/>
                      <a:pt x="553" y="1082"/>
                    </a:cubicBezTo>
                    <a:cubicBezTo>
                      <a:pt x="511" y="990"/>
                      <a:pt x="476" y="895"/>
                      <a:pt x="443" y="801"/>
                    </a:cubicBezTo>
                    <a:cubicBezTo>
                      <a:pt x="371" y="601"/>
                      <a:pt x="344" y="339"/>
                      <a:pt x="142" y="222"/>
                    </a:cubicBezTo>
                    <a:cubicBezTo>
                      <a:pt x="130" y="215"/>
                      <a:pt x="117" y="212"/>
                      <a:pt x="105" y="212"/>
                    </a:cubicBezTo>
                    <a:cubicBezTo>
                      <a:pt x="50" y="212"/>
                      <a:pt x="0" y="273"/>
                      <a:pt x="35" y="327"/>
                    </a:cubicBezTo>
                    <a:cubicBezTo>
                      <a:pt x="50" y="352"/>
                      <a:pt x="63" y="375"/>
                      <a:pt x="76" y="398"/>
                    </a:cubicBezTo>
                    <a:cubicBezTo>
                      <a:pt x="181" y="708"/>
                      <a:pt x="309" y="1016"/>
                      <a:pt x="337" y="1343"/>
                    </a:cubicBezTo>
                    <a:cubicBezTo>
                      <a:pt x="354" y="1574"/>
                      <a:pt x="339" y="1815"/>
                      <a:pt x="318" y="2050"/>
                    </a:cubicBezTo>
                    <a:cubicBezTo>
                      <a:pt x="308" y="2079"/>
                      <a:pt x="296" y="2110"/>
                      <a:pt x="288" y="2136"/>
                    </a:cubicBezTo>
                    <a:cubicBezTo>
                      <a:pt x="279" y="2164"/>
                      <a:pt x="288" y="2185"/>
                      <a:pt x="303" y="2201"/>
                    </a:cubicBezTo>
                    <a:lnTo>
                      <a:pt x="282" y="2401"/>
                    </a:lnTo>
                    <a:cubicBezTo>
                      <a:pt x="280" y="2429"/>
                      <a:pt x="305" y="2448"/>
                      <a:pt x="330" y="2448"/>
                    </a:cubicBezTo>
                    <a:cubicBezTo>
                      <a:pt x="341" y="2448"/>
                      <a:pt x="352" y="2444"/>
                      <a:pt x="360" y="2435"/>
                    </a:cubicBezTo>
                    <a:cubicBezTo>
                      <a:pt x="469" y="2309"/>
                      <a:pt x="497" y="2136"/>
                      <a:pt x="540" y="1982"/>
                    </a:cubicBezTo>
                    <a:cubicBezTo>
                      <a:pt x="590" y="1805"/>
                      <a:pt x="609" y="1624"/>
                      <a:pt x="642" y="1447"/>
                    </a:cubicBezTo>
                    <a:lnTo>
                      <a:pt x="642" y="1447"/>
                    </a:lnTo>
                    <a:cubicBezTo>
                      <a:pt x="693" y="1622"/>
                      <a:pt x="619" y="1862"/>
                      <a:pt x="811" y="1966"/>
                    </a:cubicBezTo>
                    <a:cubicBezTo>
                      <a:pt x="820" y="1971"/>
                      <a:pt x="832" y="1974"/>
                      <a:pt x="843" y="1974"/>
                    </a:cubicBezTo>
                    <a:cubicBezTo>
                      <a:pt x="859" y="1974"/>
                      <a:pt x="875" y="1968"/>
                      <a:pt x="884" y="1956"/>
                    </a:cubicBezTo>
                    <a:cubicBezTo>
                      <a:pt x="978" y="1844"/>
                      <a:pt x="971" y="1679"/>
                      <a:pt x="965" y="1541"/>
                    </a:cubicBezTo>
                    <a:cubicBezTo>
                      <a:pt x="956" y="1319"/>
                      <a:pt x="946" y="1098"/>
                      <a:pt x="933" y="878"/>
                    </a:cubicBezTo>
                    <a:cubicBezTo>
                      <a:pt x="922" y="706"/>
                      <a:pt x="912" y="529"/>
                      <a:pt x="883" y="360"/>
                    </a:cubicBezTo>
                    <a:cubicBezTo>
                      <a:pt x="858" y="218"/>
                      <a:pt x="805" y="72"/>
                      <a:pt x="667" y="7"/>
                    </a:cubicBezTo>
                    <a:cubicBezTo>
                      <a:pt x="657" y="3"/>
                      <a:pt x="648" y="1"/>
                      <a:pt x="64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>
                <a:off x="2000075" y="2020450"/>
                <a:ext cx="79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978" extrusionOk="0">
                    <a:moveTo>
                      <a:pt x="179" y="352"/>
                    </a:moveTo>
                    <a:cubicBezTo>
                      <a:pt x="189" y="401"/>
                      <a:pt x="200" y="448"/>
                      <a:pt x="201" y="495"/>
                    </a:cubicBezTo>
                    <a:cubicBezTo>
                      <a:pt x="204" y="567"/>
                      <a:pt x="202" y="640"/>
                      <a:pt x="188" y="711"/>
                    </a:cubicBezTo>
                    <a:cubicBezTo>
                      <a:pt x="185" y="725"/>
                      <a:pt x="179" y="740"/>
                      <a:pt x="175" y="754"/>
                    </a:cubicBezTo>
                    <a:cubicBezTo>
                      <a:pt x="175" y="748"/>
                      <a:pt x="174" y="745"/>
                      <a:pt x="172" y="740"/>
                    </a:cubicBezTo>
                    <a:cubicBezTo>
                      <a:pt x="165" y="689"/>
                      <a:pt x="163" y="608"/>
                      <a:pt x="165" y="545"/>
                    </a:cubicBezTo>
                    <a:cubicBezTo>
                      <a:pt x="166" y="476"/>
                      <a:pt x="172" y="415"/>
                      <a:pt x="179" y="352"/>
                    </a:cubicBezTo>
                    <a:close/>
                    <a:moveTo>
                      <a:pt x="204" y="1"/>
                    </a:moveTo>
                    <a:cubicBezTo>
                      <a:pt x="156" y="1"/>
                      <a:pt x="106" y="33"/>
                      <a:pt x="106" y="84"/>
                    </a:cubicBezTo>
                    <a:cubicBezTo>
                      <a:pt x="78" y="90"/>
                      <a:pt x="55" y="107"/>
                      <a:pt x="45" y="141"/>
                    </a:cubicBezTo>
                    <a:cubicBezTo>
                      <a:pt x="14" y="277"/>
                      <a:pt x="1" y="420"/>
                      <a:pt x="1" y="555"/>
                    </a:cubicBezTo>
                    <a:cubicBezTo>
                      <a:pt x="1" y="633"/>
                      <a:pt x="5" y="711"/>
                      <a:pt x="16" y="787"/>
                    </a:cubicBezTo>
                    <a:cubicBezTo>
                      <a:pt x="28" y="849"/>
                      <a:pt x="48" y="918"/>
                      <a:pt x="99" y="960"/>
                    </a:cubicBezTo>
                    <a:cubicBezTo>
                      <a:pt x="113" y="972"/>
                      <a:pt x="131" y="978"/>
                      <a:pt x="148" y="978"/>
                    </a:cubicBezTo>
                    <a:cubicBezTo>
                      <a:pt x="170" y="978"/>
                      <a:pt x="192" y="968"/>
                      <a:pt x="207" y="944"/>
                    </a:cubicBezTo>
                    <a:cubicBezTo>
                      <a:pt x="223" y="918"/>
                      <a:pt x="237" y="891"/>
                      <a:pt x="251" y="864"/>
                    </a:cubicBezTo>
                    <a:cubicBezTo>
                      <a:pt x="267" y="833"/>
                      <a:pt x="280" y="799"/>
                      <a:pt x="289" y="764"/>
                    </a:cubicBezTo>
                    <a:cubicBezTo>
                      <a:pt x="311" y="685"/>
                      <a:pt x="316" y="601"/>
                      <a:pt x="316" y="518"/>
                    </a:cubicBezTo>
                    <a:cubicBezTo>
                      <a:pt x="316" y="437"/>
                      <a:pt x="318" y="355"/>
                      <a:pt x="311" y="271"/>
                    </a:cubicBezTo>
                    <a:cubicBezTo>
                      <a:pt x="308" y="237"/>
                      <a:pt x="302" y="203"/>
                      <a:pt x="302" y="169"/>
                    </a:cubicBezTo>
                    <a:cubicBezTo>
                      <a:pt x="303" y="124"/>
                      <a:pt x="302" y="88"/>
                      <a:pt x="282" y="46"/>
                    </a:cubicBezTo>
                    <a:cubicBezTo>
                      <a:pt x="267" y="15"/>
                      <a:pt x="236" y="1"/>
                      <a:pt x="20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1811725" y="1978850"/>
                <a:ext cx="422975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16919" h="4997" extrusionOk="0">
                    <a:moveTo>
                      <a:pt x="6941" y="0"/>
                    </a:moveTo>
                    <a:cubicBezTo>
                      <a:pt x="6748" y="0"/>
                      <a:pt x="6554" y="5"/>
                      <a:pt x="6360" y="15"/>
                    </a:cubicBezTo>
                    <a:cubicBezTo>
                      <a:pt x="5961" y="35"/>
                      <a:pt x="5558" y="92"/>
                      <a:pt x="5163" y="177"/>
                    </a:cubicBezTo>
                    <a:lnTo>
                      <a:pt x="4869" y="249"/>
                    </a:lnTo>
                    <a:cubicBezTo>
                      <a:pt x="4773" y="275"/>
                      <a:pt x="4678" y="308"/>
                      <a:pt x="4580" y="337"/>
                    </a:cubicBezTo>
                    <a:cubicBezTo>
                      <a:pt x="4387" y="394"/>
                      <a:pt x="4198" y="472"/>
                      <a:pt x="4012" y="551"/>
                    </a:cubicBezTo>
                    <a:cubicBezTo>
                      <a:pt x="3641" y="716"/>
                      <a:pt x="3290" y="918"/>
                      <a:pt x="2958" y="1147"/>
                    </a:cubicBezTo>
                    <a:cubicBezTo>
                      <a:pt x="2296" y="1605"/>
                      <a:pt x="1718" y="2177"/>
                      <a:pt x="1237" y="2814"/>
                    </a:cubicBezTo>
                    <a:cubicBezTo>
                      <a:pt x="761" y="3457"/>
                      <a:pt x="375" y="4149"/>
                      <a:pt x="22" y="4853"/>
                    </a:cubicBezTo>
                    <a:cubicBezTo>
                      <a:pt x="0" y="4897"/>
                      <a:pt x="16" y="4955"/>
                      <a:pt x="59" y="4984"/>
                    </a:cubicBezTo>
                    <a:cubicBezTo>
                      <a:pt x="74" y="4993"/>
                      <a:pt x="91" y="4997"/>
                      <a:pt x="108" y="4997"/>
                    </a:cubicBezTo>
                    <a:cubicBezTo>
                      <a:pt x="142" y="4997"/>
                      <a:pt x="176" y="4979"/>
                      <a:pt x="195" y="4948"/>
                    </a:cubicBezTo>
                    <a:cubicBezTo>
                      <a:pt x="588" y="4272"/>
                      <a:pt x="989" y="3600"/>
                      <a:pt x="1478" y="3002"/>
                    </a:cubicBezTo>
                    <a:cubicBezTo>
                      <a:pt x="1958" y="2399"/>
                      <a:pt x="2524" y="1869"/>
                      <a:pt x="3161" y="1448"/>
                    </a:cubicBezTo>
                    <a:cubicBezTo>
                      <a:pt x="3481" y="1242"/>
                      <a:pt x="3817" y="1057"/>
                      <a:pt x="4166" y="907"/>
                    </a:cubicBezTo>
                    <a:cubicBezTo>
                      <a:pt x="4342" y="835"/>
                      <a:pt x="4519" y="766"/>
                      <a:pt x="4701" y="713"/>
                    </a:cubicBezTo>
                    <a:cubicBezTo>
                      <a:pt x="4793" y="688"/>
                      <a:pt x="4882" y="658"/>
                      <a:pt x="4975" y="634"/>
                    </a:cubicBezTo>
                    <a:lnTo>
                      <a:pt x="5251" y="569"/>
                    </a:lnTo>
                    <a:cubicBezTo>
                      <a:pt x="5625" y="494"/>
                      <a:pt x="6004" y="442"/>
                      <a:pt x="6386" y="422"/>
                    </a:cubicBezTo>
                    <a:cubicBezTo>
                      <a:pt x="6550" y="414"/>
                      <a:pt x="6715" y="410"/>
                      <a:pt x="6880" y="410"/>
                    </a:cubicBezTo>
                    <a:cubicBezTo>
                      <a:pt x="7099" y="410"/>
                      <a:pt x="7318" y="417"/>
                      <a:pt x="7539" y="429"/>
                    </a:cubicBezTo>
                    <a:cubicBezTo>
                      <a:pt x="9083" y="511"/>
                      <a:pt x="10611" y="893"/>
                      <a:pt x="12190" y="1049"/>
                    </a:cubicBezTo>
                    <a:cubicBezTo>
                      <a:pt x="12638" y="1091"/>
                      <a:pt x="13089" y="1119"/>
                      <a:pt x="13540" y="1119"/>
                    </a:cubicBezTo>
                    <a:cubicBezTo>
                      <a:pt x="13885" y="1119"/>
                      <a:pt x="14230" y="1103"/>
                      <a:pt x="14575" y="1065"/>
                    </a:cubicBezTo>
                    <a:cubicBezTo>
                      <a:pt x="14971" y="1016"/>
                      <a:pt x="15366" y="941"/>
                      <a:pt x="15749" y="828"/>
                    </a:cubicBezTo>
                    <a:cubicBezTo>
                      <a:pt x="16133" y="713"/>
                      <a:pt x="16505" y="559"/>
                      <a:pt x="16855" y="367"/>
                    </a:cubicBezTo>
                    <a:cubicBezTo>
                      <a:pt x="16901" y="344"/>
                      <a:pt x="16918" y="286"/>
                      <a:pt x="16897" y="240"/>
                    </a:cubicBezTo>
                    <a:cubicBezTo>
                      <a:pt x="16880" y="204"/>
                      <a:pt x="16844" y="183"/>
                      <a:pt x="16807" y="183"/>
                    </a:cubicBezTo>
                    <a:cubicBezTo>
                      <a:pt x="16793" y="183"/>
                      <a:pt x="16779" y="186"/>
                      <a:pt x="16765" y="192"/>
                    </a:cubicBezTo>
                    <a:lnTo>
                      <a:pt x="16764" y="194"/>
                    </a:lnTo>
                    <a:cubicBezTo>
                      <a:pt x="16414" y="358"/>
                      <a:pt x="16052" y="488"/>
                      <a:pt x="15680" y="586"/>
                    </a:cubicBezTo>
                    <a:cubicBezTo>
                      <a:pt x="15307" y="680"/>
                      <a:pt x="14928" y="734"/>
                      <a:pt x="14543" y="768"/>
                    </a:cubicBezTo>
                    <a:cubicBezTo>
                      <a:pt x="14298" y="788"/>
                      <a:pt x="14053" y="797"/>
                      <a:pt x="13808" y="797"/>
                    </a:cubicBezTo>
                    <a:cubicBezTo>
                      <a:pt x="13282" y="797"/>
                      <a:pt x="12754" y="755"/>
                      <a:pt x="12228" y="691"/>
                    </a:cubicBezTo>
                    <a:cubicBezTo>
                      <a:pt x="11457" y="595"/>
                      <a:pt x="10690" y="456"/>
                      <a:pt x="9914" y="319"/>
                    </a:cubicBezTo>
                    <a:cubicBezTo>
                      <a:pt x="9140" y="185"/>
                      <a:pt x="8356" y="69"/>
                      <a:pt x="7561" y="18"/>
                    </a:cubicBezTo>
                    <a:cubicBezTo>
                      <a:pt x="7354" y="6"/>
                      <a:pt x="7148" y="0"/>
                      <a:pt x="69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5" name="Google Shape;845;p15"/>
          <p:cNvGrpSpPr/>
          <p:nvPr/>
        </p:nvGrpSpPr>
        <p:grpSpPr>
          <a:xfrm>
            <a:off x="742998" y="656466"/>
            <a:ext cx="1147215" cy="2010286"/>
            <a:chOff x="7725050" y="2943888"/>
            <a:chExt cx="970900" cy="1701325"/>
          </a:xfrm>
        </p:grpSpPr>
        <p:sp>
          <p:nvSpPr>
            <p:cNvPr id="49" name="Google Shape;49;p15"/>
            <p:cNvSpPr/>
            <p:nvPr/>
          </p:nvSpPr>
          <p:spPr>
            <a:xfrm>
              <a:off x="7817038" y="31602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15"/>
            <p:cNvGrpSpPr/>
            <p:nvPr/>
          </p:nvGrpSpPr>
          <p:grpSpPr>
            <a:xfrm>
              <a:off x="7725050" y="2943888"/>
              <a:ext cx="970900" cy="1701325"/>
              <a:chOff x="2934775" y="2917500"/>
              <a:chExt cx="970900" cy="1701325"/>
            </a:xfrm>
          </p:grpSpPr>
          <p:sp>
            <p:nvSpPr>
              <p:cNvPr id="847" name="Google Shape;847;p15"/>
              <p:cNvSpPr/>
              <p:nvPr/>
            </p:nvSpPr>
            <p:spPr>
              <a:xfrm>
                <a:off x="3157175" y="4110900"/>
                <a:ext cx="559525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3661" extrusionOk="0">
                    <a:moveTo>
                      <a:pt x="8949" y="0"/>
                    </a:moveTo>
                    <a:cubicBezTo>
                      <a:pt x="3885" y="0"/>
                      <a:pt x="62" y="593"/>
                      <a:pt x="34" y="1456"/>
                    </a:cubicBezTo>
                    <a:cubicBezTo>
                      <a:pt x="1" y="2445"/>
                      <a:pt x="4968" y="3414"/>
                      <a:pt x="11130" y="3621"/>
                    </a:cubicBezTo>
                    <a:cubicBezTo>
                      <a:pt x="11919" y="3648"/>
                      <a:pt x="12689" y="3661"/>
                      <a:pt x="13433" y="3661"/>
                    </a:cubicBezTo>
                    <a:cubicBezTo>
                      <a:pt x="18497" y="3661"/>
                      <a:pt x="22320" y="3068"/>
                      <a:pt x="22349" y="2204"/>
                    </a:cubicBezTo>
                    <a:cubicBezTo>
                      <a:pt x="22380" y="1216"/>
                      <a:pt x="17413" y="247"/>
                      <a:pt x="11251" y="39"/>
                    </a:cubicBezTo>
                    <a:cubicBezTo>
                      <a:pt x="10462" y="13"/>
                      <a:pt x="9692" y="0"/>
                      <a:pt x="8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>
                <a:off x="3164600" y="4134550"/>
                <a:ext cx="54645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21858" h="4045" extrusionOk="0">
                    <a:moveTo>
                      <a:pt x="9711" y="1"/>
                    </a:moveTo>
                    <a:cubicBezTo>
                      <a:pt x="8702" y="1"/>
                      <a:pt x="7681" y="236"/>
                      <a:pt x="6731" y="594"/>
                    </a:cubicBezTo>
                    <a:cubicBezTo>
                      <a:pt x="6108" y="830"/>
                      <a:pt x="5470" y="1123"/>
                      <a:pt x="4811" y="1123"/>
                    </a:cubicBezTo>
                    <a:cubicBezTo>
                      <a:pt x="4729" y="1123"/>
                      <a:pt x="4647" y="1118"/>
                      <a:pt x="4564" y="1108"/>
                    </a:cubicBezTo>
                    <a:cubicBezTo>
                      <a:pt x="3966" y="1038"/>
                      <a:pt x="3436" y="699"/>
                      <a:pt x="2855" y="539"/>
                    </a:cubicBezTo>
                    <a:cubicBezTo>
                      <a:pt x="2604" y="470"/>
                      <a:pt x="2345" y="436"/>
                      <a:pt x="2085" y="436"/>
                    </a:cubicBezTo>
                    <a:cubicBezTo>
                      <a:pt x="1321" y="436"/>
                      <a:pt x="554" y="728"/>
                      <a:pt x="1" y="1260"/>
                    </a:cubicBezTo>
                    <a:cubicBezTo>
                      <a:pt x="164" y="1725"/>
                      <a:pt x="559" y="2018"/>
                      <a:pt x="975" y="2184"/>
                    </a:cubicBezTo>
                    <a:cubicBezTo>
                      <a:pt x="1398" y="2352"/>
                      <a:pt x="1850" y="2417"/>
                      <a:pt x="2293" y="2511"/>
                    </a:cubicBezTo>
                    <a:cubicBezTo>
                      <a:pt x="3254" y="2713"/>
                      <a:pt x="4179" y="3049"/>
                      <a:pt x="5124" y="3308"/>
                    </a:cubicBezTo>
                    <a:cubicBezTo>
                      <a:pt x="7010" y="3827"/>
                      <a:pt x="8956" y="4045"/>
                      <a:pt x="10913" y="4045"/>
                    </a:cubicBezTo>
                    <a:cubicBezTo>
                      <a:pt x="13036" y="4045"/>
                      <a:pt x="15172" y="3788"/>
                      <a:pt x="17258" y="3383"/>
                    </a:cubicBezTo>
                    <a:cubicBezTo>
                      <a:pt x="18846" y="3076"/>
                      <a:pt x="20443" y="2672"/>
                      <a:pt x="21857" y="1884"/>
                    </a:cubicBezTo>
                    <a:cubicBezTo>
                      <a:pt x="21322" y="1232"/>
                      <a:pt x="20418" y="1046"/>
                      <a:pt x="19559" y="1046"/>
                    </a:cubicBezTo>
                    <a:cubicBezTo>
                      <a:pt x="19467" y="1046"/>
                      <a:pt x="19376" y="1048"/>
                      <a:pt x="19286" y="1052"/>
                    </a:cubicBezTo>
                    <a:cubicBezTo>
                      <a:pt x="18753" y="1074"/>
                      <a:pt x="18211" y="1140"/>
                      <a:pt x="17678" y="1140"/>
                    </a:cubicBezTo>
                    <a:cubicBezTo>
                      <a:pt x="17278" y="1140"/>
                      <a:pt x="16883" y="1103"/>
                      <a:pt x="16501" y="983"/>
                    </a:cubicBezTo>
                    <a:cubicBezTo>
                      <a:pt x="15893" y="793"/>
                      <a:pt x="15345" y="399"/>
                      <a:pt x="14711" y="345"/>
                    </a:cubicBezTo>
                    <a:cubicBezTo>
                      <a:pt x="14656" y="340"/>
                      <a:pt x="14601" y="338"/>
                      <a:pt x="14547" y="338"/>
                    </a:cubicBezTo>
                    <a:cubicBezTo>
                      <a:pt x="13968" y="338"/>
                      <a:pt x="13399" y="585"/>
                      <a:pt x="12818" y="585"/>
                    </a:cubicBezTo>
                    <a:cubicBezTo>
                      <a:pt x="12796" y="585"/>
                      <a:pt x="12775" y="584"/>
                      <a:pt x="12753" y="584"/>
                    </a:cubicBezTo>
                    <a:cubicBezTo>
                      <a:pt x="12251" y="568"/>
                      <a:pt x="11782" y="356"/>
                      <a:pt x="11300" y="218"/>
                    </a:cubicBezTo>
                    <a:cubicBezTo>
                      <a:pt x="10782" y="68"/>
                      <a:pt x="10248" y="1"/>
                      <a:pt x="9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5"/>
              <p:cNvSpPr/>
              <p:nvPr/>
            </p:nvSpPr>
            <p:spPr>
              <a:xfrm>
                <a:off x="3158600" y="4149450"/>
                <a:ext cx="557350" cy="469375"/>
              </a:xfrm>
              <a:custGeom>
                <a:avLst/>
                <a:gdLst/>
                <a:ahLst/>
                <a:cxnLst/>
                <a:rect l="l" t="t" r="r" b="b"/>
                <a:pathLst>
                  <a:path w="22294" h="1877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5249"/>
                      <a:pt x="1010" y="11015"/>
                      <a:pt x="1985" y="15854"/>
                    </a:cubicBezTo>
                    <a:cubicBezTo>
                      <a:pt x="2083" y="16341"/>
                      <a:pt x="2128" y="16868"/>
                      <a:pt x="2456" y="17242"/>
                    </a:cubicBezTo>
                    <a:cubicBezTo>
                      <a:pt x="2747" y="17573"/>
                      <a:pt x="3174" y="17768"/>
                      <a:pt x="3605" y="17856"/>
                    </a:cubicBezTo>
                    <a:cubicBezTo>
                      <a:pt x="6389" y="18420"/>
                      <a:pt x="9272" y="18775"/>
                      <a:pt x="11936" y="18775"/>
                    </a:cubicBezTo>
                    <a:cubicBezTo>
                      <a:pt x="14228" y="18775"/>
                      <a:pt x="16356" y="18513"/>
                      <a:pt x="18119" y="17896"/>
                    </a:cubicBezTo>
                    <a:cubicBezTo>
                      <a:pt x="18360" y="17811"/>
                      <a:pt x="18605" y="17720"/>
                      <a:pt x="18802" y="17557"/>
                    </a:cubicBezTo>
                    <a:cubicBezTo>
                      <a:pt x="19036" y="17360"/>
                      <a:pt x="19194" y="17084"/>
                      <a:pt x="19307" y="16798"/>
                    </a:cubicBezTo>
                    <a:cubicBezTo>
                      <a:pt x="20630" y="13432"/>
                      <a:pt x="21812" y="4452"/>
                      <a:pt x="22293" y="661"/>
                    </a:cubicBezTo>
                    <a:lnTo>
                      <a:pt x="22293" y="661"/>
                    </a:lnTo>
                    <a:cubicBezTo>
                      <a:pt x="21140" y="1421"/>
                      <a:pt x="17363" y="1755"/>
                      <a:pt x="12735" y="1947"/>
                    </a:cubicBezTo>
                    <a:cubicBezTo>
                      <a:pt x="12094" y="1973"/>
                      <a:pt x="11471" y="1985"/>
                      <a:pt x="10867" y="1985"/>
                    </a:cubicBezTo>
                    <a:cubicBezTo>
                      <a:pt x="4360" y="1985"/>
                      <a:pt x="73" y="56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5"/>
              <p:cNvSpPr/>
              <p:nvPr/>
            </p:nvSpPr>
            <p:spPr>
              <a:xfrm>
                <a:off x="3446300" y="3344650"/>
                <a:ext cx="459375" cy="580300"/>
              </a:xfrm>
              <a:custGeom>
                <a:avLst/>
                <a:gdLst/>
                <a:ahLst/>
                <a:cxnLst/>
                <a:rect l="l" t="t" r="r" b="b"/>
                <a:pathLst>
                  <a:path w="18375" h="23212" extrusionOk="0">
                    <a:moveTo>
                      <a:pt x="17822" y="1"/>
                    </a:moveTo>
                    <a:cubicBezTo>
                      <a:pt x="17729" y="1"/>
                      <a:pt x="17628" y="33"/>
                      <a:pt x="17538" y="66"/>
                    </a:cubicBezTo>
                    <a:cubicBezTo>
                      <a:pt x="14563" y="1169"/>
                      <a:pt x="11571" y="2280"/>
                      <a:pt x="8836" y="3888"/>
                    </a:cubicBezTo>
                    <a:cubicBezTo>
                      <a:pt x="6101" y="5495"/>
                      <a:pt x="3611" y="7642"/>
                      <a:pt x="2062" y="10413"/>
                    </a:cubicBezTo>
                    <a:cubicBezTo>
                      <a:pt x="512" y="13182"/>
                      <a:pt x="0" y="16623"/>
                      <a:pt x="1154" y="19577"/>
                    </a:cubicBezTo>
                    <a:cubicBezTo>
                      <a:pt x="1474" y="20396"/>
                      <a:pt x="1932" y="21188"/>
                      <a:pt x="2621" y="21731"/>
                    </a:cubicBezTo>
                    <a:cubicBezTo>
                      <a:pt x="3313" y="22276"/>
                      <a:pt x="4274" y="22992"/>
                      <a:pt x="5445" y="23152"/>
                    </a:cubicBezTo>
                    <a:cubicBezTo>
                      <a:pt x="5731" y="23193"/>
                      <a:pt x="6020" y="23211"/>
                      <a:pt x="6308" y="23211"/>
                    </a:cubicBezTo>
                    <a:cubicBezTo>
                      <a:pt x="7194" y="23211"/>
                      <a:pt x="8082" y="23035"/>
                      <a:pt x="8930" y="22767"/>
                    </a:cubicBezTo>
                    <a:cubicBezTo>
                      <a:pt x="10245" y="22352"/>
                      <a:pt x="11490" y="21715"/>
                      <a:pt x="12606" y="20902"/>
                    </a:cubicBezTo>
                    <a:cubicBezTo>
                      <a:pt x="14135" y="19786"/>
                      <a:pt x="15427" y="18322"/>
                      <a:pt x="16231" y="16607"/>
                    </a:cubicBezTo>
                    <a:cubicBezTo>
                      <a:pt x="16839" y="15308"/>
                      <a:pt x="17158" y="13892"/>
                      <a:pt x="17414" y="12480"/>
                    </a:cubicBezTo>
                    <a:cubicBezTo>
                      <a:pt x="18131" y="8513"/>
                      <a:pt x="18374" y="4458"/>
                      <a:pt x="18136" y="434"/>
                    </a:cubicBezTo>
                    <a:cubicBezTo>
                      <a:pt x="18128" y="296"/>
                      <a:pt x="18109" y="138"/>
                      <a:pt x="18000" y="55"/>
                    </a:cubicBezTo>
                    <a:cubicBezTo>
                      <a:pt x="17947" y="16"/>
                      <a:pt x="17886" y="1"/>
                      <a:pt x="17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5"/>
              <p:cNvSpPr/>
              <p:nvPr/>
            </p:nvSpPr>
            <p:spPr>
              <a:xfrm>
                <a:off x="3478050" y="3353825"/>
                <a:ext cx="419775" cy="544475"/>
              </a:xfrm>
              <a:custGeom>
                <a:avLst/>
                <a:gdLst/>
                <a:ahLst/>
                <a:cxnLst/>
                <a:rect l="l" t="t" r="r" b="b"/>
                <a:pathLst>
                  <a:path w="16791" h="21779" extrusionOk="0">
                    <a:moveTo>
                      <a:pt x="4878" y="9883"/>
                    </a:moveTo>
                    <a:lnTo>
                      <a:pt x="4878" y="9883"/>
                    </a:lnTo>
                    <a:cubicBezTo>
                      <a:pt x="4872" y="9970"/>
                      <a:pt x="4867" y="10056"/>
                      <a:pt x="4859" y="10144"/>
                    </a:cubicBezTo>
                    <a:cubicBezTo>
                      <a:pt x="4846" y="10281"/>
                      <a:pt x="4835" y="10421"/>
                      <a:pt x="4822" y="10558"/>
                    </a:cubicBezTo>
                    <a:cubicBezTo>
                      <a:pt x="4829" y="10439"/>
                      <a:pt x="4836" y="10324"/>
                      <a:pt x="4845" y="10207"/>
                    </a:cubicBezTo>
                    <a:cubicBezTo>
                      <a:pt x="4854" y="10099"/>
                      <a:pt x="4865" y="9991"/>
                      <a:pt x="4878" y="9883"/>
                    </a:cubicBezTo>
                    <a:close/>
                    <a:moveTo>
                      <a:pt x="1019" y="18452"/>
                    </a:moveTo>
                    <a:cubicBezTo>
                      <a:pt x="1068" y="18575"/>
                      <a:pt x="1120" y="18696"/>
                      <a:pt x="1174" y="18817"/>
                    </a:cubicBezTo>
                    <a:cubicBezTo>
                      <a:pt x="1168" y="18813"/>
                      <a:pt x="1162" y="18805"/>
                      <a:pt x="1155" y="18800"/>
                    </a:cubicBezTo>
                    <a:cubicBezTo>
                      <a:pt x="1142" y="18791"/>
                      <a:pt x="1130" y="18784"/>
                      <a:pt x="1117" y="18781"/>
                    </a:cubicBezTo>
                    <a:cubicBezTo>
                      <a:pt x="1112" y="18766"/>
                      <a:pt x="1106" y="18749"/>
                      <a:pt x="1102" y="18735"/>
                    </a:cubicBezTo>
                    <a:cubicBezTo>
                      <a:pt x="1070" y="18641"/>
                      <a:pt x="1045" y="18547"/>
                      <a:pt x="1019" y="18452"/>
                    </a:cubicBezTo>
                    <a:close/>
                    <a:moveTo>
                      <a:pt x="16502" y="1"/>
                    </a:moveTo>
                    <a:cubicBezTo>
                      <a:pt x="16453" y="1"/>
                      <a:pt x="16402" y="18"/>
                      <a:pt x="16355" y="58"/>
                    </a:cubicBezTo>
                    <a:cubicBezTo>
                      <a:pt x="16226" y="169"/>
                      <a:pt x="16131" y="306"/>
                      <a:pt x="16038" y="446"/>
                    </a:cubicBezTo>
                    <a:cubicBezTo>
                      <a:pt x="15937" y="595"/>
                      <a:pt x="15836" y="691"/>
                      <a:pt x="15705" y="809"/>
                    </a:cubicBezTo>
                    <a:cubicBezTo>
                      <a:pt x="15575" y="929"/>
                      <a:pt x="15483" y="1086"/>
                      <a:pt x="15380" y="1227"/>
                    </a:cubicBezTo>
                    <a:cubicBezTo>
                      <a:pt x="15265" y="1387"/>
                      <a:pt x="15158" y="1553"/>
                      <a:pt x="15044" y="1716"/>
                    </a:cubicBezTo>
                    <a:cubicBezTo>
                      <a:pt x="14899" y="1923"/>
                      <a:pt x="14735" y="2118"/>
                      <a:pt x="14575" y="2314"/>
                    </a:cubicBezTo>
                    <a:cubicBezTo>
                      <a:pt x="14732" y="1925"/>
                      <a:pt x="14824" y="1516"/>
                      <a:pt x="14918" y="1105"/>
                    </a:cubicBezTo>
                    <a:cubicBezTo>
                      <a:pt x="14936" y="992"/>
                      <a:pt x="14897" y="883"/>
                      <a:pt x="14782" y="845"/>
                    </a:cubicBezTo>
                    <a:cubicBezTo>
                      <a:pt x="14763" y="839"/>
                      <a:pt x="14744" y="836"/>
                      <a:pt x="14724" y="836"/>
                    </a:cubicBezTo>
                    <a:cubicBezTo>
                      <a:pt x="14635" y="836"/>
                      <a:pt x="14543" y="893"/>
                      <a:pt x="14523" y="981"/>
                    </a:cubicBezTo>
                    <a:cubicBezTo>
                      <a:pt x="14503" y="1098"/>
                      <a:pt x="14432" y="1207"/>
                      <a:pt x="14389" y="1315"/>
                    </a:cubicBezTo>
                    <a:cubicBezTo>
                      <a:pt x="14335" y="1445"/>
                      <a:pt x="14286" y="1579"/>
                      <a:pt x="14223" y="1704"/>
                    </a:cubicBezTo>
                    <a:cubicBezTo>
                      <a:pt x="14105" y="1939"/>
                      <a:pt x="13953" y="2157"/>
                      <a:pt x="13831" y="2392"/>
                    </a:cubicBezTo>
                    <a:cubicBezTo>
                      <a:pt x="13574" y="2882"/>
                      <a:pt x="13260" y="3333"/>
                      <a:pt x="12960" y="3799"/>
                    </a:cubicBezTo>
                    <a:cubicBezTo>
                      <a:pt x="12947" y="3819"/>
                      <a:pt x="12933" y="3838"/>
                      <a:pt x="12921" y="3858"/>
                    </a:cubicBezTo>
                    <a:cubicBezTo>
                      <a:pt x="12928" y="3833"/>
                      <a:pt x="12936" y="3809"/>
                      <a:pt x="12940" y="3784"/>
                    </a:cubicBezTo>
                    <a:cubicBezTo>
                      <a:pt x="13025" y="3476"/>
                      <a:pt x="13109" y="3167"/>
                      <a:pt x="13199" y="2863"/>
                    </a:cubicBezTo>
                    <a:cubicBezTo>
                      <a:pt x="13210" y="2833"/>
                      <a:pt x="13220" y="2800"/>
                      <a:pt x="13228" y="2770"/>
                    </a:cubicBezTo>
                    <a:cubicBezTo>
                      <a:pt x="13299" y="2623"/>
                      <a:pt x="13368" y="2474"/>
                      <a:pt x="13434" y="2324"/>
                    </a:cubicBezTo>
                    <a:cubicBezTo>
                      <a:pt x="13452" y="2285"/>
                      <a:pt x="13430" y="2252"/>
                      <a:pt x="13398" y="2236"/>
                    </a:cubicBezTo>
                    <a:cubicBezTo>
                      <a:pt x="13419" y="2176"/>
                      <a:pt x="13436" y="2112"/>
                      <a:pt x="13443" y="2049"/>
                    </a:cubicBezTo>
                    <a:cubicBezTo>
                      <a:pt x="13448" y="2007"/>
                      <a:pt x="13411" y="1980"/>
                      <a:pt x="13374" y="1980"/>
                    </a:cubicBezTo>
                    <a:cubicBezTo>
                      <a:pt x="13357" y="1980"/>
                      <a:pt x="13341" y="1985"/>
                      <a:pt x="13328" y="1997"/>
                    </a:cubicBezTo>
                    <a:cubicBezTo>
                      <a:pt x="13166" y="2144"/>
                      <a:pt x="13091" y="2399"/>
                      <a:pt x="12996" y="2589"/>
                    </a:cubicBezTo>
                    <a:cubicBezTo>
                      <a:pt x="12854" y="2871"/>
                      <a:pt x="12744" y="3167"/>
                      <a:pt x="12626" y="3460"/>
                    </a:cubicBezTo>
                    <a:cubicBezTo>
                      <a:pt x="12497" y="3773"/>
                      <a:pt x="12371" y="4089"/>
                      <a:pt x="12238" y="4403"/>
                    </a:cubicBezTo>
                    <a:cubicBezTo>
                      <a:pt x="12201" y="4492"/>
                      <a:pt x="12162" y="4579"/>
                      <a:pt x="12123" y="4667"/>
                    </a:cubicBezTo>
                    <a:cubicBezTo>
                      <a:pt x="12123" y="4551"/>
                      <a:pt x="12133" y="4436"/>
                      <a:pt x="12143" y="4321"/>
                    </a:cubicBezTo>
                    <a:cubicBezTo>
                      <a:pt x="12160" y="4057"/>
                      <a:pt x="12167" y="3792"/>
                      <a:pt x="12201" y="3528"/>
                    </a:cubicBezTo>
                    <a:cubicBezTo>
                      <a:pt x="12238" y="3224"/>
                      <a:pt x="12288" y="2921"/>
                      <a:pt x="12335" y="2618"/>
                    </a:cubicBezTo>
                    <a:cubicBezTo>
                      <a:pt x="12382" y="2317"/>
                      <a:pt x="12428" y="2013"/>
                      <a:pt x="12526" y="1725"/>
                    </a:cubicBezTo>
                    <a:cubicBezTo>
                      <a:pt x="12566" y="1610"/>
                      <a:pt x="12471" y="1529"/>
                      <a:pt x="12371" y="1529"/>
                    </a:cubicBezTo>
                    <a:cubicBezTo>
                      <a:pt x="12348" y="1529"/>
                      <a:pt x="12326" y="1533"/>
                      <a:pt x="12304" y="1542"/>
                    </a:cubicBezTo>
                    <a:cubicBezTo>
                      <a:pt x="12196" y="1585"/>
                      <a:pt x="12130" y="1696"/>
                      <a:pt x="12065" y="1789"/>
                    </a:cubicBezTo>
                    <a:cubicBezTo>
                      <a:pt x="11977" y="1916"/>
                      <a:pt x="11915" y="2055"/>
                      <a:pt x="11859" y="2197"/>
                    </a:cubicBezTo>
                    <a:cubicBezTo>
                      <a:pt x="11735" y="2516"/>
                      <a:pt x="11636" y="2836"/>
                      <a:pt x="11537" y="3165"/>
                    </a:cubicBezTo>
                    <a:cubicBezTo>
                      <a:pt x="11437" y="3498"/>
                      <a:pt x="11343" y="3835"/>
                      <a:pt x="11238" y="4166"/>
                    </a:cubicBezTo>
                    <a:cubicBezTo>
                      <a:pt x="11130" y="4511"/>
                      <a:pt x="11014" y="4857"/>
                      <a:pt x="10951" y="5213"/>
                    </a:cubicBezTo>
                    <a:cubicBezTo>
                      <a:pt x="10892" y="5550"/>
                      <a:pt x="10841" y="5890"/>
                      <a:pt x="10762" y="6223"/>
                    </a:cubicBezTo>
                    <a:cubicBezTo>
                      <a:pt x="10730" y="6360"/>
                      <a:pt x="10699" y="6525"/>
                      <a:pt x="10624" y="6647"/>
                    </a:cubicBezTo>
                    <a:cubicBezTo>
                      <a:pt x="10619" y="6653"/>
                      <a:pt x="10586" y="6687"/>
                      <a:pt x="10559" y="6712"/>
                    </a:cubicBezTo>
                    <a:cubicBezTo>
                      <a:pt x="10550" y="6695"/>
                      <a:pt x="10539" y="6676"/>
                      <a:pt x="10533" y="6666"/>
                    </a:cubicBezTo>
                    <a:cubicBezTo>
                      <a:pt x="10276" y="6101"/>
                      <a:pt x="10380" y="5456"/>
                      <a:pt x="10402" y="4854"/>
                    </a:cubicBezTo>
                    <a:cubicBezTo>
                      <a:pt x="10416" y="4439"/>
                      <a:pt x="10417" y="4022"/>
                      <a:pt x="10443" y="3606"/>
                    </a:cubicBezTo>
                    <a:cubicBezTo>
                      <a:pt x="10456" y="3402"/>
                      <a:pt x="10482" y="3199"/>
                      <a:pt x="10536" y="3000"/>
                    </a:cubicBezTo>
                    <a:cubicBezTo>
                      <a:pt x="10588" y="2803"/>
                      <a:pt x="10680" y="2618"/>
                      <a:pt x="10727" y="2418"/>
                    </a:cubicBezTo>
                    <a:cubicBezTo>
                      <a:pt x="10758" y="2298"/>
                      <a:pt x="10670" y="2216"/>
                      <a:pt x="10575" y="2216"/>
                    </a:cubicBezTo>
                    <a:cubicBezTo>
                      <a:pt x="10526" y="2216"/>
                      <a:pt x="10476" y="2237"/>
                      <a:pt x="10439" y="2285"/>
                    </a:cubicBezTo>
                    <a:cubicBezTo>
                      <a:pt x="10157" y="2656"/>
                      <a:pt x="9978" y="3091"/>
                      <a:pt x="9819" y="3526"/>
                    </a:cubicBezTo>
                    <a:cubicBezTo>
                      <a:pt x="9638" y="4022"/>
                      <a:pt x="9502" y="4521"/>
                      <a:pt x="9385" y="5034"/>
                    </a:cubicBezTo>
                    <a:cubicBezTo>
                      <a:pt x="9269" y="5546"/>
                      <a:pt x="9211" y="6072"/>
                      <a:pt x="9182" y="6597"/>
                    </a:cubicBezTo>
                    <a:cubicBezTo>
                      <a:pt x="9163" y="6922"/>
                      <a:pt x="9175" y="7250"/>
                      <a:pt x="9184" y="7577"/>
                    </a:cubicBezTo>
                    <a:cubicBezTo>
                      <a:pt x="9163" y="7640"/>
                      <a:pt x="9145" y="7704"/>
                      <a:pt x="9127" y="7768"/>
                    </a:cubicBezTo>
                    <a:cubicBezTo>
                      <a:pt x="9110" y="7838"/>
                      <a:pt x="9096" y="7910"/>
                      <a:pt x="9081" y="7980"/>
                    </a:cubicBezTo>
                    <a:cubicBezTo>
                      <a:pt x="9055" y="7819"/>
                      <a:pt x="9029" y="7655"/>
                      <a:pt x="9001" y="7492"/>
                    </a:cubicBezTo>
                    <a:cubicBezTo>
                      <a:pt x="8897" y="6904"/>
                      <a:pt x="8738" y="6324"/>
                      <a:pt x="8672" y="5730"/>
                    </a:cubicBezTo>
                    <a:cubicBezTo>
                      <a:pt x="8607" y="5138"/>
                      <a:pt x="8382" y="4570"/>
                      <a:pt x="8212" y="4002"/>
                    </a:cubicBezTo>
                    <a:cubicBezTo>
                      <a:pt x="8191" y="3928"/>
                      <a:pt x="8126" y="3891"/>
                      <a:pt x="8062" y="3891"/>
                    </a:cubicBezTo>
                    <a:cubicBezTo>
                      <a:pt x="7990" y="3891"/>
                      <a:pt x="7919" y="3939"/>
                      <a:pt x="7915" y="4032"/>
                    </a:cubicBezTo>
                    <a:cubicBezTo>
                      <a:pt x="7909" y="4166"/>
                      <a:pt x="7966" y="4283"/>
                      <a:pt x="8010" y="4406"/>
                    </a:cubicBezTo>
                    <a:cubicBezTo>
                      <a:pt x="8028" y="4465"/>
                      <a:pt x="8043" y="4527"/>
                      <a:pt x="8061" y="4586"/>
                    </a:cubicBezTo>
                    <a:cubicBezTo>
                      <a:pt x="8061" y="4590"/>
                      <a:pt x="8064" y="4593"/>
                      <a:pt x="8064" y="4599"/>
                    </a:cubicBezTo>
                    <a:cubicBezTo>
                      <a:pt x="8090" y="4818"/>
                      <a:pt x="8081" y="5046"/>
                      <a:pt x="8088" y="5268"/>
                    </a:cubicBezTo>
                    <a:cubicBezTo>
                      <a:pt x="8108" y="5817"/>
                      <a:pt x="8092" y="6352"/>
                      <a:pt x="8029" y="6898"/>
                    </a:cubicBezTo>
                    <a:cubicBezTo>
                      <a:pt x="7967" y="7434"/>
                      <a:pt x="7924" y="7972"/>
                      <a:pt x="7881" y="8511"/>
                    </a:cubicBezTo>
                    <a:cubicBezTo>
                      <a:pt x="7859" y="8773"/>
                      <a:pt x="7858" y="9037"/>
                      <a:pt x="7837" y="9298"/>
                    </a:cubicBezTo>
                    <a:cubicBezTo>
                      <a:pt x="7816" y="9563"/>
                      <a:pt x="7780" y="9827"/>
                      <a:pt x="7765" y="10093"/>
                    </a:cubicBezTo>
                    <a:cubicBezTo>
                      <a:pt x="7751" y="10346"/>
                      <a:pt x="7736" y="10597"/>
                      <a:pt x="7647" y="10834"/>
                    </a:cubicBezTo>
                    <a:cubicBezTo>
                      <a:pt x="7618" y="10768"/>
                      <a:pt x="7595" y="10699"/>
                      <a:pt x="7563" y="10633"/>
                    </a:cubicBezTo>
                    <a:cubicBezTo>
                      <a:pt x="7516" y="10530"/>
                      <a:pt x="7447" y="10438"/>
                      <a:pt x="7401" y="10336"/>
                    </a:cubicBezTo>
                    <a:cubicBezTo>
                      <a:pt x="7347" y="10222"/>
                      <a:pt x="7333" y="10096"/>
                      <a:pt x="7307" y="9975"/>
                    </a:cubicBezTo>
                    <a:cubicBezTo>
                      <a:pt x="7252" y="9732"/>
                      <a:pt x="7167" y="9495"/>
                      <a:pt x="7115" y="9250"/>
                    </a:cubicBezTo>
                    <a:cubicBezTo>
                      <a:pt x="7004" y="8743"/>
                      <a:pt x="6820" y="8251"/>
                      <a:pt x="6768" y="7730"/>
                    </a:cubicBezTo>
                    <a:cubicBezTo>
                      <a:pt x="6717" y="7229"/>
                      <a:pt x="6687" y="6726"/>
                      <a:pt x="6624" y="6228"/>
                    </a:cubicBezTo>
                    <a:cubicBezTo>
                      <a:pt x="6597" y="6019"/>
                      <a:pt x="6586" y="5456"/>
                      <a:pt x="6280" y="5456"/>
                    </a:cubicBezTo>
                    <a:cubicBezTo>
                      <a:pt x="6276" y="5456"/>
                      <a:pt x="6273" y="5456"/>
                      <a:pt x="6269" y="5456"/>
                    </a:cubicBezTo>
                    <a:cubicBezTo>
                      <a:pt x="6121" y="5462"/>
                      <a:pt x="6024" y="5611"/>
                      <a:pt x="5952" y="5723"/>
                    </a:cubicBezTo>
                    <a:cubicBezTo>
                      <a:pt x="5841" y="5895"/>
                      <a:pt x="5825" y="6056"/>
                      <a:pt x="5818" y="6255"/>
                    </a:cubicBezTo>
                    <a:cubicBezTo>
                      <a:pt x="5803" y="6784"/>
                      <a:pt x="5772" y="7314"/>
                      <a:pt x="5789" y="7843"/>
                    </a:cubicBezTo>
                    <a:cubicBezTo>
                      <a:pt x="5798" y="8101"/>
                      <a:pt x="5801" y="8357"/>
                      <a:pt x="5818" y="8615"/>
                    </a:cubicBezTo>
                    <a:cubicBezTo>
                      <a:pt x="5837" y="8874"/>
                      <a:pt x="5808" y="9135"/>
                      <a:pt x="5825" y="9394"/>
                    </a:cubicBezTo>
                    <a:cubicBezTo>
                      <a:pt x="5844" y="9674"/>
                      <a:pt x="5838" y="9954"/>
                      <a:pt x="5855" y="10230"/>
                    </a:cubicBezTo>
                    <a:cubicBezTo>
                      <a:pt x="5876" y="10503"/>
                      <a:pt x="5880" y="10777"/>
                      <a:pt x="5865" y="11049"/>
                    </a:cubicBezTo>
                    <a:cubicBezTo>
                      <a:pt x="5840" y="11584"/>
                      <a:pt x="5760" y="12111"/>
                      <a:pt x="5703" y="12643"/>
                    </a:cubicBezTo>
                    <a:cubicBezTo>
                      <a:pt x="5675" y="12897"/>
                      <a:pt x="5658" y="13154"/>
                      <a:pt x="5599" y="13402"/>
                    </a:cubicBezTo>
                    <a:cubicBezTo>
                      <a:pt x="5541" y="13645"/>
                      <a:pt x="5443" y="13884"/>
                      <a:pt x="5347" y="14114"/>
                    </a:cubicBezTo>
                    <a:cubicBezTo>
                      <a:pt x="5339" y="14129"/>
                      <a:pt x="5332" y="14147"/>
                      <a:pt x="5325" y="14164"/>
                    </a:cubicBezTo>
                    <a:cubicBezTo>
                      <a:pt x="5276" y="13920"/>
                      <a:pt x="5228" y="13675"/>
                      <a:pt x="5197" y="13429"/>
                    </a:cubicBezTo>
                    <a:cubicBezTo>
                      <a:pt x="5116" y="12821"/>
                      <a:pt x="5132" y="12208"/>
                      <a:pt x="5089" y="11597"/>
                    </a:cubicBezTo>
                    <a:cubicBezTo>
                      <a:pt x="5045" y="10986"/>
                      <a:pt x="5080" y="10373"/>
                      <a:pt x="5094" y="9762"/>
                    </a:cubicBezTo>
                    <a:cubicBezTo>
                      <a:pt x="5102" y="9573"/>
                      <a:pt x="5104" y="9383"/>
                      <a:pt x="5127" y="9195"/>
                    </a:cubicBezTo>
                    <a:cubicBezTo>
                      <a:pt x="5162" y="8924"/>
                      <a:pt x="5236" y="8669"/>
                      <a:pt x="5161" y="8397"/>
                    </a:cubicBezTo>
                    <a:cubicBezTo>
                      <a:pt x="5156" y="8384"/>
                      <a:pt x="5152" y="8375"/>
                      <a:pt x="5146" y="8367"/>
                    </a:cubicBezTo>
                    <a:cubicBezTo>
                      <a:pt x="5146" y="8260"/>
                      <a:pt x="5135" y="8155"/>
                      <a:pt x="5099" y="8061"/>
                    </a:cubicBezTo>
                    <a:cubicBezTo>
                      <a:pt x="5083" y="8019"/>
                      <a:pt x="5042" y="7997"/>
                      <a:pt x="5003" y="7997"/>
                    </a:cubicBezTo>
                    <a:cubicBezTo>
                      <a:pt x="4962" y="7997"/>
                      <a:pt x="4923" y="8023"/>
                      <a:pt x="4924" y="8080"/>
                    </a:cubicBezTo>
                    <a:cubicBezTo>
                      <a:pt x="4926" y="8292"/>
                      <a:pt x="4882" y="8504"/>
                      <a:pt x="4843" y="8714"/>
                    </a:cubicBezTo>
                    <a:cubicBezTo>
                      <a:pt x="4825" y="8772"/>
                      <a:pt x="4807" y="8829"/>
                      <a:pt x="4793" y="8888"/>
                    </a:cubicBezTo>
                    <a:cubicBezTo>
                      <a:pt x="4760" y="9027"/>
                      <a:pt x="4731" y="9168"/>
                      <a:pt x="4705" y="9308"/>
                    </a:cubicBezTo>
                    <a:cubicBezTo>
                      <a:pt x="4647" y="9602"/>
                      <a:pt x="4609" y="9897"/>
                      <a:pt x="4580" y="10197"/>
                    </a:cubicBezTo>
                    <a:cubicBezTo>
                      <a:pt x="4522" y="10827"/>
                      <a:pt x="4489" y="11461"/>
                      <a:pt x="4470" y="12096"/>
                    </a:cubicBezTo>
                    <a:cubicBezTo>
                      <a:pt x="4462" y="12406"/>
                      <a:pt x="4482" y="12714"/>
                      <a:pt x="4499" y="13022"/>
                    </a:cubicBezTo>
                    <a:cubicBezTo>
                      <a:pt x="4515" y="13318"/>
                      <a:pt x="4521" y="13611"/>
                      <a:pt x="4548" y="13905"/>
                    </a:cubicBezTo>
                    <a:cubicBezTo>
                      <a:pt x="4565" y="14089"/>
                      <a:pt x="4587" y="14272"/>
                      <a:pt x="4616" y="14457"/>
                    </a:cubicBezTo>
                    <a:cubicBezTo>
                      <a:pt x="4548" y="14349"/>
                      <a:pt x="4493" y="14226"/>
                      <a:pt x="4460" y="14155"/>
                    </a:cubicBezTo>
                    <a:cubicBezTo>
                      <a:pt x="4036" y="13231"/>
                      <a:pt x="3974" y="12147"/>
                      <a:pt x="3938" y="11151"/>
                    </a:cubicBezTo>
                    <a:cubicBezTo>
                      <a:pt x="3920" y="10617"/>
                      <a:pt x="3928" y="10086"/>
                      <a:pt x="3938" y="9550"/>
                    </a:cubicBezTo>
                    <a:cubicBezTo>
                      <a:pt x="3950" y="9017"/>
                      <a:pt x="4013" y="8491"/>
                      <a:pt x="4049" y="7959"/>
                    </a:cubicBezTo>
                    <a:cubicBezTo>
                      <a:pt x="4065" y="7714"/>
                      <a:pt x="4160" y="7482"/>
                      <a:pt x="4173" y="7238"/>
                    </a:cubicBezTo>
                    <a:cubicBezTo>
                      <a:pt x="4178" y="7159"/>
                      <a:pt x="4121" y="7120"/>
                      <a:pt x="4061" y="7120"/>
                    </a:cubicBezTo>
                    <a:cubicBezTo>
                      <a:pt x="4021" y="7120"/>
                      <a:pt x="3980" y="7137"/>
                      <a:pt x="3953" y="7170"/>
                    </a:cubicBezTo>
                    <a:cubicBezTo>
                      <a:pt x="3650" y="7545"/>
                      <a:pt x="3506" y="8073"/>
                      <a:pt x="3369" y="8527"/>
                    </a:cubicBezTo>
                    <a:cubicBezTo>
                      <a:pt x="3287" y="8803"/>
                      <a:pt x="3252" y="9096"/>
                      <a:pt x="3179" y="9376"/>
                    </a:cubicBezTo>
                    <a:cubicBezTo>
                      <a:pt x="3101" y="9668"/>
                      <a:pt x="3056" y="9968"/>
                      <a:pt x="3022" y="10269"/>
                    </a:cubicBezTo>
                    <a:cubicBezTo>
                      <a:pt x="2951" y="10885"/>
                      <a:pt x="2980" y="11510"/>
                      <a:pt x="2991" y="12130"/>
                    </a:cubicBezTo>
                    <a:cubicBezTo>
                      <a:pt x="3001" y="12764"/>
                      <a:pt x="3098" y="13384"/>
                      <a:pt x="3156" y="14014"/>
                    </a:cubicBezTo>
                    <a:cubicBezTo>
                      <a:pt x="3182" y="14321"/>
                      <a:pt x="3207" y="14627"/>
                      <a:pt x="3245" y="14932"/>
                    </a:cubicBezTo>
                    <a:cubicBezTo>
                      <a:pt x="3282" y="15239"/>
                      <a:pt x="3355" y="15542"/>
                      <a:pt x="3343" y="15855"/>
                    </a:cubicBezTo>
                    <a:cubicBezTo>
                      <a:pt x="3331" y="16133"/>
                      <a:pt x="3326" y="16417"/>
                      <a:pt x="3307" y="16694"/>
                    </a:cubicBezTo>
                    <a:cubicBezTo>
                      <a:pt x="3303" y="16751"/>
                      <a:pt x="3293" y="16933"/>
                      <a:pt x="3229" y="16972"/>
                    </a:cubicBezTo>
                    <a:cubicBezTo>
                      <a:pt x="3225" y="16972"/>
                      <a:pt x="3223" y="16969"/>
                      <a:pt x="3218" y="16968"/>
                    </a:cubicBezTo>
                    <a:cubicBezTo>
                      <a:pt x="3187" y="16953"/>
                      <a:pt x="3163" y="16926"/>
                      <a:pt x="3138" y="16904"/>
                    </a:cubicBezTo>
                    <a:cubicBezTo>
                      <a:pt x="2862" y="16627"/>
                      <a:pt x="2712" y="16188"/>
                      <a:pt x="2593" y="15827"/>
                    </a:cubicBezTo>
                    <a:cubicBezTo>
                      <a:pt x="2410" y="15274"/>
                      <a:pt x="2258" y="14677"/>
                      <a:pt x="2194" y="14098"/>
                    </a:cubicBezTo>
                    <a:cubicBezTo>
                      <a:pt x="2118" y="13394"/>
                      <a:pt x="2072" y="12688"/>
                      <a:pt x="2040" y="11982"/>
                    </a:cubicBezTo>
                    <a:cubicBezTo>
                      <a:pt x="2024" y="11640"/>
                      <a:pt x="2011" y="11300"/>
                      <a:pt x="1992" y="10957"/>
                    </a:cubicBezTo>
                    <a:cubicBezTo>
                      <a:pt x="1984" y="10777"/>
                      <a:pt x="1959" y="10594"/>
                      <a:pt x="1989" y="10415"/>
                    </a:cubicBezTo>
                    <a:cubicBezTo>
                      <a:pt x="2018" y="10252"/>
                      <a:pt x="2033" y="10101"/>
                      <a:pt x="2036" y="9935"/>
                    </a:cubicBezTo>
                    <a:cubicBezTo>
                      <a:pt x="2038" y="9851"/>
                      <a:pt x="1974" y="9809"/>
                      <a:pt x="1910" y="9809"/>
                    </a:cubicBezTo>
                    <a:cubicBezTo>
                      <a:pt x="1849" y="9809"/>
                      <a:pt x="1788" y="9848"/>
                      <a:pt x="1782" y="9926"/>
                    </a:cubicBezTo>
                    <a:cubicBezTo>
                      <a:pt x="1772" y="10091"/>
                      <a:pt x="1721" y="10245"/>
                      <a:pt x="1688" y="10406"/>
                    </a:cubicBezTo>
                    <a:cubicBezTo>
                      <a:pt x="1658" y="10560"/>
                      <a:pt x="1642" y="10720"/>
                      <a:pt x="1618" y="10878"/>
                    </a:cubicBezTo>
                    <a:cubicBezTo>
                      <a:pt x="1567" y="11200"/>
                      <a:pt x="1505" y="11520"/>
                      <a:pt x="1478" y="11845"/>
                    </a:cubicBezTo>
                    <a:cubicBezTo>
                      <a:pt x="1449" y="12176"/>
                      <a:pt x="1452" y="12511"/>
                      <a:pt x="1442" y="12842"/>
                    </a:cubicBezTo>
                    <a:cubicBezTo>
                      <a:pt x="1433" y="13169"/>
                      <a:pt x="1472" y="13487"/>
                      <a:pt x="1485" y="13812"/>
                    </a:cubicBezTo>
                    <a:cubicBezTo>
                      <a:pt x="1498" y="14140"/>
                      <a:pt x="1495" y="14464"/>
                      <a:pt x="1528" y="14790"/>
                    </a:cubicBezTo>
                    <a:cubicBezTo>
                      <a:pt x="1558" y="15115"/>
                      <a:pt x="1607" y="15440"/>
                      <a:pt x="1664" y="15763"/>
                    </a:cubicBezTo>
                    <a:cubicBezTo>
                      <a:pt x="1773" y="16404"/>
                      <a:pt x="1874" y="17051"/>
                      <a:pt x="2054" y="17678"/>
                    </a:cubicBezTo>
                    <a:cubicBezTo>
                      <a:pt x="2229" y="18286"/>
                      <a:pt x="2471" y="18876"/>
                      <a:pt x="2663" y="19480"/>
                    </a:cubicBezTo>
                    <a:cubicBezTo>
                      <a:pt x="2755" y="19764"/>
                      <a:pt x="2889" y="20042"/>
                      <a:pt x="2962" y="20332"/>
                    </a:cubicBezTo>
                    <a:cubicBezTo>
                      <a:pt x="2991" y="20449"/>
                      <a:pt x="3026" y="20604"/>
                      <a:pt x="3016" y="20744"/>
                    </a:cubicBezTo>
                    <a:cubicBezTo>
                      <a:pt x="2929" y="20715"/>
                      <a:pt x="2846" y="20685"/>
                      <a:pt x="2766" y="20640"/>
                    </a:cubicBezTo>
                    <a:cubicBezTo>
                      <a:pt x="2759" y="20636"/>
                      <a:pt x="2753" y="20630"/>
                      <a:pt x="2746" y="20627"/>
                    </a:cubicBezTo>
                    <a:cubicBezTo>
                      <a:pt x="2644" y="20508"/>
                      <a:pt x="2533" y="20392"/>
                      <a:pt x="2418" y="20281"/>
                    </a:cubicBezTo>
                    <a:cubicBezTo>
                      <a:pt x="2371" y="20237"/>
                      <a:pt x="2321" y="20218"/>
                      <a:pt x="2272" y="20218"/>
                    </a:cubicBezTo>
                    <a:cubicBezTo>
                      <a:pt x="2067" y="19980"/>
                      <a:pt x="1902" y="19701"/>
                      <a:pt x="1762" y="19431"/>
                    </a:cubicBezTo>
                    <a:cubicBezTo>
                      <a:pt x="1485" y="18898"/>
                      <a:pt x="1228" y="18336"/>
                      <a:pt x="1054" y="17759"/>
                    </a:cubicBezTo>
                    <a:cubicBezTo>
                      <a:pt x="885" y="17192"/>
                      <a:pt x="807" y="16619"/>
                      <a:pt x="715" y="16036"/>
                    </a:cubicBezTo>
                    <a:cubicBezTo>
                      <a:pt x="662" y="15703"/>
                      <a:pt x="587" y="15373"/>
                      <a:pt x="549" y="15038"/>
                    </a:cubicBezTo>
                    <a:cubicBezTo>
                      <a:pt x="529" y="14863"/>
                      <a:pt x="512" y="14692"/>
                      <a:pt x="477" y="14522"/>
                    </a:cubicBezTo>
                    <a:cubicBezTo>
                      <a:pt x="450" y="14379"/>
                      <a:pt x="477" y="14230"/>
                      <a:pt x="426" y="14092"/>
                    </a:cubicBezTo>
                    <a:cubicBezTo>
                      <a:pt x="402" y="14030"/>
                      <a:pt x="343" y="13997"/>
                      <a:pt x="287" y="13997"/>
                    </a:cubicBezTo>
                    <a:cubicBezTo>
                      <a:pt x="226" y="13997"/>
                      <a:pt x="169" y="14036"/>
                      <a:pt x="166" y="14119"/>
                    </a:cubicBezTo>
                    <a:cubicBezTo>
                      <a:pt x="157" y="14413"/>
                      <a:pt x="54" y="14697"/>
                      <a:pt x="32" y="14991"/>
                    </a:cubicBezTo>
                    <a:cubicBezTo>
                      <a:pt x="13" y="15287"/>
                      <a:pt x="0" y="15591"/>
                      <a:pt x="6" y="15887"/>
                    </a:cubicBezTo>
                    <a:cubicBezTo>
                      <a:pt x="8" y="16058"/>
                      <a:pt x="28" y="16230"/>
                      <a:pt x="52" y="16398"/>
                    </a:cubicBezTo>
                    <a:cubicBezTo>
                      <a:pt x="57" y="16522"/>
                      <a:pt x="64" y="16648"/>
                      <a:pt x="80" y="16772"/>
                    </a:cubicBezTo>
                    <a:cubicBezTo>
                      <a:pt x="108" y="16989"/>
                      <a:pt x="169" y="17203"/>
                      <a:pt x="231" y="17413"/>
                    </a:cubicBezTo>
                    <a:cubicBezTo>
                      <a:pt x="251" y="17501"/>
                      <a:pt x="273" y="17589"/>
                      <a:pt x="296" y="17678"/>
                    </a:cubicBezTo>
                    <a:cubicBezTo>
                      <a:pt x="378" y="17981"/>
                      <a:pt x="428" y="18291"/>
                      <a:pt x="528" y="18588"/>
                    </a:cubicBezTo>
                    <a:cubicBezTo>
                      <a:pt x="620" y="18862"/>
                      <a:pt x="715" y="19137"/>
                      <a:pt x="823" y="19405"/>
                    </a:cubicBezTo>
                    <a:cubicBezTo>
                      <a:pt x="1027" y="19907"/>
                      <a:pt x="1220" y="20391"/>
                      <a:pt x="1587" y="20786"/>
                    </a:cubicBezTo>
                    <a:cubicBezTo>
                      <a:pt x="1584" y="20818"/>
                      <a:pt x="1589" y="20851"/>
                      <a:pt x="1607" y="20880"/>
                    </a:cubicBezTo>
                    <a:cubicBezTo>
                      <a:pt x="1615" y="20893"/>
                      <a:pt x="1625" y="20901"/>
                      <a:pt x="1635" y="20911"/>
                    </a:cubicBezTo>
                    <a:lnTo>
                      <a:pt x="1632" y="20914"/>
                    </a:lnTo>
                    <a:cubicBezTo>
                      <a:pt x="1805" y="21126"/>
                      <a:pt x="2053" y="21241"/>
                      <a:pt x="2272" y="21397"/>
                    </a:cubicBezTo>
                    <a:cubicBezTo>
                      <a:pt x="2294" y="21412"/>
                      <a:pt x="2319" y="21419"/>
                      <a:pt x="2345" y="21419"/>
                    </a:cubicBezTo>
                    <a:cubicBezTo>
                      <a:pt x="2371" y="21419"/>
                      <a:pt x="2397" y="21412"/>
                      <a:pt x="2422" y="21401"/>
                    </a:cubicBezTo>
                    <a:cubicBezTo>
                      <a:pt x="2446" y="21455"/>
                      <a:pt x="2495" y="21498"/>
                      <a:pt x="2573" y="21514"/>
                    </a:cubicBezTo>
                    <a:cubicBezTo>
                      <a:pt x="2680" y="21537"/>
                      <a:pt x="2774" y="21592"/>
                      <a:pt x="2876" y="21623"/>
                    </a:cubicBezTo>
                    <a:cubicBezTo>
                      <a:pt x="2993" y="21661"/>
                      <a:pt x="3114" y="21693"/>
                      <a:pt x="3231" y="21723"/>
                    </a:cubicBezTo>
                    <a:cubicBezTo>
                      <a:pt x="3377" y="21761"/>
                      <a:pt x="3519" y="21779"/>
                      <a:pt x="3663" y="21779"/>
                    </a:cubicBezTo>
                    <a:cubicBezTo>
                      <a:pt x="3769" y="21779"/>
                      <a:pt x="3875" y="21769"/>
                      <a:pt x="3984" y="21752"/>
                    </a:cubicBezTo>
                    <a:cubicBezTo>
                      <a:pt x="4241" y="21710"/>
                      <a:pt x="4506" y="21690"/>
                      <a:pt x="4766" y="21657"/>
                    </a:cubicBezTo>
                    <a:cubicBezTo>
                      <a:pt x="5032" y="21621"/>
                      <a:pt x="5299" y="21582"/>
                      <a:pt x="5566" y="21548"/>
                    </a:cubicBezTo>
                    <a:cubicBezTo>
                      <a:pt x="6100" y="21479"/>
                      <a:pt x="6640" y="21445"/>
                      <a:pt x="7174" y="21386"/>
                    </a:cubicBezTo>
                    <a:cubicBezTo>
                      <a:pt x="7690" y="21328"/>
                      <a:pt x="8208" y="21184"/>
                      <a:pt x="8702" y="21031"/>
                    </a:cubicBezTo>
                    <a:cubicBezTo>
                      <a:pt x="9132" y="20897"/>
                      <a:pt x="9596" y="20793"/>
                      <a:pt x="9992" y="20575"/>
                    </a:cubicBezTo>
                    <a:cubicBezTo>
                      <a:pt x="10207" y="20457"/>
                      <a:pt x="10240" y="20191"/>
                      <a:pt x="10033" y="20049"/>
                    </a:cubicBezTo>
                    <a:cubicBezTo>
                      <a:pt x="9854" y="19928"/>
                      <a:pt x="9607" y="19901"/>
                      <a:pt x="9398" y="19876"/>
                    </a:cubicBezTo>
                    <a:cubicBezTo>
                      <a:pt x="9169" y="19848"/>
                      <a:pt x="8940" y="19836"/>
                      <a:pt x="8709" y="19830"/>
                    </a:cubicBezTo>
                    <a:cubicBezTo>
                      <a:pt x="8346" y="19822"/>
                      <a:pt x="7984" y="19799"/>
                      <a:pt x="7625" y="19739"/>
                    </a:cubicBezTo>
                    <a:cubicBezTo>
                      <a:pt x="7517" y="19721"/>
                      <a:pt x="7409" y="19701"/>
                      <a:pt x="7303" y="19676"/>
                    </a:cubicBezTo>
                    <a:cubicBezTo>
                      <a:pt x="7478" y="19676"/>
                      <a:pt x="7654" y="19679"/>
                      <a:pt x="7830" y="19679"/>
                    </a:cubicBezTo>
                    <a:cubicBezTo>
                      <a:pt x="7933" y="19679"/>
                      <a:pt x="8036" y="19678"/>
                      <a:pt x="8139" y="19675"/>
                    </a:cubicBezTo>
                    <a:cubicBezTo>
                      <a:pt x="8708" y="19654"/>
                      <a:pt x="9276" y="19577"/>
                      <a:pt x="9834" y="19470"/>
                    </a:cubicBezTo>
                    <a:cubicBezTo>
                      <a:pt x="10384" y="19365"/>
                      <a:pt x="10941" y="19209"/>
                      <a:pt x="11468" y="19019"/>
                    </a:cubicBezTo>
                    <a:cubicBezTo>
                      <a:pt x="11729" y="18925"/>
                      <a:pt x="11980" y="18807"/>
                      <a:pt x="12238" y="18705"/>
                    </a:cubicBezTo>
                    <a:cubicBezTo>
                      <a:pt x="12506" y="18596"/>
                      <a:pt x="12780" y="18494"/>
                      <a:pt x="13044" y="18374"/>
                    </a:cubicBezTo>
                    <a:cubicBezTo>
                      <a:pt x="13212" y="18297"/>
                      <a:pt x="13156" y="17999"/>
                      <a:pt x="12969" y="17999"/>
                    </a:cubicBezTo>
                    <a:cubicBezTo>
                      <a:pt x="12964" y="17999"/>
                      <a:pt x="12959" y="17999"/>
                      <a:pt x="12954" y="18000"/>
                    </a:cubicBezTo>
                    <a:cubicBezTo>
                      <a:pt x="12718" y="18019"/>
                      <a:pt x="12481" y="18046"/>
                      <a:pt x="12244" y="18046"/>
                    </a:cubicBezTo>
                    <a:cubicBezTo>
                      <a:pt x="12237" y="18046"/>
                      <a:pt x="12231" y="18046"/>
                      <a:pt x="12225" y="18046"/>
                    </a:cubicBezTo>
                    <a:cubicBezTo>
                      <a:pt x="11979" y="18043"/>
                      <a:pt x="11739" y="17995"/>
                      <a:pt x="11494" y="17971"/>
                    </a:cubicBezTo>
                    <a:cubicBezTo>
                      <a:pt x="10985" y="17925"/>
                      <a:pt x="10485" y="17844"/>
                      <a:pt x="9978" y="17776"/>
                    </a:cubicBezTo>
                    <a:cubicBezTo>
                      <a:pt x="9469" y="17710"/>
                      <a:pt x="8960" y="17635"/>
                      <a:pt x="8450" y="17553"/>
                    </a:cubicBezTo>
                    <a:cubicBezTo>
                      <a:pt x="8244" y="17521"/>
                      <a:pt x="8035" y="17499"/>
                      <a:pt x="7852" y="17386"/>
                    </a:cubicBezTo>
                    <a:cubicBezTo>
                      <a:pt x="7777" y="17339"/>
                      <a:pt x="7710" y="17279"/>
                      <a:pt x="7660" y="17207"/>
                    </a:cubicBezTo>
                    <a:cubicBezTo>
                      <a:pt x="7633" y="17168"/>
                      <a:pt x="7614" y="17125"/>
                      <a:pt x="7589" y="17084"/>
                    </a:cubicBezTo>
                    <a:cubicBezTo>
                      <a:pt x="7585" y="17080"/>
                      <a:pt x="7576" y="17067"/>
                      <a:pt x="7569" y="17067"/>
                    </a:cubicBezTo>
                    <a:cubicBezTo>
                      <a:pt x="7585" y="17054"/>
                      <a:pt x="7617" y="17041"/>
                      <a:pt x="7627" y="17038"/>
                    </a:cubicBezTo>
                    <a:cubicBezTo>
                      <a:pt x="7807" y="16950"/>
                      <a:pt x="8043" y="16940"/>
                      <a:pt x="8239" y="16940"/>
                    </a:cubicBezTo>
                    <a:cubicBezTo>
                      <a:pt x="8482" y="16940"/>
                      <a:pt x="8724" y="16955"/>
                      <a:pt x="8965" y="16965"/>
                    </a:cubicBezTo>
                    <a:cubicBezTo>
                      <a:pt x="9214" y="16975"/>
                      <a:pt x="9459" y="17012"/>
                      <a:pt x="9707" y="17056"/>
                    </a:cubicBezTo>
                    <a:cubicBezTo>
                      <a:pt x="9946" y="17099"/>
                      <a:pt x="10187" y="17161"/>
                      <a:pt x="10432" y="17161"/>
                    </a:cubicBezTo>
                    <a:cubicBezTo>
                      <a:pt x="10505" y="17160"/>
                      <a:pt x="10577" y="17160"/>
                      <a:pt x="10649" y="17160"/>
                    </a:cubicBezTo>
                    <a:cubicBezTo>
                      <a:pt x="10811" y="17160"/>
                      <a:pt x="10972" y="17162"/>
                      <a:pt x="11135" y="17167"/>
                    </a:cubicBezTo>
                    <a:cubicBezTo>
                      <a:pt x="11158" y="17167"/>
                      <a:pt x="11180" y="17167"/>
                      <a:pt x="11202" y="17167"/>
                    </a:cubicBezTo>
                    <a:cubicBezTo>
                      <a:pt x="11420" y="17167"/>
                      <a:pt x="11621" y="17136"/>
                      <a:pt x="11837" y="17092"/>
                    </a:cubicBezTo>
                    <a:cubicBezTo>
                      <a:pt x="12068" y="17044"/>
                      <a:pt x="12281" y="16946"/>
                      <a:pt x="12503" y="16867"/>
                    </a:cubicBezTo>
                    <a:cubicBezTo>
                      <a:pt x="12737" y="16782"/>
                      <a:pt x="12977" y="16715"/>
                      <a:pt x="13212" y="16627"/>
                    </a:cubicBezTo>
                    <a:cubicBezTo>
                      <a:pt x="13413" y="16551"/>
                      <a:pt x="13603" y="16469"/>
                      <a:pt x="13777" y="16345"/>
                    </a:cubicBezTo>
                    <a:cubicBezTo>
                      <a:pt x="13883" y="16269"/>
                      <a:pt x="14034" y="16182"/>
                      <a:pt x="14070" y="16047"/>
                    </a:cubicBezTo>
                    <a:cubicBezTo>
                      <a:pt x="14139" y="15783"/>
                      <a:pt x="13914" y="15722"/>
                      <a:pt x="13694" y="15722"/>
                    </a:cubicBezTo>
                    <a:cubicBezTo>
                      <a:pt x="13588" y="15722"/>
                      <a:pt x="13484" y="15736"/>
                      <a:pt x="13414" y="15748"/>
                    </a:cubicBezTo>
                    <a:cubicBezTo>
                      <a:pt x="13360" y="15757"/>
                      <a:pt x="13315" y="15761"/>
                      <a:pt x="13263" y="15761"/>
                    </a:cubicBezTo>
                    <a:cubicBezTo>
                      <a:pt x="13255" y="15761"/>
                      <a:pt x="13248" y="15761"/>
                      <a:pt x="13240" y="15761"/>
                    </a:cubicBezTo>
                    <a:cubicBezTo>
                      <a:pt x="13233" y="15761"/>
                      <a:pt x="13227" y="15761"/>
                      <a:pt x="13220" y="15761"/>
                    </a:cubicBezTo>
                    <a:cubicBezTo>
                      <a:pt x="13110" y="15761"/>
                      <a:pt x="13007" y="15783"/>
                      <a:pt x="12900" y="15794"/>
                    </a:cubicBezTo>
                    <a:cubicBezTo>
                      <a:pt x="12672" y="15822"/>
                      <a:pt x="12434" y="15826"/>
                      <a:pt x="12208" y="15833"/>
                    </a:cubicBezTo>
                    <a:cubicBezTo>
                      <a:pt x="11760" y="15847"/>
                      <a:pt x="11314" y="15884"/>
                      <a:pt x="10867" y="15884"/>
                    </a:cubicBezTo>
                    <a:cubicBezTo>
                      <a:pt x="10799" y="15884"/>
                      <a:pt x="10731" y="15883"/>
                      <a:pt x="10663" y="15881"/>
                    </a:cubicBezTo>
                    <a:cubicBezTo>
                      <a:pt x="10147" y="15866"/>
                      <a:pt x="9630" y="15836"/>
                      <a:pt x="9113" y="15822"/>
                    </a:cubicBezTo>
                    <a:cubicBezTo>
                      <a:pt x="8941" y="15817"/>
                      <a:pt x="8767" y="15812"/>
                      <a:pt x="8593" y="15812"/>
                    </a:cubicBezTo>
                    <a:cubicBezTo>
                      <a:pt x="8509" y="15812"/>
                      <a:pt x="8425" y="15813"/>
                      <a:pt x="8342" y="15816"/>
                    </a:cubicBezTo>
                    <a:cubicBezTo>
                      <a:pt x="8226" y="15819"/>
                      <a:pt x="8113" y="15826"/>
                      <a:pt x="8001" y="15826"/>
                    </a:cubicBezTo>
                    <a:cubicBezTo>
                      <a:pt x="7885" y="15826"/>
                      <a:pt x="7770" y="15819"/>
                      <a:pt x="7653" y="15794"/>
                    </a:cubicBezTo>
                    <a:cubicBezTo>
                      <a:pt x="7571" y="15777"/>
                      <a:pt x="7484" y="15764"/>
                      <a:pt x="7409" y="15727"/>
                    </a:cubicBezTo>
                    <a:cubicBezTo>
                      <a:pt x="7340" y="15692"/>
                      <a:pt x="7362" y="15699"/>
                      <a:pt x="7409" y="15654"/>
                    </a:cubicBezTo>
                    <a:cubicBezTo>
                      <a:pt x="7512" y="15555"/>
                      <a:pt x="7670" y="15480"/>
                      <a:pt x="7806" y="15437"/>
                    </a:cubicBezTo>
                    <a:cubicBezTo>
                      <a:pt x="8023" y="15366"/>
                      <a:pt x="8248" y="15324"/>
                      <a:pt x="8467" y="15251"/>
                    </a:cubicBezTo>
                    <a:cubicBezTo>
                      <a:pt x="8692" y="15174"/>
                      <a:pt x="8911" y="15134"/>
                      <a:pt x="9148" y="15101"/>
                    </a:cubicBezTo>
                    <a:cubicBezTo>
                      <a:pt x="9629" y="15035"/>
                      <a:pt x="10109" y="14948"/>
                      <a:pt x="10575" y="14807"/>
                    </a:cubicBezTo>
                    <a:cubicBezTo>
                      <a:pt x="11050" y="14663"/>
                      <a:pt x="11526" y="14522"/>
                      <a:pt x="12005" y="14386"/>
                    </a:cubicBezTo>
                    <a:cubicBezTo>
                      <a:pt x="12470" y="14255"/>
                      <a:pt x="12910" y="14075"/>
                      <a:pt x="13358" y="13897"/>
                    </a:cubicBezTo>
                    <a:cubicBezTo>
                      <a:pt x="13788" y="13729"/>
                      <a:pt x="14151" y="13484"/>
                      <a:pt x="14488" y="13168"/>
                    </a:cubicBezTo>
                    <a:cubicBezTo>
                      <a:pt x="14624" y="13040"/>
                      <a:pt x="14756" y="12930"/>
                      <a:pt x="14827" y="12751"/>
                    </a:cubicBezTo>
                    <a:cubicBezTo>
                      <a:pt x="14850" y="12694"/>
                      <a:pt x="14815" y="12626"/>
                      <a:pt x="14769" y="12593"/>
                    </a:cubicBezTo>
                    <a:cubicBezTo>
                      <a:pt x="14700" y="12546"/>
                      <a:pt x="14620" y="12529"/>
                      <a:pt x="14537" y="12529"/>
                    </a:cubicBezTo>
                    <a:cubicBezTo>
                      <a:pt x="14430" y="12529"/>
                      <a:pt x="14320" y="12557"/>
                      <a:pt x="14223" y="12584"/>
                    </a:cubicBezTo>
                    <a:cubicBezTo>
                      <a:pt x="13984" y="12649"/>
                      <a:pt x="13744" y="12698"/>
                      <a:pt x="13499" y="12743"/>
                    </a:cubicBezTo>
                    <a:cubicBezTo>
                      <a:pt x="13207" y="12796"/>
                      <a:pt x="12915" y="12851"/>
                      <a:pt x="12627" y="12922"/>
                    </a:cubicBezTo>
                    <a:cubicBezTo>
                      <a:pt x="12317" y="12996"/>
                      <a:pt x="12020" y="13110"/>
                      <a:pt x="11708" y="13184"/>
                    </a:cubicBezTo>
                    <a:cubicBezTo>
                      <a:pt x="11101" y="13327"/>
                      <a:pt x="10504" y="13514"/>
                      <a:pt x="9896" y="13645"/>
                    </a:cubicBezTo>
                    <a:cubicBezTo>
                      <a:pt x="10357" y="13451"/>
                      <a:pt x="10812" y="13239"/>
                      <a:pt x="11258" y="13009"/>
                    </a:cubicBezTo>
                    <a:cubicBezTo>
                      <a:pt x="11820" y="12721"/>
                      <a:pt x="12361" y="12397"/>
                      <a:pt x="12885" y="12042"/>
                    </a:cubicBezTo>
                    <a:cubicBezTo>
                      <a:pt x="13411" y="11685"/>
                      <a:pt x="13948" y="11340"/>
                      <a:pt x="14461" y="10964"/>
                    </a:cubicBezTo>
                    <a:cubicBezTo>
                      <a:pt x="14730" y="10768"/>
                      <a:pt x="14984" y="10552"/>
                      <a:pt x="15253" y="10357"/>
                    </a:cubicBezTo>
                    <a:cubicBezTo>
                      <a:pt x="15470" y="10200"/>
                      <a:pt x="15797" y="10050"/>
                      <a:pt x="15823" y="9755"/>
                    </a:cubicBezTo>
                    <a:cubicBezTo>
                      <a:pt x="15834" y="9629"/>
                      <a:pt x="15719" y="9521"/>
                      <a:pt x="15599" y="9515"/>
                    </a:cubicBezTo>
                    <a:cubicBezTo>
                      <a:pt x="15594" y="9515"/>
                      <a:pt x="15588" y="9515"/>
                      <a:pt x="15583" y="9515"/>
                    </a:cubicBezTo>
                    <a:cubicBezTo>
                      <a:pt x="15431" y="9515"/>
                      <a:pt x="15302" y="9608"/>
                      <a:pt x="15166" y="9665"/>
                    </a:cubicBezTo>
                    <a:cubicBezTo>
                      <a:pt x="14946" y="9759"/>
                      <a:pt x="14726" y="9859"/>
                      <a:pt x="14507" y="9952"/>
                    </a:cubicBezTo>
                    <a:cubicBezTo>
                      <a:pt x="14024" y="10155"/>
                      <a:pt x="13534" y="10336"/>
                      <a:pt x="13039" y="10509"/>
                    </a:cubicBezTo>
                    <a:cubicBezTo>
                      <a:pt x="12043" y="10860"/>
                      <a:pt x="11034" y="11149"/>
                      <a:pt x="10011" y="11405"/>
                    </a:cubicBezTo>
                    <a:cubicBezTo>
                      <a:pt x="9904" y="11433"/>
                      <a:pt x="9798" y="11461"/>
                      <a:pt x="9692" y="11489"/>
                    </a:cubicBezTo>
                    <a:cubicBezTo>
                      <a:pt x="9783" y="11446"/>
                      <a:pt x="9874" y="11402"/>
                      <a:pt x="9966" y="11359"/>
                    </a:cubicBezTo>
                    <a:cubicBezTo>
                      <a:pt x="10442" y="11128"/>
                      <a:pt x="10918" y="10899"/>
                      <a:pt x="11393" y="10667"/>
                    </a:cubicBezTo>
                    <a:cubicBezTo>
                      <a:pt x="12339" y="10202"/>
                      <a:pt x="13279" y="9726"/>
                      <a:pt x="14132" y="9105"/>
                    </a:cubicBezTo>
                    <a:cubicBezTo>
                      <a:pt x="14536" y="8809"/>
                      <a:pt x="14925" y="8496"/>
                      <a:pt x="15339" y="8215"/>
                    </a:cubicBezTo>
                    <a:cubicBezTo>
                      <a:pt x="15588" y="8047"/>
                      <a:pt x="16224" y="7657"/>
                      <a:pt x="16015" y="7275"/>
                    </a:cubicBezTo>
                    <a:cubicBezTo>
                      <a:pt x="15954" y="7164"/>
                      <a:pt x="15845" y="7123"/>
                      <a:pt x="15733" y="7123"/>
                    </a:cubicBezTo>
                    <a:cubicBezTo>
                      <a:pt x="15675" y="7123"/>
                      <a:pt x="15615" y="7134"/>
                      <a:pt x="15561" y="7152"/>
                    </a:cubicBezTo>
                    <a:cubicBezTo>
                      <a:pt x="15364" y="7215"/>
                      <a:pt x="15174" y="7303"/>
                      <a:pt x="14982" y="7375"/>
                    </a:cubicBezTo>
                    <a:cubicBezTo>
                      <a:pt x="14472" y="7568"/>
                      <a:pt x="13959" y="7747"/>
                      <a:pt x="13437" y="7908"/>
                    </a:cubicBezTo>
                    <a:cubicBezTo>
                      <a:pt x="12865" y="8088"/>
                      <a:pt x="12290" y="8267"/>
                      <a:pt x="11708" y="8417"/>
                    </a:cubicBezTo>
                    <a:cubicBezTo>
                      <a:pt x="11696" y="8420"/>
                      <a:pt x="11685" y="8421"/>
                      <a:pt x="11672" y="8426"/>
                    </a:cubicBezTo>
                    <a:cubicBezTo>
                      <a:pt x="12016" y="8256"/>
                      <a:pt x="12366" y="8097"/>
                      <a:pt x="12701" y="7910"/>
                    </a:cubicBezTo>
                    <a:cubicBezTo>
                      <a:pt x="13592" y="7415"/>
                      <a:pt x="14453" y="6879"/>
                      <a:pt x="15302" y="6317"/>
                    </a:cubicBezTo>
                    <a:cubicBezTo>
                      <a:pt x="15526" y="6168"/>
                      <a:pt x="15761" y="6027"/>
                      <a:pt x="15958" y="5846"/>
                    </a:cubicBezTo>
                    <a:cubicBezTo>
                      <a:pt x="16131" y="5687"/>
                      <a:pt x="16359" y="5531"/>
                      <a:pt x="16303" y="5268"/>
                    </a:cubicBezTo>
                    <a:cubicBezTo>
                      <a:pt x="16283" y="5174"/>
                      <a:pt x="16188" y="5092"/>
                      <a:pt x="16088" y="5092"/>
                    </a:cubicBezTo>
                    <a:cubicBezTo>
                      <a:pt x="15728" y="5096"/>
                      <a:pt x="15401" y="5356"/>
                      <a:pt x="15091" y="5514"/>
                    </a:cubicBezTo>
                    <a:cubicBezTo>
                      <a:pt x="14727" y="5700"/>
                      <a:pt x="14331" y="5776"/>
                      <a:pt x="13949" y="5913"/>
                    </a:cubicBezTo>
                    <a:cubicBezTo>
                      <a:pt x="13759" y="5983"/>
                      <a:pt x="13567" y="6049"/>
                      <a:pt x="13380" y="6127"/>
                    </a:cubicBezTo>
                    <a:cubicBezTo>
                      <a:pt x="13189" y="6206"/>
                      <a:pt x="13008" y="6303"/>
                      <a:pt x="12813" y="6375"/>
                    </a:cubicBezTo>
                    <a:cubicBezTo>
                      <a:pt x="12623" y="6445"/>
                      <a:pt x="12428" y="6510"/>
                      <a:pt x="12234" y="6562"/>
                    </a:cubicBezTo>
                    <a:cubicBezTo>
                      <a:pt x="12195" y="6573"/>
                      <a:pt x="12161" y="6578"/>
                      <a:pt x="12131" y="6578"/>
                    </a:cubicBezTo>
                    <a:cubicBezTo>
                      <a:pt x="12093" y="6578"/>
                      <a:pt x="12061" y="6570"/>
                      <a:pt x="12030" y="6558"/>
                    </a:cubicBezTo>
                    <a:cubicBezTo>
                      <a:pt x="12268" y="6396"/>
                      <a:pt x="12522" y="6259"/>
                      <a:pt x="12760" y="6101"/>
                    </a:cubicBezTo>
                    <a:cubicBezTo>
                      <a:pt x="13070" y="5896"/>
                      <a:pt x="13377" y="5687"/>
                      <a:pt x="13679" y="5471"/>
                    </a:cubicBezTo>
                    <a:cubicBezTo>
                      <a:pt x="14289" y="5033"/>
                      <a:pt x="14896" y="4568"/>
                      <a:pt x="15462" y="4076"/>
                    </a:cubicBezTo>
                    <a:cubicBezTo>
                      <a:pt x="15699" y="3871"/>
                      <a:pt x="15885" y="3617"/>
                      <a:pt x="16115" y="3408"/>
                    </a:cubicBezTo>
                    <a:cubicBezTo>
                      <a:pt x="16281" y="3257"/>
                      <a:pt x="16500" y="2957"/>
                      <a:pt x="16229" y="2781"/>
                    </a:cubicBezTo>
                    <a:cubicBezTo>
                      <a:pt x="16181" y="2750"/>
                      <a:pt x="16133" y="2736"/>
                      <a:pt x="16086" y="2736"/>
                    </a:cubicBezTo>
                    <a:cubicBezTo>
                      <a:pt x="15998" y="2736"/>
                      <a:pt x="15914" y="2782"/>
                      <a:pt x="15836" y="2839"/>
                    </a:cubicBezTo>
                    <a:cubicBezTo>
                      <a:pt x="15686" y="2947"/>
                      <a:pt x="15526" y="3036"/>
                      <a:pt x="15367" y="3134"/>
                    </a:cubicBezTo>
                    <a:cubicBezTo>
                      <a:pt x="15052" y="3326"/>
                      <a:pt x="14761" y="3555"/>
                      <a:pt x="14446" y="3754"/>
                    </a:cubicBezTo>
                    <a:cubicBezTo>
                      <a:pt x="14210" y="3901"/>
                      <a:pt x="13971" y="4057"/>
                      <a:pt x="13730" y="4201"/>
                    </a:cubicBezTo>
                    <a:cubicBezTo>
                      <a:pt x="14131" y="3807"/>
                      <a:pt x="14498" y="3389"/>
                      <a:pt x="14866" y="2966"/>
                    </a:cubicBezTo>
                    <a:cubicBezTo>
                      <a:pt x="15232" y="2558"/>
                      <a:pt x="15604" y="2157"/>
                      <a:pt x="15941" y="1722"/>
                    </a:cubicBezTo>
                    <a:cubicBezTo>
                      <a:pt x="16102" y="1513"/>
                      <a:pt x="16232" y="1301"/>
                      <a:pt x="16333" y="1056"/>
                    </a:cubicBezTo>
                    <a:cubicBezTo>
                      <a:pt x="16438" y="804"/>
                      <a:pt x="16561" y="577"/>
                      <a:pt x="16695" y="339"/>
                    </a:cubicBezTo>
                    <a:cubicBezTo>
                      <a:pt x="16790" y="172"/>
                      <a:pt x="16657" y="1"/>
                      <a:pt x="1650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5"/>
              <p:cNvSpPr/>
              <p:nvPr/>
            </p:nvSpPr>
            <p:spPr>
              <a:xfrm>
                <a:off x="3458475" y="3415825"/>
                <a:ext cx="396950" cy="763975"/>
              </a:xfrm>
              <a:custGeom>
                <a:avLst/>
                <a:gdLst/>
                <a:ahLst/>
                <a:cxnLst/>
                <a:rect l="l" t="t" r="r" b="b"/>
                <a:pathLst>
                  <a:path w="15878" h="30559" extrusionOk="0">
                    <a:moveTo>
                      <a:pt x="15777" y="0"/>
                    </a:moveTo>
                    <a:cubicBezTo>
                      <a:pt x="15756" y="0"/>
                      <a:pt x="15734" y="7"/>
                      <a:pt x="15716" y="23"/>
                    </a:cubicBezTo>
                    <a:cubicBezTo>
                      <a:pt x="14615" y="967"/>
                      <a:pt x="13608" y="2018"/>
                      <a:pt x="12682" y="3132"/>
                    </a:cubicBezTo>
                    <a:cubicBezTo>
                      <a:pt x="11761" y="4254"/>
                      <a:pt x="10924" y="5438"/>
                      <a:pt x="10145" y="6661"/>
                    </a:cubicBezTo>
                    <a:cubicBezTo>
                      <a:pt x="8590" y="9107"/>
                      <a:pt x="7284" y="11693"/>
                      <a:pt x="5985" y="14267"/>
                    </a:cubicBezTo>
                    <a:cubicBezTo>
                      <a:pt x="4700" y="16852"/>
                      <a:pt x="3401" y="19435"/>
                      <a:pt x="2290" y="22107"/>
                    </a:cubicBezTo>
                    <a:cubicBezTo>
                      <a:pt x="1736" y="23445"/>
                      <a:pt x="1211" y="24795"/>
                      <a:pt x="793" y="26185"/>
                    </a:cubicBezTo>
                    <a:cubicBezTo>
                      <a:pt x="383" y="27576"/>
                      <a:pt x="86" y="29006"/>
                      <a:pt x="5" y="30459"/>
                    </a:cubicBezTo>
                    <a:cubicBezTo>
                      <a:pt x="1" y="30509"/>
                      <a:pt x="41" y="30554"/>
                      <a:pt x="91" y="30558"/>
                    </a:cubicBezTo>
                    <a:cubicBezTo>
                      <a:pt x="95" y="30558"/>
                      <a:pt x="98" y="30559"/>
                      <a:pt x="101" y="30559"/>
                    </a:cubicBezTo>
                    <a:cubicBezTo>
                      <a:pt x="149" y="30559"/>
                      <a:pt x="188" y="30520"/>
                      <a:pt x="192" y="30472"/>
                    </a:cubicBezTo>
                    <a:cubicBezTo>
                      <a:pt x="306" y="29040"/>
                      <a:pt x="631" y="27635"/>
                      <a:pt x="1067" y="26270"/>
                    </a:cubicBezTo>
                    <a:cubicBezTo>
                      <a:pt x="1503" y="24902"/>
                      <a:pt x="2039" y="23564"/>
                      <a:pt x="2607" y="22242"/>
                    </a:cubicBezTo>
                    <a:cubicBezTo>
                      <a:pt x="3744" y="19599"/>
                      <a:pt x="5036" y="17020"/>
                      <a:pt x="6336" y="14446"/>
                    </a:cubicBezTo>
                    <a:cubicBezTo>
                      <a:pt x="7623" y="11866"/>
                      <a:pt x="8922" y="9291"/>
                      <a:pt x="10439" y="6848"/>
                    </a:cubicBezTo>
                    <a:cubicBezTo>
                      <a:pt x="11196" y="5627"/>
                      <a:pt x="12011" y="4441"/>
                      <a:pt x="12906" y="3318"/>
                    </a:cubicBezTo>
                    <a:cubicBezTo>
                      <a:pt x="13795" y="2191"/>
                      <a:pt x="14768" y="1130"/>
                      <a:pt x="15838" y="167"/>
                    </a:cubicBezTo>
                    <a:cubicBezTo>
                      <a:pt x="15875" y="132"/>
                      <a:pt x="15878" y="73"/>
                      <a:pt x="15849" y="33"/>
                    </a:cubicBezTo>
                    <a:cubicBezTo>
                      <a:pt x="15831" y="11"/>
                      <a:pt x="15804" y="0"/>
                      <a:pt x="157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5"/>
              <p:cNvSpPr/>
              <p:nvPr/>
            </p:nvSpPr>
            <p:spPr>
              <a:xfrm>
                <a:off x="3525225" y="3724000"/>
                <a:ext cx="168350" cy="1868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7474" extrusionOk="0">
                    <a:moveTo>
                      <a:pt x="751" y="1"/>
                    </a:moveTo>
                    <a:cubicBezTo>
                      <a:pt x="698" y="1"/>
                      <a:pt x="647" y="8"/>
                      <a:pt x="598" y="22"/>
                    </a:cubicBezTo>
                    <a:cubicBezTo>
                      <a:pt x="422" y="35"/>
                      <a:pt x="268" y="107"/>
                      <a:pt x="173" y="291"/>
                    </a:cubicBezTo>
                    <a:cubicBezTo>
                      <a:pt x="0" y="624"/>
                      <a:pt x="12" y="1031"/>
                      <a:pt x="144" y="1374"/>
                    </a:cubicBezTo>
                    <a:cubicBezTo>
                      <a:pt x="218" y="1564"/>
                      <a:pt x="297" y="1750"/>
                      <a:pt x="362" y="1944"/>
                    </a:cubicBezTo>
                    <a:cubicBezTo>
                      <a:pt x="430" y="2149"/>
                      <a:pt x="541" y="2338"/>
                      <a:pt x="616" y="2541"/>
                    </a:cubicBezTo>
                    <a:cubicBezTo>
                      <a:pt x="696" y="2757"/>
                      <a:pt x="766" y="2972"/>
                      <a:pt x="874" y="3177"/>
                    </a:cubicBezTo>
                    <a:cubicBezTo>
                      <a:pt x="988" y="3393"/>
                      <a:pt x="1077" y="3601"/>
                      <a:pt x="1146" y="3837"/>
                    </a:cubicBezTo>
                    <a:cubicBezTo>
                      <a:pt x="1211" y="4058"/>
                      <a:pt x="1297" y="4272"/>
                      <a:pt x="1328" y="4501"/>
                    </a:cubicBezTo>
                    <a:cubicBezTo>
                      <a:pt x="1344" y="4617"/>
                      <a:pt x="1384" y="4726"/>
                      <a:pt x="1393" y="4842"/>
                    </a:cubicBezTo>
                    <a:cubicBezTo>
                      <a:pt x="1393" y="4849"/>
                      <a:pt x="1393" y="4856"/>
                      <a:pt x="1394" y="4862"/>
                    </a:cubicBezTo>
                    <a:cubicBezTo>
                      <a:pt x="1391" y="4934"/>
                      <a:pt x="1388" y="5006"/>
                      <a:pt x="1387" y="5079"/>
                    </a:cubicBezTo>
                    <a:cubicBezTo>
                      <a:pt x="1381" y="5250"/>
                      <a:pt x="1365" y="5410"/>
                      <a:pt x="1336" y="5575"/>
                    </a:cubicBezTo>
                    <a:cubicBezTo>
                      <a:pt x="1316" y="5683"/>
                      <a:pt x="1313" y="5792"/>
                      <a:pt x="1297" y="5900"/>
                    </a:cubicBezTo>
                    <a:cubicBezTo>
                      <a:pt x="1192" y="6266"/>
                      <a:pt x="1077" y="6628"/>
                      <a:pt x="949" y="6986"/>
                    </a:cubicBezTo>
                    <a:cubicBezTo>
                      <a:pt x="946" y="6998"/>
                      <a:pt x="953" y="7008"/>
                      <a:pt x="963" y="7011"/>
                    </a:cubicBezTo>
                    <a:cubicBezTo>
                      <a:pt x="959" y="7031"/>
                      <a:pt x="962" y="7048"/>
                      <a:pt x="975" y="7061"/>
                    </a:cubicBezTo>
                    <a:cubicBezTo>
                      <a:pt x="923" y="7132"/>
                      <a:pt x="882" y="7206"/>
                      <a:pt x="872" y="7282"/>
                    </a:cubicBezTo>
                    <a:cubicBezTo>
                      <a:pt x="868" y="7308"/>
                      <a:pt x="874" y="7330"/>
                      <a:pt x="887" y="7350"/>
                    </a:cubicBezTo>
                    <a:cubicBezTo>
                      <a:pt x="875" y="7371"/>
                      <a:pt x="862" y="7392"/>
                      <a:pt x="848" y="7409"/>
                    </a:cubicBezTo>
                    <a:cubicBezTo>
                      <a:pt x="832" y="7429"/>
                      <a:pt x="846" y="7466"/>
                      <a:pt x="872" y="7471"/>
                    </a:cubicBezTo>
                    <a:cubicBezTo>
                      <a:pt x="881" y="7472"/>
                      <a:pt x="889" y="7473"/>
                      <a:pt x="898" y="7473"/>
                    </a:cubicBezTo>
                    <a:cubicBezTo>
                      <a:pt x="944" y="7473"/>
                      <a:pt x="984" y="7450"/>
                      <a:pt x="1018" y="7413"/>
                    </a:cubicBezTo>
                    <a:lnTo>
                      <a:pt x="1034" y="7413"/>
                    </a:lnTo>
                    <a:cubicBezTo>
                      <a:pt x="1186" y="7394"/>
                      <a:pt x="1299" y="7197"/>
                      <a:pt x="1430" y="7123"/>
                    </a:cubicBezTo>
                    <a:cubicBezTo>
                      <a:pt x="1632" y="7011"/>
                      <a:pt x="1867" y="6924"/>
                      <a:pt x="2080" y="6837"/>
                    </a:cubicBezTo>
                    <a:cubicBezTo>
                      <a:pt x="2308" y="6741"/>
                      <a:pt x="2518" y="6620"/>
                      <a:pt x="2740" y="6515"/>
                    </a:cubicBezTo>
                    <a:cubicBezTo>
                      <a:pt x="2965" y="6410"/>
                      <a:pt x="3204" y="6355"/>
                      <a:pt x="3447" y="6303"/>
                    </a:cubicBezTo>
                    <a:cubicBezTo>
                      <a:pt x="3915" y="6202"/>
                      <a:pt x="4382" y="6083"/>
                      <a:pt x="4846" y="5963"/>
                    </a:cubicBezTo>
                    <a:cubicBezTo>
                      <a:pt x="5071" y="5905"/>
                      <a:pt x="5273" y="5807"/>
                      <a:pt x="5493" y="5735"/>
                    </a:cubicBezTo>
                    <a:cubicBezTo>
                      <a:pt x="5697" y="5669"/>
                      <a:pt x="5868" y="5561"/>
                      <a:pt x="6050" y="5448"/>
                    </a:cubicBezTo>
                    <a:cubicBezTo>
                      <a:pt x="6143" y="5391"/>
                      <a:pt x="6227" y="5325"/>
                      <a:pt x="6306" y="5252"/>
                    </a:cubicBezTo>
                    <a:cubicBezTo>
                      <a:pt x="6396" y="5188"/>
                      <a:pt x="6475" y="5110"/>
                      <a:pt x="6534" y="5038"/>
                    </a:cubicBezTo>
                    <a:cubicBezTo>
                      <a:pt x="6560" y="5007"/>
                      <a:pt x="6582" y="4976"/>
                      <a:pt x="6599" y="4941"/>
                    </a:cubicBezTo>
                    <a:cubicBezTo>
                      <a:pt x="6674" y="4843"/>
                      <a:pt x="6724" y="4738"/>
                      <a:pt x="6729" y="4604"/>
                    </a:cubicBezTo>
                    <a:cubicBezTo>
                      <a:pt x="6733" y="4435"/>
                      <a:pt x="6698" y="4216"/>
                      <a:pt x="6569" y="4091"/>
                    </a:cubicBezTo>
                    <a:cubicBezTo>
                      <a:pt x="6459" y="3983"/>
                      <a:pt x="6299" y="3977"/>
                      <a:pt x="6152" y="3975"/>
                    </a:cubicBezTo>
                    <a:cubicBezTo>
                      <a:pt x="6127" y="3975"/>
                      <a:pt x="6101" y="3975"/>
                      <a:pt x="6076" y="3975"/>
                    </a:cubicBezTo>
                    <a:cubicBezTo>
                      <a:pt x="5636" y="3975"/>
                      <a:pt x="5190" y="4035"/>
                      <a:pt x="4776" y="4187"/>
                    </a:cubicBezTo>
                    <a:cubicBezTo>
                      <a:pt x="4542" y="4274"/>
                      <a:pt x="4314" y="4385"/>
                      <a:pt x="4089" y="4500"/>
                    </a:cubicBezTo>
                    <a:cubicBezTo>
                      <a:pt x="4088" y="4500"/>
                      <a:pt x="4088" y="4500"/>
                      <a:pt x="4087" y="4501"/>
                    </a:cubicBezTo>
                    <a:cubicBezTo>
                      <a:pt x="3831" y="4611"/>
                      <a:pt x="3560" y="4705"/>
                      <a:pt x="3323" y="4849"/>
                    </a:cubicBezTo>
                    <a:cubicBezTo>
                      <a:pt x="3095" y="4986"/>
                      <a:pt x="2844" y="5114"/>
                      <a:pt x="2639" y="5281"/>
                    </a:cubicBezTo>
                    <a:cubicBezTo>
                      <a:pt x="2440" y="5446"/>
                      <a:pt x="2252" y="5621"/>
                      <a:pt x="2064" y="5799"/>
                    </a:cubicBezTo>
                    <a:cubicBezTo>
                      <a:pt x="1867" y="5986"/>
                      <a:pt x="1708" y="6184"/>
                      <a:pt x="1542" y="6397"/>
                    </a:cubicBezTo>
                    <a:cubicBezTo>
                      <a:pt x="1515" y="6432"/>
                      <a:pt x="1485" y="6463"/>
                      <a:pt x="1453" y="6496"/>
                    </a:cubicBezTo>
                    <a:cubicBezTo>
                      <a:pt x="1486" y="6424"/>
                      <a:pt x="1518" y="6352"/>
                      <a:pt x="1553" y="6282"/>
                    </a:cubicBezTo>
                    <a:cubicBezTo>
                      <a:pt x="1629" y="6122"/>
                      <a:pt x="1684" y="5950"/>
                      <a:pt x="1769" y="5793"/>
                    </a:cubicBezTo>
                    <a:cubicBezTo>
                      <a:pt x="1842" y="5657"/>
                      <a:pt x="1927" y="5539"/>
                      <a:pt x="1969" y="5389"/>
                    </a:cubicBezTo>
                    <a:cubicBezTo>
                      <a:pt x="2015" y="5224"/>
                      <a:pt x="2120" y="5067"/>
                      <a:pt x="2206" y="4918"/>
                    </a:cubicBezTo>
                    <a:cubicBezTo>
                      <a:pt x="2217" y="4894"/>
                      <a:pt x="2229" y="4870"/>
                      <a:pt x="2242" y="4849"/>
                    </a:cubicBezTo>
                    <a:cubicBezTo>
                      <a:pt x="2292" y="4764"/>
                      <a:pt x="2331" y="4674"/>
                      <a:pt x="2387" y="4594"/>
                    </a:cubicBezTo>
                    <a:cubicBezTo>
                      <a:pt x="2497" y="4435"/>
                      <a:pt x="2634" y="4294"/>
                      <a:pt x="2760" y="4148"/>
                    </a:cubicBezTo>
                    <a:cubicBezTo>
                      <a:pt x="2880" y="4010"/>
                      <a:pt x="3000" y="3863"/>
                      <a:pt x="3142" y="3745"/>
                    </a:cubicBezTo>
                    <a:cubicBezTo>
                      <a:pt x="3281" y="3628"/>
                      <a:pt x="3435" y="3534"/>
                      <a:pt x="3589" y="3436"/>
                    </a:cubicBezTo>
                    <a:cubicBezTo>
                      <a:pt x="3814" y="3294"/>
                      <a:pt x="4051" y="3171"/>
                      <a:pt x="4297" y="3073"/>
                    </a:cubicBezTo>
                    <a:cubicBezTo>
                      <a:pt x="4509" y="3027"/>
                      <a:pt x="4715" y="2958"/>
                      <a:pt x="4927" y="2901"/>
                    </a:cubicBezTo>
                    <a:cubicBezTo>
                      <a:pt x="5114" y="2851"/>
                      <a:pt x="5299" y="2793"/>
                      <a:pt x="5479" y="2720"/>
                    </a:cubicBezTo>
                    <a:cubicBezTo>
                      <a:pt x="5550" y="2708"/>
                      <a:pt x="5619" y="2695"/>
                      <a:pt x="5688" y="2672"/>
                    </a:cubicBezTo>
                    <a:cubicBezTo>
                      <a:pt x="5936" y="2587"/>
                      <a:pt x="6220" y="2375"/>
                      <a:pt x="6358" y="2148"/>
                    </a:cubicBezTo>
                    <a:cubicBezTo>
                      <a:pt x="6373" y="2126"/>
                      <a:pt x="6386" y="2100"/>
                      <a:pt x="6396" y="2068"/>
                    </a:cubicBezTo>
                    <a:cubicBezTo>
                      <a:pt x="6438" y="1993"/>
                      <a:pt x="6462" y="1910"/>
                      <a:pt x="6458" y="1812"/>
                    </a:cubicBezTo>
                    <a:cubicBezTo>
                      <a:pt x="6453" y="1764"/>
                      <a:pt x="6443" y="1721"/>
                      <a:pt x="6430" y="1682"/>
                    </a:cubicBezTo>
                    <a:cubicBezTo>
                      <a:pt x="6429" y="1675"/>
                      <a:pt x="6425" y="1669"/>
                      <a:pt x="6423" y="1662"/>
                    </a:cubicBezTo>
                    <a:cubicBezTo>
                      <a:pt x="6416" y="1643"/>
                      <a:pt x="6409" y="1627"/>
                      <a:pt x="6400" y="1611"/>
                    </a:cubicBezTo>
                    <a:cubicBezTo>
                      <a:pt x="6397" y="1607"/>
                      <a:pt x="6396" y="1604"/>
                      <a:pt x="6393" y="1600"/>
                    </a:cubicBezTo>
                    <a:cubicBezTo>
                      <a:pt x="6311" y="1466"/>
                      <a:pt x="6164" y="1387"/>
                      <a:pt x="5991" y="1366"/>
                    </a:cubicBezTo>
                    <a:cubicBezTo>
                      <a:pt x="5924" y="1359"/>
                      <a:pt x="5858" y="1355"/>
                      <a:pt x="5793" y="1355"/>
                    </a:cubicBezTo>
                    <a:cubicBezTo>
                      <a:pt x="5219" y="1355"/>
                      <a:pt x="4681" y="1641"/>
                      <a:pt x="4205" y="1952"/>
                    </a:cubicBezTo>
                    <a:cubicBezTo>
                      <a:pt x="4133" y="1982"/>
                      <a:pt x="4061" y="2015"/>
                      <a:pt x="3993" y="2052"/>
                    </a:cubicBezTo>
                    <a:cubicBezTo>
                      <a:pt x="3813" y="2153"/>
                      <a:pt x="3683" y="2289"/>
                      <a:pt x="3550" y="2442"/>
                    </a:cubicBezTo>
                    <a:cubicBezTo>
                      <a:pt x="3452" y="2558"/>
                      <a:pt x="3132" y="2886"/>
                      <a:pt x="3059" y="3145"/>
                    </a:cubicBezTo>
                    <a:cubicBezTo>
                      <a:pt x="2949" y="3319"/>
                      <a:pt x="2843" y="3495"/>
                      <a:pt x="2739" y="3674"/>
                    </a:cubicBezTo>
                    <a:cubicBezTo>
                      <a:pt x="2713" y="3697"/>
                      <a:pt x="2691" y="3723"/>
                      <a:pt x="2668" y="3748"/>
                    </a:cubicBezTo>
                    <a:cubicBezTo>
                      <a:pt x="2688" y="3651"/>
                      <a:pt x="2707" y="3553"/>
                      <a:pt x="2736" y="3459"/>
                    </a:cubicBezTo>
                    <a:cubicBezTo>
                      <a:pt x="2750" y="3467"/>
                      <a:pt x="2766" y="3471"/>
                      <a:pt x="2781" y="3471"/>
                    </a:cubicBezTo>
                    <a:cubicBezTo>
                      <a:pt x="2821" y="3471"/>
                      <a:pt x="2861" y="3447"/>
                      <a:pt x="2871" y="3406"/>
                    </a:cubicBezTo>
                    <a:cubicBezTo>
                      <a:pt x="2899" y="3307"/>
                      <a:pt x="2902" y="3204"/>
                      <a:pt x="2926" y="3103"/>
                    </a:cubicBezTo>
                    <a:cubicBezTo>
                      <a:pt x="2944" y="3025"/>
                      <a:pt x="2958" y="2950"/>
                      <a:pt x="2967" y="2873"/>
                    </a:cubicBezTo>
                    <a:cubicBezTo>
                      <a:pt x="3003" y="2770"/>
                      <a:pt x="3039" y="2667"/>
                      <a:pt x="3060" y="2561"/>
                    </a:cubicBezTo>
                    <a:cubicBezTo>
                      <a:pt x="3080" y="2469"/>
                      <a:pt x="3085" y="2377"/>
                      <a:pt x="3095" y="2285"/>
                    </a:cubicBezTo>
                    <a:cubicBezTo>
                      <a:pt x="3108" y="2179"/>
                      <a:pt x="3131" y="2078"/>
                      <a:pt x="3137" y="1972"/>
                    </a:cubicBezTo>
                    <a:cubicBezTo>
                      <a:pt x="3150" y="1643"/>
                      <a:pt x="3288" y="1312"/>
                      <a:pt x="3116" y="999"/>
                    </a:cubicBezTo>
                    <a:cubicBezTo>
                      <a:pt x="3069" y="910"/>
                      <a:pt x="2984" y="831"/>
                      <a:pt x="2880" y="831"/>
                    </a:cubicBezTo>
                    <a:cubicBezTo>
                      <a:pt x="2867" y="831"/>
                      <a:pt x="2854" y="832"/>
                      <a:pt x="2841" y="834"/>
                    </a:cubicBezTo>
                    <a:cubicBezTo>
                      <a:pt x="2717" y="858"/>
                      <a:pt x="2625" y="969"/>
                      <a:pt x="2589" y="1080"/>
                    </a:cubicBezTo>
                    <a:cubicBezTo>
                      <a:pt x="2560" y="1175"/>
                      <a:pt x="2508" y="1261"/>
                      <a:pt x="2479" y="1358"/>
                    </a:cubicBezTo>
                    <a:cubicBezTo>
                      <a:pt x="2448" y="1462"/>
                      <a:pt x="2439" y="1571"/>
                      <a:pt x="2445" y="1679"/>
                    </a:cubicBezTo>
                    <a:cubicBezTo>
                      <a:pt x="2455" y="1898"/>
                      <a:pt x="2501" y="2112"/>
                      <a:pt x="2515" y="2331"/>
                    </a:cubicBezTo>
                    <a:lnTo>
                      <a:pt x="2515" y="2339"/>
                    </a:lnTo>
                    <a:cubicBezTo>
                      <a:pt x="2515" y="2375"/>
                      <a:pt x="2513" y="2411"/>
                      <a:pt x="2513" y="2447"/>
                    </a:cubicBezTo>
                    <a:cubicBezTo>
                      <a:pt x="2513" y="2569"/>
                      <a:pt x="2518" y="2694"/>
                      <a:pt x="2547" y="2814"/>
                    </a:cubicBezTo>
                    <a:cubicBezTo>
                      <a:pt x="2553" y="2894"/>
                      <a:pt x="2559" y="2976"/>
                      <a:pt x="2566" y="3059"/>
                    </a:cubicBezTo>
                    <a:cubicBezTo>
                      <a:pt x="2573" y="3147"/>
                      <a:pt x="2583" y="3250"/>
                      <a:pt x="2625" y="3335"/>
                    </a:cubicBezTo>
                    <a:cubicBezTo>
                      <a:pt x="2613" y="3344"/>
                      <a:pt x="2605" y="3354"/>
                      <a:pt x="2599" y="3369"/>
                    </a:cubicBezTo>
                    <a:cubicBezTo>
                      <a:pt x="2537" y="3539"/>
                      <a:pt x="2517" y="3717"/>
                      <a:pt x="2472" y="3895"/>
                    </a:cubicBezTo>
                    <a:cubicBezTo>
                      <a:pt x="2458" y="3947"/>
                      <a:pt x="2440" y="3998"/>
                      <a:pt x="2422" y="4050"/>
                    </a:cubicBezTo>
                    <a:cubicBezTo>
                      <a:pt x="2315" y="4216"/>
                      <a:pt x="2208" y="4379"/>
                      <a:pt x="2126" y="4559"/>
                    </a:cubicBezTo>
                    <a:cubicBezTo>
                      <a:pt x="2079" y="4660"/>
                      <a:pt x="1984" y="4784"/>
                      <a:pt x="1992" y="4901"/>
                    </a:cubicBezTo>
                    <a:lnTo>
                      <a:pt x="1992" y="4904"/>
                    </a:lnTo>
                    <a:cubicBezTo>
                      <a:pt x="1911" y="5038"/>
                      <a:pt x="1819" y="5175"/>
                      <a:pt x="1773" y="5326"/>
                    </a:cubicBezTo>
                    <a:cubicBezTo>
                      <a:pt x="1724" y="5480"/>
                      <a:pt x="1622" y="5606"/>
                      <a:pt x="1551" y="5750"/>
                    </a:cubicBezTo>
                    <a:cubicBezTo>
                      <a:pt x="1515" y="5823"/>
                      <a:pt x="1482" y="5900"/>
                      <a:pt x="1450" y="5975"/>
                    </a:cubicBezTo>
                    <a:cubicBezTo>
                      <a:pt x="1465" y="5885"/>
                      <a:pt x="1478" y="5794"/>
                      <a:pt x="1492" y="5705"/>
                    </a:cubicBezTo>
                    <a:cubicBezTo>
                      <a:pt x="1596" y="5365"/>
                      <a:pt x="1679" y="5016"/>
                      <a:pt x="1767" y="4673"/>
                    </a:cubicBezTo>
                    <a:cubicBezTo>
                      <a:pt x="1777" y="4654"/>
                      <a:pt x="1785" y="4633"/>
                      <a:pt x="1789" y="4608"/>
                    </a:cubicBezTo>
                    <a:lnTo>
                      <a:pt x="1789" y="4594"/>
                    </a:lnTo>
                    <a:cubicBezTo>
                      <a:pt x="1802" y="4545"/>
                      <a:pt x="1813" y="4494"/>
                      <a:pt x="1826" y="4445"/>
                    </a:cubicBezTo>
                    <a:cubicBezTo>
                      <a:pt x="1943" y="4019"/>
                      <a:pt x="1971" y="3579"/>
                      <a:pt x="2030" y="3142"/>
                    </a:cubicBezTo>
                    <a:cubicBezTo>
                      <a:pt x="2090" y="2701"/>
                      <a:pt x="2120" y="2290"/>
                      <a:pt x="2061" y="1845"/>
                    </a:cubicBezTo>
                    <a:cubicBezTo>
                      <a:pt x="2035" y="1655"/>
                      <a:pt x="1992" y="1483"/>
                      <a:pt x="1922" y="1304"/>
                    </a:cubicBezTo>
                    <a:cubicBezTo>
                      <a:pt x="1842" y="1107"/>
                      <a:pt x="1819" y="892"/>
                      <a:pt x="1694" y="718"/>
                    </a:cubicBezTo>
                    <a:cubicBezTo>
                      <a:pt x="1537" y="502"/>
                      <a:pt x="1365" y="267"/>
                      <a:pt x="1133" y="137"/>
                    </a:cubicBezTo>
                    <a:cubicBezTo>
                      <a:pt x="1041" y="65"/>
                      <a:pt x="937" y="19"/>
                      <a:pt x="816" y="4"/>
                    </a:cubicBezTo>
                    <a:cubicBezTo>
                      <a:pt x="794" y="2"/>
                      <a:pt x="772" y="1"/>
                      <a:pt x="7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5"/>
              <p:cNvSpPr/>
              <p:nvPr/>
            </p:nvSpPr>
            <p:spPr>
              <a:xfrm>
                <a:off x="3590000" y="3566800"/>
                <a:ext cx="214600" cy="199700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7988" extrusionOk="0">
                    <a:moveTo>
                      <a:pt x="972" y="3693"/>
                    </a:moveTo>
                    <a:cubicBezTo>
                      <a:pt x="1023" y="3790"/>
                      <a:pt x="1073" y="3884"/>
                      <a:pt x="1118" y="3980"/>
                    </a:cubicBezTo>
                    <a:cubicBezTo>
                      <a:pt x="1151" y="4049"/>
                      <a:pt x="1176" y="4132"/>
                      <a:pt x="1217" y="4198"/>
                    </a:cubicBezTo>
                    <a:cubicBezTo>
                      <a:pt x="1226" y="4225"/>
                      <a:pt x="1238" y="4251"/>
                      <a:pt x="1246" y="4277"/>
                    </a:cubicBezTo>
                    <a:cubicBezTo>
                      <a:pt x="1157" y="4093"/>
                      <a:pt x="1065" y="3910"/>
                      <a:pt x="984" y="3722"/>
                    </a:cubicBezTo>
                    <a:cubicBezTo>
                      <a:pt x="980" y="3714"/>
                      <a:pt x="977" y="3705"/>
                      <a:pt x="972" y="3693"/>
                    </a:cubicBezTo>
                    <a:close/>
                    <a:moveTo>
                      <a:pt x="1510" y="0"/>
                    </a:moveTo>
                    <a:cubicBezTo>
                      <a:pt x="1366" y="0"/>
                      <a:pt x="1223" y="52"/>
                      <a:pt x="1106" y="137"/>
                    </a:cubicBezTo>
                    <a:cubicBezTo>
                      <a:pt x="1037" y="188"/>
                      <a:pt x="981" y="248"/>
                      <a:pt x="931" y="318"/>
                    </a:cubicBezTo>
                    <a:cubicBezTo>
                      <a:pt x="886" y="354"/>
                      <a:pt x="843" y="391"/>
                      <a:pt x="804" y="436"/>
                    </a:cubicBezTo>
                    <a:cubicBezTo>
                      <a:pt x="181" y="1148"/>
                      <a:pt x="331" y="2186"/>
                      <a:pt x="551" y="3029"/>
                    </a:cubicBezTo>
                    <a:cubicBezTo>
                      <a:pt x="688" y="3556"/>
                      <a:pt x="929" y="4044"/>
                      <a:pt x="1180" y="4524"/>
                    </a:cubicBezTo>
                    <a:cubicBezTo>
                      <a:pt x="1315" y="4783"/>
                      <a:pt x="1392" y="5054"/>
                      <a:pt x="1488" y="5329"/>
                    </a:cubicBezTo>
                    <a:cubicBezTo>
                      <a:pt x="1497" y="5355"/>
                      <a:pt x="1506" y="5378"/>
                      <a:pt x="1514" y="5401"/>
                    </a:cubicBezTo>
                    <a:cubicBezTo>
                      <a:pt x="1519" y="5494"/>
                      <a:pt x="1522" y="5586"/>
                      <a:pt x="1522" y="5677"/>
                    </a:cubicBezTo>
                    <a:cubicBezTo>
                      <a:pt x="1503" y="5610"/>
                      <a:pt x="1478" y="5544"/>
                      <a:pt x="1455" y="5475"/>
                    </a:cubicBezTo>
                    <a:cubicBezTo>
                      <a:pt x="1363" y="5208"/>
                      <a:pt x="1232" y="4955"/>
                      <a:pt x="1118" y="4695"/>
                    </a:cubicBezTo>
                    <a:cubicBezTo>
                      <a:pt x="1070" y="4584"/>
                      <a:pt x="998" y="4483"/>
                      <a:pt x="935" y="4378"/>
                    </a:cubicBezTo>
                    <a:cubicBezTo>
                      <a:pt x="916" y="4343"/>
                      <a:pt x="894" y="4310"/>
                      <a:pt x="873" y="4276"/>
                    </a:cubicBezTo>
                    <a:cubicBezTo>
                      <a:pt x="822" y="4192"/>
                      <a:pt x="765" y="4111"/>
                      <a:pt x="691" y="4046"/>
                    </a:cubicBezTo>
                    <a:cubicBezTo>
                      <a:pt x="585" y="3955"/>
                      <a:pt x="432" y="3849"/>
                      <a:pt x="283" y="3849"/>
                    </a:cubicBezTo>
                    <a:cubicBezTo>
                      <a:pt x="268" y="3849"/>
                      <a:pt x="253" y="3850"/>
                      <a:pt x="239" y="3852"/>
                    </a:cubicBezTo>
                    <a:cubicBezTo>
                      <a:pt x="21" y="3887"/>
                      <a:pt x="7" y="4134"/>
                      <a:pt x="5" y="4310"/>
                    </a:cubicBezTo>
                    <a:cubicBezTo>
                      <a:pt x="1" y="4555"/>
                      <a:pt x="87" y="4809"/>
                      <a:pt x="208" y="5021"/>
                    </a:cubicBezTo>
                    <a:cubicBezTo>
                      <a:pt x="357" y="5280"/>
                      <a:pt x="583" y="5485"/>
                      <a:pt x="735" y="5742"/>
                    </a:cubicBezTo>
                    <a:cubicBezTo>
                      <a:pt x="818" y="5883"/>
                      <a:pt x="902" y="6026"/>
                      <a:pt x="955" y="6178"/>
                    </a:cubicBezTo>
                    <a:cubicBezTo>
                      <a:pt x="993" y="6289"/>
                      <a:pt x="1031" y="6400"/>
                      <a:pt x="1066" y="6513"/>
                    </a:cubicBezTo>
                    <a:cubicBezTo>
                      <a:pt x="1067" y="6527"/>
                      <a:pt x="1072" y="6540"/>
                      <a:pt x="1073" y="6553"/>
                    </a:cubicBezTo>
                    <a:cubicBezTo>
                      <a:pt x="1088" y="6645"/>
                      <a:pt x="1108" y="6735"/>
                      <a:pt x="1131" y="6821"/>
                    </a:cubicBezTo>
                    <a:cubicBezTo>
                      <a:pt x="1142" y="6926"/>
                      <a:pt x="1147" y="7029"/>
                      <a:pt x="1160" y="7133"/>
                    </a:cubicBezTo>
                    <a:cubicBezTo>
                      <a:pt x="1168" y="7216"/>
                      <a:pt x="1193" y="7311"/>
                      <a:pt x="1197" y="7404"/>
                    </a:cubicBezTo>
                    <a:cubicBezTo>
                      <a:pt x="1176" y="7470"/>
                      <a:pt x="1161" y="7536"/>
                      <a:pt x="1180" y="7605"/>
                    </a:cubicBezTo>
                    <a:cubicBezTo>
                      <a:pt x="1183" y="7615"/>
                      <a:pt x="1187" y="7626"/>
                      <a:pt x="1194" y="7633"/>
                    </a:cubicBezTo>
                    <a:cubicBezTo>
                      <a:pt x="1151" y="7741"/>
                      <a:pt x="1111" y="7846"/>
                      <a:pt x="1073" y="7957"/>
                    </a:cubicBezTo>
                    <a:cubicBezTo>
                      <a:pt x="1068" y="7975"/>
                      <a:pt x="1082" y="7987"/>
                      <a:pt x="1097" y="7987"/>
                    </a:cubicBezTo>
                    <a:cubicBezTo>
                      <a:pt x="1105" y="7987"/>
                      <a:pt x="1114" y="7982"/>
                      <a:pt x="1118" y="7971"/>
                    </a:cubicBezTo>
                    <a:cubicBezTo>
                      <a:pt x="1154" y="7866"/>
                      <a:pt x="1194" y="7762"/>
                      <a:pt x="1236" y="7659"/>
                    </a:cubicBezTo>
                    <a:cubicBezTo>
                      <a:pt x="1241" y="7660"/>
                      <a:pt x="1247" y="7660"/>
                      <a:pt x="1252" y="7660"/>
                    </a:cubicBezTo>
                    <a:cubicBezTo>
                      <a:pt x="1281" y="7660"/>
                      <a:pt x="1312" y="7644"/>
                      <a:pt x="1324" y="7611"/>
                    </a:cubicBezTo>
                    <a:cubicBezTo>
                      <a:pt x="1346" y="7551"/>
                      <a:pt x="1353" y="7486"/>
                      <a:pt x="1353" y="7421"/>
                    </a:cubicBezTo>
                    <a:cubicBezTo>
                      <a:pt x="1370" y="7382"/>
                      <a:pt x="1395" y="7342"/>
                      <a:pt x="1406" y="7308"/>
                    </a:cubicBezTo>
                    <a:cubicBezTo>
                      <a:pt x="1421" y="7270"/>
                      <a:pt x="1434" y="7231"/>
                      <a:pt x="1447" y="7193"/>
                    </a:cubicBezTo>
                    <a:cubicBezTo>
                      <a:pt x="1461" y="7182"/>
                      <a:pt x="1475" y="7171"/>
                      <a:pt x="1485" y="7157"/>
                    </a:cubicBezTo>
                    <a:cubicBezTo>
                      <a:pt x="1511" y="7124"/>
                      <a:pt x="1526" y="7085"/>
                      <a:pt x="1533" y="7042"/>
                    </a:cubicBezTo>
                    <a:cubicBezTo>
                      <a:pt x="1543" y="7060"/>
                      <a:pt x="1561" y="7074"/>
                      <a:pt x="1580" y="7074"/>
                    </a:cubicBezTo>
                    <a:cubicBezTo>
                      <a:pt x="1592" y="7074"/>
                      <a:pt x="1604" y="7068"/>
                      <a:pt x="1615" y="7056"/>
                    </a:cubicBezTo>
                    <a:cubicBezTo>
                      <a:pt x="1706" y="6955"/>
                      <a:pt x="2689" y="6170"/>
                      <a:pt x="2783" y="6099"/>
                    </a:cubicBezTo>
                    <a:cubicBezTo>
                      <a:pt x="3104" y="5857"/>
                      <a:pt x="3695" y="5567"/>
                      <a:pt x="4057" y="5391"/>
                    </a:cubicBezTo>
                    <a:cubicBezTo>
                      <a:pt x="4265" y="5299"/>
                      <a:pt x="4479" y="5221"/>
                      <a:pt x="4697" y="5149"/>
                    </a:cubicBezTo>
                    <a:cubicBezTo>
                      <a:pt x="5095" y="5025"/>
                      <a:pt x="5510" y="4926"/>
                      <a:pt x="5921" y="4875"/>
                    </a:cubicBezTo>
                    <a:cubicBezTo>
                      <a:pt x="6232" y="4838"/>
                      <a:pt x="6572" y="4759"/>
                      <a:pt x="6865" y="4606"/>
                    </a:cubicBezTo>
                    <a:cubicBezTo>
                      <a:pt x="6915" y="4588"/>
                      <a:pt x="6966" y="4571"/>
                      <a:pt x="7018" y="4555"/>
                    </a:cubicBezTo>
                    <a:cubicBezTo>
                      <a:pt x="7263" y="4477"/>
                      <a:pt x="7503" y="4411"/>
                      <a:pt x="7734" y="4293"/>
                    </a:cubicBezTo>
                    <a:cubicBezTo>
                      <a:pt x="8092" y="4116"/>
                      <a:pt x="8583" y="3908"/>
                      <a:pt x="8502" y="3415"/>
                    </a:cubicBezTo>
                    <a:cubicBezTo>
                      <a:pt x="8429" y="2961"/>
                      <a:pt x="7949" y="2777"/>
                      <a:pt x="7545" y="2733"/>
                    </a:cubicBezTo>
                    <a:cubicBezTo>
                      <a:pt x="7330" y="2711"/>
                      <a:pt x="7112" y="2659"/>
                      <a:pt x="6893" y="2659"/>
                    </a:cubicBezTo>
                    <a:cubicBezTo>
                      <a:pt x="6871" y="2659"/>
                      <a:pt x="6848" y="2660"/>
                      <a:pt x="6825" y="2661"/>
                    </a:cubicBezTo>
                    <a:cubicBezTo>
                      <a:pt x="6579" y="2674"/>
                      <a:pt x="6321" y="2694"/>
                      <a:pt x="6081" y="2746"/>
                    </a:cubicBezTo>
                    <a:cubicBezTo>
                      <a:pt x="5853" y="2795"/>
                      <a:pt x="5627" y="2903"/>
                      <a:pt x="5410" y="2990"/>
                    </a:cubicBezTo>
                    <a:cubicBezTo>
                      <a:pt x="5168" y="3087"/>
                      <a:pt x="4958" y="3215"/>
                      <a:pt x="4746" y="3365"/>
                    </a:cubicBezTo>
                    <a:cubicBezTo>
                      <a:pt x="4272" y="3698"/>
                      <a:pt x="3883" y="4159"/>
                      <a:pt x="3515" y="4600"/>
                    </a:cubicBezTo>
                    <a:cubicBezTo>
                      <a:pt x="3437" y="4694"/>
                      <a:pt x="3380" y="4800"/>
                      <a:pt x="3309" y="4900"/>
                    </a:cubicBezTo>
                    <a:cubicBezTo>
                      <a:pt x="3221" y="5027"/>
                      <a:pt x="3117" y="5146"/>
                      <a:pt x="3019" y="5267"/>
                    </a:cubicBezTo>
                    <a:cubicBezTo>
                      <a:pt x="3009" y="5282"/>
                      <a:pt x="2998" y="5296"/>
                      <a:pt x="2985" y="5311"/>
                    </a:cubicBezTo>
                    <a:cubicBezTo>
                      <a:pt x="2901" y="5386"/>
                      <a:pt x="2819" y="5463"/>
                      <a:pt x="2744" y="5550"/>
                    </a:cubicBezTo>
                    <a:cubicBezTo>
                      <a:pt x="2549" y="5772"/>
                      <a:pt x="2372" y="6011"/>
                      <a:pt x="2209" y="6256"/>
                    </a:cubicBezTo>
                    <a:cubicBezTo>
                      <a:pt x="2189" y="6276"/>
                      <a:pt x="2166" y="6294"/>
                      <a:pt x="2146" y="6314"/>
                    </a:cubicBezTo>
                    <a:cubicBezTo>
                      <a:pt x="2062" y="6393"/>
                      <a:pt x="1986" y="6475"/>
                      <a:pt x="1906" y="6560"/>
                    </a:cubicBezTo>
                    <a:cubicBezTo>
                      <a:pt x="1846" y="6589"/>
                      <a:pt x="1791" y="6621"/>
                      <a:pt x="1749" y="6661"/>
                    </a:cubicBezTo>
                    <a:cubicBezTo>
                      <a:pt x="1729" y="6681"/>
                      <a:pt x="1731" y="6716"/>
                      <a:pt x="1745" y="6738"/>
                    </a:cubicBezTo>
                    <a:cubicBezTo>
                      <a:pt x="1676" y="6818"/>
                      <a:pt x="1605" y="6898"/>
                      <a:pt x="1533" y="6977"/>
                    </a:cubicBezTo>
                    <a:cubicBezTo>
                      <a:pt x="1534" y="6948"/>
                      <a:pt x="1533" y="6919"/>
                      <a:pt x="1532" y="6889"/>
                    </a:cubicBezTo>
                    <a:lnTo>
                      <a:pt x="1532" y="6886"/>
                    </a:lnTo>
                    <a:cubicBezTo>
                      <a:pt x="1563" y="6791"/>
                      <a:pt x="1592" y="6696"/>
                      <a:pt x="1618" y="6598"/>
                    </a:cubicBezTo>
                    <a:cubicBezTo>
                      <a:pt x="1628" y="6586"/>
                      <a:pt x="1637" y="6572"/>
                      <a:pt x="1640" y="6552"/>
                    </a:cubicBezTo>
                    <a:cubicBezTo>
                      <a:pt x="1643" y="6510"/>
                      <a:pt x="1650" y="6468"/>
                      <a:pt x="1656" y="6428"/>
                    </a:cubicBezTo>
                    <a:cubicBezTo>
                      <a:pt x="1670" y="6357"/>
                      <a:pt x="1686" y="6288"/>
                      <a:pt x="1699" y="6219"/>
                    </a:cubicBezTo>
                    <a:cubicBezTo>
                      <a:pt x="1706" y="6209"/>
                      <a:pt x="1712" y="6199"/>
                      <a:pt x="1713" y="6186"/>
                    </a:cubicBezTo>
                    <a:cubicBezTo>
                      <a:pt x="1720" y="6126"/>
                      <a:pt x="1729" y="6066"/>
                      <a:pt x="1735" y="6008"/>
                    </a:cubicBezTo>
                    <a:cubicBezTo>
                      <a:pt x="1749" y="5951"/>
                      <a:pt x="1765" y="5892"/>
                      <a:pt x="1784" y="5834"/>
                    </a:cubicBezTo>
                    <a:cubicBezTo>
                      <a:pt x="1853" y="5603"/>
                      <a:pt x="1932" y="5374"/>
                      <a:pt x="2019" y="5152"/>
                    </a:cubicBezTo>
                    <a:cubicBezTo>
                      <a:pt x="2115" y="5005"/>
                      <a:pt x="2173" y="4834"/>
                      <a:pt x="2223" y="4666"/>
                    </a:cubicBezTo>
                    <a:cubicBezTo>
                      <a:pt x="2249" y="4599"/>
                      <a:pt x="2275" y="4529"/>
                      <a:pt x="2297" y="4460"/>
                    </a:cubicBezTo>
                    <a:cubicBezTo>
                      <a:pt x="2368" y="4224"/>
                      <a:pt x="2457" y="3995"/>
                      <a:pt x="2535" y="3761"/>
                    </a:cubicBezTo>
                    <a:cubicBezTo>
                      <a:pt x="2686" y="3301"/>
                      <a:pt x="2752" y="2817"/>
                      <a:pt x="2810" y="2337"/>
                    </a:cubicBezTo>
                    <a:cubicBezTo>
                      <a:pt x="2840" y="2082"/>
                      <a:pt x="2845" y="1808"/>
                      <a:pt x="2830" y="1550"/>
                    </a:cubicBezTo>
                    <a:cubicBezTo>
                      <a:pt x="2817" y="1340"/>
                      <a:pt x="2750" y="1168"/>
                      <a:pt x="2682" y="972"/>
                    </a:cubicBezTo>
                    <a:cubicBezTo>
                      <a:pt x="2613" y="764"/>
                      <a:pt x="2500" y="635"/>
                      <a:pt x="2346" y="479"/>
                    </a:cubicBezTo>
                    <a:cubicBezTo>
                      <a:pt x="2223" y="356"/>
                      <a:pt x="2115" y="253"/>
                      <a:pt x="1965" y="185"/>
                    </a:cubicBezTo>
                    <a:cubicBezTo>
                      <a:pt x="1889" y="129"/>
                      <a:pt x="1803" y="74"/>
                      <a:pt x="1716" y="39"/>
                    </a:cubicBezTo>
                    <a:cubicBezTo>
                      <a:pt x="1649" y="12"/>
                      <a:pt x="1580" y="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5"/>
              <p:cNvSpPr/>
              <p:nvPr/>
            </p:nvSpPr>
            <p:spPr>
              <a:xfrm>
                <a:off x="3664500" y="3591125"/>
                <a:ext cx="11435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3259" extrusionOk="0">
                    <a:moveTo>
                      <a:pt x="3912" y="1"/>
                    </a:moveTo>
                    <a:cubicBezTo>
                      <a:pt x="3748" y="1"/>
                      <a:pt x="3590" y="48"/>
                      <a:pt x="3425" y="108"/>
                    </a:cubicBezTo>
                    <a:cubicBezTo>
                      <a:pt x="3174" y="201"/>
                      <a:pt x="2936" y="320"/>
                      <a:pt x="2720" y="479"/>
                    </a:cubicBezTo>
                    <a:cubicBezTo>
                      <a:pt x="2475" y="658"/>
                      <a:pt x="2273" y="878"/>
                      <a:pt x="2080" y="1106"/>
                    </a:cubicBezTo>
                    <a:cubicBezTo>
                      <a:pt x="1982" y="1185"/>
                      <a:pt x="1889" y="1269"/>
                      <a:pt x="1798" y="1358"/>
                    </a:cubicBezTo>
                    <a:cubicBezTo>
                      <a:pt x="1691" y="1466"/>
                      <a:pt x="1596" y="1582"/>
                      <a:pt x="1508" y="1707"/>
                    </a:cubicBezTo>
                    <a:cubicBezTo>
                      <a:pt x="1430" y="1815"/>
                      <a:pt x="1325" y="1913"/>
                      <a:pt x="1273" y="2040"/>
                    </a:cubicBezTo>
                    <a:cubicBezTo>
                      <a:pt x="820" y="2366"/>
                      <a:pt x="414" y="2749"/>
                      <a:pt x="38" y="3160"/>
                    </a:cubicBezTo>
                    <a:cubicBezTo>
                      <a:pt x="1" y="3201"/>
                      <a:pt x="37" y="3259"/>
                      <a:pt x="77" y="3259"/>
                    </a:cubicBezTo>
                    <a:cubicBezTo>
                      <a:pt x="89" y="3259"/>
                      <a:pt x="102" y="3254"/>
                      <a:pt x="113" y="3242"/>
                    </a:cubicBezTo>
                    <a:cubicBezTo>
                      <a:pt x="506" y="2810"/>
                      <a:pt x="931" y="2408"/>
                      <a:pt x="1407" y="2070"/>
                    </a:cubicBezTo>
                    <a:cubicBezTo>
                      <a:pt x="1605" y="1968"/>
                      <a:pt x="1779" y="1822"/>
                      <a:pt x="1994" y="1757"/>
                    </a:cubicBezTo>
                    <a:cubicBezTo>
                      <a:pt x="2249" y="1680"/>
                      <a:pt x="2513" y="1629"/>
                      <a:pt x="2769" y="1557"/>
                    </a:cubicBezTo>
                    <a:cubicBezTo>
                      <a:pt x="2938" y="1534"/>
                      <a:pt x="3108" y="1514"/>
                      <a:pt x="3274" y="1472"/>
                    </a:cubicBezTo>
                    <a:cubicBezTo>
                      <a:pt x="3512" y="1414"/>
                      <a:pt x="3767" y="1354"/>
                      <a:pt x="3974" y="1218"/>
                    </a:cubicBezTo>
                    <a:cubicBezTo>
                      <a:pt x="4068" y="1159"/>
                      <a:pt x="4167" y="1063"/>
                      <a:pt x="4244" y="986"/>
                    </a:cubicBezTo>
                    <a:cubicBezTo>
                      <a:pt x="4284" y="946"/>
                      <a:pt x="4316" y="901"/>
                      <a:pt x="4340" y="854"/>
                    </a:cubicBezTo>
                    <a:cubicBezTo>
                      <a:pt x="4363" y="832"/>
                      <a:pt x="4388" y="810"/>
                      <a:pt x="4410" y="787"/>
                    </a:cubicBezTo>
                    <a:cubicBezTo>
                      <a:pt x="4421" y="777"/>
                      <a:pt x="4434" y="767"/>
                      <a:pt x="4444" y="757"/>
                    </a:cubicBezTo>
                    <a:cubicBezTo>
                      <a:pt x="4466" y="734"/>
                      <a:pt x="4480" y="708"/>
                      <a:pt x="4495" y="679"/>
                    </a:cubicBezTo>
                    <a:cubicBezTo>
                      <a:pt x="4548" y="597"/>
                      <a:pt x="4574" y="503"/>
                      <a:pt x="4555" y="397"/>
                    </a:cubicBezTo>
                    <a:cubicBezTo>
                      <a:pt x="4516" y="195"/>
                      <a:pt x="4345" y="97"/>
                      <a:pt x="4162" y="39"/>
                    </a:cubicBezTo>
                    <a:cubicBezTo>
                      <a:pt x="4076" y="12"/>
                      <a:pt x="3994" y="1"/>
                      <a:pt x="39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5"/>
              <p:cNvSpPr/>
              <p:nvPr/>
            </p:nvSpPr>
            <p:spPr>
              <a:xfrm>
                <a:off x="3707625" y="3430000"/>
                <a:ext cx="434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532" extrusionOk="0">
                    <a:moveTo>
                      <a:pt x="917" y="1"/>
                    </a:moveTo>
                    <a:cubicBezTo>
                      <a:pt x="907" y="1"/>
                      <a:pt x="897" y="1"/>
                      <a:pt x="887" y="2"/>
                    </a:cubicBezTo>
                    <a:cubicBezTo>
                      <a:pt x="882" y="2"/>
                      <a:pt x="878" y="2"/>
                      <a:pt x="873" y="2"/>
                    </a:cubicBezTo>
                    <a:cubicBezTo>
                      <a:pt x="748" y="2"/>
                      <a:pt x="623" y="38"/>
                      <a:pt x="515" y="112"/>
                    </a:cubicBezTo>
                    <a:cubicBezTo>
                      <a:pt x="244" y="301"/>
                      <a:pt x="93" y="623"/>
                      <a:pt x="47" y="949"/>
                    </a:cubicBezTo>
                    <a:cubicBezTo>
                      <a:pt x="1" y="1292"/>
                      <a:pt x="65" y="1674"/>
                      <a:pt x="155" y="2003"/>
                    </a:cubicBezTo>
                    <a:cubicBezTo>
                      <a:pt x="204" y="2182"/>
                      <a:pt x="289" y="2349"/>
                      <a:pt x="348" y="2525"/>
                    </a:cubicBezTo>
                    <a:cubicBezTo>
                      <a:pt x="413" y="2714"/>
                      <a:pt x="469" y="2902"/>
                      <a:pt x="547" y="3088"/>
                    </a:cubicBezTo>
                    <a:cubicBezTo>
                      <a:pt x="628" y="3281"/>
                      <a:pt x="677" y="3499"/>
                      <a:pt x="680" y="3708"/>
                    </a:cubicBezTo>
                    <a:cubicBezTo>
                      <a:pt x="681" y="3822"/>
                      <a:pt x="684" y="3937"/>
                      <a:pt x="680" y="4050"/>
                    </a:cubicBezTo>
                    <a:cubicBezTo>
                      <a:pt x="656" y="4179"/>
                      <a:pt x="644" y="4312"/>
                      <a:pt x="645" y="4442"/>
                    </a:cubicBezTo>
                    <a:cubicBezTo>
                      <a:pt x="606" y="4670"/>
                      <a:pt x="590" y="4897"/>
                      <a:pt x="535" y="5124"/>
                    </a:cubicBezTo>
                    <a:cubicBezTo>
                      <a:pt x="478" y="5366"/>
                      <a:pt x="433" y="5609"/>
                      <a:pt x="377" y="5850"/>
                    </a:cubicBezTo>
                    <a:cubicBezTo>
                      <a:pt x="374" y="5864"/>
                      <a:pt x="375" y="5877"/>
                      <a:pt x="381" y="5890"/>
                    </a:cubicBezTo>
                    <a:cubicBezTo>
                      <a:pt x="348" y="5978"/>
                      <a:pt x="316" y="6068"/>
                      <a:pt x="282" y="6157"/>
                    </a:cubicBezTo>
                    <a:cubicBezTo>
                      <a:pt x="237" y="6275"/>
                      <a:pt x="175" y="6385"/>
                      <a:pt x="126" y="6500"/>
                    </a:cubicBezTo>
                    <a:cubicBezTo>
                      <a:pt x="119" y="6518"/>
                      <a:pt x="134" y="6531"/>
                      <a:pt x="150" y="6531"/>
                    </a:cubicBezTo>
                    <a:cubicBezTo>
                      <a:pt x="158" y="6531"/>
                      <a:pt x="166" y="6528"/>
                      <a:pt x="172" y="6520"/>
                    </a:cubicBezTo>
                    <a:cubicBezTo>
                      <a:pt x="241" y="6412"/>
                      <a:pt x="312" y="6306"/>
                      <a:pt x="361" y="6186"/>
                    </a:cubicBezTo>
                    <a:cubicBezTo>
                      <a:pt x="393" y="6102"/>
                      <a:pt x="424" y="6017"/>
                      <a:pt x="455" y="5934"/>
                    </a:cubicBezTo>
                    <a:cubicBezTo>
                      <a:pt x="478" y="5931"/>
                      <a:pt x="498" y="5916"/>
                      <a:pt x="507" y="5888"/>
                    </a:cubicBezTo>
                    <a:cubicBezTo>
                      <a:pt x="518" y="5849"/>
                      <a:pt x="527" y="5808"/>
                      <a:pt x="537" y="5768"/>
                    </a:cubicBezTo>
                    <a:cubicBezTo>
                      <a:pt x="541" y="5769"/>
                      <a:pt x="545" y="5769"/>
                      <a:pt x="548" y="5769"/>
                    </a:cubicBezTo>
                    <a:cubicBezTo>
                      <a:pt x="566" y="5769"/>
                      <a:pt x="581" y="5760"/>
                      <a:pt x="587" y="5739"/>
                    </a:cubicBezTo>
                    <a:cubicBezTo>
                      <a:pt x="736" y="5199"/>
                      <a:pt x="853" y="4661"/>
                      <a:pt x="932" y="4113"/>
                    </a:cubicBezTo>
                    <a:cubicBezTo>
                      <a:pt x="1185" y="3563"/>
                      <a:pt x="1400" y="2979"/>
                      <a:pt x="1557" y="2385"/>
                    </a:cubicBezTo>
                    <a:cubicBezTo>
                      <a:pt x="1585" y="2326"/>
                      <a:pt x="1609" y="2265"/>
                      <a:pt x="1628" y="2205"/>
                    </a:cubicBezTo>
                    <a:cubicBezTo>
                      <a:pt x="1637" y="2174"/>
                      <a:pt x="1644" y="2143"/>
                      <a:pt x="1650" y="2110"/>
                    </a:cubicBezTo>
                    <a:cubicBezTo>
                      <a:pt x="1651" y="2104"/>
                      <a:pt x="1651" y="2100"/>
                      <a:pt x="1651" y="2094"/>
                    </a:cubicBezTo>
                    <a:cubicBezTo>
                      <a:pt x="1665" y="2006"/>
                      <a:pt x="1673" y="1914"/>
                      <a:pt x="1686" y="1827"/>
                    </a:cubicBezTo>
                    <a:lnTo>
                      <a:pt x="1686" y="1820"/>
                    </a:lnTo>
                    <a:cubicBezTo>
                      <a:pt x="1689" y="1798"/>
                      <a:pt x="1694" y="1778"/>
                      <a:pt x="1697" y="1756"/>
                    </a:cubicBezTo>
                    <a:cubicBezTo>
                      <a:pt x="1700" y="1742"/>
                      <a:pt x="1700" y="1729"/>
                      <a:pt x="1696" y="1719"/>
                    </a:cubicBezTo>
                    <a:cubicBezTo>
                      <a:pt x="1707" y="1625"/>
                      <a:pt x="1714" y="1530"/>
                      <a:pt x="1716" y="1436"/>
                    </a:cubicBezTo>
                    <a:cubicBezTo>
                      <a:pt x="1720" y="1328"/>
                      <a:pt x="1736" y="1092"/>
                      <a:pt x="1686" y="928"/>
                    </a:cubicBezTo>
                    <a:cubicBezTo>
                      <a:pt x="1638" y="645"/>
                      <a:pt x="1485" y="373"/>
                      <a:pt x="1289" y="169"/>
                    </a:cubicBezTo>
                    <a:cubicBezTo>
                      <a:pt x="1219" y="97"/>
                      <a:pt x="1132" y="48"/>
                      <a:pt x="1043" y="24"/>
                    </a:cubicBezTo>
                    <a:cubicBezTo>
                      <a:pt x="1037" y="21"/>
                      <a:pt x="1030" y="20"/>
                      <a:pt x="1024" y="18"/>
                    </a:cubicBezTo>
                    <a:cubicBezTo>
                      <a:pt x="1021" y="18"/>
                      <a:pt x="1017" y="17"/>
                      <a:pt x="1015" y="17"/>
                    </a:cubicBezTo>
                    <a:cubicBezTo>
                      <a:pt x="984" y="7"/>
                      <a:pt x="951" y="1"/>
                      <a:pt x="9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5"/>
              <p:cNvSpPr/>
              <p:nvPr/>
            </p:nvSpPr>
            <p:spPr>
              <a:xfrm>
                <a:off x="3721900" y="3483425"/>
                <a:ext cx="138150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727" extrusionOk="0">
                    <a:moveTo>
                      <a:pt x="4692" y="1"/>
                    </a:moveTo>
                    <a:cubicBezTo>
                      <a:pt x="4330" y="1"/>
                      <a:pt x="3985" y="139"/>
                      <a:pt x="3670" y="330"/>
                    </a:cubicBezTo>
                    <a:cubicBezTo>
                      <a:pt x="3278" y="530"/>
                      <a:pt x="2918" y="793"/>
                      <a:pt x="2586" y="1087"/>
                    </a:cubicBezTo>
                    <a:cubicBezTo>
                      <a:pt x="2451" y="1205"/>
                      <a:pt x="2328" y="1338"/>
                      <a:pt x="2204" y="1467"/>
                    </a:cubicBezTo>
                    <a:cubicBezTo>
                      <a:pt x="2075" y="1601"/>
                      <a:pt x="1935" y="1720"/>
                      <a:pt x="1801" y="1849"/>
                    </a:cubicBezTo>
                    <a:cubicBezTo>
                      <a:pt x="1678" y="1966"/>
                      <a:pt x="1563" y="2097"/>
                      <a:pt x="1446" y="2221"/>
                    </a:cubicBezTo>
                    <a:cubicBezTo>
                      <a:pt x="1390" y="2282"/>
                      <a:pt x="1331" y="2337"/>
                      <a:pt x="1275" y="2397"/>
                    </a:cubicBezTo>
                    <a:cubicBezTo>
                      <a:pt x="1244" y="2429"/>
                      <a:pt x="1221" y="2465"/>
                      <a:pt x="1200" y="2499"/>
                    </a:cubicBezTo>
                    <a:cubicBezTo>
                      <a:pt x="1154" y="2543"/>
                      <a:pt x="1110" y="2586"/>
                      <a:pt x="1070" y="2631"/>
                    </a:cubicBezTo>
                    <a:cubicBezTo>
                      <a:pt x="750" y="2887"/>
                      <a:pt x="437" y="3151"/>
                      <a:pt x="129" y="3420"/>
                    </a:cubicBezTo>
                    <a:cubicBezTo>
                      <a:pt x="87" y="3457"/>
                      <a:pt x="116" y="3510"/>
                      <a:pt x="158" y="3523"/>
                    </a:cubicBezTo>
                    <a:cubicBezTo>
                      <a:pt x="111" y="3566"/>
                      <a:pt x="65" y="3611"/>
                      <a:pt x="25" y="3660"/>
                    </a:cubicBezTo>
                    <a:cubicBezTo>
                      <a:pt x="1" y="3687"/>
                      <a:pt x="24" y="3726"/>
                      <a:pt x="51" y="3726"/>
                    </a:cubicBezTo>
                    <a:cubicBezTo>
                      <a:pt x="59" y="3726"/>
                      <a:pt x="68" y="3722"/>
                      <a:pt x="75" y="3713"/>
                    </a:cubicBezTo>
                    <a:cubicBezTo>
                      <a:pt x="171" y="3601"/>
                      <a:pt x="282" y="3504"/>
                      <a:pt x="394" y="3408"/>
                    </a:cubicBezTo>
                    <a:cubicBezTo>
                      <a:pt x="498" y="3317"/>
                      <a:pt x="602" y="3220"/>
                      <a:pt x="720" y="3151"/>
                    </a:cubicBezTo>
                    <a:cubicBezTo>
                      <a:pt x="774" y="3119"/>
                      <a:pt x="815" y="3075"/>
                      <a:pt x="864" y="3034"/>
                    </a:cubicBezTo>
                    <a:cubicBezTo>
                      <a:pt x="926" y="2984"/>
                      <a:pt x="995" y="2948"/>
                      <a:pt x="1060" y="2903"/>
                    </a:cubicBezTo>
                    <a:cubicBezTo>
                      <a:pt x="1125" y="2858"/>
                      <a:pt x="1190" y="2815"/>
                      <a:pt x="1257" y="2769"/>
                    </a:cubicBezTo>
                    <a:cubicBezTo>
                      <a:pt x="1291" y="2746"/>
                      <a:pt x="1322" y="2726"/>
                      <a:pt x="1348" y="2700"/>
                    </a:cubicBezTo>
                    <a:cubicBezTo>
                      <a:pt x="1632" y="2509"/>
                      <a:pt x="1918" y="2332"/>
                      <a:pt x="2227" y="2185"/>
                    </a:cubicBezTo>
                    <a:cubicBezTo>
                      <a:pt x="2660" y="1982"/>
                      <a:pt x="3125" y="1881"/>
                      <a:pt x="3585" y="1759"/>
                    </a:cubicBezTo>
                    <a:cubicBezTo>
                      <a:pt x="3796" y="1701"/>
                      <a:pt x="4006" y="1645"/>
                      <a:pt x="4219" y="1594"/>
                    </a:cubicBezTo>
                    <a:cubicBezTo>
                      <a:pt x="4416" y="1548"/>
                      <a:pt x="4625" y="1496"/>
                      <a:pt x="4808" y="1413"/>
                    </a:cubicBezTo>
                    <a:cubicBezTo>
                      <a:pt x="4994" y="1330"/>
                      <a:pt x="5175" y="1204"/>
                      <a:pt x="5309" y="1049"/>
                    </a:cubicBezTo>
                    <a:cubicBezTo>
                      <a:pt x="5417" y="921"/>
                      <a:pt x="5525" y="800"/>
                      <a:pt x="5505" y="626"/>
                    </a:cubicBezTo>
                    <a:cubicBezTo>
                      <a:pt x="5504" y="605"/>
                      <a:pt x="5492" y="591"/>
                      <a:pt x="5478" y="584"/>
                    </a:cubicBezTo>
                    <a:cubicBezTo>
                      <a:pt x="5481" y="546"/>
                      <a:pt x="5478" y="506"/>
                      <a:pt x="5468" y="466"/>
                    </a:cubicBezTo>
                    <a:cubicBezTo>
                      <a:pt x="5396" y="186"/>
                      <a:pt x="5207" y="71"/>
                      <a:pt x="4934" y="22"/>
                    </a:cubicBezTo>
                    <a:cubicBezTo>
                      <a:pt x="4853" y="7"/>
                      <a:pt x="4772" y="1"/>
                      <a:pt x="46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5"/>
              <p:cNvSpPr/>
              <p:nvPr/>
            </p:nvSpPr>
            <p:spPr>
              <a:xfrm>
                <a:off x="3784250" y="3397600"/>
                <a:ext cx="8950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633" extrusionOk="0">
                    <a:moveTo>
                      <a:pt x="2754" y="1"/>
                    </a:moveTo>
                    <a:cubicBezTo>
                      <a:pt x="2549" y="1"/>
                      <a:pt x="2341" y="111"/>
                      <a:pt x="2184" y="230"/>
                    </a:cubicBezTo>
                    <a:cubicBezTo>
                      <a:pt x="2151" y="256"/>
                      <a:pt x="2119" y="285"/>
                      <a:pt x="2087" y="312"/>
                    </a:cubicBezTo>
                    <a:cubicBezTo>
                      <a:pt x="2076" y="321"/>
                      <a:pt x="2067" y="331"/>
                      <a:pt x="2057" y="338"/>
                    </a:cubicBezTo>
                    <a:cubicBezTo>
                      <a:pt x="1965" y="400"/>
                      <a:pt x="1874" y="464"/>
                      <a:pt x="1793" y="539"/>
                    </a:cubicBezTo>
                    <a:cubicBezTo>
                      <a:pt x="1545" y="768"/>
                      <a:pt x="1336" y="1060"/>
                      <a:pt x="1178" y="1357"/>
                    </a:cubicBezTo>
                    <a:cubicBezTo>
                      <a:pt x="1016" y="1659"/>
                      <a:pt x="869" y="1964"/>
                      <a:pt x="750" y="2283"/>
                    </a:cubicBezTo>
                    <a:cubicBezTo>
                      <a:pt x="692" y="2437"/>
                      <a:pt x="616" y="2584"/>
                      <a:pt x="539" y="2730"/>
                    </a:cubicBezTo>
                    <a:cubicBezTo>
                      <a:pt x="467" y="2869"/>
                      <a:pt x="360" y="2986"/>
                      <a:pt x="320" y="3140"/>
                    </a:cubicBezTo>
                    <a:lnTo>
                      <a:pt x="320" y="3150"/>
                    </a:lnTo>
                    <a:cubicBezTo>
                      <a:pt x="260" y="3212"/>
                      <a:pt x="206" y="3277"/>
                      <a:pt x="162" y="3355"/>
                    </a:cubicBezTo>
                    <a:cubicBezTo>
                      <a:pt x="111" y="3442"/>
                      <a:pt x="42" y="3505"/>
                      <a:pt x="4" y="3600"/>
                    </a:cubicBezTo>
                    <a:cubicBezTo>
                      <a:pt x="0" y="3609"/>
                      <a:pt x="6" y="3623"/>
                      <a:pt x="15" y="3628"/>
                    </a:cubicBezTo>
                    <a:cubicBezTo>
                      <a:pt x="22" y="3631"/>
                      <a:pt x="29" y="3633"/>
                      <a:pt x="36" y="3633"/>
                    </a:cubicBezTo>
                    <a:cubicBezTo>
                      <a:pt x="72" y="3633"/>
                      <a:pt x="110" y="3594"/>
                      <a:pt x="140" y="3556"/>
                    </a:cubicBezTo>
                    <a:cubicBezTo>
                      <a:pt x="149" y="3568"/>
                      <a:pt x="164" y="3577"/>
                      <a:pt x="180" y="3577"/>
                    </a:cubicBezTo>
                    <a:cubicBezTo>
                      <a:pt x="191" y="3577"/>
                      <a:pt x="202" y="3573"/>
                      <a:pt x="213" y="3564"/>
                    </a:cubicBezTo>
                    <a:cubicBezTo>
                      <a:pt x="371" y="3417"/>
                      <a:pt x="533" y="3276"/>
                      <a:pt x="696" y="3133"/>
                    </a:cubicBezTo>
                    <a:cubicBezTo>
                      <a:pt x="770" y="3067"/>
                      <a:pt x="843" y="3001"/>
                      <a:pt x="920" y="2934"/>
                    </a:cubicBezTo>
                    <a:cubicBezTo>
                      <a:pt x="1338" y="2647"/>
                      <a:pt x="1822" y="2453"/>
                      <a:pt x="2288" y="2252"/>
                    </a:cubicBezTo>
                    <a:cubicBezTo>
                      <a:pt x="2446" y="2185"/>
                      <a:pt x="2587" y="2088"/>
                      <a:pt x="2742" y="2012"/>
                    </a:cubicBezTo>
                    <a:cubicBezTo>
                      <a:pt x="2880" y="1941"/>
                      <a:pt x="3013" y="1849"/>
                      <a:pt x="3128" y="1744"/>
                    </a:cubicBezTo>
                    <a:cubicBezTo>
                      <a:pt x="3311" y="1574"/>
                      <a:pt x="3513" y="1317"/>
                      <a:pt x="3520" y="1055"/>
                    </a:cubicBezTo>
                    <a:cubicBezTo>
                      <a:pt x="3560" y="923"/>
                      <a:pt x="3579" y="788"/>
                      <a:pt x="3552" y="645"/>
                    </a:cubicBezTo>
                    <a:cubicBezTo>
                      <a:pt x="3527" y="518"/>
                      <a:pt x="3470" y="407"/>
                      <a:pt x="3392" y="305"/>
                    </a:cubicBezTo>
                    <a:cubicBezTo>
                      <a:pt x="3351" y="252"/>
                      <a:pt x="3311" y="206"/>
                      <a:pt x="3248" y="180"/>
                    </a:cubicBezTo>
                    <a:cubicBezTo>
                      <a:pt x="3242" y="177"/>
                      <a:pt x="3235" y="175"/>
                      <a:pt x="3229" y="174"/>
                    </a:cubicBezTo>
                    <a:cubicBezTo>
                      <a:pt x="3142" y="108"/>
                      <a:pt x="3040" y="59"/>
                      <a:pt x="2933" y="36"/>
                    </a:cubicBezTo>
                    <a:cubicBezTo>
                      <a:pt x="2925" y="31"/>
                      <a:pt x="2918" y="28"/>
                      <a:pt x="2909" y="24"/>
                    </a:cubicBezTo>
                    <a:cubicBezTo>
                      <a:pt x="2858" y="8"/>
                      <a:pt x="2806" y="1"/>
                      <a:pt x="27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5"/>
              <p:cNvSpPr/>
              <p:nvPr/>
            </p:nvSpPr>
            <p:spPr>
              <a:xfrm>
                <a:off x="3642475" y="3463025"/>
                <a:ext cx="115300" cy="169450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6778" extrusionOk="0">
                    <a:moveTo>
                      <a:pt x="581" y="0"/>
                    </a:moveTo>
                    <a:cubicBezTo>
                      <a:pt x="439" y="0"/>
                      <a:pt x="302" y="53"/>
                      <a:pt x="194" y="176"/>
                    </a:cubicBezTo>
                    <a:cubicBezTo>
                      <a:pt x="104" y="281"/>
                      <a:pt x="77" y="435"/>
                      <a:pt x="51" y="568"/>
                    </a:cubicBezTo>
                    <a:cubicBezTo>
                      <a:pt x="18" y="751"/>
                      <a:pt x="1" y="937"/>
                      <a:pt x="14" y="1123"/>
                    </a:cubicBezTo>
                    <a:lnTo>
                      <a:pt x="14" y="1124"/>
                    </a:lnTo>
                    <a:cubicBezTo>
                      <a:pt x="11" y="1248"/>
                      <a:pt x="15" y="1372"/>
                      <a:pt x="25" y="1491"/>
                    </a:cubicBezTo>
                    <a:cubicBezTo>
                      <a:pt x="63" y="1971"/>
                      <a:pt x="210" y="2445"/>
                      <a:pt x="404" y="2884"/>
                    </a:cubicBezTo>
                    <a:cubicBezTo>
                      <a:pt x="596" y="3317"/>
                      <a:pt x="942" y="3674"/>
                      <a:pt x="1253" y="4020"/>
                    </a:cubicBezTo>
                    <a:cubicBezTo>
                      <a:pt x="1412" y="4195"/>
                      <a:pt x="1550" y="4385"/>
                      <a:pt x="1668" y="4591"/>
                    </a:cubicBezTo>
                    <a:cubicBezTo>
                      <a:pt x="1727" y="4695"/>
                      <a:pt x="1779" y="4803"/>
                      <a:pt x="1822" y="4915"/>
                    </a:cubicBezTo>
                    <a:cubicBezTo>
                      <a:pt x="1859" y="5008"/>
                      <a:pt x="1883" y="5097"/>
                      <a:pt x="1945" y="5176"/>
                    </a:cubicBezTo>
                    <a:cubicBezTo>
                      <a:pt x="1951" y="5183"/>
                      <a:pt x="1958" y="5189"/>
                      <a:pt x="1965" y="5195"/>
                    </a:cubicBezTo>
                    <a:cubicBezTo>
                      <a:pt x="1995" y="5656"/>
                      <a:pt x="1952" y="6136"/>
                      <a:pt x="1848" y="6574"/>
                    </a:cubicBezTo>
                    <a:cubicBezTo>
                      <a:pt x="1843" y="6598"/>
                      <a:pt x="1848" y="6616"/>
                      <a:pt x="1859" y="6632"/>
                    </a:cubicBezTo>
                    <a:cubicBezTo>
                      <a:pt x="1835" y="6672"/>
                      <a:pt x="1814" y="6711"/>
                      <a:pt x="1792" y="6752"/>
                    </a:cubicBezTo>
                    <a:cubicBezTo>
                      <a:pt x="1786" y="6765"/>
                      <a:pt x="1796" y="6777"/>
                      <a:pt x="1807" y="6777"/>
                    </a:cubicBezTo>
                    <a:cubicBezTo>
                      <a:pt x="1812" y="6777"/>
                      <a:pt x="1817" y="6775"/>
                      <a:pt x="1821" y="6769"/>
                    </a:cubicBezTo>
                    <a:cubicBezTo>
                      <a:pt x="1847" y="6733"/>
                      <a:pt x="1872" y="6697"/>
                      <a:pt x="1899" y="6661"/>
                    </a:cubicBezTo>
                    <a:cubicBezTo>
                      <a:pt x="1907" y="6664"/>
                      <a:pt x="1915" y="6665"/>
                      <a:pt x="1924" y="6665"/>
                    </a:cubicBezTo>
                    <a:cubicBezTo>
                      <a:pt x="1950" y="6665"/>
                      <a:pt x="1973" y="6650"/>
                      <a:pt x="1981" y="6616"/>
                    </a:cubicBezTo>
                    <a:cubicBezTo>
                      <a:pt x="1987" y="6590"/>
                      <a:pt x="1993" y="6564"/>
                      <a:pt x="1998" y="6537"/>
                    </a:cubicBezTo>
                    <a:cubicBezTo>
                      <a:pt x="2046" y="6479"/>
                      <a:pt x="2095" y="6423"/>
                      <a:pt x="2142" y="6367"/>
                    </a:cubicBezTo>
                    <a:cubicBezTo>
                      <a:pt x="2190" y="6312"/>
                      <a:pt x="2229" y="6249"/>
                      <a:pt x="2275" y="6191"/>
                    </a:cubicBezTo>
                    <a:cubicBezTo>
                      <a:pt x="2333" y="6120"/>
                      <a:pt x="2406" y="6063"/>
                      <a:pt x="2468" y="5996"/>
                    </a:cubicBezTo>
                    <a:cubicBezTo>
                      <a:pt x="2575" y="5883"/>
                      <a:pt x="2684" y="5772"/>
                      <a:pt x="2787" y="5656"/>
                    </a:cubicBezTo>
                    <a:cubicBezTo>
                      <a:pt x="2836" y="5600"/>
                      <a:pt x="2893" y="5557"/>
                      <a:pt x="2940" y="5498"/>
                    </a:cubicBezTo>
                    <a:cubicBezTo>
                      <a:pt x="2954" y="5479"/>
                      <a:pt x="2971" y="5462"/>
                      <a:pt x="2986" y="5443"/>
                    </a:cubicBezTo>
                    <a:cubicBezTo>
                      <a:pt x="3036" y="5421"/>
                      <a:pt x="3081" y="5372"/>
                      <a:pt x="3123" y="5341"/>
                    </a:cubicBezTo>
                    <a:cubicBezTo>
                      <a:pt x="3205" y="5277"/>
                      <a:pt x="3296" y="5232"/>
                      <a:pt x="3391" y="5191"/>
                    </a:cubicBezTo>
                    <a:cubicBezTo>
                      <a:pt x="3407" y="5183"/>
                      <a:pt x="3422" y="5178"/>
                      <a:pt x="3440" y="5171"/>
                    </a:cubicBezTo>
                    <a:cubicBezTo>
                      <a:pt x="3458" y="5175"/>
                      <a:pt x="3477" y="5178"/>
                      <a:pt x="3496" y="5178"/>
                    </a:cubicBezTo>
                    <a:cubicBezTo>
                      <a:pt x="3555" y="5178"/>
                      <a:pt x="3614" y="5158"/>
                      <a:pt x="3670" y="5140"/>
                    </a:cubicBezTo>
                    <a:cubicBezTo>
                      <a:pt x="3766" y="5111"/>
                      <a:pt x="3861" y="5083"/>
                      <a:pt x="3954" y="5051"/>
                    </a:cubicBezTo>
                    <a:cubicBezTo>
                      <a:pt x="4114" y="4995"/>
                      <a:pt x="4256" y="4914"/>
                      <a:pt x="4388" y="4809"/>
                    </a:cubicBezTo>
                    <a:cubicBezTo>
                      <a:pt x="4514" y="4722"/>
                      <a:pt x="4612" y="4585"/>
                      <a:pt x="4574" y="4421"/>
                    </a:cubicBezTo>
                    <a:cubicBezTo>
                      <a:pt x="4560" y="4363"/>
                      <a:pt x="4531" y="4311"/>
                      <a:pt x="4492" y="4268"/>
                    </a:cubicBezTo>
                    <a:cubicBezTo>
                      <a:pt x="4489" y="4265"/>
                      <a:pt x="4488" y="4262"/>
                      <a:pt x="4486" y="4260"/>
                    </a:cubicBezTo>
                    <a:cubicBezTo>
                      <a:pt x="4452" y="4219"/>
                      <a:pt x="4403" y="4190"/>
                      <a:pt x="4351" y="4176"/>
                    </a:cubicBezTo>
                    <a:cubicBezTo>
                      <a:pt x="4318" y="4166"/>
                      <a:pt x="4283" y="4158"/>
                      <a:pt x="4248" y="4158"/>
                    </a:cubicBezTo>
                    <a:cubicBezTo>
                      <a:pt x="4243" y="4158"/>
                      <a:pt x="4238" y="4158"/>
                      <a:pt x="4233" y="4159"/>
                    </a:cubicBezTo>
                    <a:cubicBezTo>
                      <a:pt x="4227" y="4159"/>
                      <a:pt x="4220" y="4160"/>
                      <a:pt x="4214" y="4160"/>
                    </a:cubicBezTo>
                    <a:cubicBezTo>
                      <a:pt x="4191" y="4155"/>
                      <a:pt x="4168" y="4152"/>
                      <a:pt x="4145" y="4152"/>
                    </a:cubicBezTo>
                    <a:cubicBezTo>
                      <a:pt x="4104" y="4152"/>
                      <a:pt x="4064" y="4161"/>
                      <a:pt x="4025" y="4182"/>
                    </a:cubicBezTo>
                    <a:cubicBezTo>
                      <a:pt x="3960" y="4200"/>
                      <a:pt x="3897" y="4229"/>
                      <a:pt x="3839" y="4258"/>
                    </a:cubicBezTo>
                    <a:cubicBezTo>
                      <a:pt x="3742" y="4304"/>
                      <a:pt x="3640" y="4376"/>
                      <a:pt x="3559" y="4450"/>
                    </a:cubicBezTo>
                    <a:cubicBezTo>
                      <a:pt x="3463" y="4541"/>
                      <a:pt x="3379" y="4640"/>
                      <a:pt x="3301" y="4748"/>
                    </a:cubicBezTo>
                    <a:cubicBezTo>
                      <a:pt x="3262" y="4804"/>
                      <a:pt x="3218" y="4861"/>
                      <a:pt x="3182" y="4921"/>
                    </a:cubicBezTo>
                    <a:cubicBezTo>
                      <a:pt x="3157" y="4960"/>
                      <a:pt x="3139" y="5002"/>
                      <a:pt x="3118" y="5044"/>
                    </a:cubicBezTo>
                    <a:cubicBezTo>
                      <a:pt x="3110" y="5055"/>
                      <a:pt x="3102" y="5067"/>
                      <a:pt x="3094" y="5080"/>
                    </a:cubicBezTo>
                    <a:cubicBezTo>
                      <a:pt x="3039" y="5166"/>
                      <a:pt x="2981" y="5260"/>
                      <a:pt x="2940" y="5354"/>
                    </a:cubicBezTo>
                    <a:cubicBezTo>
                      <a:pt x="2937" y="5361"/>
                      <a:pt x="2938" y="5368"/>
                      <a:pt x="2940" y="5372"/>
                    </a:cubicBezTo>
                    <a:cubicBezTo>
                      <a:pt x="2924" y="5390"/>
                      <a:pt x="2908" y="5407"/>
                      <a:pt x="2893" y="5423"/>
                    </a:cubicBezTo>
                    <a:cubicBezTo>
                      <a:pt x="2842" y="5485"/>
                      <a:pt x="2778" y="5531"/>
                      <a:pt x="2722" y="5587"/>
                    </a:cubicBezTo>
                    <a:cubicBezTo>
                      <a:pt x="2670" y="5642"/>
                      <a:pt x="2611" y="5688"/>
                      <a:pt x="2558" y="5740"/>
                    </a:cubicBezTo>
                    <a:cubicBezTo>
                      <a:pt x="2494" y="5803"/>
                      <a:pt x="2441" y="5875"/>
                      <a:pt x="2377" y="5940"/>
                    </a:cubicBezTo>
                    <a:cubicBezTo>
                      <a:pt x="2321" y="5998"/>
                      <a:pt x="2264" y="6054"/>
                      <a:pt x="2213" y="6118"/>
                    </a:cubicBezTo>
                    <a:cubicBezTo>
                      <a:pt x="2163" y="6180"/>
                      <a:pt x="2127" y="6252"/>
                      <a:pt x="2079" y="6315"/>
                    </a:cubicBezTo>
                    <a:lnTo>
                      <a:pt x="2030" y="6380"/>
                    </a:lnTo>
                    <a:cubicBezTo>
                      <a:pt x="2079" y="6097"/>
                      <a:pt x="2102" y="5808"/>
                      <a:pt x="2101" y="5519"/>
                    </a:cubicBezTo>
                    <a:lnTo>
                      <a:pt x="2101" y="5519"/>
                    </a:lnTo>
                    <a:cubicBezTo>
                      <a:pt x="2107" y="5520"/>
                      <a:pt x="2113" y="5521"/>
                      <a:pt x="2119" y="5521"/>
                    </a:cubicBezTo>
                    <a:cubicBezTo>
                      <a:pt x="2166" y="5521"/>
                      <a:pt x="2211" y="5495"/>
                      <a:pt x="2225" y="5436"/>
                    </a:cubicBezTo>
                    <a:cubicBezTo>
                      <a:pt x="2356" y="4895"/>
                      <a:pt x="2389" y="4342"/>
                      <a:pt x="2406" y="3787"/>
                    </a:cubicBezTo>
                    <a:cubicBezTo>
                      <a:pt x="2415" y="3552"/>
                      <a:pt x="2419" y="3318"/>
                      <a:pt x="2412" y="3086"/>
                    </a:cubicBezTo>
                    <a:cubicBezTo>
                      <a:pt x="2415" y="3076"/>
                      <a:pt x="2418" y="3065"/>
                      <a:pt x="2418" y="3055"/>
                    </a:cubicBezTo>
                    <a:cubicBezTo>
                      <a:pt x="2421" y="2955"/>
                      <a:pt x="2421" y="2870"/>
                      <a:pt x="2392" y="2775"/>
                    </a:cubicBezTo>
                    <a:cubicBezTo>
                      <a:pt x="2376" y="2590"/>
                      <a:pt x="2349" y="2407"/>
                      <a:pt x="2305" y="2223"/>
                    </a:cubicBezTo>
                    <a:cubicBezTo>
                      <a:pt x="2246" y="1966"/>
                      <a:pt x="2153" y="1715"/>
                      <a:pt x="2088" y="1457"/>
                    </a:cubicBezTo>
                    <a:cubicBezTo>
                      <a:pt x="2032" y="1240"/>
                      <a:pt x="1935" y="1018"/>
                      <a:pt x="1792" y="843"/>
                    </a:cubicBezTo>
                    <a:cubicBezTo>
                      <a:pt x="1654" y="673"/>
                      <a:pt x="1505" y="467"/>
                      <a:pt x="1318" y="348"/>
                    </a:cubicBezTo>
                    <a:cubicBezTo>
                      <a:pt x="1223" y="287"/>
                      <a:pt x="1125" y="238"/>
                      <a:pt x="1038" y="164"/>
                    </a:cubicBezTo>
                    <a:cubicBezTo>
                      <a:pt x="963" y="100"/>
                      <a:pt x="887" y="38"/>
                      <a:pt x="790" y="13"/>
                    </a:cubicBezTo>
                    <a:cubicBezTo>
                      <a:pt x="779" y="10"/>
                      <a:pt x="769" y="9"/>
                      <a:pt x="759" y="9"/>
                    </a:cubicBezTo>
                    <a:cubicBezTo>
                      <a:pt x="744" y="9"/>
                      <a:pt x="730" y="12"/>
                      <a:pt x="717" y="16"/>
                    </a:cubicBezTo>
                    <a:cubicBezTo>
                      <a:pt x="672" y="6"/>
                      <a:pt x="626" y="0"/>
                      <a:pt x="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5"/>
              <p:cNvSpPr/>
              <p:nvPr/>
            </p:nvSpPr>
            <p:spPr>
              <a:xfrm>
                <a:off x="3108650" y="2917500"/>
                <a:ext cx="553250" cy="676050"/>
              </a:xfrm>
              <a:custGeom>
                <a:avLst/>
                <a:gdLst/>
                <a:ahLst/>
                <a:cxnLst/>
                <a:rect l="l" t="t" r="r" b="b"/>
                <a:pathLst>
                  <a:path w="22130" h="27042" extrusionOk="0">
                    <a:moveTo>
                      <a:pt x="3294" y="1"/>
                    </a:moveTo>
                    <a:lnTo>
                      <a:pt x="3294" y="1"/>
                    </a:lnTo>
                    <a:cubicBezTo>
                      <a:pt x="3438" y="1996"/>
                      <a:pt x="3419" y="4017"/>
                      <a:pt x="2984" y="5968"/>
                    </a:cubicBezTo>
                    <a:cubicBezTo>
                      <a:pt x="2635" y="7525"/>
                      <a:pt x="2028" y="9010"/>
                      <a:pt x="1509" y="10518"/>
                    </a:cubicBezTo>
                    <a:cubicBezTo>
                      <a:pt x="636" y="13056"/>
                      <a:pt x="0" y="15727"/>
                      <a:pt x="199" y="18404"/>
                    </a:cubicBezTo>
                    <a:cubicBezTo>
                      <a:pt x="401" y="21079"/>
                      <a:pt x="2435" y="25383"/>
                      <a:pt x="4879" y="26493"/>
                    </a:cubicBezTo>
                    <a:cubicBezTo>
                      <a:pt x="5740" y="26884"/>
                      <a:pt x="6528" y="27041"/>
                      <a:pt x="7239" y="27041"/>
                    </a:cubicBezTo>
                    <a:cubicBezTo>
                      <a:pt x="10130" y="27041"/>
                      <a:pt x="11735" y="24440"/>
                      <a:pt x="11735" y="24440"/>
                    </a:cubicBezTo>
                    <a:cubicBezTo>
                      <a:pt x="11735" y="24440"/>
                      <a:pt x="12113" y="24489"/>
                      <a:pt x="12725" y="24489"/>
                    </a:cubicBezTo>
                    <a:cubicBezTo>
                      <a:pt x="15260" y="24489"/>
                      <a:pt x="21809" y="23654"/>
                      <a:pt x="22096" y="15068"/>
                    </a:cubicBezTo>
                    <a:cubicBezTo>
                      <a:pt x="22129" y="14105"/>
                      <a:pt x="21689" y="13188"/>
                      <a:pt x="21263" y="12324"/>
                    </a:cubicBezTo>
                    <a:cubicBezTo>
                      <a:pt x="19568" y="8894"/>
                      <a:pt x="17113" y="5811"/>
                      <a:pt x="14002" y="3583"/>
                    </a:cubicBezTo>
                    <a:cubicBezTo>
                      <a:pt x="10895" y="1354"/>
                      <a:pt x="7118" y="8"/>
                      <a:pt x="32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5"/>
              <p:cNvSpPr/>
              <p:nvPr/>
            </p:nvSpPr>
            <p:spPr>
              <a:xfrm>
                <a:off x="3155200" y="2935575"/>
                <a:ext cx="449500" cy="61715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24686" extrusionOk="0">
                    <a:moveTo>
                      <a:pt x="2345" y="1"/>
                    </a:moveTo>
                    <a:cubicBezTo>
                      <a:pt x="2269" y="1"/>
                      <a:pt x="2192" y="14"/>
                      <a:pt x="2128" y="58"/>
                    </a:cubicBezTo>
                    <a:cubicBezTo>
                      <a:pt x="2008" y="144"/>
                      <a:pt x="1984" y="300"/>
                      <a:pt x="2049" y="430"/>
                    </a:cubicBezTo>
                    <a:cubicBezTo>
                      <a:pt x="2111" y="552"/>
                      <a:pt x="2206" y="663"/>
                      <a:pt x="2290" y="774"/>
                    </a:cubicBezTo>
                    <a:cubicBezTo>
                      <a:pt x="2323" y="923"/>
                      <a:pt x="2431" y="1057"/>
                      <a:pt x="2536" y="1166"/>
                    </a:cubicBezTo>
                    <a:cubicBezTo>
                      <a:pt x="2571" y="1202"/>
                      <a:pt x="2602" y="1243"/>
                      <a:pt x="2637" y="1280"/>
                    </a:cubicBezTo>
                    <a:cubicBezTo>
                      <a:pt x="2680" y="1352"/>
                      <a:pt x="2719" y="1426"/>
                      <a:pt x="2758" y="1503"/>
                    </a:cubicBezTo>
                    <a:cubicBezTo>
                      <a:pt x="2824" y="1642"/>
                      <a:pt x="2940" y="1747"/>
                      <a:pt x="3028" y="1871"/>
                    </a:cubicBezTo>
                    <a:cubicBezTo>
                      <a:pt x="3176" y="2080"/>
                      <a:pt x="3330" y="2289"/>
                      <a:pt x="3472" y="2505"/>
                    </a:cubicBezTo>
                    <a:cubicBezTo>
                      <a:pt x="3559" y="2687"/>
                      <a:pt x="3634" y="2873"/>
                      <a:pt x="3728" y="3053"/>
                    </a:cubicBezTo>
                    <a:cubicBezTo>
                      <a:pt x="3841" y="3265"/>
                      <a:pt x="3950" y="3480"/>
                      <a:pt x="4084" y="3681"/>
                    </a:cubicBezTo>
                    <a:cubicBezTo>
                      <a:pt x="4126" y="3748"/>
                      <a:pt x="4158" y="3761"/>
                      <a:pt x="4116" y="3761"/>
                    </a:cubicBezTo>
                    <a:cubicBezTo>
                      <a:pt x="4105" y="3761"/>
                      <a:pt x="4089" y="3760"/>
                      <a:pt x="4067" y="3759"/>
                    </a:cubicBezTo>
                    <a:cubicBezTo>
                      <a:pt x="3943" y="3754"/>
                      <a:pt x="3817" y="3738"/>
                      <a:pt x="3692" y="3716"/>
                    </a:cubicBezTo>
                    <a:cubicBezTo>
                      <a:pt x="3431" y="3671"/>
                      <a:pt x="3166" y="3615"/>
                      <a:pt x="2906" y="3553"/>
                    </a:cubicBezTo>
                    <a:cubicBezTo>
                      <a:pt x="2690" y="3501"/>
                      <a:pt x="2520" y="3340"/>
                      <a:pt x="2300" y="3318"/>
                    </a:cubicBezTo>
                    <a:cubicBezTo>
                      <a:pt x="2293" y="3318"/>
                      <a:pt x="2286" y="3317"/>
                      <a:pt x="2280" y="3317"/>
                    </a:cubicBezTo>
                    <a:cubicBezTo>
                      <a:pt x="2112" y="3317"/>
                      <a:pt x="1966" y="3540"/>
                      <a:pt x="2070" y="3687"/>
                    </a:cubicBezTo>
                    <a:cubicBezTo>
                      <a:pt x="2243" y="3932"/>
                      <a:pt x="2401" y="4187"/>
                      <a:pt x="2614" y="4402"/>
                    </a:cubicBezTo>
                    <a:cubicBezTo>
                      <a:pt x="2820" y="4611"/>
                      <a:pt x="3064" y="4786"/>
                      <a:pt x="3316" y="4935"/>
                    </a:cubicBezTo>
                    <a:cubicBezTo>
                      <a:pt x="3584" y="5095"/>
                      <a:pt x="3868" y="5235"/>
                      <a:pt x="4150" y="5366"/>
                    </a:cubicBezTo>
                    <a:cubicBezTo>
                      <a:pt x="4105" y="5368"/>
                      <a:pt x="4060" y="5369"/>
                      <a:pt x="4015" y="5369"/>
                    </a:cubicBezTo>
                    <a:cubicBezTo>
                      <a:pt x="3928" y="5369"/>
                      <a:pt x="3840" y="5366"/>
                      <a:pt x="3750" y="5359"/>
                    </a:cubicBezTo>
                    <a:cubicBezTo>
                      <a:pt x="3545" y="5345"/>
                      <a:pt x="3323" y="5341"/>
                      <a:pt x="3123" y="5296"/>
                    </a:cubicBezTo>
                    <a:cubicBezTo>
                      <a:pt x="3029" y="5276"/>
                      <a:pt x="2955" y="5225"/>
                      <a:pt x="2869" y="5192"/>
                    </a:cubicBezTo>
                    <a:cubicBezTo>
                      <a:pt x="2819" y="5172"/>
                      <a:pt x="2776" y="5163"/>
                      <a:pt x="2733" y="5163"/>
                    </a:cubicBezTo>
                    <a:cubicBezTo>
                      <a:pt x="2679" y="5163"/>
                      <a:pt x="2626" y="5178"/>
                      <a:pt x="2563" y="5202"/>
                    </a:cubicBezTo>
                    <a:cubicBezTo>
                      <a:pt x="2431" y="5253"/>
                      <a:pt x="2409" y="5433"/>
                      <a:pt x="2463" y="5541"/>
                    </a:cubicBezTo>
                    <a:cubicBezTo>
                      <a:pt x="2602" y="5842"/>
                      <a:pt x="2917" y="6053"/>
                      <a:pt x="3172" y="6247"/>
                    </a:cubicBezTo>
                    <a:cubicBezTo>
                      <a:pt x="3474" y="6479"/>
                      <a:pt x="3792" y="6688"/>
                      <a:pt x="4107" y="6903"/>
                    </a:cubicBezTo>
                    <a:cubicBezTo>
                      <a:pt x="4413" y="7112"/>
                      <a:pt x="4736" y="7292"/>
                      <a:pt x="5054" y="7481"/>
                    </a:cubicBezTo>
                    <a:cubicBezTo>
                      <a:pt x="4997" y="7472"/>
                      <a:pt x="4939" y="7465"/>
                      <a:pt x="4881" y="7459"/>
                    </a:cubicBezTo>
                    <a:cubicBezTo>
                      <a:pt x="4682" y="7438"/>
                      <a:pt x="4478" y="7435"/>
                      <a:pt x="4279" y="7405"/>
                    </a:cubicBezTo>
                    <a:cubicBezTo>
                      <a:pt x="4074" y="7373"/>
                      <a:pt x="3872" y="7320"/>
                      <a:pt x="3673" y="7272"/>
                    </a:cubicBezTo>
                    <a:cubicBezTo>
                      <a:pt x="3303" y="7186"/>
                      <a:pt x="2945" y="7051"/>
                      <a:pt x="2601" y="6890"/>
                    </a:cubicBezTo>
                    <a:cubicBezTo>
                      <a:pt x="2442" y="6817"/>
                      <a:pt x="2300" y="6724"/>
                      <a:pt x="2157" y="6623"/>
                    </a:cubicBezTo>
                    <a:cubicBezTo>
                      <a:pt x="2004" y="6514"/>
                      <a:pt x="1861" y="6375"/>
                      <a:pt x="1699" y="6283"/>
                    </a:cubicBezTo>
                    <a:cubicBezTo>
                      <a:pt x="1660" y="6262"/>
                      <a:pt x="1618" y="6252"/>
                      <a:pt x="1577" y="6252"/>
                    </a:cubicBezTo>
                    <a:cubicBezTo>
                      <a:pt x="1399" y="6252"/>
                      <a:pt x="1228" y="6431"/>
                      <a:pt x="1345" y="6615"/>
                    </a:cubicBezTo>
                    <a:cubicBezTo>
                      <a:pt x="1498" y="6858"/>
                      <a:pt x="1722" y="7054"/>
                      <a:pt x="1897" y="7279"/>
                    </a:cubicBezTo>
                    <a:cubicBezTo>
                      <a:pt x="2073" y="7503"/>
                      <a:pt x="2241" y="7729"/>
                      <a:pt x="2431" y="7938"/>
                    </a:cubicBezTo>
                    <a:cubicBezTo>
                      <a:pt x="2816" y="8357"/>
                      <a:pt x="3250" y="8734"/>
                      <a:pt x="3695" y="9085"/>
                    </a:cubicBezTo>
                    <a:cubicBezTo>
                      <a:pt x="3920" y="9264"/>
                      <a:pt x="4168" y="9405"/>
                      <a:pt x="4413" y="9554"/>
                    </a:cubicBezTo>
                    <a:cubicBezTo>
                      <a:pt x="4668" y="9705"/>
                      <a:pt x="4916" y="9867"/>
                      <a:pt x="5174" y="10015"/>
                    </a:cubicBezTo>
                    <a:cubicBezTo>
                      <a:pt x="5426" y="10159"/>
                      <a:pt x="5703" y="10262"/>
                      <a:pt x="5944" y="10426"/>
                    </a:cubicBezTo>
                    <a:cubicBezTo>
                      <a:pt x="6068" y="10511"/>
                      <a:pt x="6193" y="10579"/>
                      <a:pt x="6326" y="10651"/>
                    </a:cubicBezTo>
                    <a:cubicBezTo>
                      <a:pt x="6356" y="10667"/>
                      <a:pt x="6390" y="10685"/>
                      <a:pt x="6426" y="10705"/>
                    </a:cubicBezTo>
                    <a:cubicBezTo>
                      <a:pt x="6373" y="10714"/>
                      <a:pt x="6326" y="10720"/>
                      <a:pt x="6294" y="10724"/>
                    </a:cubicBezTo>
                    <a:cubicBezTo>
                      <a:pt x="6228" y="10734"/>
                      <a:pt x="6161" y="10738"/>
                      <a:pt x="6094" y="10738"/>
                    </a:cubicBezTo>
                    <a:cubicBezTo>
                      <a:pt x="5984" y="10738"/>
                      <a:pt x="5873" y="10727"/>
                      <a:pt x="5765" y="10713"/>
                    </a:cubicBezTo>
                    <a:cubicBezTo>
                      <a:pt x="5384" y="10664"/>
                      <a:pt x="5002" y="10573"/>
                      <a:pt x="4629" y="10492"/>
                    </a:cubicBezTo>
                    <a:cubicBezTo>
                      <a:pt x="4240" y="10407"/>
                      <a:pt x="3853" y="10295"/>
                      <a:pt x="3469" y="10189"/>
                    </a:cubicBezTo>
                    <a:cubicBezTo>
                      <a:pt x="3120" y="10094"/>
                      <a:pt x="2816" y="9891"/>
                      <a:pt x="2480" y="9757"/>
                    </a:cubicBezTo>
                    <a:cubicBezTo>
                      <a:pt x="2454" y="9747"/>
                      <a:pt x="2428" y="9742"/>
                      <a:pt x="2403" y="9742"/>
                    </a:cubicBezTo>
                    <a:cubicBezTo>
                      <a:pt x="2209" y="9742"/>
                      <a:pt x="2056" y="10022"/>
                      <a:pt x="2222" y="10168"/>
                    </a:cubicBezTo>
                    <a:cubicBezTo>
                      <a:pt x="2318" y="10251"/>
                      <a:pt x="2379" y="10357"/>
                      <a:pt x="2455" y="10456"/>
                    </a:cubicBezTo>
                    <a:cubicBezTo>
                      <a:pt x="2542" y="10569"/>
                      <a:pt x="2643" y="10669"/>
                      <a:pt x="2741" y="10767"/>
                    </a:cubicBezTo>
                    <a:cubicBezTo>
                      <a:pt x="2957" y="10982"/>
                      <a:pt x="3193" y="11175"/>
                      <a:pt x="3435" y="11358"/>
                    </a:cubicBezTo>
                    <a:cubicBezTo>
                      <a:pt x="3941" y="11746"/>
                      <a:pt x="4463" y="12082"/>
                      <a:pt x="5025" y="12382"/>
                    </a:cubicBezTo>
                    <a:cubicBezTo>
                      <a:pt x="5593" y="12687"/>
                      <a:pt x="6142" y="13031"/>
                      <a:pt x="6719" y="13322"/>
                    </a:cubicBezTo>
                    <a:cubicBezTo>
                      <a:pt x="6991" y="13459"/>
                      <a:pt x="7264" y="13591"/>
                      <a:pt x="7533" y="13735"/>
                    </a:cubicBezTo>
                    <a:cubicBezTo>
                      <a:pt x="7601" y="13771"/>
                      <a:pt x="7668" y="13805"/>
                      <a:pt x="7734" y="13841"/>
                    </a:cubicBezTo>
                    <a:lnTo>
                      <a:pt x="7659" y="13841"/>
                    </a:lnTo>
                    <a:cubicBezTo>
                      <a:pt x="7342" y="13838"/>
                      <a:pt x="7026" y="13813"/>
                      <a:pt x="6710" y="13802"/>
                    </a:cubicBezTo>
                    <a:cubicBezTo>
                      <a:pt x="6075" y="13783"/>
                      <a:pt x="5461" y="13730"/>
                      <a:pt x="4848" y="13542"/>
                    </a:cubicBezTo>
                    <a:cubicBezTo>
                      <a:pt x="4274" y="13366"/>
                      <a:pt x="3725" y="13117"/>
                      <a:pt x="3193" y="12842"/>
                    </a:cubicBezTo>
                    <a:cubicBezTo>
                      <a:pt x="2914" y="12698"/>
                      <a:pt x="2640" y="12540"/>
                      <a:pt x="2363" y="12395"/>
                    </a:cubicBezTo>
                    <a:cubicBezTo>
                      <a:pt x="2099" y="12258"/>
                      <a:pt x="1857" y="12092"/>
                      <a:pt x="1595" y="11955"/>
                    </a:cubicBezTo>
                    <a:cubicBezTo>
                      <a:pt x="1325" y="11811"/>
                      <a:pt x="1010" y="11739"/>
                      <a:pt x="756" y="11572"/>
                    </a:cubicBezTo>
                    <a:cubicBezTo>
                      <a:pt x="621" y="11482"/>
                      <a:pt x="471" y="11325"/>
                      <a:pt x="297" y="11325"/>
                    </a:cubicBezTo>
                    <a:cubicBezTo>
                      <a:pt x="266" y="11325"/>
                      <a:pt x="235" y="11330"/>
                      <a:pt x="202" y="11341"/>
                    </a:cubicBezTo>
                    <a:cubicBezTo>
                      <a:pt x="63" y="11390"/>
                      <a:pt x="1" y="11495"/>
                      <a:pt x="16" y="11644"/>
                    </a:cubicBezTo>
                    <a:cubicBezTo>
                      <a:pt x="34" y="11789"/>
                      <a:pt x="143" y="11838"/>
                      <a:pt x="224" y="11941"/>
                    </a:cubicBezTo>
                    <a:cubicBezTo>
                      <a:pt x="318" y="12058"/>
                      <a:pt x="388" y="12205"/>
                      <a:pt x="470" y="12330"/>
                    </a:cubicBezTo>
                    <a:cubicBezTo>
                      <a:pt x="662" y="12618"/>
                      <a:pt x="855" y="12907"/>
                      <a:pt x="1087" y="13163"/>
                    </a:cubicBezTo>
                    <a:cubicBezTo>
                      <a:pt x="1521" y="13639"/>
                      <a:pt x="2063" y="14003"/>
                      <a:pt x="2628" y="14306"/>
                    </a:cubicBezTo>
                    <a:cubicBezTo>
                      <a:pt x="3887" y="14984"/>
                      <a:pt x="5234" y="15503"/>
                      <a:pt x="6535" y="16098"/>
                    </a:cubicBezTo>
                    <a:cubicBezTo>
                      <a:pt x="6866" y="16249"/>
                      <a:pt x="7185" y="16425"/>
                      <a:pt x="7516" y="16574"/>
                    </a:cubicBezTo>
                    <a:cubicBezTo>
                      <a:pt x="7424" y="16545"/>
                      <a:pt x="7332" y="16517"/>
                      <a:pt x="7241" y="16487"/>
                    </a:cubicBezTo>
                    <a:cubicBezTo>
                      <a:pt x="6732" y="16317"/>
                      <a:pt x="6235" y="16119"/>
                      <a:pt x="5732" y="15939"/>
                    </a:cubicBezTo>
                    <a:cubicBezTo>
                      <a:pt x="4721" y="15575"/>
                      <a:pt x="3689" y="15269"/>
                      <a:pt x="2625" y="15103"/>
                    </a:cubicBezTo>
                    <a:cubicBezTo>
                      <a:pt x="2336" y="15059"/>
                      <a:pt x="2033" y="15023"/>
                      <a:pt x="1750" y="14976"/>
                    </a:cubicBezTo>
                    <a:cubicBezTo>
                      <a:pt x="1633" y="14959"/>
                      <a:pt x="1511" y="14935"/>
                      <a:pt x="1390" y="14935"/>
                    </a:cubicBezTo>
                    <a:cubicBezTo>
                      <a:pt x="1291" y="14935"/>
                      <a:pt x="1194" y="14951"/>
                      <a:pt x="1100" y="14998"/>
                    </a:cubicBezTo>
                    <a:cubicBezTo>
                      <a:pt x="929" y="15085"/>
                      <a:pt x="930" y="15330"/>
                      <a:pt x="1086" y="15430"/>
                    </a:cubicBezTo>
                    <a:cubicBezTo>
                      <a:pt x="1325" y="15588"/>
                      <a:pt x="1631" y="15673"/>
                      <a:pt x="1900" y="15768"/>
                    </a:cubicBezTo>
                    <a:cubicBezTo>
                      <a:pt x="2206" y="15876"/>
                      <a:pt x="2522" y="15962"/>
                      <a:pt x="2832" y="16057"/>
                    </a:cubicBezTo>
                    <a:cubicBezTo>
                      <a:pt x="3466" y="16255"/>
                      <a:pt x="4088" y="16490"/>
                      <a:pt x="4701" y="16749"/>
                    </a:cubicBezTo>
                    <a:cubicBezTo>
                      <a:pt x="5283" y="16997"/>
                      <a:pt x="5840" y="17314"/>
                      <a:pt x="6388" y="17627"/>
                    </a:cubicBezTo>
                    <a:cubicBezTo>
                      <a:pt x="6925" y="17934"/>
                      <a:pt x="7451" y="18263"/>
                      <a:pt x="7936" y="18648"/>
                    </a:cubicBezTo>
                    <a:cubicBezTo>
                      <a:pt x="8188" y="18845"/>
                      <a:pt x="8433" y="19060"/>
                      <a:pt x="8643" y="19304"/>
                    </a:cubicBezTo>
                    <a:cubicBezTo>
                      <a:pt x="8701" y="19370"/>
                      <a:pt x="8754" y="19438"/>
                      <a:pt x="8805" y="19510"/>
                    </a:cubicBezTo>
                    <a:cubicBezTo>
                      <a:pt x="8591" y="19394"/>
                      <a:pt x="8377" y="19286"/>
                      <a:pt x="8159" y="19181"/>
                    </a:cubicBezTo>
                    <a:cubicBezTo>
                      <a:pt x="7711" y="18961"/>
                      <a:pt x="7264" y="18739"/>
                      <a:pt x="6801" y="18554"/>
                    </a:cubicBezTo>
                    <a:cubicBezTo>
                      <a:pt x="5902" y="18195"/>
                      <a:pt x="4937" y="18042"/>
                      <a:pt x="3973" y="18015"/>
                    </a:cubicBezTo>
                    <a:cubicBezTo>
                      <a:pt x="3695" y="18008"/>
                      <a:pt x="3415" y="17999"/>
                      <a:pt x="3137" y="17988"/>
                    </a:cubicBezTo>
                    <a:cubicBezTo>
                      <a:pt x="2909" y="17981"/>
                      <a:pt x="2680" y="17961"/>
                      <a:pt x="2451" y="17961"/>
                    </a:cubicBezTo>
                    <a:cubicBezTo>
                      <a:pt x="2391" y="17961"/>
                      <a:pt x="2330" y="17963"/>
                      <a:pt x="2269" y="17966"/>
                    </a:cubicBezTo>
                    <a:cubicBezTo>
                      <a:pt x="2046" y="17979"/>
                      <a:pt x="1939" y="18211"/>
                      <a:pt x="2078" y="18388"/>
                    </a:cubicBezTo>
                    <a:cubicBezTo>
                      <a:pt x="2170" y="18505"/>
                      <a:pt x="2343" y="18530"/>
                      <a:pt x="2478" y="18566"/>
                    </a:cubicBezTo>
                    <a:cubicBezTo>
                      <a:pt x="2716" y="18629"/>
                      <a:pt x="2954" y="18700"/>
                      <a:pt x="3192" y="18770"/>
                    </a:cubicBezTo>
                    <a:cubicBezTo>
                      <a:pt x="3702" y="18923"/>
                      <a:pt x="4207" y="19102"/>
                      <a:pt x="4708" y="19279"/>
                    </a:cubicBezTo>
                    <a:cubicBezTo>
                      <a:pt x="5680" y="19628"/>
                      <a:pt x="6664" y="19964"/>
                      <a:pt x="7565" y="20474"/>
                    </a:cubicBezTo>
                    <a:cubicBezTo>
                      <a:pt x="7714" y="20559"/>
                      <a:pt x="7861" y="20648"/>
                      <a:pt x="8005" y="20742"/>
                    </a:cubicBezTo>
                    <a:lnTo>
                      <a:pt x="7783" y="20699"/>
                    </a:lnTo>
                    <a:cubicBezTo>
                      <a:pt x="7280" y="20597"/>
                      <a:pt x="6787" y="20454"/>
                      <a:pt x="6278" y="20377"/>
                    </a:cubicBezTo>
                    <a:cubicBezTo>
                      <a:pt x="5765" y="20300"/>
                      <a:pt x="5242" y="20228"/>
                      <a:pt x="4723" y="20197"/>
                    </a:cubicBezTo>
                    <a:cubicBezTo>
                      <a:pt x="4559" y="20188"/>
                      <a:pt x="4395" y="20184"/>
                      <a:pt x="4231" y="20184"/>
                    </a:cubicBezTo>
                    <a:cubicBezTo>
                      <a:pt x="3894" y="20184"/>
                      <a:pt x="3556" y="20201"/>
                      <a:pt x="3221" y="20223"/>
                    </a:cubicBezTo>
                    <a:cubicBezTo>
                      <a:pt x="2931" y="20243"/>
                      <a:pt x="2640" y="20271"/>
                      <a:pt x="2350" y="20298"/>
                    </a:cubicBezTo>
                    <a:cubicBezTo>
                      <a:pt x="2109" y="20320"/>
                      <a:pt x="1855" y="20350"/>
                      <a:pt x="1610" y="20350"/>
                    </a:cubicBezTo>
                    <a:cubicBezTo>
                      <a:pt x="1578" y="20350"/>
                      <a:pt x="1545" y="20350"/>
                      <a:pt x="1513" y="20349"/>
                    </a:cubicBezTo>
                    <a:cubicBezTo>
                      <a:pt x="1508" y="20348"/>
                      <a:pt x="1503" y="20348"/>
                      <a:pt x="1498" y="20348"/>
                    </a:cubicBezTo>
                    <a:cubicBezTo>
                      <a:pt x="1209" y="20348"/>
                      <a:pt x="1191" y="20731"/>
                      <a:pt x="1429" y="20837"/>
                    </a:cubicBezTo>
                    <a:cubicBezTo>
                      <a:pt x="1648" y="20934"/>
                      <a:pt x="1905" y="20957"/>
                      <a:pt x="2138" y="21010"/>
                    </a:cubicBezTo>
                    <a:cubicBezTo>
                      <a:pt x="2402" y="21069"/>
                      <a:pt x="2669" y="21127"/>
                      <a:pt x="2938" y="21169"/>
                    </a:cubicBezTo>
                    <a:cubicBezTo>
                      <a:pt x="3461" y="21249"/>
                      <a:pt x="3993" y="21271"/>
                      <a:pt x="4517" y="21359"/>
                    </a:cubicBezTo>
                    <a:cubicBezTo>
                      <a:pt x="5537" y="21531"/>
                      <a:pt x="6560" y="21777"/>
                      <a:pt x="7510" y="22199"/>
                    </a:cubicBezTo>
                    <a:cubicBezTo>
                      <a:pt x="7764" y="22312"/>
                      <a:pt x="8016" y="22439"/>
                      <a:pt x="8251" y="22591"/>
                    </a:cubicBezTo>
                    <a:cubicBezTo>
                      <a:pt x="8316" y="22633"/>
                      <a:pt x="8380" y="22678"/>
                      <a:pt x="8440" y="22726"/>
                    </a:cubicBezTo>
                    <a:cubicBezTo>
                      <a:pt x="8332" y="22730"/>
                      <a:pt x="8225" y="22736"/>
                      <a:pt x="8117" y="22741"/>
                    </a:cubicBezTo>
                    <a:cubicBezTo>
                      <a:pt x="7815" y="22757"/>
                      <a:pt x="7515" y="22785"/>
                      <a:pt x="7212" y="22800"/>
                    </a:cubicBezTo>
                    <a:cubicBezTo>
                      <a:pt x="6599" y="22835"/>
                      <a:pt x="5990" y="22907"/>
                      <a:pt x="5379" y="22959"/>
                    </a:cubicBezTo>
                    <a:cubicBezTo>
                      <a:pt x="4772" y="23011"/>
                      <a:pt x="4171" y="23076"/>
                      <a:pt x="3567" y="23175"/>
                    </a:cubicBezTo>
                    <a:cubicBezTo>
                      <a:pt x="3422" y="23198"/>
                      <a:pt x="3278" y="23220"/>
                      <a:pt x="3134" y="23240"/>
                    </a:cubicBezTo>
                    <a:cubicBezTo>
                      <a:pt x="2977" y="23262"/>
                      <a:pt x="2813" y="23260"/>
                      <a:pt x="2660" y="23302"/>
                    </a:cubicBezTo>
                    <a:cubicBezTo>
                      <a:pt x="2470" y="23354"/>
                      <a:pt x="2241" y="23469"/>
                      <a:pt x="2229" y="23694"/>
                    </a:cubicBezTo>
                    <a:cubicBezTo>
                      <a:pt x="2217" y="23929"/>
                      <a:pt x="2463" y="24027"/>
                      <a:pt x="2643" y="24102"/>
                    </a:cubicBezTo>
                    <a:cubicBezTo>
                      <a:pt x="2891" y="24203"/>
                      <a:pt x="3162" y="24240"/>
                      <a:pt x="3415" y="24323"/>
                    </a:cubicBezTo>
                    <a:cubicBezTo>
                      <a:pt x="3966" y="24500"/>
                      <a:pt x="4525" y="24633"/>
                      <a:pt x="5105" y="24671"/>
                    </a:cubicBezTo>
                    <a:cubicBezTo>
                      <a:pt x="5255" y="24681"/>
                      <a:pt x="5405" y="24686"/>
                      <a:pt x="5555" y="24686"/>
                    </a:cubicBezTo>
                    <a:cubicBezTo>
                      <a:pt x="6565" y="24686"/>
                      <a:pt x="7542" y="24464"/>
                      <a:pt x="8455" y="24005"/>
                    </a:cubicBezTo>
                    <a:cubicBezTo>
                      <a:pt x="8694" y="23886"/>
                      <a:pt x="8942" y="23778"/>
                      <a:pt x="9161" y="23622"/>
                    </a:cubicBezTo>
                    <a:cubicBezTo>
                      <a:pt x="9270" y="23544"/>
                      <a:pt x="9384" y="23469"/>
                      <a:pt x="9494" y="23390"/>
                    </a:cubicBezTo>
                    <a:cubicBezTo>
                      <a:pt x="9587" y="23324"/>
                      <a:pt x="9645" y="23239"/>
                      <a:pt x="9759" y="23208"/>
                    </a:cubicBezTo>
                    <a:cubicBezTo>
                      <a:pt x="9838" y="23185"/>
                      <a:pt x="9922" y="23182"/>
                      <a:pt x="10005" y="23182"/>
                    </a:cubicBezTo>
                    <a:cubicBezTo>
                      <a:pt x="10041" y="23182"/>
                      <a:pt x="10077" y="23182"/>
                      <a:pt x="10112" y="23182"/>
                    </a:cubicBezTo>
                    <a:cubicBezTo>
                      <a:pt x="10268" y="23182"/>
                      <a:pt x="10419" y="23169"/>
                      <a:pt x="10572" y="23155"/>
                    </a:cubicBezTo>
                    <a:cubicBezTo>
                      <a:pt x="10866" y="23126"/>
                      <a:pt x="11159" y="23105"/>
                      <a:pt x="11454" y="23076"/>
                    </a:cubicBezTo>
                    <a:cubicBezTo>
                      <a:pt x="12026" y="23021"/>
                      <a:pt x="12614" y="22946"/>
                      <a:pt x="13165" y="22773"/>
                    </a:cubicBezTo>
                    <a:cubicBezTo>
                      <a:pt x="13684" y="22612"/>
                      <a:pt x="14203" y="22397"/>
                      <a:pt x="14689" y="22152"/>
                    </a:cubicBezTo>
                    <a:cubicBezTo>
                      <a:pt x="15164" y="21913"/>
                      <a:pt x="15623" y="21610"/>
                      <a:pt x="16006" y="21238"/>
                    </a:cubicBezTo>
                    <a:cubicBezTo>
                      <a:pt x="16420" y="20834"/>
                      <a:pt x="16816" y="20400"/>
                      <a:pt x="17146" y="19923"/>
                    </a:cubicBezTo>
                    <a:cubicBezTo>
                      <a:pt x="17456" y="19475"/>
                      <a:pt x="17742" y="19015"/>
                      <a:pt x="17847" y="18470"/>
                    </a:cubicBezTo>
                    <a:cubicBezTo>
                      <a:pt x="17893" y="18251"/>
                      <a:pt x="17979" y="17885"/>
                      <a:pt x="17808" y="17702"/>
                    </a:cubicBezTo>
                    <a:cubicBezTo>
                      <a:pt x="17747" y="17637"/>
                      <a:pt x="17682" y="17612"/>
                      <a:pt x="17615" y="17612"/>
                    </a:cubicBezTo>
                    <a:cubicBezTo>
                      <a:pt x="17481" y="17612"/>
                      <a:pt x="17343" y="17716"/>
                      <a:pt x="17237" y="17800"/>
                    </a:cubicBezTo>
                    <a:cubicBezTo>
                      <a:pt x="16312" y="18527"/>
                      <a:pt x="15392" y="19242"/>
                      <a:pt x="14372" y="19828"/>
                    </a:cubicBezTo>
                    <a:cubicBezTo>
                      <a:pt x="13866" y="20118"/>
                      <a:pt x="13367" y="20415"/>
                      <a:pt x="12851" y="20687"/>
                    </a:cubicBezTo>
                    <a:cubicBezTo>
                      <a:pt x="12599" y="20820"/>
                      <a:pt x="12351" y="20963"/>
                      <a:pt x="12096" y="21097"/>
                    </a:cubicBezTo>
                    <a:cubicBezTo>
                      <a:pt x="12214" y="21006"/>
                      <a:pt x="12331" y="20917"/>
                      <a:pt x="12447" y="20824"/>
                    </a:cubicBezTo>
                    <a:cubicBezTo>
                      <a:pt x="13067" y="20334"/>
                      <a:pt x="13616" y="19775"/>
                      <a:pt x="14181" y="19224"/>
                    </a:cubicBezTo>
                    <a:cubicBezTo>
                      <a:pt x="15301" y="18127"/>
                      <a:pt x="16348" y="16856"/>
                      <a:pt x="16973" y="15407"/>
                    </a:cubicBezTo>
                    <a:cubicBezTo>
                      <a:pt x="17151" y="15001"/>
                      <a:pt x="17306" y="14587"/>
                      <a:pt x="17371" y="14146"/>
                    </a:cubicBezTo>
                    <a:cubicBezTo>
                      <a:pt x="17404" y="13923"/>
                      <a:pt x="17400" y="13711"/>
                      <a:pt x="17381" y="13487"/>
                    </a:cubicBezTo>
                    <a:cubicBezTo>
                      <a:pt x="17364" y="13296"/>
                      <a:pt x="17350" y="13149"/>
                      <a:pt x="17188" y="13026"/>
                    </a:cubicBezTo>
                    <a:cubicBezTo>
                      <a:pt x="17151" y="12998"/>
                      <a:pt x="17110" y="12987"/>
                      <a:pt x="17069" y="12987"/>
                    </a:cubicBezTo>
                    <a:cubicBezTo>
                      <a:pt x="17002" y="12987"/>
                      <a:pt x="16935" y="13016"/>
                      <a:pt x="16884" y="13055"/>
                    </a:cubicBezTo>
                    <a:cubicBezTo>
                      <a:pt x="16780" y="13130"/>
                      <a:pt x="16723" y="13252"/>
                      <a:pt x="16662" y="13361"/>
                    </a:cubicBezTo>
                    <a:cubicBezTo>
                      <a:pt x="16588" y="13490"/>
                      <a:pt x="16485" y="13603"/>
                      <a:pt x="16391" y="13718"/>
                    </a:cubicBezTo>
                    <a:cubicBezTo>
                      <a:pt x="16170" y="13988"/>
                      <a:pt x="15966" y="14273"/>
                      <a:pt x="15748" y="14544"/>
                    </a:cubicBezTo>
                    <a:cubicBezTo>
                      <a:pt x="15294" y="15106"/>
                      <a:pt x="14846" y="15673"/>
                      <a:pt x="14395" y="16238"/>
                    </a:cubicBezTo>
                    <a:cubicBezTo>
                      <a:pt x="13585" y="17251"/>
                      <a:pt x="12714" y="18223"/>
                      <a:pt x="11825" y="19167"/>
                    </a:cubicBezTo>
                    <a:cubicBezTo>
                      <a:pt x="11833" y="19149"/>
                      <a:pt x="11843" y="19133"/>
                      <a:pt x="11853" y="19118"/>
                    </a:cubicBezTo>
                    <a:cubicBezTo>
                      <a:pt x="12101" y="18698"/>
                      <a:pt x="12325" y="18259"/>
                      <a:pt x="12550" y="17826"/>
                    </a:cubicBezTo>
                    <a:cubicBezTo>
                      <a:pt x="12787" y="17369"/>
                      <a:pt x="12973" y="16904"/>
                      <a:pt x="13139" y="16418"/>
                    </a:cubicBezTo>
                    <a:cubicBezTo>
                      <a:pt x="13230" y="16157"/>
                      <a:pt x="13328" y="15902"/>
                      <a:pt x="13397" y="15632"/>
                    </a:cubicBezTo>
                    <a:cubicBezTo>
                      <a:pt x="13456" y="15399"/>
                      <a:pt x="13514" y="15141"/>
                      <a:pt x="13462" y="14901"/>
                    </a:cubicBezTo>
                    <a:cubicBezTo>
                      <a:pt x="13439" y="14795"/>
                      <a:pt x="13323" y="14704"/>
                      <a:pt x="13210" y="14704"/>
                    </a:cubicBezTo>
                    <a:cubicBezTo>
                      <a:pt x="13172" y="14704"/>
                      <a:pt x="13134" y="14714"/>
                      <a:pt x="13100" y="14739"/>
                    </a:cubicBezTo>
                    <a:cubicBezTo>
                      <a:pt x="12932" y="14860"/>
                      <a:pt x="12815" y="15030"/>
                      <a:pt x="12692" y="15193"/>
                    </a:cubicBezTo>
                    <a:cubicBezTo>
                      <a:pt x="12557" y="15371"/>
                      <a:pt x="12439" y="15560"/>
                      <a:pt x="12316" y="15746"/>
                    </a:cubicBezTo>
                    <a:cubicBezTo>
                      <a:pt x="12055" y="16147"/>
                      <a:pt x="11784" y="16539"/>
                      <a:pt x="11526" y="16941"/>
                    </a:cubicBezTo>
                    <a:cubicBezTo>
                      <a:pt x="11294" y="17301"/>
                      <a:pt x="11058" y="17643"/>
                      <a:pt x="10781" y="17972"/>
                    </a:cubicBezTo>
                    <a:cubicBezTo>
                      <a:pt x="10657" y="18117"/>
                      <a:pt x="10535" y="18263"/>
                      <a:pt x="10416" y="18414"/>
                    </a:cubicBezTo>
                    <a:cubicBezTo>
                      <a:pt x="10451" y="18244"/>
                      <a:pt x="10488" y="18074"/>
                      <a:pt x="10539" y="17908"/>
                    </a:cubicBezTo>
                    <a:cubicBezTo>
                      <a:pt x="10651" y="17539"/>
                      <a:pt x="10794" y="17179"/>
                      <a:pt x="10935" y="16820"/>
                    </a:cubicBezTo>
                    <a:cubicBezTo>
                      <a:pt x="11216" y="16119"/>
                      <a:pt x="11551" y="15445"/>
                      <a:pt x="11897" y="14773"/>
                    </a:cubicBezTo>
                    <a:cubicBezTo>
                      <a:pt x="12604" y="13397"/>
                      <a:pt x="13368" y="12053"/>
                      <a:pt x="14204" y="10750"/>
                    </a:cubicBezTo>
                    <a:cubicBezTo>
                      <a:pt x="14602" y="10129"/>
                      <a:pt x="15078" y="9548"/>
                      <a:pt x="15386" y="8875"/>
                    </a:cubicBezTo>
                    <a:cubicBezTo>
                      <a:pt x="15457" y="8721"/>
                      <a:pt x="15497" y="8565"/>
                      <a:pt x="15381" y="8422"/>
                    </a:cubicBezTo>
                    <a:cubicBezTo>
                      <a:pt x="15305" y="8331"/>
                      <a:pt x="15214" y="8297"/>
                      <a:pt x="15118" y="8297"/>
                    </a:cubicBezTo>
                    <a:cubicBezTo>
                      <a:pt x="15041" y="8297"/>
                      <a:pt x="14961" y="8318"/>
                      <a:pt x="14882" y="8349"/>
                    </a:cubicBezTo>
                    <a:cubicBezTo>
                      <a:pt x="14553" y="8474"/>
                      <a:pt x="14265" y="8644"/>
                      <a:pt x="13988" y="8860"/>
                    </a:cubicBezTo>
                    <a:cubicBezTo>
                      <a:pt x="13420" y="9302"/>
                      <a:pt x="12917" y="9835"/>
                      <a:pt x="12453" y="10378"/>
                    </a:cubicBezTo>
                    <a:cubicBezTo>
                      <a:pt x="11964" y="10948"/>
                      <a:pt x="11523" y="11546"/>
                      <a:pt x="11128" y="12184"/>
                    </a:cubicBezTo>
                    <a:cubicBezTo>
                      <a:pt x="10690" y="12891"/>
                      <a:pt x="10256" y="13606"/>
                      <a:pt x="9900" y="14357"/>
                    </a:cubicBezTo>
                    <a:cubicBezTo>
                      <a:pt x="9717" y="14741"/>
                      <a:pt x="9554" y="15132"/>
                      <a:pt x="9381" y="15520"/>
                    </a:cubicBezTo>
                    <a:cubicBezTo>
                      <a:pt x="9363" y="15559"/>
                      <a:pt x="9345" y="15599"/>
                      <a:pt x="9325" y="15638"/>
                    </a:cubicBezTo>
                    <a:cubicBezTo>
                      <a:pt x="9325" y="15592"/>
                      <a:pt x="9325" y="15544"/>
                      <a:pt x="9324" y="15498"/>
                    </a:cubicBezTo>
                    <a:cubicBezTo>
                      <a:pt x="9318" y="15154"/>
                      <a:pt x="9319" y="14809"/>
                      <a:pt x="9342" y="14468"/>
                    </a:cubicBezTo>
                    <a:cubicBezTo>
                      <a:pt x="9393" y="13769"/>
                      <a:pt x="9492" y="13078"/>
                      <a:pt x="9693" y="12403"/>
                    </a:cubicBezTo>
                    <a:cubicBezTo>
                      <a:pt x="10092" y="11060"/>
                      <a:pt x="10592" y="9743"/>
                      <a:pt x="11098" y="8435"/>
                    </a:cubicBezTo>
                    <a:cubicBezTo>
                      <a:pt x="11238" y="8072"/>
                      <a:pt x="11378" y="7712"/>
                      <a:pt x="11469" y="7335"/>
                    </a:cubicBezTo>
                    <a:cubicBezTo>
                      <a:pt x="11518" y="7141"/>
                      <a:pt x="11555" y="6943"/>
                      <a:pt x="11587" y="6743"/>
                    </a:cubicBezTo>
                    <a:cubicBezTo>
                      <a:pt x="11613" y="6563"/>
                      <a:pt x="11640" y="6384"/>
                      <a:pt x="11548" y="6217"/>
                    </a:cubicBezTo>
                    <a:cubicBezTo>
                      <a:pt x="11501" y="6130"/>
                      <a:pt x="11420" y="6091"/>
                      <a:pt x="11333" y="6091"/>
                    </a:cubicBezTo>
                    <a:cubicBezTo>
                      <a:pt x="11292" y="6091"/>
                      <a:pt x="11250" y="6100"/>
                      <a:pt x="11209" y="6116"/>
                    </a:cubicBezTo>
                    <a:cubicBezTo>
                      <a:pt x="11105" y="6158"/>
                      <a:pt x="11049" y="6253"/>
                      <a:pt x="11007" y="6350"/>
                    </a:cubicBezTo>
                    <a:cubicBezTo>
                      <a:pt x="10968" y="6443"/>
                      <a:pt x="10909" y="6521"/>
                      <a:pt x="10852" y="6606"/>
                    </a:cubicBezTo>
                    <a:cubicBezTo>
                      <a:pt x="10697" y="6830"/>
                      <a:pt x="10558" y="7060"/>
                      <a:pt x="10413" y="7289"/>
                    </a:cubicBezTo>
                    <a:cubicBezTo>
                      <a:pt x="10106" y="7772"/>
                      <a:pt x="9768" y="8235"/>
                      <a:pt x="9427" y="8695"/>
                    </a:cubicBezTo>
                    <a:cubicBezTo>
                      <a:pt x="9102" y="9134"/>
                      <a:pt x="8800" y="9593"/>
                      <a:pt x="8469" y="10029"/>
                    </a:cubicBezTo>
                    <a:cubicBezTo>
                      <a:pt x="8325" y="10218"/>
                      <a:pt x="8178" y="10406"/>
                      <a:pt x="8029" y="10595"/>
                    </a:cubicBezTo>
                    <a:cubicBezTo>
                      <a:pt x="8029" y="10592"/>
                      <a:pt x="8031" y="10590"/>
                      <a:pt x="8031" y="10586"/>
                    </a:cubicBezTo>
                    <a:cubicBezTo>
                      <a:pt x="8120" y="10283"/>
                      <a:pt x="8224" y="9985"/>
                      <a:pt x="8322" y="9684"/>
                    </a:cubicBezTo>
                    <a:cubicBezTo>
                      <a:pt x="8521" y="9067"/>
                      <a:pt x="8640" y="8435"/>
                      <a:pt x="8795" y="7808"/>
                    </a:cubicBezTo>
                    <a:cubicBezTo>
                      <a:pt x="8943" y="7204"/>
                      <a:pt x="9141" y="6623"/>
                      <a:pt x="9341" y="6037"/>
                    </a:cubicBezTo>
                    <a:cubicBezTo>
                      <a:pt x="9540" y="5454"/>
                      <a:pt x="9680" y="4872"/>
                      <a:pt x="9750" y="4262"/>
                    </a:cubicBezTo>
                    <a:cubicBezTo>
                      <a:pt x="9789" y="3914"/>
                      <a:pt x="9854" y="3563"/>
                      <a:pt x="9874" y="3213"/>
                    </a:cubicBezTo>
                    <a:cubicBezTo>
                      <a:pt x="9890" y="2948"/>
                      <a:pt x="9880" y="2652"/>
                      <a:pt x="9660" y="2472"/>
                    </a:cubicBezTo>
                    <a:cubicBezTo>
                      <a:pt x="9625" y="2444"/>
                      <a:pt x="9585" y="2432"/>
                      <a:pt x="9544" y="2432"/>
                    </a:cubicBezTo>
                    <a:cubicBezTo>
                      <a:pt x="9477" y="2432"/>
                      <a:pt x="9407" y="2463"/>
                      <a:pt x="9355" y="2501"/>
                    </a:cubicBezTo>
                    <a:cubicBezTo>
                      <a:pt x="9175" y="2636"/>
                      <a:pt x="9107" y="2850"/>
                      <a:pt x="8986" y="3027"/>
                    </a:cubicBezTo>
                    <a:cubicBezTo>
                      <a:pt x="8842" y="3243"/>
                      <a:pt x="8715" y="3470"/>
                      <a:pt x="8576" y="3687"/>
                    </a:cubicBezTo>
                    <a:cubicBezTo>
                      <a:pt x="8296" y="4127"/>
                      <a:pt x="7970" y="4538"/>
                      <a:pt x="7702" y="4984"/>
                    </a:cubicBezTo>
                    <a:cubicBezTo>
                      <a:pt x="7574" y="5199"/>
                      <a:pt x="7461" y="5423"/>
                      <a:pt x="7330" y="5635"/>
                    </a:cubicBezTo>
                    <a:cubicBezTo>
                      <a:pt x="7200" y="5845"/>
                      <a:pt x="7056" y="6047"/>
                      <a:pt x="6924" y="6256"/>
                    </a:cubicBezTo>
                    <a:cubicBezTo>
                      <a:pt x="6896" y="6298"/>
                      <a:pt x="6870" y="6341"/>
                      <a:pt x="6844" y="6383"/>
                    </a:cubicBezTo>
                    <a:cubicBezTo>
                      <a:pt x="6866" y="6299"/>
                      <a:pt x="6888" y="6217"/>
                      <a:pt x="6906" y="6133"/>
                    </a:cubicBezTo>
                    <a:cubicBezTo>
                      <a:pt x="7026" y="5648"/>
                      <a:pt x="7157" y="5166"/>
                      <a:pt x="7274" y="4680"/>
                    </a:cubicBezTo>
                    <a:cubicBezTo>
                      <a:pt x="7395" y="4179"/>
                      <a:pt x="7500" y="3668"/>
                      <a:pt x="7532" y="3154"/>
                    </a:cubicBezTo>
                    <a:cubicBezTo>
                      <a:pt x="7548" y="2897"/>
                      <a:pt x="7548" y="2641"/>
                      <a:pt x="7555" y="2384"/>
                    </a:cubicBezTo>
                    <a:cubicBezTo>
                      <a:pt x="7562" y="2161"/>
                      <a:pt x="7606" y="1943"/>
                      <a:pt x="7562" y="1720"/>
                    </a:cubicBezTo>
                    <a:cubicBezTo>
                      <a:pt x="7539" y="1599"/>
                      <a:pt x="7429" y="1532"/>
                      <a:pt x="7319" y="1532"/>
                    </a:cubicBezTo>
                    <a:cubicBezTo>
                      <a:pt x="7258" y="1532"/>
                      <a:pt x="7197" y="1552"/>
                      <a:pt x="7150" y="1596"/>
                    </a:cubicBezTo>
                    <a:cubicBezTo>
                      <a:pt x="7036" y="1699"/>
                      <a:pt x="6981" y="1838"/>
                      <a:pt x="6924" y="1979"/>
                    </a:cubicBezTo>
                    <a:cubicBezTo>
                      <a:pt x="6863" y="2125"/>
                      <a:pt x="6794" y="2267"/>
                      <a:pt x="6726" y="2412"/>
                    </a:cubicBezTo>
                    <a:cubicBezTo>
                      <a:pt x="6573" y="2745"/>
                      <a:pt x="6393" y="3060"/>
                      <a:pt x="6212" y="3379"/>
                    </a:cubicBezTo>
                    <a:cubicBezTo>
                      <a:pt x="6040" y="3680"/>
                      <a:pt x="5897" y="3990"/>
                      <a:pt x="5696" y="4274"/>
                    </a:cubicBezTo>
                    <a:cubicBezTo>
                      <a:pt x="5613" y="4392"/>
                      <a:pt x="5526" y="4503"/>
                      <a:pt x="5429" y="4610"/>
                    </a:cubicBezTo>
                    <a:cubicBezTo>
                      <a:pt x="5429" y="4604"/>
                      <a:pt x="5432" y="4598"/>
                      <a:pt x="5432" y="4591"/>
                    </a:cubicBezTo>
                    <a:cubicBezTo>
                      <a:pt x="5455" y="4414"/>
                      <a:pt x="5472" y="4236"/>
                      <a:pt x="5507" y="4061"/>
                    </a:cubicBezTo>
                    <a:cubicBezTo>
                      <a:pt x="5576" y="3705"/>
                      <a:pt x="5641" y="3350"/>
                      <a:pt x="5707" y="2995"/>
                    </a:cubicBezTo>
                    <a:cubicBezTo>
                      <a:pt x="5772" y="2651"/>
                      <a:pt x="5797" y="2298"/>
                      <a:pt x="5825" y="1950"/>
                    </a:cubicBezTo>
                    <a:cubicBezTo>
                      <a:pt x="5840" y="1770"/>
                      <a:pt x="5837" y="1590"/>
                      <a:pt x="5851" y="1410"/>
                    </a:cubicBezTo>
                    <a:cubicBezTo>
                      <a:pt x="5864" y="1264"/>
                      <a:pt x="5869" y="1130"/>
                      <a:pt x="5801" y="998"/>
                    </a:cubicBezTo>
                    <a:cubicBezTo>
                      <a:pt x="5756" y="911"/>
                      <a:pt x="5670" y="868"/>
                      <a:pt x="5583" y="868"/>
                    </a:cubicBezTo>
                    <a:cubicBezTo>
                      <a:pt x="5500" y="868"/>
                      <a:pt x="5418" y="907"/>
                      <a:pt x="5370" y="983"/>
                    </a:cubicBezTo>
                    <a:cubicBezTo>
                      <a:pt x="5317" y="1070"/>
                      <a:pt x="5278" y="1166"/>
                      <a:pt x="5227" y="1257"/>
                    </a:cubicBezTo>
                    <a:cubicBezTo>
                      <a:pt x="5165" y="1367"/>
                      <a:pt x="5119" y="1478"/>
                      <a:pt x="5083" y="1600"/>
                    </a:cubicBezTo>
                    <a:cubicBezTo>
                      <a:pt x="5010" y="1845"/>
                      <a:pt x="4896" y="2067"/>
                      <a:pt x="4788" y="2298"/>
                    </a:cubicBezTo>
                    <a:cubicBezTo>
                      <a:pt x="4679" y="2527"/>
                      <a:pt x="4540" y="2737"/>
                      <a:pt x="4470" y="2984"/>
                    </a:cubicBezTo>
                    <a:cubicBezTo>
                      <a:pt x="4468" y="3001"/>
                      <a:pt x="4462" y="3017"/>
                      <a:pt x="4459" y="3033"/>
                    </a:cubicBezTo>
                    <a:cubicBezTo>
                      <a:pt x="4440" y="2952"/>
                      <a:pt x="4420" y="2873"/>
                      <a:pt x="4395" y="2794"/>
                    </a:cubicBezTo>
                    <a:cubicBezTo>
                      <a:pt x="4348" y="2657"/>
                      <a:pt x="4280" y="2530"/>
                      <a:pt x="4235" y="2393"/>
                    </a:cubicBezTo>
                    <a:cubicBezTo>
                      <a:pt x="4185" y="2240"/>
                      <a:pt x="4149" y="2086"/>
                      <a:pt x="4091" y="1934"/>
                    </a:cubicBezTo>
                    <a:cubicBezTo>
                      <a:pt x="3983" y="1650"/>
                      <a:pt x="3836" y="1381"/>
                      <a:pt x="3689" y="1117"/>
                    </a:cubicBezTo>
                    <a:cubicBezTo>
                      <a:pt x="3546" y="863"/>
                      <a:pt x="3382" y="611"/>
                      <a:pt x="3176" y="407"/>
                    </a:cubicBezTo>
                    <a:cubicBezTo>
                      <a:pt x="2971" y="202"/>
                      <a:pt x="2731" y="35"/>
                      <a:pt x="2437" y="6"/>
                    </a:cubicBezTo>
                    <a:cubicBezTo>
                      <a:pt x="2407" y="3"/>
                      <a:pt x="2376" y="1"/>
                      <a:pt x="234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5"/>
              <p:cNvSpPr/>
              <p:nvPr/>
            </p:nvSpPr>
            <p:spPr>
              <a:xfrm>
                <a:off x="3227125" y="2951675"/>
                <a:ext cx="208650" cy="1231525"/>
              </a:xfrm>
              <a:custGeom>
                <a:avLst/>
                <a:gdLst/>
                <a:ahLst/>
                <a:cxnLst/>
                <a:rect l="l" t="t" r="r" b="b"/>
                <a:pathLst>
                  <a:path w="8346" h="49261" extrusionOk="0">
                    <a:moveTo>
                      <a:pt x="104" y="0"/>
                    </a:moveTo>
                    <a:cubicBezTo>
                      <a:pt x="90" y="0"/>
                      <a:pt x="77" y="3"/>
                      <a:pt x="66" y="9"/>
                    </a:cubicBezTo>
                    <a:cubicBezTo>
                      <a:pt x="19" y="35"/>
                      <a:pt x="1" y="90"/>
                      <a:pt x="27" y="137"/>
                    </a:cubicBezTo>
                    <a:cubicBezTo>
                      <a:pt x="988" y="1995"/>
                      <a:pt x="1802" y="3927"/>
                      <a:pt x="2551" y="5880"/>
                    </a:cubicBezTo>
                    <a:cubicBezTo>
                      <a:pt x="3302" y="7830"/>
                      <a:pt x="3986" y="9811"/>
                      <a:pt x="4590" y="11813"/>
                    </a:cubicBezTo>
                    <a:cubicBezTo>
                      <a:pt x="4740" y="12313"/>
                      <a:pt x="4873" y="12820"/>
                      <a:pt x="5015" y="13322"/>
                    </a:cubicBezTo>
                    <a:cubicBezTo>
                      <a:pt x="5155" y="13825"/>
                      <a:pt x="5307" y="14327"/>
                      <a:pt x="5425" y="14835"/>
                    </a:cubicBezTo>
                    <a:lnTo>
                      <a:pt x="5800" y="16359"/>
                    </a:lnTo>
                    <a:cubicBezTo>
                      <a:pt x="5864" y="16613"/>
                      <a:pt x="5916" y="16868"/>
                      <a:pt x="5970" y="17124"/>
                    </a:cubicBezTo>
                    <a:lnTo>
                      <a:pt x="6132" y="17891"/>
                    </a:lnTo>
                    <a:cubicBezTo>
                      <a:pt x="6363" y="18912"/>
                      <a:pt x="6530" y="19944"/>
                      <a:pt x="6718" y="20973"/>
                    </a:cubicBezTo>
                    <a:cubicBezTo>
                      <a:pt x="6810" y="21486"/>
                      <a:pt x="6875" y="22005"/>
                      <a:pt x="6956" y="22523"/>
                    </a:cubicBezTo>
                    <a:cubicBezTo>
                      <a:pt x="7033" y="23040"/>
                      <a:pt x="7114" y="23556"/>
                      <a:pt x="7172" y="24075"/>
                    </a:cubicBezTo>
                    <a:lnTo>
                      <a:pt x="7363" y="25632"/>
                    </a:lnTo>
                    <a:cubicBezTo>
                      <a:pt x="7421" y="26151"/>
                      <a:pt x="7466" y="26672"/>
                      <a:pt x="7518" y="27193"/>
                    </a:cubicBezTo>
                    <a:lnTo>
                      <a:pt x="7594" y="27973"/>
                    </a:lnTo>
                    <a:cubicBezTo>
                      <a:pt x="7617" y="28232"/>
                      <a:pt x="7633" y="28493"/>
                      <a:pt x="7653" y="28755"/>
                    </a:cubicBezTo>
                    <a:lnTo>
                      <a:pt x="7767" y="30321"/>
                    </a:lnTo>
                    <a:lnTo>
                      <a:pt x="7848" y="31887"/>
                    </a:lnTo>
                    <a:lnTo>
                      <a:pt x="7888" y="32672"/>
                    </a:lnTo>
                    <a:lnTo>
                      <a:pt x="7913" y="33456"/>
                    </a:lnTo>
                    <a:lnTo>
                      <a:pt x="7963" y="35025"/>
                    </a:lnTo>
                    <a:lnTo>
                      <a:pt x="7990" y="36594"/>
                    </a:lnTo>
                    <a:cubicBezTo>
                      <a:pt x="8001" y="37118"/>
                      <a:pt x="8005" y="37642"/>
                      <a:pt x="8005" y="38165"/>
                    </a:cubicBezTo>
                    <a:lnTo>
                      <a:pt x="8008" y="39736"/>
                    </a:lnTo>
                    <a:cubicBezTo>
                      <a:pt x="7998" y="40784"/>
                      <a:pt x="7996" y="41832"/>
                      <a:pt x="7972" y="42878"/>
                    </a:cubicBezTo>
                    <a:cubicBezTo>
                      <a:pt x="7947" y="44973"/>
                      <a:pt x="7885" y="47069"/>
                      <a:pt x="7828" y="49163"/>
                    </a:cubicBezTo>
                    <a:cubicBezTo>
                      <a:pt x="7826" y="49213"/>
                      <a:pt x="7867" y="49259"/>
                      <a:pt x="7918" y="49261"/>
                    </a:cubicBezTo>
                    <a:cubicBezTo>
                      <a:pt x="7919" y="49261"/>
                      <a:pt x="7920" y="49261"/>
                      <a:pt x="7921" y="49261"/>
                    </a:cubicBezTo>
                    <a:cubicBezTo>
                      <a:pt x="7972" y="49261"/>
                      <a:pt x="8015" y="49222"/>
                      <a:pt x="8018" y="49170"/>
                    </a:cubicBezTo>
                    <a:cubicBezTo>
                      <a:pt x="8109" y="47076"/>
                      <a:pt x="8202" y="44981"/>
                      <a:pt x="8263" y="42884"/>
                    </a:cubicBezTo>
                    <a:cubicBezTo>
                      <a:pt x="8299" y="41836"/>
                      <a:pt x="8308" y="40787"/>
                      <a:pt x="8329" y="39739"/>
                    </a:cubicBezTo>
                    <a:lnTo>
                      <a:pt x="8339" y="38165"/>
                    </a:lnTo>
                    <a:cubicBezTo>
                      <a:pt x="8344" y="37642"/>
                      <a:pt x="8345" y="37117"/>
                      <a:pt x="8338" y="36592"/>
                    </a:cubicBezTo>
                    <a:lnTo>
                      <a:pt x="8323" y="35018"/>
                    </a:lnTo>
                    <a:lnTo>
                      <a:pt x="8280" y="33444"/>
                    </a:lnTo>
                    <a:lnTo>
                      <a:pt x="8257" y="32657"/>
                    </a:lnTo>
                    <a:lnTo>
                      <a:pt x="8218" y="31872"/>
                    </a:lnTo>
                    <a:lnTo>
                      <a:pt x="8142" y="30299"/>
                    </a:lnTo>
                    <a:lnTo>
                      <a:pt x="8031" y="28728"/>
                    </a:lnTo>
                    <a:cubicBezTo>
                      <a:pt x="8012" y="28467"/>
                      <a:pt x="7998" y="28203"/>
                      <a:pt x="7973" y="27942"/>
                    </a:cubicBezTo>
                    <a:lnTo>
                      <a:pt x="7900" y="27158"/>
                    </a:lnTo>
                    <a:cubicBezTo>
                      <a:pt x="7849" y="26636"/>
                      <a:pt x="7806" y="26113"/>
                      <a:pt x="7748" y="25591"/>
                    </a:cubicBezTo>
                    <a:lnTo>
                      <a:pt x="7561" y="24027"/>
                    </a:lnTo>
                    <a:cubicBezTo>
                      <a:pt x="7506" y="23504"/>
                      <a:pt x="7420" y="22985"/>
                      <a:pt x="7342" y="22466"/>
                    </a:cubicBezTo>
                    <a:cubicBezTo>
                      <a:pt x="7261" y="21947"/>
                      <a:pt x="7192" y="21427"/>
                      <a:pt x="7098" y="20910"/>
                    </a:cubicBezTo>
                    <a:cubicBezTo>
                      <a:pt x="6908" y="19876"/>
                      <a:pt x="6735" y="18840"/>
                      <a:pt x="6500" y="17815"/>
                    </a:cubicBezTo>
                    <a:cubicBezTo>
                      <a:pt x="6076" y="15757"/>
                      <a:pt x="5526" y="13726"/>
                      <a:pt x="4922" y="11713"/>
                    </a:cubicBezTo>
                    <a:cubicBezTo>
                      <a:pt x="4296" y="9707"/>
                      <a:pt x="3591" y="7728"/>
                      <a:pt x="2819" y="5775"/>
                    </a:cubicBezTo>
                    <a:cubicBezTo>
                      <a:pt x="2036" y="3827"/>
                      <a:pt x="1187" y="1900"/>
                      <a:pt x="191" y="51"/>
                    </a:cubicBezTo>
                    <a:cubicBezTo>
                      <a:pt x="172" y="19"/>
                      <a:pt x="137" y="0"/>
                      <a:pt x="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5"/>
              <p:cNvSpPr/>
              <p:nvPr/>
            </p:nvSpPr>
            <p:spPr>
              <a:xfrm>
                <a:off x="3212725" y="2939350"/>
                <a:ext cx="42475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346" extrusionOk="0">
                    <a:moveTo>
                      <a:pt x="631" y="0"/>
                    </a:moveTo>
                    <a:cubicBezTo>
                      <a:pt x="429" y="0"/>
                      <a:pt x="210" y="106"/>
                      <a:pt x="140" y="279"/>
                    </a:cubicBezTo>
                    <a:cubicBezTo>
                      <a:pt x="0" y="623"/>
                      <a:pt x="334" y="975"/>
                      <a:pt x="538" y="1214"/>
                    </a:cubicBezTo>
                    <a:cubicBezTo>
                      <a:pt x="616" y="1303"/>
                      <a:pt x="692" y="1394"/>
                      <a:pt x="776" y="1481"/>
                    </a:cubicBezTo>
                    <a:cubicBezTo>
                      <a:pt x="856" y="1564"/>
                      <a:pt x="947" y="1639"/>
                      <a:pt x="1028" y="1724"/>
                    </a:cubicBezTo>
                    <a:cubicBezTo>
                      <a:pt x="1182" y="1889"/>
                      <a:pt x="1289" y="2095"/>
                      <a:pt x="1397" y="2291"/>
                    </a:cubicBezTo>
                    <a:cubicBezTo>
                      <a:pt x="1419" y="2330"/>
                      <a:pt x="1451" y="2346"/>
                      <a:pt x="1484" y="2346"/>
                    </a:cubicBezTo>
                    <a:cubicBezTo>
                      <a:pt x="1515" y="2346"/>
                      <a:pt x="1546" y="2332"/>
                      <a:pt x="1568" y="2311"/>
                    </a:cubicBezTo>
                    <a:cubicBezTo>
                      <a:pt x="1578" y="2314"/>
                      <a:pt x="1588" y="2316"/>
                      <a:pt x="1598" y="2316"/>
                    </a:cubicBezTo>
                    <a:cubicBezTo>
                      <a:pt x="1646" y="2316"/>
                      <a:pt x="1697" y="2282"/>
                      <a:pt x="1697" y="2229"/>
                    </a:cubicBezTo>
                    <a:cubicBezTo>
                      <a:pt x="1698" y="2066"/>
                      <a:pt x="1626" y="1928"/>
                      <a:pt x="1574" y="1781"/>
                    </a:cubicBezTo>
                    <a:cubicBezTo>
                      <a:pt x="1567" y="1755"/>
                      <a:pt x="1560" y="1727"/>
                      <a:pt x="1550" y="1700"/>
                    </a:cubicBezTo>
                    <a:cubicBezTo>
                      <a:pt x="1547" y="1690"/>
                      <a:pt x="1542" y="1680"/>
                      <a:pt x="1540" y="1670"/>
                    </a:cubicBezTo>
                    <a:cubicBezTo>
                      <a:pt x="1540" y="1668"/>
                      <a:pt x="1537" y="1667"/>
                      <a:pt x="1537" y="1664"/>
                    </a:cubicBezTo>
                    <a:cubicBezTo>
                      <a:pt x="1492" y="1466"/>
                      <a:pt x="1479" y="1273"/>
                      <a:pt x="1407" y="1080"/>
                    </a:cubicBezTo>
                    <a:cubicBezTo>
                      <a:pt x="1332" y="877"/>
                      <a:pt x="1279" y="669"/>
                      <a:pt x="1173" y="478"/>
                    </a:cubicBezTo>
                    <a:cubicBezTo>
                      <a:pt x="1101" y="345"/>
                      <a:pt x="1011" y="168"/>
                      <a:pt x="887" y="75"/>
                    </a:cubicBezTo>
                    <a:cubicBezTo>
                      <a:pt x="817" y="24"/>
                      <a:pt x="726" y="0"/>
                      <a:pt x="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5"/>
              <p:cNvSpPr/>
              <p:nvPr/>
            </p:nvSpPr>
            <p:spPr>
              <a:xfrm>
                <a:off x="3204750" y="3012500"/>
                <a:ext cx="75700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2072" extrusionOk="0">
                    <a:moveTo>
                      <a:pt x="645" y="0"/>
                    </a:moveTo>
                    <a:cubicBezTo>
                      <a:pt x="225" y="0"/>
                      <a:pt x="0" y="467"/>
                      <a:pt x="166" y="828"/>
                    </a:cubicBezTo>
                    <a:cubicBezTo>
                      <a:pt x="325" y="1172"/>
                      <a:pt x="840" y="1379"/>
                      <a:pt x="1218" y="1379"/>
                    </a:cubicBezTo>
                    <a:cubicBezTo>
                      <a:pt x="1246" y="1379"/>
                      <a:pt x="1273" y="1378"/>
                      <a:pt x="1299" y="1376"/>
                    </a:cubicBezTo>
                    <a:cubicBezTo>
                      <a:pt x="1337" y="1372"/>
                      <a:pt x="1375" y="1371"/>
                      <a:pt x="1414" y="1371"/>
                    </a:cubicBezTo>
                    <a:cubicBezTo>
                      <a:pt x="1671" y="1371"/>
                      <a:pt x="1931" y="1439"/>
                      <a:pt x="2168" y="1527"/>
                    </a:cubicBezTo>
                    <a:cubicBezTo>
                      <a:pt x="2438" y="1626"/>
                      <a:pt x="2669" y="1815"/>
                      <a:pt x="2847" y="2043"/>
                    </a:cubicBezTo>
                    <a:cubicBezTo>
                      <a:pt x="2864" y="2063"/>
                      <a:pt x="2886" y="2072"/>
                      <a:pt x="2908" y="2072"/>
                    </a:cubicBezTo>
                    <a:cubicBezTo>
                      <a:pt x="2947" y="2072"/>
                      <a:pt x="2986" y="2046"/>
                      <a:pt x="3000" y="2008"/>
                    </a:cubicBezTo>
                    <a:cubicBezTo>
                      <a:pt x="3028" y="1936"/>
                      <a:pt x="2986" y="1856"/>
                      <a:pt x="2934" y="1782"/>
                    </a:cubicBezTo>
                    <a:cubicBezTo>
                      <a:pt x="2934" y="1775"/>
                      <a:pt x="2934" y="1769"/>
                      <a:pt x="2931" y="1762"/>
                    </a:cubicBezTo>
                    <a:cubicBezTo>
                      <a:pt x="2849" y="1543"/>
                      <a:pt x="2702" y="1374"/>
                      <a:pt x="2566" y="1188"/>
                    </a:cubicBezTo>
                    <a:cubicBezTo>
                      <a:pt x="2402" y="963"/>
                      <a:pt x="2265" y="723"/>
                      <a:pt x="2049" y="538"/>
                    </a:cubicBezTo>
                    <a:cubicBezTo>
                      <a:pt x="1866" y="381"/>
                      <a:pt x="1652" y="212"/>
                      <a:pt x="1433" y="113"/>
                    </a:cubicBezTo>
                    <a:cubicBezTo>
                      <a:pt x="1198" y="8"/>
                      <a:pt x="909" y="5"/>
                      <a:pt x="655" y="0"/>
                    </a:cubicBezTo>
                    <a:cubicBezTo>
                      <a:pt x="652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5"/>
              <p:cNvSpPr/>
              <p:nvPr/>
            </p:nvSpPr>
            <p:spPr>
              <a:xfrm>
                <a:off x="3263100" y="2984550"/>
                <a:ext cx="31950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379" extrusionOk="0">
                    <a:moveTo>
                      <a:pt x="779" y="1"/>
                    </a:moveTo>
                    <a:cubicBezTo>
                      <a:pt x="687" y="1"/>
                      <a:pt x="591" y="28"/>
                      <a:pt x="512" y="53"/>
                    </a:cubicBezTo>
                    <a:cubicBezTo>
                      <a:pt x="375" y="97"/>
                      <a:pt x="238" y="244"/>
                      <a:pt x="183" y="373"/>
                    </a:cubicBezTo>
                    <a:cubicBezTo>
                      <a:pt x="115" y="538"/>
                      <a:pt x="46" y="702"/>
                      <a:pt x="25" y="878"/>
                    </a:cubicBezTo>
                    <a:cubicBezTo>
                      <a:pt x="0" y="1101"/>
                      <a:pt x="71" y="1332"/>
                      <a:pt x="110" y="1549"/>
                    </a:cubicBezTo>
                    <a:cubicBezTo>
                      <a:pt x="130" y="1660"/>
                      <a:pt x="173" y="1766"/>
                      <a:pt x="196" y="1874"/>
                    </a:cubicBezTo>
                    <a:cubicBezTo>
                      <a:pt x="198" y="1880"/>
                      <a:pt x="198" y="1884"/>
                      <a:pt x="201" y="1888"/>
                    </a:cubicBezTo>
                    <a:cubicBezTo>
                      <a:pt x="224" y="2029"/>
                      <a:pt x="251" y="2169"/>
                      <a:pt x="284" y="2306"/>
                    </a:cubicBezTo>
                    <a:cubicBezTo>
                      <a:pt x="296" y="2351"/>
                      <a:pt x="336" y="2379"/>
                      <a:pt x="377" y="2379"/>
                    </a:cubicBezTo>
                    <a:cubicBezTo>
                      <a:pt x="399" y="2379"/>
                      <a:pt x="421" y="2371"/>
                      <a:pt x="440" y="2354"/>
                    </a:cubicBezTo>
                    <a:cubicBezTo>
                      <a:pt x="499" y="2299"/>
                      <a:pt x="535" y="2218"/>
                      <a:pt x="575" y="2151"/>
                    </a:cubicBezTo>
                    <a:cubicBezTo>
                      <a:pt x="623" y="2066"/>
                      <a:pt x="669" y="1992"/>
                      <a:pt x="735" y="1920"/>
                    </a:cubicBezTo>
                    <a:cubicBezTo>
                      <a:pt x="758" y="1894"/>
                      <a:pt x="780" y="1865"/>
                      <a:pt x="802" y="1838"/>
                    </a:cubicBezTo>
                    <a:cubicBezTo>
                      <a:pt x="829" y="1822"/>
                      <a:pt x="855" y="1800"/>
                      <a:pt x="877" y="1769"/>
                    </a:cubicBezTo>
                    <a:cubicBezTo>
                      <a:pt x="983" y="1606"/>
                      <a:pt x="1086" y="1456"/>
                      <a:pt x="1150" y="1271"/>
                    </a:cubicBezTo>
                    <a:cubicBezTo>
                      <a:pt x="1153" y="1267"/>
                      <a:pt x="1153" y="1264"/>
                      <a:pt x="1155" y="1260"/>
                    </a:cubicBezTo>
                    <a:cubicBezTo>
                      <a:pt x="1197" y="1160"/>
                      <a:pt x="1225" y="1058"/>
                      <a:pt x="1244" y="943"/>
                    </a:cubicBezTo>
                    <a:cubicBezTo>
                      <a:pt x="1277" y="752"/>
                      <a:pt x="1264" y="594"/>
                      <a:pt x="1212" y="405"/>
                    </a:cubicBezTo>
                    <a:cubicBezTo>
                      <a:pt x="1174" y="265"/>
                      <a:pt x="1070" y="130"/>
                      <a:pt x="950" y="48"/>
                    </a:cubicBezTo>
                    <a:cubicBezTo>
                      <a:pt x="900" y="13"/>
                      <a:pt x="840" y="1"/>
                      <a:pt x="7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5"/>
              <p:cNvSpPr/>
              <p:nvPr/>
            </p:nvSpPr>
            <p:spPr>
              <a:xfrm>
                <a:off x="3244525" y="3003375"/>
                <a:ext cx="148725" cy="16992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6797" extrusionOk="0">
                    <a:moveTo>
                      <a:pt x="3348" y="2046"/>
                    </a:moveTo>
                    <a:cubicBezTo>
                      <a:pt x="3310" y="2309"/>
                      <a:pt x="3282" y="2571"/>
                      <a:pt x="3264" y="2833"/>
                    </a:cubicBezTo>
                    <a:cubicBezTo>
                      <a:pt x="3261" y="2571"/>
                      <a:pt x="3297" y="2303"/>
                      <a:pt x="3348" y="2046"/>
                    </a:cubicBezTo>
                    <a:close/>
                    <a:moveTo>
                      <a:pt x="4974" y="1"/>
                    </a:moveTo>
                    <a:cubicBezTo>
                      <a:pt x="4697" y="1"/>
                      <a:pt x="4413" y="120"/>
                      <a:pt x="4184" y="259"/>
                    </a:cubicBezTo>
                    <a:cubicBezTo>
                      <a:pt x="3828" y="475"/>
                      <a:pt x="3509" y="743"/>
                      <a:pt x="3326" y="1125"/>
                    </a:cubicBezTo>
                    <a:cubicBezTo>
                      <a:pt x="3145" y="1509"/>
                      <a:pt x="3065" y="1928"/>
                      <a:pt x="3015" y="2349"/>
                    </a:cubicBezTo>
                    <a:cubicBezTo>
                      <a:pt x="2986" y="2587"/>
                      <a:pt x="2962" y="2820"/>
                      <a:pt x="2982" y="3060"/>
                    </a:cubicBezTo>
                    <a:cubicBezTo>
                      <a:pt x="3006" y="3322"/>
                      <a:pt x="3051" y="3581"/>
                      <a:pt x="3075" y="3842"/>
                    </a:cubicBezTo>
                    <a:cubicBezTo>
                      <a:pt x="3114" y="4223"/>
                      <a:pt x="3153" y="4602"/>
                      <a:pt x="3191" y="4981"/>
                    </a:cubicBezTo>
                    <a:cubicBezTo>
                      <a:pt x="3186" y="5083"/>
                      <a:pt x="3184" y="5184"/>
                      <a:pt x="3188" y="5287"/>
                    </a:cubicBezTo>
                    <a:cubicBezTo>
                      <a:pt x="3100" y="5658"/>
                      <a:pt x="3045" y="6026"/>
                      <a:pt x="3021" y="6402"/>
                    </a:cubicBezTo>
                    <a:lnTo>
                      <a:pt x="3021" y="6399"/>
                    </a:lnTo>
                    <a:cubicBezTo>
                      <a:pt x="2967" y="6281"/>
                      <a:pt x="2921" y="6161"/>
                      <a:pt x="2865" y="6046"/>
                    </a:cubicBezTo>
                    <a:cubicBezTo>
                      <a:pt x="2816" y="5947"/>
                      <a:pt x="2742" y="5876"/>
                      <a:pt x="2676" y="5790"/>
                    </a:cubicBezTo>
                    <a:cubicBezTo>
                      <a:pt x="2598" y="5689"/>
                      <a:pt x="2538" y="5581"/>
                      <a:pt x="2451" y="5485"/>
                    </a:cubicBezTo>
                    <a:cubicBezTo>
                      <a:pt x="2425" y="5458"/>
                      <a:pt x="2401" y="5431"/>
                      <a:pt x="2375" y="5402"/>
                    </a:cubicBezTo>
                    <a:cubicBezTo>
                      <a:pt x="2404" y="5292"/>
                      <a:pt x="2307" y="5135"/>
                      <a:pt x="2273" y="5040"/>
                    </a:cubicBezTo>
                    <a:cubicBezTo>
                      <a:pt x="2237" y="4941"/>
                      <a:pt x="2187" y="4848"/>
                      <a:pt x="2141" y="4753"/>
                    </a:cubicBezTo>
                    <a:cubicBezTo>
                      <a:pt x="2117" y="4703"/>
                      <a:pt x="2100" y="4649"/>
                      <a:pt x="2071" y="4602"/>
                    </a:cubicBezTo>
                    <a:cubicBezTo>
                      <a:pt x="2043" y="4557"/>
                      <a:pt x="2004" y="4523"/>
                      <a:pt x="1973" y="4479"/>
                    </a:cubicBezTo>
                    <a:cubicBezTo>
                      <a:pt x="1906" y="4384"/>
                      <a:pt x="1875" y="4298"/>
                      <a:pt x="1781" y="4223"/>
                    </a:cubicBezTo>
                    <a:cubicBezTo>
                      <a:pt x="1695" y="4152"/>
                      <a:pt x="1601" y="4080"/>
                      <a:pt x="1503" y="4024"/>
                    </a:cubicBezTo>
                    <a:cubicBezTo>
                      <a:pt x="1308" y="3913"/>
                      <a:pt x="1096" y="3848"/>
                      <a:pt x="876" y="3806"/>
                    </a:cubicBezTo>
                    <a:cubicBezTo>
                      <a:pt x="841" y="3799"/>
                      <a:pt x="805" y="3797"/>
                      <a:pt x="770" y="3797"/>
                    </a:cubicBezTo>
                    <a:cubicBezTo>
                      <a:pt x="709" y="3797"/>
                      <a:pt x="648" y="3805"/>
                      <a:pt x="586" y="3812"/>
                    </a:cubicBezTo>
                    <a:cubicBezTo>
                      <a:pt x="492" y="3821"/>
                      <a:pt x="406" y="3832"/>
                      <a:pt x="319" y="3867"/>
                    </a:cubicBezTo>
                    <a:cubicBezTo>
                      <a:pt x="120" y="3943"/>
                      <a:pt x="1" y="4125"/>
                      <a:pt x="73" y="4338"/>
                    </a:cubicBezTo>
                    <a:cubicBezTo>
                      <a:pt x="133" y="4520"/>
                      <a:pt x="224" y="4684"/>
                      <a:pt x="335" y="4828"/>
                    </a:cubicBezTo>
                    <a:cubicBezTo>
                      <a:pt x="364" y="4889"/>
                      <a:pt x="396" y="4948"/>
                      <a:pt x="436" y="5003"/>
                    </a:cubicBezTo>
                    <a:cubicBezTo>
                      <a:pt x="566" y="5176"/>
                      <a:pt x="723" y="5323"/>
                      <a:pt x="918" y="5421"/>
                    </a:cubicBezTo>
                    <a:cubicBezTo>
                      <a:pt x="1117" y="5521"/>
                      <a:pt x="1362" y="5556"/>
                      <a:pt x="1586" y="5556"/>
                    </a:cubicBezTo>
                    <a:cubicBezTo>
                      <a:pt x="1590" y="5556"/>
                      <a:pt x="1595" y="5556"/>
                      <a:pt x="1599" y="5556"/>
                    </a:cubicBezTo>
                    <a:cubicBezTo>
                      <a:pt x="1608" y="5556"/>
                      <a:pt x="1617" y="5556"/>
                      <a:pt x="1625" y="5556"/>
                    </a:cubicBezTo>
                    <a:cubicBezTo>
                      <a:pt x="1711" y="5556"/>
                      <a:pt x="1805" y="5561"/>
                      <a:pt x="1899" y="5561"/>
                    </a:cubicBezTo>
                    <a:cubicBezTo>
                      <a:pt x="2025" y="5561"/>
                      <a:pt x="2151" y="5552"/>
                      <a:pt x="2258" y="5508"/>
                    </a:cubicBezTo>
                    <a:cubicBezTo>
                      <a:pt x="2365" y="5617"/>
                      <a:pt x="2464" y="5730"/>
                      <a:pt x="2561" y="5849"/>
                    </a:cubicBezTo>
                    <a:cubicBezTo>
                      <a:pt x="2631" y="5934"/>
                      <a:pt x="2714" y="5999"/>
                      <a:pt x="2764" y="6099"/>
                    </a:cubicBezTo>
                    <a:cubicBezTo>
                      <a:pt x="2822" y="6213"/>
                      <a:pt x="2871" y="6333"/>
                      <a:pt x="2926" y="6448"/>
                    </a:cubicBezTo>
                    <a:cubicBezTo>
                      <a:pt x="2935" y="6469"/>
                      <a:pt x="2951" y="6477"/>
                      <a:pt x="2967" y="6477"/>
                    </a:cubicBezTo>
                    <a:cubicBezTo>
                      <a:pt x="2987" y="6477"/>
                      <a:pt x="3008" y="6465"/>
                      <a:pt x="3019" y="6445"/>
                    </a:cubicBezTo>
                    <a:lnTo>
                      <a:pt x="3019" y="6445"/>
                    </a:lnTo>
                    <a:cubicBezTo>
                      <a:pt x="3013" y="6528"/>
                      <a:pt x="3008" y="6611"/>
                      <a:pt x="3005" y="6693"/>
                    </a:cubicBezTo>
                    <a:cubicBezTo>
                      <a:pt x="3003" y="6761"/>
                      <a:pt x="3055" y="6796"/>
                      <a:pt x="3107" y="6796"/>
                    </a:cubicBezTo>
                    <a:cubicBezTo>
                      <a:pt x="3157" y="6796"/>
                      <a:pt x="3206" y="6765"/>
                      <a:pt x="3208" y="6701"/>
                    </a:cubicBezTo>
                    <a:cubicBezTo>
                      <a:pt x="3221" y="6303"/>
                      <a:pt x="3264" y="5918"/>
                      <a:pt x="3338" y="5530"/>
                    </a:cubicBezTo>
                    <a:cubicBezTo>
                      <a:pt x="3359" y="5526"/>
                      <a:pt x="3380" y="5517"/>
                      <a:pt x="3394" y="5501"/>
                    </a:cubicBezTo>
                    <a:cubicBezTo>
                      <a:pt x="3518" y="5357"/>
                      <a:pt x="3560" y="5165"/>
                      <a:pt x="3678" y="5014"/>
                    </a:cubicBezTo>
                    <a:cubicBezTo>
                      <a:pt x="3819" y="4837"/>
                      <a:pt x="3952" y="4659"/>
                      <a:pt x="4115" y="4501"/>
                    </a:cubicBezTo>
                    <a:cubicBezTo>
                      <a:pt x="4275" y="4344"/>
                      <a:pt x="4448" y="4197"/>
                      <a:pt x="4606" y="4038"/>
                    </a:cubicBezTo>
                    <a:cubicBezTo>
                      <a:pt x="4763" y="3881"/>
                      <a:pt x="4883" y="3707"/>
                      <a:pt x="5018" y="3532"/>
                    </a:cubicBezTo>
                    <a:cubicBezTo>
                      <a:pt x="5556" y="2842"/>
                      <a:pt x="5948" y="1950"/>
                      <a:pt x="5842" y="1056"/>
                    </a:cubicBezTo>
                    <a:cubicBezTo>
                      <a:pt x="5801" y="701"/>
                      <a:pt x="5671" y="240"/>
                      <a:pt x="5323" y="76"/>
                    </a:cubicBezTo>
                    <a:cubicBezTo>
                      <a:pt x="5211" y="23"/>
                      <a:pt x="5093" y="1"/>
                      <a:pt x="4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3188325" y="3120350"/>
                <a:ext cx="15437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4226" extrusionOk="0">
                    <a:moveTo>
                      <a:pt x="870" y="0"/>
                    </a:moveTo>
                    <a:cubicBezTo>
                      <a:pt x="495" y="0"/>
                      <a:pt x="121" y="158"/>
                      <a:pt x="46" y="561"/>
                    </a:cubicBezTo>
                    <a:cubicBezTo>
                      <a:pt x="0" y="815"/>
                      <a:pt x="101" y="1111"/>
                      <a:pt x="227" y="1328"/>
                    </a:cubicBezTo>
                    <a:cubicBezTo>
                      <a:pt x="369" y="1573"/>
                      <a:pt x="544" y="1801"/>
                      <a:pt x="757" y="1988"/>
                    </a:cubicBezTo>
                    <a:cubicBezTo>
                      <a:pt x="998" y="2200"/>
                      <a:pt x="1224" y="2429"/>
                      <a:pt x="1478" y="2628"/>
                    </a:cubicBezTo>
                    <a:cubicBezTo>
                      <a:pt x="1592" y="2716"/>
                      <a:pt x="1714" y="2811"/>
                      <a:pt x="1844" y="2873"/>
                    </a:cubicBezTo>
                    <a:cubicBezTo>
                      <a:pt x="1989" y="2941"/>
                      <a:pt x="2155" y="2989"/>
                      <a:pt x="2308" y="3039"/>
                    </a:cubicBezTo>
                    <a:cubicBezTo>
                      <a:pt x="2464" y="3090"/>
                      <a:pt x="2629" y="3116"/>
                      <a:pt x="2795" y="3127"/>
                    </a:cubicBezTo>
                    <a:cubicBezTo>
                      <a:pt x="3029" y="3168"/>
                      <a:pt x="3268" y="3201"/>
                      <a:pt x="3507" y="3201"/>
                    </a:cubicBezTo>
                    <a:cubicBezTo>
                      <a:pt x="3538" y="3201"/>
                      <a:pt x="3569" y="3200"/>
                      <a:pt x="3599" y="3199"/>
                    </a:cubicBezTo>
                    <a:cubicBezTo>
                      <a:pt x="3758" y="3192"/>
                      <a:pt x="3919" y="3178"/>
                      <a:pt x="4079" y="3165"/>
                    </a:cubicBezTo>
                    <a:cubicBezTo>
                      <a:pt x="4212" y="3154"/>
                      <a:pt x="4369" y="3143"/>
                      <a:pt x="4492" y="3085"/>
                    </a:cubicBezTo>
                    <a:cubicBezTo>
                      <a:pt x="4577" y="3046"/>
                      <a:pt x="4627" y="2990"/>
                      <a:pt x="4655" y="2921"/>
                    </a:cubicBezTo>
                    <a:cubicBezTo>
                      <a:pt x="4878" y="3061"/>
                      <a:pt x="5097" y="3205"/>
                      <a:pt x="5299" y="3374"/>
                    </a:cubicBezTo>
                    <a:cubicBezTo>
                      <a:pt x="5440" y="3493"/>
                      <a:pt x="5584" y="3611"/>
                      <a:pt x="5697" y="3757"/>
                    </a:cubicBezTo>
                    <a:cubicBezTo>
                      <a:pt x="5811" y="3901"/>
                      <a:pt x="5903" y="4060"/>
                      <a:pt x="6021" y="4200"/>
                    </a:cubicBezTo>
                    <a:cubicBezTo>
                      <a:pt x="6037" y="4218"/>
                      <a:pt x="6055" y="4226"/>
                      <a:pt x="6073" y="4226"/>
                    </a:cubicBezTo>
                    <a:cubicBezTo>
                      <a:pt x="6127" y="4226"/>
                      <a:pt x="6175" y="4156"/>
                      <a:pt x="6129" y="4102"/>
                    </a:cubicBezTo>
                    <a:cubicBezTo>
                      <a:pt x="6012" y="3959"/>
                      <a:pt x="5924" y="3797"/>
                      <a:pt x="5815" y="3652"/>
                    </a:cubicBezTo>
                    <a:cubicBezTo>
                      <a:pt x="5697" y="3498"/>
                      <a:pt x="5550" y="3368"/>
                      <a:pt x="5404" y="3242"/>
                    </a:cubicBezTo>
                    <a:cubicBezTo>
                      <a:pt x="5176" y="3044"/>
                      <a:pt x="4928" y="2876"/>
                      <a:pt x="4676" y="2715"/>
                    </a:cubicBezTo>
                    <a:cubicBezTo>
                      <a:pt x="4670" y="2676"/>
                      <a:pt x="4663" y="2638"/>
                      <a:pt x="4652" y="2600"/>
                    </a:cubicBezTo>
                    <a:cubicBezTo>
                      <a:pt x="4584" y="2355"/>
                      <a:pt x="4420" y="2167"/>
                      <a:pt x="4238" y="1994"/>
                    </a:cubicBezTo>
                    <a:cubicBezTo>
                      <a:pt x="3820" y="1599"/>
                      <a:pt x="3336" y="1304"/>
                      <a:pt x="2874" y="968"/>
                    </a:cubicBezTo>
                    <a:cubicBezTo>
                      <a:pt x="2406" y="626"/>
                      <a:pt x="1917" y="329"/>
                      <a:pt x="1380" y="100"/>
                    </a:cubicBezTo>
                    <a:cubicBezTo>
                      <a:pt x="1232" y="37"/>
                      <a:pt x="1050" y="0"/>
                      <a:pt x="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3344200" y="3147900"/>
                <a:ext cx="39850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829" extrusionOk="0">
                    <a:moveTo>
                      <a:pt x="955" y="1"/>
                    </a:moveTo>
                    <a:cubicBezTo>
                      <a:pt x="879" y="1"/>
                      <a:pt x="800" y="15"/>
                      <a:pt x="723" y="45"/>
                    </a:cubicBezTo>
                    <a:cubicBezTo>
                      <a:pt x="464" y="145"/>
                      <a:pt x="301" y="435"/>
                      <a:pt x="190" y="713"/>
                    </a:cubicBezTo>
                    <a:cubicBezTo>
                      <a:pt x="125" y="842"/>
                      <a:pt x="64" y="969"/>
                      <a:pt x="64" y="1113"/>
                    </a:cubicBezTo>
                    <a:cubicBezTo>
                      <a:pt x="7" y="1371"/>
                      <a:pt x="1" y="1639"/>
                      <a:pt x="4" y="1903"/>
                    </a:cubicBezTo>
                    <a:cubicBezTo>
                      <a:pt x="8" y="2106"/>
                      <a:pt x="47" y="2319"/>
                      <a:pt x="60" y="2528"/>
                    </a:cubicBezTo>
                    <a:cubicBezTo>
                      <a:pt x="60" y="2581"/>
                      <a:pt x="60" y="2636"/>
                      <a:pt x="57" y="2690"/>
                    </a:cubicBezTo>
                    <a:cubicBezTo>
                      <a:pt x="56" y="2731"/>
                      <a:pt x="51" y="2770"/>
                      <a:pt x="53" y="2806"/>
                    </a:cubicBezTo>
                    <a:cubicBezTo>
                      <a:pt x="51" y="2827"/>
                      <a:pt x="50" y="2845"/>
                      <a:pt x="46" y="2864"/>
                    </a:cubicBezTo>
                    <a:cubicBezTo>
                      <a:pt x="38" y="2899"/>
                      <a:pt x="63" y="2925"/>
                      <a:pt x="89" y="2933"/>
                    </a:cubicBezTo>
                    <a:cubicBezTo>
                      <a:pt x="22" y="3546"/>
                      <a:pt x="115" y="4205"/>
                      <a:pt x="318" y="4777"/>
                    </a:cubicBezTo>
                    <a:cubicBezTo>
                      <a:pt x="331" y="4813"/>
                      <a:pt x="363" y="4829"/>
                      <a:pt x="394" y="4829"/>
                    </a:cubicBezTo>
                    <a:cubicBezTo>
                      <a:pt x="440" y="4829"/>
                      <a:pt x="483" y="4795"/>
                      <a:pt x="464" y="4742"/>
                    </a:cubicBezTo>
                    <a:cubicBezTo>
                      <a:pt x="351" y="4438"/>
                      <a:pt x="296" y="4118"/>
                      <a:pt x="240" y="3799"/>
                    </a:cubicBezTo>
                    <a:cubicBezTo>
                      <a:pt x="188" y="3494"/>
                      <a:pt x="187" y="3177"/>
                      <a:pt x="231" y="2867"/>
                    </a:cubicBezTo>
                    <a:cubicBezTo>
                      <a:pt x="286" y="2789"/>
                      <a:pt x="329" y="2704"/>
                      <a:pt x="394" y="2631"/>
                    </a:cubicBezTo>
                    <a:cubicBezTo>
                      <a:pt x="474" y="2538"/>
                      <a:pt x="554" y="2449"/>
                      <a:pt x="628" y="2355"/>
                    </a:cubicBezTo>
                    <a:cubicBezTo>
                      <a:pt x="766" y="2179"/>
                      <a:pt x="923" y="2031"/>
                      <a:pt x="1052" y="1845"/>
                    </a:cubicBezTo>
                    <a:cubicBezTo>
                      <a:pt x="1111" y="1760"/>
                      <a:pt x="1177" y="1689"/>
                      <a:pt x="1227" y="1598"/>
                    </a:cubicBezTo>
                    <a:cubicBezTo>
                      <a:pt x="1291" y="1483"/>
                      <a:pt x="1356" y="1371"/>
                      <a:pt x="1412" y="1253"/>
                    </a:cubicBezTo>
                    <a:cubicBezTo>
                      <a:pt x="1511" y="1033"/>
                      <a:pt x="1594" y="785"/>
                      <a:pt x="1562" y="540"/>
                    </a:cubicBezTo>
                    <a:cubicBezTo>
                      <a:pt x="1519" y="214"/>
                      <a:pt x="1253" y="1"/>
                      <a:pt x="9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5"/>
              <p:cNvSpPr/>
              <p:nvPr/>
            </p:nvSpPr>
            <p:spPr>
              <a:xfrm>
                <a:off x="3379800" y="3111550"/>
                <a:ext cx="138425" cy="277300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11092" extrusionOk="0">
                    <a:moveTo>
                      <a:pt x="4741" y="1"/>
                    </a:moveTo>
                    <a:cubicBezTo>
                      <a:pt x="4662" y="1"/>
                      <a:pt x="4582" y="13"/>
                      <a:pt x="4501" y="40"/>
                    </a:cubicBezTo>
                    <a:cubicBezTo>
                      <a:pt x="4224" y="129"/>
                      <a:pt x="3955" y="281"/>
                      <a:pt x="3730" y="462"/>
                    </a:cubicBezTo>
                    <a:cubicBezTo>
                      <a:pt x="3463" y="677"/>
                      <a:pt x="3204" y="885"/>
                      <a:pt x="2966" y="1132"/>
                    </a:cubicBezTo>
                    <a:cubicBezTo>
                      <a:pt x="2725" y="1388"/>
                      <a:pt x="2509" y="1666"/>
                      <a:pt x="2289" y="1940"/>
                    </a:cubicBezTo>
                    <a:cubicBezTo>
                      <a:pt x="1862" y="2472"/>
                      <a:pt x="1533" y="3055"/>
                      <a:pt x="1179" y="3636"/>
                    </a:cubicBezTo>
                    <a:cubicBezTo>
                      <a:pt x="788" y="4275"/>
                      <a:pt x="553" y="5007"/>
                      <a:pt x="458" y="5751"/>
                    </a:cubicBezTo>
                    <a:cubicBezTo>
                      <a:pt x="371" y="6428"/>
                      <a:pt x="383" y="7111"/>
                      <a:pt x="340" y="7790"/>
                    </a:cubicBezTo>
                    <a:cubicBezTo>
                      <a:pt x="321" y="7917"/>
                      <a:pt x="315" y="8043"/>
                      <a:pt x="308" y="8169"/>
                    </a:cubicBezTo>
                    <a:cubicBezTo>
                      <a:pt x="305" y="8206"/>
                      <a:pt x="304" y="8243"/>
                      <a:pt x="298" y="8279"/>
                    </a:cubicBezTo>
                    <a:cubicBezTo>
                      <a:pt x="295" y="8288"/>
                      <a:pt x="299" y="8295"/>
                      <a:pt x="299" y="8304"/>
                    </a:cubicBezTo>
                    <a:lnTo>
                      <a:pt x="299" y="8311"/>
                    </a:lnTo>
                    <a:cubicBezTo>
                      <a:pt x="298" y="8340"/>
                      <a:pt x="305" y="8363"/>
                      <a:pt x="315" y="8387"/>
                    </a:cubicBezTo>
                    <a:cubicBezTo>
                      <a:pt x="258" y="8537"/>
                      <a:pt x="204" y="8686"/>
                      <a:pt x="157" y="8841"/>
                    </a:cubicBezTo>
                    <a:cubicBezTo>
                      <a:pt x="89" y="9069"/>
                      <a:pt x="85" y="9294"/>
                      <a:pt x="43" y="9526"/>
                    </a:cubicBezTo>
                    <a:cubicBezTo>
                      <a:pt x="1" y="9775"/>
                      <a:pt x="60" y="10002"/>
                      <a:pt x="60" y="10249"/>
                    </a:cubicBezTo>
                    <a:cubicBezTo>
                      <a:pt x="60" y="10502"/>
                      <a:pt x="70" y="10770"/>
                      <a:pt x="121" y="11018"/>
                    </a:cubicBezTo>
                    <a:cubicBezTo>
                      <a:pt x="132" y="11069"/>
                      <a:pt x="171" y="11091"/>
                      <a:pt x="211" y="11091"/>
                    </a:cubicBezTo>
                    <a:cubicBezTo>
                      <a:pt x="268" y="11091"/>
                      <a:pt x="328" y="11045"/>
                      <a:pt x="314" y="10970"/>
                    </a:cubicBezTo>
                    <a:cubicBezTo>
                      <a:pt x="265" y="10725"/>
                      <a:pt x="262" y="10456"/>
                      <a:pt x="266" y="10206"/>
                    </a:cubicBezTo>
                    <a:cubicBezTo>
                      <a:pt x="271" y="10084"/>
                      <a:pt x="242" y="9978"/>
                      <a:pt x="233" y="9857"/>
                    </a:cubicBezTo>
                    <a:cubicBezTo>
                      <a:pt x="223" y="9741"/>
                      <a:pt x="247" y="9622"/>
                      <a:pt x="269" y="9510"/>
                    </a:cubicBezTo>
                    <a:cubicBezTo>
                      <a:pt x="291" y="9402"/>
                      <a:pt x="292" y="9300"/>
                      <a:pt x="299" y="9189"/>
                    </a:cubicBezTo>
                    <a:cubicBezTo>
                      <a:pt x="308" y="9065"/>
                      <a:pt x="351" y="8944"/>
                      <a:pt x="387" y="8825"/>
                    </a:cubicBezTo>
                    <a:cubicBezTo>
                      <a:pt x="422" y="8713"/>
                      <a:pt x="459" y="8602"/>
                      <a:pt x="501" y="8491"/>
                    </a:cubicBezTo>
                    <a:cubicBezTo>
                      <a:pt x="550" y="8488"/>
                      <a:pt x="596" y="8465"/>
                      <a:pt x="624" y="8412"/>
                    </a:cubicBezTo>
                    <a:cubicBezTo>
                      <a:pt x="774" y="8116"/>
                      <a:pt x="1037" y="7899"/>
                      <a:pt x="1280" y="7679"/>
                    </a:cubicBezTo>
                    <a:cubicBezTo>
                      <a:pt x="1408" y="7561"/>
                      <a:pt x="1538" y="7446"/>
                      <a:pt x="1679" y="7345"/>
                    </a:cubicBezTo>
                    <a:cubicBezTo>
                      <a:pt x="1820" y="7244"/>
                      <a:pt x="1964" y="7150"/>
                      <a:pt x="2087" y="7026"/>
                    </a:cubicBezTo>
                    <a:cubicBezTo>
                      <a:pt x="2323" y="6789"/>
                      <a:pt x="2572" y="6578"/>
                      <a:pt x="2828" y="6361"/>
                    </a:cubicBezTo>
                    <a:cubicBezTo>
                      <a:pt x="2952" y="6252"/>
                      <a:pt x="3047" y="6115"/>
                      <a:pt x="3155" y="5990"/>
                    </a:cubicBezTo>
                    <a:cubicBezTo>
                      <a:pt x="3279" y="5849"/>
                      <a:pt x="3398" y="5700"/>
                      <a:pt x="3528" y="5562"/>
                    </a:cubicBezTo>
                    <a:cubicBezTo>
                      <a:pt x="3981" y="5078"/>
                      <a:pt x="4191" y="4436"/>
                      <a:pt x="4478" y="3850"/>
                    </a:cubicBezTo>
                    <a:cubicBezTo>
                      <a:pt x="4631" y="3537"/>
                      <a:pt x="4784" y="3221"/>
                      <a:pt x="4939" y="2908"/>
                    </a:cubicBezTo>
                    <a:cubicBezTo>
                      <a:pt x="5011" y="2760"/>
                      <a:pt x="5066" y="2607"/>
                      <a:pt x="5130" y="2456"/>
                    </a:cubicBezTo>
                    <a:cubicBezTo>
                      <a:pt x="5193" y="2301"/>
                      <a:pt x="5271" y="2156"/>
                      <a:pt x="5324" y="2002"/>
                    </a:cubicBezTo>
                    <a:cubicBezTo>
                      <a:pt x="5432" y="1689"/>
                      <a:pt x="5474" y="1343"/>
                      <a:pt x="5509" y="1017"/>
                    </a:cubicBezTo>
                    <a:cubicBezTo>
                      <a:pt x="5536" y="772"/>
                      <a:pt x="5458" y="405"/>
                      <a:pt x="5274" y="226"/>
                    </a:cubicBezTo>
                    <a:cubicBezTo>
                      <a:pt x="5123" y="80"/>
                      <a:pt x="4937" y="1"/>
                      <a:pt x="47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5"/>
              <p:cNvSpPr/>
              <p:nvPr/>
            </p:nvSpPr>
            <p:spPr>
              <a:xfrm>
                <a:off x="3182400" y="3267425"/>
                <a:ext cx="406475" cy="264900"/>
              </a:xfrm>
              <a:custGeom>
                <a:avLst/>
                <a:gdLst/>
                <a:ahLst/>
                <a:cxnLst/>
                <a:rect l="l" t="t" r="r" b="b"/>
                <a:pathLst>
                  <a:path w="16259" h="10596" extrusionOk="0">
                    <a:moveTo>
                      <a:pt x="5245" y="10364"/>
                    </a:moveTo>
                    <a:cubicBezTo>
                      <a:pt x="5256" y="10383"/>
                      <a:pt x="5275" y="10397"/>
                      <a:pt x="5297" y="10406"/>
                    </a:cubicBezTo>
                    <a:cubicBezTo>
                      <a:pt x="5263" y="10407"/>
                      <a:pt x="5233" y="10410"/>
                      <a:pt x="5200" y="10410"/>
                    </a:cubicBezTo>
                    <a:cubicBezTo>
                      <a:pt x="5178" y="10410"/>
                      <a:pt x="5155" y="10410"/>
                      <a:pt x="5132" y="10410"/>
                    </a:cubicBezTo>
                    <a:cubicBezTo>
                      <a:pt x="5036" y="10410"/>
                      <a:pt x="4932" y="10408"/>
                      <a:pt x="4827" y="10397"/>
                    </a:cubicBezTo>
                    <a:cubicBezTo>
                      <a:pt x="4844" y="10394"/>
                      <a:pt x="4860" y="10394"/>
                      <a:pt x="4879" y="10393"/>
                    </a:cubicBezTo>
                    <a:cubicBezTo>
                      <a:pt x="5001" y="10388"/>
                      <a:pt x="5122" y="10375"/>
                      <a:pt x="5245" y="10364"/>
                    </a:cubicBezTo>
                    <a:close/>
                    <a:moveTo>
                      <a:pt x="14762" y="0"/>
                    </a:moveTo>
                    <a:cubicBezTo>
                      <a:pt x="14446" y="0"/>
                      <a:pt x="14196" y="211"/>
                      <a:pt x="13942" y="401"/>
                    </a:cubicBezTo>
                    <a:cubicBezTo>
                      <a:pt x="13637" y="629"/>
                      <a:pt x="13436" y="953"/>
                      <a:pt x="13239" y="1274"/>
                    </a:cubicBezTo>
                    <a:cubicBezTo>
                      <a:pt x="13018" y="1630"/>
                      <a:pt x="12824" y="1995"/>
                      <a:pt x="12629" y="2365"/>
                    </a:cubicBezTo>
                    <a:cubicBezTo>
                      <a:pt x="12403" y="2801"/>
                      <a:pt x="12125" y="3209"/>
                      <a:pt x="11877" y="3632"/>
                    </a:cubicBezTo>
                    <a:cubicBezTo>
                      <a:pt x="11761" y="3829"/>
                      <a:pt x="11624" y="3997"/>
                      <a:pt x="11482" y="4172"/>
                    </a:cubicBezTo>
                    <a:cubicBezTo>
                      <a:pt x="11346" y="4336"/>
                      <a:pt x="11237" y="4519"/>
                      <a:pt x="11101" y="4683"/>
                    </a:cubicBezTo>
                    <a:cubicBezTo>
                      <a:pt x="11034" y="4765"/>
                      <a:pt x="10950" y="4845"/>
                      <a:pt x="10894" y="4937"/>
                    </a:cubicBezTo>
                    <a:cubicBezTo>
                      <a:pt x="10832" y="5042"/>
                      <a:pt x="10784" y="5143"/>
                      <a:pt x="10711" y="5240"/>
                    </a:cubicBezTo>
                    <a:cubicBezTo>
                      <a:pt x="10577" y="5418"/>
                      <a:pt x="10460" y="5613"/>
                      <a:pt x="10359" y="5810"/>
                    </a:cubicBezTo>
                    <a:cubicBezTo>
                      <a:pt x="10257" y="6008"/>
                      <a:pt x="10164" y="6213"/>
                      <a:pt x="10104" y="6427"/>
                    </a:cubicBezTo>
                    <a:cubicBezTo>
                      <a:pt x="10035" y="6668"/>
                      <a:pt x="9996" y="6917"/>
                      <a:pt x="9925" y="7158"/>
                    </a:cubicBezTo>
                    <a:cubicBezTo>
                      <a:pt x="9918" y="7184"/>
                      <a:pt x="9918" y="7209"/>
                      <a:pt x="9921" y="7230"/>
                    </a:cubicBezTo>
                    <a:cubicBezTo>
                      <a:pt x="9906" y="7245"/>
                      <a:pt x="9895" y="7259"/>
                      <a:pt x="9880" y="7276"/>
                    </a:cubicBezTo>
                    <a:cubicBezTo>
                      <a:pt x="9777" y="7389"/>
                      <a:pt x="9703" y="7521"/>
                      <a:pt x="9621" y="7651"/>
                    </a:cubicBezTo>
                    <a:cubicBezTo>
                      <a:pt x="9524" y="7800"/>
                      <a:pt x="9421" y="7944"/>
                      <a:pt x="9333" y="8099"/>
                    </a:cubicBezTo>
                    <a:cubicBezTo>
                      <a:pt x="9188" y="8352"/>
                      <a:pt x="9077" y="8628"/>
                      <a:pt x="9005" y="8917"/>
                    </a:cubicBezTo>
                    <a:cubicBezTo>
                      <a:pt x="8990" y="8894"/>
                      <a:pt x="8972" y="8871"/>
                      <a:pt x="8954" y="8848"/>
                    </a:cubicBezTo>
                    <a:cubicBezTo>
                      <a:pt x="8917" y="8683"/>
                      <a:pt x="8881" y="8520"/>
                      <a:pt x="8845" y="8359"/>
                    </a:cubicBezTo>
                    <a:cubicBezTo>
                      <a:pt x="8765" y="8009"/>
                      <a:pt x="8681" y="7660"/>
                      <a:pt x="8592" y="7312"/>
                    </a:cubicBezTo>
                    <a:cubicBezTo>
                      <a:pt x="8608" y="7263"/>
                      <a:pt x="8631" y="7213"/>
                      <a:pt x="8642" y="7165"/>
                    </a:cubicBezTo>
                    <a:cubicBezTo>
                      <a:pt x="8664" y="7070"/>
                      <a:pt x="8696" y="6982"/>
                      <a:pt x="8734" y="6892"/>
                    </a:cubicBezTo>
                    <a:cubicBezTo>
                      <a:pt x="8809" y="6717"/>
                      <a:pt x="8915" y="6550"/>
                      <a:pt x="9039" y="6404"/>
                    </a:cubicBezTo>
                    <a:cubicBezTo>
                      <a:pt x="9161" y="6262"/>
                      <a:pt x="9276" y="6113"/>
                      <a:pt x="9412" y="5983"/>
                    </a:cubicBezTo>
                    <a:cubicBezTo>
                      <a:pt x="9563" y="5838"/>
                      <a:pt x="9660" y="5656"/>
                      <a:pt x="9790" y="5492"/>
                    </a:cubicBezTo>
                    <a:cubicBezTo>
                      <a:pt x="9909" y="5342"/>
                      <a:pt x="10036" y="5208"/>
                      <a:pt x="10133" y="5042"/>
                    </a:cubicBezTo>
                    <a:cubicBezTo>
                      <a:pt x="10235" y="4863"/>
                      <a:pt x="10343" y="4689"/>
                      <a:pt x="10457" y="4518"/>
                    </a:cubicBezTo>
                    <a:cubicBezTo>
                      <a:pt x="10685" y="4173"/>
                      <a:pt x="10865" y="3836"/>
                      <a:pt x="10930" y="3422"/>
                    </a:cubicBezTo>
                    <a:cubicBezTo>
                      <a:pt x="11021" y="2844"/>
                      <a:pt x="10677" y="2006"/>
                      <a:pt x="10046" y="2006"/>
                    </a:cubicBezTo>
                    <a:cubicBezTo>
                      <a:pt x="9960" y="2006"/>
                      <a:pt x="9869" y="2022"/>
                      <a:pt x="9772" y="2056"/>
                    </a:cubicBezTo>
                    <a:cubicBezTo>
                      <a:pt x="9390" y="2191"/>
                      <a:pt x="9152" y="2500"/>
                      <a:pt x="8916" y="2811"/>
                    </a:cubicBezTo>
                    <a:cubicBezTo>
                      <a:pt x="8664" y="3142"/>
                      <a:pt x="8482" y="3558"/>
                      <a:pt x="8413" y="3968"/>
                    </a:cubicBezTo>
                    <a:cubicBezTo>
                      <a:pt x="8391" y="4095"/>
                      <a:pt x="8368" y="4223"/>
                      <a:pt x="8345" y="4352"/>
                    </a:cubicBezTo>
                    <a:cubicBezTo>
                      <a:pt x="8280" y="4584"/>
                      <a:pt x="8208" y="4823"/>
                      <a:pt x="8167" y="5061"/>
                    </a:cubicBezTo>
                    <a:cubicBezTo>
                      <a:pt x="8123" y="5309"/>
                      <a:pt x="8096" y="5563"/>
                      <a:pt x="8068" y="5810"/>
                    </a:cubicBezTo>
                    <a:cubicBezTo>
                      <a:pt x="8064" y="5858"/>
                      <a:pt x="8061" y="5904"/>
                      <a:pt x="8060" y="5952"/>
                    </a:cubicBezTo>
                    <a:cubicBezTo>
                      <a:pt x="8025" y="5861"/>
                      <a:pt x="7989" y="5772"/>
                      <a:pt x="7956" y="5681"/>
                    </a:cubicBezTo>
                    <a:cubicBezTo>
                      <a:pt x="7877" y="5478"/>
                      <a:pt x="7776" y="5284"/>
                      <a:pt x="7625" y="5124"/>
                    </a:cubicBezTo>
                    <a:cubicBezTo>
                      <a:pt x="7475" y="4967"/>
                      <a:pt x="7310" y="4819"/>
                      <a:pt x="7152" y="4670"/>
                    </a:cubicBezTo>
                    <a:cubicBezTo>
                      <a:pt x="6961" y="4494"/>
                      <a:pt x="6732" y="4358"/>
                      <a:pt x="6496" y="4238"/>
                    </a:cubicBezTo>
                    <a:cubicBezTo>
                      <a:pt x="6494" y="4232"/>
                      <a:pt x="6494" y="4225"/>
                      <a:pt x="6493" y="4221"/>
                    </a:cubicBezTo>
                    <a:cubicBezTo>
                      <a:pt x="6453" y="4072"/>
                      <a:pt x="6330" y="3963"/>
                      <a:pt x="6226" y="3860"/>
                    </a:cubicBezTo>
                    <a:cubicBezTo>
                      <a:pt x="5944" y="3583"/>
                      <a:pt x="5627" y="3323"/>
                      <a:pt x="5291" y="3111"/>
                    </a:cubicBezTo>
                    <a:cubicBezTo>
                      <a:pt x="4903" y="2863"/>
                      <a:pt x="4417" y="2796"/>
                      <a:pt x="3971" y="2740"/>
                    </a:cubicBezTo>
                    <a:cubicBezTo>
                      <a:pt x="3790" y="2718"/>
                      <a:pt x="3588" y="2692"/>
                      <a:pt x="3388" y="2692"/>
                    </a:cubicBezTo>
                    <a:cubicBezTo>
                      <a:pt x="3165" y="2692"/>
                      <a:pt x="2945" y="2725"/>
                      <a:pt x="2760" y="2832"/>
                    </a:cubicBezTo>
                    <a:cubicBezTo>
                      <a:pt x="2607" y="2923"/>
                      <a:pt x="2480" y="3075"/>
                      <a:pt x="2372" y="3212"/>
                    </a:cubicBezTo>
                    <a:cubicBezTo>
                      <a:pt x="2247" y="3372"/>
                      <a:pt x="2127" y="3568"/>
                      <a:pt x="2120" y="3778"/>
                    </a:cubicBezTo>
                    <a:cubicBezTo>
                      <a:pt x="2113" y="4058"/>
                      <a:pt x="2313" y="4258"/>
                      <a:pt x="2542" y="4394"/>
                    </a:cubicBezTo>
                    <a:cubicBezTo>
                      <a:pt x="2546" y="4398"/>
                      <a:pt x="2551" y="4404"/>
                      <a:pt x="2556" y="4408"/>
                    </a:cubicBezTo>
                    <a:cubicBezTo>
                      <a:pt x="2830" y="4647"/>
                      <a:pt x="3212" y="4751"/>
                      <a:pt x="3565" y="4801"/>
                    </a:cubicBezTo>
                    <a:cubicBezTo>
                      <a:pt x="3635" y="4812"/>
                      <a:pt x="3704" y="4815"/>
                      <a:pt x="3773" y="4815"/>
                    </a:cubicBezTo>
                    <a:cubicBezTo>
                      <a:pt x="3917" y="4815"/>
                      <a:pt x="4060" y="4800"/>
                      <a:pt x="4206" y="4800"/>
                    </a:cubicBezTo>
                    <a:cubicBezTo>
                      <a:pt x="4214" y="4800"/>
                      <a:pt x="4223" y="4800"/>
                      <a:pt x="4231" y="4800"/>
                    </a:cubicBezTo>
                    <a:cubicBezTo>
                      <a:pt x="4406" y="4804"/>
                      <a:pt x="4578" y="4820"/>
                      <a:pt x="4752" y="4820"/>
                    </a:cubicBezTo>
                    <a:cubicBezTo>
                      <a:pt x="4831" y="4820"/>
                      <a:pt x="4910" y="4816"/>
                      <a:pt x="4990" y="4807"/>
                    </a:cubicBezTo>
                    <a:cubicBezTo>
                      <a:pt x="5217" y="4783"/>
                      <a:pt x="5444" y="4757"/>
                      <a:pt x="5671" y="4735"/>
                    </a:cubicBezTo>
                    <a:cubicBezTo>
                      <a:pt x="5780" y="4725"/>
                      <a:pt x="5883" y="4703"/>
                      <a:pt x="5990" y="4679"/>
                    </a:cubicBezTo>
                    <a:cubicBezTo>
                      <a:pt x="6089" y="4657"/>
                      <a:pt x="6199" y="4663"/>
                      <a:pt x="6291" y="4621"/>
                    </a:cubicBezTo>
                    <a:cubicBezTo>
                      <a:pt x="6356" y="4592"/>
                      <a:pt x="6408" y="4546"/>
                      <a:pt x="6444" y="4492"/>
                    </a:cubicBezTo>
                    <a:cubicBezTo>
                      <a:pt x="6623" y="4585"/>
                      <a:pt x="6806" y="4679"/>
                      <a:pt x="6957" y="4813"/>
                    </a:cubicBezTo>
                    <a:cubicBezTo>
                      <a:pt x="7274" y="5090"/>
                      <a:pt x="7584" y="5362"/>
                      <a:pt x="7761" y="5753"/>
                    </a:cubicBezTo>
                    <a:cubicBezTo>
                      <a:pt x="7877" y="6009"/>
                      <a:pt x="7995" y="6276"/>
                      <a:pt x="8089" y="6548"/>
                    </a:cubicBezTo>
                    <a:cubicBezTo>
                      <a:pt x="8092" y="6570"/>
                      <a:pt x="8094" y="6592"/>
                      <a:pt x="8096" y="6613"/>
                    </a:cubicBezTo>
                    <a:lnTo>
                      <a:pt x="8086" y="6618"/>
                    </a:lnTo>
                    <a:cubicBezTo>
                      <a:pt x="8083" y="6616"/>
                      <a:pt x="8083" y="6615"/>
                      <a:pt x="8081" y="6610"/>
                    </a:cubicBezTo>
                    <a:cubicBezTo>
                      <a:pt x="8050" y="6570"/>
                      <a:pt x="8009" y="6548"/>
                      <a:pt x="7970" y="6527"/>
                    </a:cubicBezTo>
                    <a:cubicBezTo>
                      <a:pt x="7927" y="6494"/>
                      <a:pt x="7885" y="6459"/>
                      <a:pt x="7842" y="6427"/>
                    </a:cubicBezTo>
                    <a:cubicBezTo>
                      <a:pt x="7825" y="6401"/>
                      <a:pt x="7808" y="6373"/>
                      <a:pt x="7786" y="6351"/>
                    </a:cubicBezTo>
                    <a:cubicBezTo>
                      <a:pt x="7743" y="6305"/>
                      <a:pt x="7692" y="6267"/>
                      <a:pt x="7646" y="6226"/>
                    </a:cubicBezTo>
                    <a:cubicBezTo>
                      <a:pt x="7567" y="6155"/>
                      <a:pt x="7489" y="6080"/>
                      <a:pt x="7405" y="6012"/>
                    </a:cubicBezTo>
                    <a:cubicBezTo>
                      <a:pt x="7355" y="5972"/>
                      <a:pt x="7297" y="5945"/>
                      <a:pt x="7240" y="5917"/>
                    </a:cubicBezTo>
                    <a:cubicBezTo>
                      <a:pt x="7109" y="5808"/>
                      <a:pt x="6972" y="5708"/>
                      <a:pt x="6806" y="5630"/>
                    </a:cubicBezTo>
                    <a:cubicBezTo>
                      <a:pt x="6682" y="5573"/>
                      <a:pt x="6554" y="5527"/>
                      <a:pt x="6425" y="5476"/>
                    </a:cubicBezTo>
                    <a:cubicBezTo>
                      <a:pt x="6267" y="5413"/>
                      <a:pt x="6125" y="5382"/>
                      <a:pt x="5957" y="5354"/>
                    </a:cubicBezTo>
                    <a:cubicBezTo>
                      <a:pt x="5890" y="5342"/>
                      <a:pt x="5814" y="5333"/>
                      <a:pt x="5737" y="5333"/>
                    </a:cubicBezTo>
                    <a:cubicBezTo>
                      <a:pt x="5574" y="5333"/>
                      <a:pt x="5408" y="5373"/>
                      <a:pt x="5321" y="5514"/>
                    </a:cubicBezTo>
                    <a:cubicBezTo>
                      <a:pt x="5054" y="5940"/>
                      <a:pt x="5826" y="6314"/>
                      <a:pt x="6123" y="6406"/>
                    </a:cubicBezTo>
                    <a:cubicBezTo>
                      <a:pt x="6421" y="6498"/>
                      <a:pt x="6732" y="6550"/>
                      <a:pt x="7042" y="6580"/>
                    </a:cubicBezTo>
                    <a:cubicBezTo>
                      <a:pt x="7186" y="6595"/>
                      <a:pt x="7358" y="6622"/>
                      <a:pt x="7489" y="6687"/>
                    </a:cubicBezTo>
                    <a:cubicBezTo>
                      <a:pt x="7626" y="6755"/>
                      <a:pt x="7743" y="6863"/>
                      <a:pt x="7884" y="6928"/>
                    </a:cubicBezTo>
                    <a:cubicBezTo>
                      <a:pt x="7893" y="6932"/>
                      <a:pt x="7900" y="6933"/>
                      <a:pt x="7907" y="6938"/>
                    </a:cubicBezTo>
                    <a:cubicBezTo>
                      <a:pt x="7963" y="6995"/>
                      <a:pt x="8017" y="7053"/>
                      <a:pt x="8066" y="7115"/>
                    </a:cubicBezTo>
                    <a:cubicBezTo>
                      <a:pt x="8067" y="7125"/>
                      <a:pt x="8068" y="7132"/>
                      <a:pt x="8073" y="7141"/>
                    </a:cubicBezTo>
                    <a:cubicBezTo>
                      <a:pt x="8100" y="7191"/>
                      <a:pt x="8123" y="7243"/>
                      <a:pt x="8145" y="7295"/>
                    </a:cubicBezTo>
                    <a:lnTo>
                      <a:pt x="8145" y="7372"/>
                    </a:lnTo>
                    <a:cubicBezTo>
                      <a:pt x="8148" y="7445"/>
                      <a:pt x="8181" y="7501"/>
                      <a:pt x="8227" y="7536"/>
                    </a:cubicBezTo>
                    <a:cubicBezTo>
                      <a:pt x="8247" y="7602"/>
                      <a:pt x="8267" y="7667"/>
                      <a:pt x="8285" y="7733"/>
                    </a:cubicBezTo>
                    <a:cubicBezTo>
                      <a:pt x="8339" y="7919"/>
                      <a:pt x="8399" y="8102"/>
                      <a:pt x="8449" y="8290"/>
                    </a:cubicBezTo>
                    <a:cubicBezTo>
                      <a:pt x="8404" y="8225"/>
                      <a:pt x="8357" y="8163"/>
                      <a:pt x="8305" y="8108"/>
                    </a:cubicBezTo>
                    <a:cubicBezTo>
                      <a:pt x="8211" y="8012"/>
                      <a:pt x="8093" y="7944"/>
                      <a:pt x="7986" y="7862"/>
                    </a:cubicBezTo>
                    <a:cubicBezTo>
                      <a:pt x="7865" y="7768"/>
                      <a:pt x="7757" y="7658"/>
                      <a:pt x="7633" y="7569"/>
                    </a:cubicBezTo>
                    <a:cubicBezTo>
                      <a:pt x="7488" y="7467"/>
                      <a:pt x="7332" y="7379"/>
                      <a:pt x="7178" y="7294"/>
                    </a:cubicBezTo>
                    <a:cubicBezTo>
                      <a:pt x="6892" y="7137"/>
                      <a:pt x="6605" y="6991"/>
                      <a:pt x="6298" y="6884"/>
                    </a:cubicBezTo>
                    <a:cubicBezTo>
                      <a:pt x="5957" y="6766"/>
                      <a:pt x="5604" y="6690"/>
                      <a:pt x="5255" y="6606"/>
                    </a:cubicBezTo>
                    <a:cubicBezTo>
                      <a:pt x="4910" y="6524"/>
                      <a:pt x="4566" y="6448"/>
                      <a:pt x="4217" y="6393"/>
                    </a:cubicBezTo>
                    <a:cubicBezTo>
                      <a:pt x="3799" y="6327"/>
                      <a:pt x="3370" y="6290"/>
                      <a:pt x="2943" y="6290"/>
                    </a:cubicBezTo>
                    <a:cubicBezTo>
                      <a:pt x="2618" y="6290"/>
                      <a:pt x="2294" y="6312"/>
                      <a:pt x="1977" y="6358"/>
                    </a:cubicBezTo>
                    <a:cubicBezTo>
                      <a:pt x="1448" y="6436"/>
                      <a:pt x="869" y="6507"/>
                      <a:pt x="433" y="6844"/>
                    </a:cubicBezTo>
                    <a:cubicBezTo>
                      <a:pt x="231" y="7000"/>
                      <a:pt x="1" y="7292"/>
                      <a:pt x="50" y="7565"/>
                    </a:cubicBezTo>
                    <a:cubicBezTo>
                      <a:pt x="71" y="7684"/>
                      <a:pt x="146" y="7756"/>
                      <a:pt x="244" y="7824"/>
                    </a:cubicBezTo>
                    <a:cubicBezTo>
                      <a:pt x="377" y="7915"/>
                      <a:pt x="508" y="8014"/>
                      <a:pt x="649" y="8094"/>
                    </a:cubicBezTo>
                    <a:cubicBezTo>
                      <a:pt x="980" y="8280"/>
                      <a:pt x="1353" y="8332"/>
                      <a:pt x="1732" y="8332"/>
                    </a:cubicBezTo>
                    <a:cubicBezTo>
                      <a:pt x="2072" y="8332"/>
                      <a:pt x="2417" y="8291"/>
                      <a:pt x="2740" y="8267"/>
                    </a:cubicBezTo>
                    <a:cubicBezTo>
                      <a:pt x="3476" y="8213"/>
                      <a:pt x="4208" y="8091"/>
                      <a:pt x="4945" y="8033"/>
                    </a:cubicBezTo>
                    <a:cubicBezTo>
                      <a:pt x="5117" y="8018"/>
                      <a:pt x="5293" y="7987"/>
                      <a:pt x="5468" y="7987"/>
                    </a:cubicBezTo>
                    <a:cubicBezTo>
                      <a:pt x="5498" y="7987"/>
                      <a:pt x="5528" y="7988"/>
                      <a:pt x="5558" y="7990"/>
                    </a:cubicBezTo>
                    <a:cubicBezTo>
                      <a:pt x="5751" y="8004"/>
                      <a:pt x="5940" y="8052"/>
                      <a:pt x="6134" y="8063"/>
                    </a:cubicBezTo>
                    <a:cubicBezTo>
                      <a:pt x="6532" y="8085"/>
                      <a:pt x="6933" y="8127"/>
                      <a:pt x="7307" y="8274"/>
                    </a:cubicBezTo>
                    <a:cubicBezTo>
                      <a:pt x="7476" y="8340"/>
                      <a:pt x="7635" y="8430"/>
                      <a:pt x="7795" y="8516"/>
                    </a:cubicBezTo>
                    <a:cubicBezTo>
                      <a:pt x="7958" y="8604"/>
                      <a:pt x="8103" y="8682"/>
                      <a:pt x="8241" y="8804"/>
                    </a:cubicBezTo>
                    <a:cubicBezTo>
                      <a:pt x="8352" y="8901"/>
                      <a:pt x="8442" y="9013"/>
                      <a:pt x="8548" y="9114"/>
                    </a:cubicBezTo>
                    <a:cubicBezTo>
                      <a:pt x="8598" y="9159"/>
                      <a:pt x="8664" y="9208"/>
                      <a:pt x="8723" y="9260"/>
                    </a:cubicBezTo>
                    <a:lnTo>
                      <a:pt x="8723" y="9261"/>
                    </a:lnTo>
                    <a:cubicBezTo>
                      <a:pt x="8786" y="9463"/>
                      <a:pt x="8838" y="9678"/>
                      <a:pt x="8912" y="9880"/>
                    </a:cubicBezTo>
                    <a:lnTo>
                      <a:pt x="8912" y="9882"/>
                    </a:lnTo>
                    <a:cubicBezTo>
                      <a:pt x="8822" y="9803"/>
                      <a:pt x="8716" y="9757"/>
                      <a:pt x="8602" y="9708"/>
                    </a:cubicBezTo>
                    <a:cubicBezTo>
                      <a:pt x="8253" y="9558"/>
                      <a:pt x="7932" y="9392"/>
                      <a:pt x="7557" y="9317"/>
                    </a:cubicBezTo>
                    <a:cubicBezTo>
                      <a:pt x="7117" y="9229"/>
                      <a:pt x="6671" y="9173"/>
                      <a:pt x="6226" y="9173"/>
                    </a:cubicBezTo>
                    <a:cubicBezTo>
                      <a:pt x="6049" y="9173"/>
                      <a:pt x="5872" y="9181"/>
                      <a:pt x="5696" y="9201"/>
                    </a:cubicBezTo>
                    <a:cubicBezTo>
                      <a:pt x="5607" y="9204"/>
                      <a:pt x="5516" y="9208"/>
                      <a:pt x="5428" y="9215"/>
                    </a:cubicBezTo>
                    <a:cubicBezTo>
                      <a:pt x="5092" y="9238"/>
                      <a:pt x="4752" y="9326"/>
                      <a:pt x="4448" y="9469"/>
                    </a:cubicBezTo>
                    <a:cubicBezTo>
                      <a:pt x="4226" y="9571"/>
                      <a:pt x="3960" y="9786"/>
                      <a:pt x="3946" y="10054"/>
                    </a:cubicBezTo>
                    <a:cubicBezTo>
                      <a:pt x="3930" y="10365"/>
                      <a:pt x="4340" y="10481"/>
                      <a:pt x="4572" y="10534"/>
                    </a:cubicBezTo>
                    <a:cubicBezTo>
                      <a:pt x="4759" y="10576"/>
                      <a:pt x="4944" y="10590"/>
                      <a:pt x="5129" y="10590"/>
                    </a:cubicBezTo>
                    <a:cubicBezTo>
                      <a:pt x="5314" y="10590"/>
                      <a:pt x="5500" y="10576"/>
                      <a:pt x="5689" y="10563"/>
                    </a:cubicBezTo>
                    <a:cubicBezTo>
                      <a:pt x="6084" y="10534"/>
                      <a:pt x="6476" y="10465"/>
                      <a:pt x="6871" y="10429"/>
                    </a:cubicBezTo>
                    <a:cubicBezTo>
                      <a:pt x="7101" y="10407"/>
                      <a:pt x="7330" y="10383"/>
                      <a:pt x="7561" y="10377"/>
                    </a:cubicBezTo>
                    <a:cubicBezTo>
                      <a:pt x="7676" y="10374"/>
                      <a:pt x="7788" y="10368"/>
                      <a:pt x="7900" y="10368"/>
                    </a:cubicBezTo>
                    <a:cubicBezTo>
                      <a:pt x="8015" y="10368"/>
                      <a:pt x="8130" y="10374"/>
                      <a:pt x="8247" y="10399"/>
                    </a:cubicBezTo>
                    <a:cubicBezTo>
                      <a:pt x="8455" y="10440"/>
                      <a:pt x="8659" y="10471"/>
                      <a:pt x="8871" y="10486"/>
                    </a:cubicBezTo>
                    <a:cubicBezTo>
                      <a:pt x="8900" y="10488"/>
                      <a:pt x="8930" y="10492"/>
                      <a:pt x="8961" y="10494"/>
                    </a:cubicBezTo>
                    <a:cubicBezTo>
                      <a:pt x="9009" y="10555"/>
                      <a:pt x="9083" y="10596"/>
                      <a:pt x="9161" y="10596"/>
                    </a:cubicBezTo>
                    <a:cubicBezTo>
                      <a:pt x="9199" y="10596"/>
                      <a:pt x="9238" y="10586"/>
                      <a:pt x="9275" y="10564"/>
                    </a:cubicBezTo>
                    <a:cubicBezTo>
                      <a:pt x="9392" y="10494"/>
                      <a:pt x="9485" y="10400"/>
                      <a:pt x="9595" y="10322"/>
                    </a:cubicBezTo>
                    <a:cubicBezTo>
                      <a:pt x="9709" y="10243"/>
                      <a:pt x="9844" y="10205"/>
                      <a:pt x="9974" y="10159"/>
                    </a:cubicBezTo>
                    <a:cubicBezTo>
                      <a:pt x="10258" y="10055"/>
                      <a:pt x="10538" y="9929"/>
                      <a:pt x="10836" y="9868"/>
                    </a:cubicBezTo>
                    <a:cubicBezTo>
                      <a:pt x="11482" y="9743"/>
                      <a:pt x="12100" y="9555"/>
                      <a:pt x="12727" y="9355"/>
                    </a:cubicBezTo>
                    <a:cubicBezTo>
                      <a:pt x="13008" y="9266"/>
                      <a:pt x="13297" y="9153"/>
                      <a:pt x="13544" y="8995"/>
                    </a:cubicBezTo>
                    <a:cubicBezTo>
                      <a:pt x="13802" y="8833"/>
                      <a:pt x="14101" y="8757"/>
                      <a:pt x="14353" y="8584"/>
                    </a:cubicBezTo>
                    <a:cubicBezTo>
                      <a:pt x="14611" y="8409"/>
                      <a:pt x="14858" y="8225"/>
                      <a:pt x="15091" y="8016"/>
                    </a:cubicBezTo>
                    <a:cubicBezTo>
                      <a:pt x="15316" y="7813"/>
                      <a:pt x="15495" y="7586"/>
                      <a:pt x="15685" y="7351"/>
                    </a:cubicBezTo>
                    <a:cubicBezTo>
                      <a:pt x="15877" y="7118"/>
                      <a:pt x="16004" y="6834"/>
                      <a:pt x="16090" y="6546"/>
                    </a:cubicBezTo>
                    <a:cubicBezTo>
                      <a:pt x="16130" y="6416"/>
                      <a:pt x="16151" y="6283"/>
                      <a:pt x="16179" y="6152"/>
                    </a:cubicBezTo>
                    <a:cubicBezTo>
                      <a:pt x="16218" y="6004"/>
                      <a:pt x="16259" y="5887"/>
                      <a:pt x="16217" y="5733"/>
                    </a:cubicBezTo>
                    <a:cubicBezTo>
                      <a:pt x="16136" y="5433"/>
                      <a:pt x="15900" y="5266"/>
                      <a:pt x="15599" y="5218"/>
                    </a:cubicBezTo>
                    <a:cubicBezTo>
                      <a:pt x="15557" y="5212"/>
                      <a:pt x="15515" y="5209"/>
                      <a:pt x="15474" y="5209"/>
                    </a:cubicBezTo>
                    <a:cubicBezTo>
                      <a:pt x="15225" y="5209"/>
                      <a:pt x="14979" y="5315"/>
                      <a:pt x="14768" y="5440"/>
                    </a:cubicBezTo>
                    <a:cubicBezTo>
                      <a:pt x="14236" y="5756"/>
                      <a:pt x="13844" y="6253"/>
                      <a:pt x="13361" y="6628"/>
                    </a:cubicBezTo>
                    <a:cubicBezTo>
                      <a:pt x="13125" y="6811"/>
                      <a:pt x="12889" y="7003"/>
                      <a:pt x="12623" y="7145"/>
                    </a:cubicBezTo>
                    <a:cubicBezTo>
                      <a:pt x="12489" y="7219"/>
                      <a:pt x="12347" y="7279"/>
                      <a:pt x="12210" y="7350"/>
                    </a:cubicBezTo>
                    <a:cubicBezTo>
                      <a:pt x="12071" y="7422"/>
                      <a:pt x="11944" y="7506"/>
                      <a:pt x="11800" y="7565"/>
                    </a:cubicBezTo>
                    <a:cubicBezTo>
                      <a:pt x="11489" y="7690"/>
                      <a:pt x="11181" y="7821"/>
                      <a:pt x="10914" y="8029"/>
                    </a:cubicBezTo>
                    <a:cubicBezTo>
                      <a:pt x="10786" y="8130"/>
                      <a:pt x="10644" y="8208"/>
                      <a:pt x="10515" y="8307"/>
                    </a:cubicBezTo>
                    <a:cubicBezTo>
                      <a:pt x="10388" y="8402"/>
                      <a:pt x="10283" y="8516"/>
                      <a:pt x="10163" y="8618"/>
                    </a:cubicBezTo>
                    <a:cubicBezTo>
                      <a:pt x="9918" y="8830"/>
                      <a:pt x="9666" y="9028"/>
                      <a:pt x="9484" y="9302"/>
                    </a:cubicBezTo>
                    <a:cubicBezTo>
                      <a:pt x="9376" y="9464"/>
                      <a:pt x="9288" y="9645"/>
                      <a:pt x="9209" y="9829"/>
                    </a:cubicBezTo>
                    <a:cubicBezTo>
                      <a:pt x="9188" y="9854"/>
                      <a:pt x="9168" y="9880"/>
                      <a:pt x="9148" y="9907"/>
                    </a:cubicBezTo>
                    <a:cubicBezTo>
                      <a:pt x="9141" y="9858"/>
                      <a:pt x="9134" y="9809"/>
                      <a:pt x="9125" y="9760"/>
                    </a:cubicBezTo>
                    <a:cubicBezTo>
                      <a:pt x="9118" y="9217"/>
                      <a:pt x="9269" y="8656"/>
                      <a:pt x="9550" y="8200"/>
                    </a:cubicBezTo>
                    <a:cubicBezTo>
                      <a:pt x="9630" y="8072"/>
                      <a:pt x="9719" y="7950"/>
                      <a:pt x="9804" y="7826"/>
                    </a:cubicBezTo>
                    <a:cubicBezTo>
                      <a:pt x="9909" y="7673"/>
                      <a:pt x="9994" y="7516"/>
                      <a:pt x="10124" y="7382"/>
                    </a:cubicBezTo>
                    <a:cubicBezTo>
                      <a:pt x="10125" y="7379"/>
                      <a:pt x="10128" y="7377"/>
                      <a:pt x="10131" y="7373"/>
                    </a:cubicBezTo>
                    <a:cubicBezTo>
                      <a:pt x="10161" y="7389"/>
                      <a:pt x="10197" y="7402"/>
                      <a:pt x="10242" y="7406"/>
                    </a:cubicBezTo>
                    <a:cubicBezTo>
                      <a:pt x="10246" y="7406"/>
                      <a:pt x="10250" y="7406"/>
                      <a:pt x="10254" y="7406"/>
                    </a:cubicBezTo>
                    <a:cubicBezTo>
                      <a:pt x="10357" y="7406"/>
                      <a:pt x="10450" y="7354"/>
                      <a:pt x="10533" y="7298"/>
                    </a:cubicBezTo>
                    <a:cubicBezTo>
                      <a:pt x="10731" y="7170"/>
                      <a:pt x="10876" y="7010"/>
                      <a:pt x="11093" y="6945"/>
                    </a:cubicBezTo>
                    <a:cubicBezTo>
                      <a:pt x="11287" y="6884"/>
                      <a:pt x="11452" y="6782"/>
                      <a:pt x="11632" y="6693"/>
                    </a:cubicBezTo>
                    <a:cubicBezTo>
                      <a:pt x="11812" y="6603"/>
                      <a:pt x="11999" y="6534"/>
                      <a:pt x="12181" y="6452"/>
                    </a:cubicBezTo>
                    <a:cubicBezTo>
                      <a:pt x="12364" y="6370"/>
                      <a:pt x="12540" y="6276"/>
                      <a:pt x="12703" y="6161"/>
                    </a:cubicBezTo>
                    <a:cubicBezTo>
                      <a:pt x="12864" y="6045"/>
                      <a:pt x="13037" y="5950"/>
                      <a:pt x="13199" y="5836"/>
                    </a:cubicBezTo>
                    <a:cubicBezTo>
                      <a:pt x="13359" y="5724"/>
                      <a:pt x="13488" y="5564"/>
                      <a:pt x="13622" y="5421"/>
                    </a:cubicBezTo>
                    <a:cubicBezTo>
                      <a:pt x="13765" y="5270"/>
                      <a:pt x="13899" y="5111"/>
                      <a:pt x="14050" y="4966"/>
                    </a:cubicBezTo>
                    <a:cubicBezTo>
                      <a:pt x="14330" y="4696"/>
                      <a:pt x="14493" y="4314"/>
                      <a:pt x="14713" y="3999"/>
                    </a:cubicBezTo>
                    <a:cubicBezTo>
                      <a:pt x="14833" y="3829"/>
                      <a:pt x="14970" y="3673"/>
                      <a:pt x="15084" y="3501"/>
                    </a:cubicBezTo>
                    <a:cubicBezTo>
                      <a:pt x="15195" y="3331"/>
                      <a:pt x="15266" y="3142"/>
                      <a:pt x="15352" y="2961"/>
                    </a:cubicBezTo>
                    <a:cubicBezTo>
                      <a:pt x="15440" y="2773"/>
                      <a:pt x="15531" y="2600"/>
                      <a:pt x="15590" y="2400"/>
                    </a:cubicBezTo>
                    <a:cubicBezTo>
                      <a:pt x="15650" y="2193"/>
                      <a:pt x="15698" y="1981"/>
                      <a:pt x="15733" y="1766"/>
                    </a:cubicBezTo>
                    <a:cubicBezTo>
                      <a:pt x="15787" y="1403"/>
                      <a:pt x="15793" y="1013"/>
                      <a:pt x="15646" y="669"/>
                    </a:cubicBezTo>
                    <a:cubicBezTo>
                      <a:pt x="15512" y="358"/>
                      <a:pt x="15254" y="87"/>
                      <a:pt x="14912" y="16"/>
                    </a:cubicBezTo>
                    <a:cubicBezTo>
                      <a:pt x="14861" y="5"/>
                      <a:pt x="14811" y="0"/>
                      <a:pt x="147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5"/>
              <p:cNvSpPr/>
              <p:nvPr/>
            </p:nvSpPr>
            <p:spPr>
              <a:xfrm>
                <a:off x="3168350" y="3210500"/>
                <a:ext cx="212675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6286" extrusionOk="0">
                    <a:moveTo>
                      <a:pt x="1566" y="1"/>
                    </a:moveTo>
                    <a:cubicBezTo>
                      <a:pt x="1507" y="1"/>
                      <a:pt x="1449" y="3"/>
                      <a:pt x="1388" y="3"/>
                    </a:cubicBezTo>
                    <a:cubicBezTo>
                      <a:pt x="1379" y="3"/>
                      <a:pt x="1371" y="3"/>
                      <a:pt x="1363" y="3"/>
                    </a:cubicBezTo>
                    <a:cubicBezTo>
                      <a:pt x="1223" y="3"/>
                      <a:pt x="1075" y="11"/>
                      <a:pt x="939" y="50"/>
                    </a:cubicBezTo>
                    <a:cubicBezTo>
                      <a:pt x="685" y="122"/>
                      <a:pt x="448" y="307"/>
                      <a:pt x="296" y="523"/>
                    </a:cubicBezTo>
                    <a:cubicBezTo>
                      <a:pt x="223" y="630"/>
                      <a:pt x="175" y="754"/>
                      <a:pt x="117" y="869"/>
                    </a:cubicBezTo>
                    <a:cubicBezTo>
                      <a:pt x="48" y="1012"/>
                      <a:pt x="1" y="1150"/>
                      <a:pt x="21" y="1310"/>
                    </a:cubicBezTo>
                    <a:cubicBezTo>
                      <a:pt x="100" y="1957"/>
                      <a:pt x="730" y="2290"/>
                      <a:pt x="1273" y="2515"/>
                    </a:cubicBezTo>
                    <a:cubicBezTo>
                      <a:pt x="1389" y="2563"/>
                      <a:pt x="1501" y="2614"/>
                      <a:pt x="1614" y="2666"/>
                    </a:cubicBezTo>
                    <a:cubicBezTo>
                      <a:pt x="1787" y="2808"/>
                      <a:pt x="1960" y="2942"/>
                      <a:pt x="2148" y="3066"/>
                    </a:cubicBezTo>
                    <a:cubicBezTo>
                      <a:pt x="2424" y="3247"/>
                      <a:pt x="2719" y="3391"/>
                      <a:pt x="3019" y="3531"/>
                    </a:cubicBezTo>
                    <a:cubicBezTo>
                      <a:pt x="3176" y="3606"/>
                      <a:pt x="3335" y="3675"/>
                      <a:pt x="3490" y="3752"/>
                    </a:cubicBezTo>
                    <a:cubicBezTo>
                      <a:pt x="3647" y="3825"/>
                      <a:pt x="3792" y="3925"/>
                      <a:pt x="3955" y="3987"/>
                    </a:cubicBezTo>
                    <a:cubicBezTo>
                      <a:pt x="4106" y="4044"/>
                      <a:pt x="4266" y="4072"/>
                      <a:pt x="4423" y="4113"/>
                    </a:cubicBezTo>
                    <a:cubicBezTo>
                      <a:pt x="4597" y="4161"/>
                      <a:pt x="4769" y="4214"/>
                      <a:pt x="4946" y="4246"/>
                    </a:cubicBezTo>
                    <a:cubicBezTo>
                      <a:pt x="5158" y="4285"/>
                      <a:pt x="5389" y="4309"/>
                      <a:pt x="5613" y="4309"/>
                    </a:cubicBezTo>
                    <a:cubicBezTo>
                      <a:pt x="5714" y="4309"/>
                      <a:pt x="5813" y="4304"/>
                      <a:pt x="5909" y="4294"/>
                    </a:cubicBezTo>
                    <a:cubicBezTo>
                      <a:pt x="6045" y="4279"/>
                      <a:pt x="6167" y="4271"/>
                      <a:pt x="6301" y="4269"/>
                    </a:cubicBezTo>
                    <a:cubicBezTo>
                      <a:pt x="6445" y="4266"/>
                      <a:pt x="6585" y="4236"/>
                      <a:pt x="6703" y="4154"/>
                    </a:cubicBezTo>
                    <a:cubicBezTo>
                      <a:pt x="6762" y="4112"/>
                      <a:pt x="6817" y="4064"/>
                      <a:pt x="6860" y="4017"/>
                    </a:cubicBezTo>
                    <a:cubicBezTo>
                      <a:pt x="7039" y="4157"/>
                      <a:pt x="7205" y="4315"/>
                      <a:pt x="7356" y="4481"/>
                    </a:cubicBezTo>
                    <a:cubicBezTo>
                      <a:pt x="7466" y="4601"/>
                      <a:pt x="7590" y="4726"/>
                      <a:pt x="7656" y="4875"/>
                    </a:cubicBezTo>
                    <a:cubicBezTo>
                      <a:pt x="7720" y="5013"/>
                      <a:pt x="7799" y="5141"/>
                      <a:pt x="7861" y="5280"/>
                    </a:cubicBezTo>
                    <a:cubicBezTo>
                      <a:pt x="7936" y="5448"/>
                      <a:pt x="8022" y="5605"/>
                      <a:pt x="8074" y="5786"/>
                    </a:cubicBezTo>
                    <a:cubicBezTo>
                      <a:pt x="8117" y="5931"/>
                      <a:pt x="8204" y="6059"/>
                      <a:pt x="8253" y="6204"/>
                    </a:cubicBezTo>
                    <a:cubicBezTo>
                      <a:pt x="8273" y="6260"/>
                      <a:pt x="8322" y="6285"/>
                      <a:pt x="8371" y="6285"/>
                    </a:cubicBezTo>
                    <a:cubicBezTo>
                      <a:pt x="8440" y="6285"/>
                      <a:pt x="8507" y="6234"/>
                      <a:pt x="8481" y="6150"/>
                    </a:cubicBezTo>
                    <a:cubicBezTo>
                      <a:pt x="8432" y="5999"/>
                      <a:pt x="8348" y="5862"/>
                      <a:pt x="8305" y="5708"/>
                    </a:cubicBezTo>
                    <a:cubicBezTo>
                      <a:pt x="8254" y="5532"/>
                      <a:pt x="8178" y="5372"/>
                      <a:pt x="8107" y="5200"/>
                    </a:cubicBezTo>
                    <a:cubicBezTo>
                      <a:pt x="8045" y="5050"/>
                      <a:pt x="7966" y="4908"/>
                      <a:pt x="7908" y="4756"/>
                    </a:cubicBezTo>
                    <a:cubicBezTo>
                      <a:pt x="7848" y="4598"/>
                      <a:pt x="7731" y="4464"/>
                      <a:pt x="7624" y="4331"/>
                    </a:cubicBezTo>
                    <a:cubicBezTo>
                      <a:pt x="7447" y="4113"/>
                      <a:pt x="7235" y="3906"/>
                      <a:pt x="7006" y="3734"/>
                    </a:cubicBezTo>
                    <a:cubicBezTo>
                      <a:pt x="7022" y="3659"/>
                      <a:pt x="7025" y="3579"/>
                      <a:pt x="7006" y="3488"/>
                    </a:cubicBezTo>
                    <a:cubicBezTo>
                      <a:pt x="6982" y="3360"/>
                      <a:pt x="6907" y="3266"/>
                      <a:pt x="6842" y="3156"/>
                    </a:cubicBezTo>
                    <a:cubicBezTo>
                      <a:pt x="6762" y="3019"/>
                      <a:pt x="6693" y="2875"/>
                      <a:pt x="6614" y="2738"/>
                    </a:cubicBezTo>
                    <a:cubicBezTo>
                      <a:pt x="6455" y="2469"/>
                      <a:pt x="6254" y="2240"/>
                      <a:pt x="6004" y="2046"/>
                    </a:cubicBezTo>
                    <a:cubicBezTo>
                      <a:pt x="5889" y="1957"/>
                      <a:pt x="5763" y="1885"/>
                      <a:pt x="5651" y="1791"/>
                    </a:cubicBezTo>
                    <a:cubicBezTo>
                      <a:pt x="5530" y="1690"/>
                      <a:pt x="5419" y="1569"/>
                      <a:pt x="5284" y="1490"/>
                    </a:cubicBezTo>
                    <a:cubicBezTo>
                      <a:pt x="5164" y="1419"/>
                      <a:pt x="5040" y="1366"/>
                      <a:pt x="4925" y="1290"/>
                    </a:cubicBezTo>
                    <a:cubicBezTo>
                      <a:pt x="4783" y="1199"/>
                      <a:pt x="4656" y="1121"/>
                      <a:pt x="4502" y="1050"/>
                    </a:cubicBezTo>
                    <a:cubicBezTo>
                      <a:pt x="4383" y="997"/>
                      <a:pt x="4275" y="918"/>
                      <a:pt x="4156" y="863"/>
                    </a:cubicBezTo>
                    <a:cubicBezTo>
                      <a:pt x="4001" y="792"/>
                      <a:pt x="3851" y="716"/>
                      <a:pt x="3698" y="641"/>
                    </a:cubicBezTo>
                    <a:cubicBezTo>
                      <a:pt x="3408" y="503"/>
                      <a:pt x="3087" y="431"/>
                      <a:pt x="2787" y="317"/>
                    </a:cubicBezTo>
                    <a:cubicBezTo>
                      <a:pt x="2466" y="197"/>
                      <a:pt x="2131" y="82"/>
                      <a:pt x="1794" y="18"/>
                    </a:cubicBezTo>
                    <a:cubicBezTo>
                      <a:pt x="1715" y="4"/>
                      <a:pt x="1641" y="1"/>
                      <a:pt x="1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5"/>
              <p:cNvSpPr/>
              <p:nvPr/>
            </p:nvSpPr>
            <p:spPr>
              <a:xfrm>
                <a:off x="3181100" y="33200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5"/>
              <p:cNvSpPr/>
              <p:nvPr/>
            </p:nvSpPr>
            <p:spPr>
              <a:xfrm>
                <a:off x="2934775" y="3618825"/>
                <a:ext cx="451000" cy="304975"/>
              </a:xfrm>
              <a:custGeom>
                <a:avLst/>
                <a:gdLst/>
                <a:ahLst/>
                <a:cxnLst/>
                <a:rect l="l" t="t" r="r" b="b"/>
                <a:pathLst>
                  <a:path w="18040" h="12199" extrusionOk="0">
                    <a:moveTo>
                      <a:pt x="9436" y="0"/>
                    </a:moveTo>
                    <a:cubicBezTo>
                      <a:pt x="8743" y="0"/>
                      <a:pt x="8037" y="104"/>
                      <a:pt x="7353" y="210"/>
                    </a:cubicBezTo>
                    <a:cubicBezTo>
                      <a:pt x="5286" y="530"/>
                      <a:pt x="3222" y="850"/>
                      <a:pt x="1155" y="1171"/>
                    </a:cubicBezTo>
                    <a:cubicBezTo>
                      <a:pt x="652" y="1249"/>
                      <a:pt x="0" y="1526"/>
                      <a:pt x="103" y="2023"/>
                    </a:cubicBezTo>
                    <a:cubicBezTo>
                      <a:pt x="170" y="2360"/>
                      <a:pt x="555" y="2506"/>
                      <a:pt x="836" y="2702"/>
                    </a:cubicBezTo>
                    <a:cubicBezTo>
                      <a:pt x="1603" y="3237"/>
                      <a:pt x="1749" y="4344"/>
                      <a:pt x="2441" y="4972"/>
                    </a:cubicBezTo>
                    <a:cubicBezTo>
                      <a:pt x="3226" y="5689"/>
                      <a:pt x="4574" y="5663"/>
                      <a:pt x="5161" y="6549"/>
                    </a:cubicBezTo>
                    <a:cubicBezTo>
                      <a:pt x="5396" y="6908"/>
                      <a:pt x="5459" y="7362"/>
                      <a:pt x="5710" y="7714"/>
                    </a:cubicBezTo>
                    <a:cubicBezTo>
                      <a:pt x="6027" y="8156"/>
                      <a:pt x="6576" y="8355"/>
                      <a:pt x="7046" y="8632"/>
                    </a:cubicBezTo>
                    <a:cubicBezTo>
                      <a:pt x="7931" y="9155"/>
                      <a:pt x="8594" y="10026"/>
                      <a:pt x="9538" y="10434"/>
                    </a:cubicBezTo>
                    <a:cubicBezTo>
                      <a:pt x="10271" y="10751"/>
                      <a:pt x="11102" y="10761"/>
                      <a:pt x="11845" y="11049"/>
                    </a:cubicBezTo>
                    <a:cubicBezTo>
                      <a:pt x="12516" y="11310"/>
                      <a:pt x="13088" y="11789"/>
                      <a:pt x="13763" y="12037"/>
                    </a:cubicBezTo>
                    <a:cubicBezTo>
                      <a:pt x="14065" y="12147"/>
                      <a:pt x="14381" y="12198"/>
                      <a:pt x="14698" y="12198"/>
                    </a:cubicBezTo>
                    <a:cubicBezTo>
                      <a:pt x="16039" y="12198"/>
                      <a:pt x="17391" y="11273"/>
                      <a:pt x="17739" y="9957"/>
                    </a:cubicBezTo>
                    <a:cubicBezTo>
                      <a:pt x="18040" y="8818"/>
                      <a:pt x="17891" y="7165"/>
                      <a:pt x="17535" y="5615"/>
                    </a:cubicBezTo>
                    <a:cubicBezTo>
                      <a:pt x="17175" y="4067"/>
                      <a:pt x="16216" y="2569"/>
                      <a:pt x="14740" y="1977"/>
                    </a:cubicBezTo>
                    <a:cubicBezTo>
                      <a:pt x="14275" y="1790"/>
                      <a:pt x="13778" y="1697"/>
                      <a:pt x="13316" y="1503"/>
                    </a:cubicBezTo>
                    <a:cubicBezTo>
                      <a:pt x="12600" y="1200"/>
                      <a:pt x="12005" y="658"/>
                      <a:pt x="11294" y="347"/>
                    </a:cubicBezTo>
                    <a:cubicBezTo>
                      <a:pt x="10706" y="89"/>
                      <a:pt x="10077" y="0"/>
                      <a:pt x="9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5"/>
              <p:cNvSpPr/>
              <p:nvPr/>
            </p:nvSpPr>
            <p:spPr>
              <a:xfrm>
                <a:off x="2962375" y="3635400"/>
                <a:ext cx="401825" cy="276475"/>
              </a:xfrm>
              <a:custGeom>
                <a:avLst/>
                <a:gdLst/>
                <a:ahLst/>
                <a:cxnLst/>
                <a:rect l="l" t="t" r="r" b="b"/>
                <a:pathLst>
                  <a:path w="16073" h="11059" extrusionOk="0">
                    <a:moveTo>
                      <a:pt x="7874" y="1"/>
                    </a:moveTo>
                    <a:cubicBezTo>
                      <a:pt x="7805" y="1"/>
                      <a:pt x="7739" y="63"/>
                      <a:pt x="7760" y="139"/>
                    </a:cubicBezTo>
                    <a:cubicBezTo>
                      <a:pt x="7817" y="355"/>
                      <a:pt x="7931" y="546"/>
                      <a:pt x="8025" y="746"/>
                    </a:cubicBezTo>
                    <a:cubicBezTo>
                      <a:pt x="8140" y="993"/>
                      <a:pt x="8243" y="1248"/>
                      <a:pt x="8329" y="1504"/>
                    </a:cubicBezTo>
                    <a:cubicBezTo>
                      <a:pt x="8408" y="1745"/>
                      <a:pt x="8483" y="1987"/>
                      <a:pt x="8560" y="2228"/>
                    </a:cubicBezTo>
                    <a:cubicBezTo>
                      <a:pt x="8596" y="2337"/>
                      <a:pt x="8630" y="2447"/>
                      <a:pt x="8661" y="2559"/>
                    </a:cubicBezTo>
                    <a:cubicBezTo>
                      <a:pt x="8665" y="2574"/>
                      <a:pt x="8671" y="2588"/>
                      <a:pt x="8675" y="2604"/>
                    </a:cubicBezTo>
                    <a:cubicBezTo>
                      <a:pt x="8666" y="2591"/>
                      <a:pt x="8658" y="2578"/>
                      <a:pt x="8646" y="2568"/>
                    </a:cubicBezTo>
                    <a:cubicBezTo>
                      <a:pt x="8544" y="2446"/>
                      <a:pt x="8437" y="2326"/>
                      <a:pt x="8342" y="2199"/>
                    </a:cubicBezTo>
                    <a:cubicBezTo>
                      <a:pt x="8130" y="1914"/>
                      <a:pt x="7953" y="1602"/>
                      <a:pt x="7748" y="1314"/>
                    </a:cubicBezTo>
                    <a:cubicBezTo>
                      <a:pt x="7562" y="1050"/>
                      <a:pt x="7360" y="801"/>
                      <a:pt x="7166" y="544"/>
                    </a:cubicBezTo>
                    <a:cubicBezTo>
                      <a:pt x="7086" y="440"/>
                      <a:pt x="6954" y="187"/>
                      <a:pt x="6793" y="187"/>
                    </a:cubicBezTo>
                    <a:cubicBezTo>
                      <a:pt x="6767" y="187"/>
                      <a:pt x="6741" y="193"/>
                      <a:pt x="6715" y="207"/>
                    </a:cubicBezTo>
                    <a:cubicBezTo>
                      <a:pt x="6686" y="224"/>
                      <a:pt x="6663" y="256"/>
                      <a:pt x="6663" y="291"/>
                    </a:cubicBezTo>
                    <a:cubicBezTo>
                      <a:pt x="6664" y="406"/>
                      <a:pt x="6715" y="515"/>
                      <a:pt x="6768" y="615"/>
                    </a:cubicBezTo>
                    <a:cubicBezTo>
                      <a:pt x="6847" y="768"/>
                      <a:pt x="6902" y="926"/>
                      <a:pt x="6964" y="1086"/>
                    </a:cubicBezTo>
                    <a:cubicBezTo>
                      <a:pt x="7013" y="1216"/>
                      <a:pt x="7056" y="1352"/>
                      <a:pt x="7101" y="1486"/>
                    </a:cubicBezTo>
                    <a:cubicBezTo>
                      <a:pt x="6931" y="1308"/>
                      <a:pt x="6784" y="1108"/>
                      <a:pt x="6612" y="932"/>
                    </a:cubicBezTo>
                    <a:cubicBezTo>
                      <a:pt x="6429" y="740"/>
                      <a:pt x="6246" y="539"/>
                      <a:pt x="6041" y="370"/>
                    </a:cubicBezTo>
                    <a:cubicBezTo>
                      <a:pt x="5913" y="263"/>
                      <a:pt x="5724" y="123"/>
                      <a:pt x="5557" y="96"/>
                    </a:cubicBezTo>
                    <a:cubicBezTo>
                      <a:pt x="5552" y="95"/>
                      <a:pt x="5547" y="95"/>
                      <a:pt x="5542" y="95"/>
                    </a:cubicBezTo>
                    <a:cubicBezTo>
                      <a:pt x="5465" y="95"/>
                      <a:pt x="5422" y="195"/>
                      <a:pt x="5456" y="257"/>
                    </a:cubicBezTo>
                    <a:cubicBezTo>
                      <a:pt x="5530" y="397"/>
                      <a:pt x="5626" y="500"/>
                      <a:pt x="5727" y="616"/>
                    </a:cubicBezTo>
                    <a:cubicBezTo>
                      <a:pt x="5847" y="755"/>
                      <a:pt x="5932" y="945"/>
                      <a:pt x="6026" y="1104"/>
                    </a:cubicBezTo>
                    <a:cubicBezTo>
                      <a:pt x="6112" y="1252"/>
                      <a:pt x="6196" y="1406"/>
                      <a:pt x="6265" y="1566"/>
                    </a:cubicBezTo>
                    <a:cubicBezTo>
                      <a:pt x="6266" y="1571"/>
                      <a:pt x="6267" y="1574"/>
                      <a:pt x="6270" y="1578"/>
                    </a:cubicBezTo>
                    <a:lnTo>
                      <a:pt x="6270" y="1578"/>
                    </a:lnTo>
                    <a:cubicBezTo>
                      <a:pt x="6193" y="1488"/>
                      <a:pt x="6113" y="1405"/>
                      <a:pt x="6029" y="1321"/>
                    </a:cubicBezTo>
                    <a:cubicBezTo>
                      <a:pt x="5850" y="1141"/>
                      <a:pt x="5681" y="959"/>
                      <a:pt x="5485" y="797"/>
                    </a:cubicBezTo>
                    <a:cubicBezTo>
                      <a:pt x="5292" y="637"/>
                      <a:pt x="5083" y="501"/>
                      <a:pt x="4868" y="370"/>
                    </a:cubicBezTo>
                    <a:cubicBezTo>
                      <a:pt x="4681" y="255"/>
                      <a:pt x="4436" y="149"/>
                      <a:pt x="4211" y="149"/>
                    </a:cubicBezTo>
                    <a:cubicBezTo>
                      <a:pt x="4175" y="149"/>
                      <a:pt x="4137" y="174"/>
                      <a:pt x="4126" y="210"/>
                    </a:cubicBezTo>
                    <a:cubicBezTo>
                      <a:pt x="4090" y="344"/>
                      <a:pt x="4233" y="464"/>
                      <a:pt x="4318" y="550"/>
                    </a:cubicBezTo>
                    <a:cubicBezTo>
                      <a:pt x="4463" y="700"/>
                      <a:pt x="4593" y="863"/>
                      <a:pt x="4717" y="1032"/>
                    </a:cubicBezTo>
                    <a:cubicBezTo>
                      <a:pt x="4858" y="1220"/>
                      <a:pt x="5004" y="1393"/>
                      <a:pt x="5118" y="1598"/>
                    </a:cubicBezTo>
                    <a:cubicBezTo>
                      <a:pt x="4923" y="1425"/>
                      <a:pt x="4744" y="1235"/>
                      <a:pt x="4541" y="1070"/>
                    </a:cubicBezTo>
                    <a:cubicBezTo>
                      <a:pt x="4333" y="903"/>
                      <a:pt x="4109" y="759"/>
                      <a:pt x="3882" y="615"/>
                    </a:cubicBezTo>
                    <a:cubicBezTo>
                      <a:pt x="3673" y="479"/>
                      <a:pt x="3476" y="328"/>
                      <a:pt x="3234" y="257"/>
                    </a:cubicBezTo>
                    <a:cubicBezTo>
                      <a:pt x="3225" y="255"/>
                      <a:pt x="3217" y="254"/>
                      <a:pt x="3210" y="254"/>
                    </a:cubicBezTo>
                    <a:cubicBezTo>
                      <a:pt x="3168" y="254"/>
                      <a:pt x="3135" y="287"/>
                      <a:pt x="3130" y="332"/>
                    </a:cubicBezTo>
                    <a:cubicBezTo>
                      <a:pt x="3123" y="407"/>
                      <a:pt x="3193" y="464"/>
                      <a:pt x="3239" y="514"/>
                    </a:cubicBezTo>
                    <a:cubicBezTo>
                      <a:pt x="3333" y="615"/>
                      <a:pt x="3412" y="729"/>
                      <a:pt x="3503" y="834"/>
                    </a:cubicBezTo>
                    <a:cubicBezTo>
                      <a:pt x="3620" y="971"/>
                      <a:pt x="3706" y="1119"/>
                      <a:pt x="3803" y="1271"/>
                    </a:cubicBezTo>
                    <a:cubicBezTo>
                      <a:pt x="3846" y="1341"/>
                      <a:pt x="3892" y="1409"/>
                      <a:pt x="3928" y="1483"/>
                    </a:cubicBezTo>
                    <a:cubicBezTo>
                      <a:pt x="3962" y="1556"/>
                      <a:pt x="4005" y="1671"/>
                      <a:pt x="3913" y="1671"/>
                    </a:cubicBezTo>
                    <a:cubicBezTo>
                      <a:pt x="3902" y="1671"/>
                      <a:pt x="3889" y="1669"/>
                      <a:pt x="3874" y="1666"/>
                    </a:cubicBezTo>
                    <a:cubicBezTo>
                      <a:pt x="3724" y="1630"/>
                      <a:pt x="3627" y="1483"/>
                      <a:pt x="3522" y="1382"/>
                    </a:cubicBezTo>
                    <a:cubicBezTo>
                      <a:pt x="3402" y="1265"/>
                      <a:pt x="3280" y="1150"/>
                      <a:pt x="3157" y="1034"/>
                    </a:cubicBezTo>
                    <a:cubicBezTo>
                      <a:pt x="2919" y="808"/>
                      <a:pt x="2660" y="580"/>
                      <a:pt x="2389" y="393"/>
                    </a:cubicBezTo>
                    <a:cubicBezTo>
                      <a:pt x="2376" y="384"/>
                      <a:pt x="2363" y="380"/>
                      <a:pt x="2349" y="380"/>
                    </a:cubicBezTo>
                    <a:cubicBezTo>
                      <a:pt x="2288" y="380"/>
                      <a:pt x="2235" y="463"/>
                      <a:pt x="2288" y="514"/>
                    </a:cubicBezTo>
                    <a:cubicBezTo>
                      <a:pt x="2460" y="674"/>
                      <a:pt x="2599" y="906"/>
                      <a:pt x="2712" y="1112"/>
                    </a:cubicBezTo>
                    <a:cubicBezTo>
                      <a:pt x="2738" y="1160"/>
                      <a:pt x="2881" y="1425"/>
                      <a:pt x="2772" y="1425"/>
                    </a:cubicBezTo>
                    <a:cubicBezTo>
                      <a:pt x="2766" y="1425"/>
                      <a:pt x="2759" y="1424"/>
                      <a:pt x="2751" y="1422"/>
                    </a:cubicBezTo>
                    <a:cubicBezTo>
                      <a:pt x="2653" y="1399"/>
                      <a:pt x="2562" y="1274"/>
                      <a:pt x="2483" y="1213"/>
                    </a:cubicBezTo>
                    <a:cubicBezTo>
                      <a:pt x="2294" y="1069"/>
                      <a:pt x="2131" y="897"/>
                      <a:pt x="1942" y="755"/>
                    </a:cubicBezTo>
                    <a:cubicBezTo>
                      <a:pt x="1841" y="679"/>
                      <a:pt x="1707" y="548"/>
                      <a:pt x="1572" y="548"/>
                    </a:cubicBezTo>
                    <a:cubicBezTo>
                      <a:pt x="1563" y="548"/>
                      <a:pt x="1554" y="549"/>
                      <a:pt x="1544" y="550"/>
                    </a:cubicBezTo>
                    <a:cubicBezTo>
                      <a:pt x="1507" y="556"/>
                      <a:pt x="1492" y="602"/>
                      <a:pt x="1508" y="632"/>
                    </a:cubicBezTo>
                    <a:cubicBezTo>
                      <a:pt x="1536" y="688"/>
                      <a:pt x="1573" y="722"/>
                      <a:pt x="1615" y="766"/>
                    </a:cubicBezTo>
                    <a:cubicBezTo>
                      <a:pt x="1683" y="841"/>
                      <a:pt x="1727" y="928"/>
                      <a:pt x="1769" y="1020"/>
                    </a:cubicBezTo>
                    <a:cubicBezTo>
                      <a:pt x="1796" y="1082"/>
                      <a:pt x="1848" y="1150"/>
                      <a:pt x="1861" y="1215"/>
                    </a:cubicBezTo>
                    <a:cubicBezTo>
                      <a:pt x="1880" y="1315"/>
                      <a:pt x="1852" y="1347"/>
                      <a:pt x="1807" y="1347"/>
                    </a:cubicBezTo>
                    <a:cubicBezTo>
                      <a:pt x="1765" y="1347"/>
                      <a:pt x="1708" y="1317"/>
                      <a:pt x="1662" y="1287"/>
                    </a:cubicBezTo>
                    <a:cubicBezTo>
                      <a:pt x="1662" y="1274"/>
                      <a:pt x="1660" y="1259"/>
                      <a:pt x="1647" y="1248"/>
                    </a:cubicBezTo>
                    <a:cubicBezTo>
                      <a:pt x="1537" y="1141"/>
                      <a:pt x="1427" y="1033"/>
                      <a:pt x="1312" y="931"/>
                    </a:cubicBezTo>
                    <a:cubicBezTo>
                      <a:pt x="1263" y="889"/>
                      <a:pt x="1211" y="851"/>
                      <a:pt x="1158" y="815"/>
                    </a:cubicBezTo>
                    <a:cubicBezTo>
                      <a:pt x="1100" y="761"/>
                      <a:pt x="1041" y="707"/>
                      <a:pt x="976" y="668"/>
                    </a:cubicBezTo>
                    <a:cubicBezTo>
                      <a:pt x="967" y="663"/>
                      <a:pt x="958" y="661"/>
                      <a:pt x="950" y="661"/>
                    </a:cubicBezTo>
                    <a:cubicBezTo>
                      <a:pt x="907" y="661"/>
                      <a:pt x="873" y="715"/>
                      <a:pt x="909" y="752"/>
                    </a:cubicBezTo>
                    <a:cubicBezTo>
                      <a:pt x="947" y="794"/>
                      <a:pt x="995" y="830"/>
                      <a:pt x="1040" y="863"/>
                    </a:cubicBezTo>
                    <a:cubicBezTo>
                      <a:pt x="1083" y="906"/>
                      <a:pt x="1125" y="954"/>
                      <a:pt x="1171" y="991"/>
                    </a:cubicBezTo>
                    <a:cubicBezTo>
                      <a:pt x="1216" y="1029"/>
                      <a:pt x="1257" y="1069"/>
                      <a:pt x="1299" y="1111"/>
                    </a:cubicBezTo>
                    <a:cubicBezTo>
                      <a:pt x="1118" y="1068"/>
                      <a:pt x="934" y="1036"/>
                      <a:pt x="750" y="1036"/>
                    </a:cubicBezTo>
                    <a:cubicBezTo>
                      <a:pt x="717" y="1036"/>
                      <a:pt x="685" y="1037"/>
                      <a:pt x="652" y="1039"/>
                    </a:cubicBezTo>
                    <a:cubicBezTo>
                      <a:pt x="531" y="1047"/>
                      <a:pt x="413" y="1070"/>
                      <a:pt x="297" y="1106"/>
                    </a:cubicBezTo>
                    <a:cubicBezTo>
                      <a:pt x="211" y="1134"/>
                      <a:pt x="94" y="1163"/>
                      <a:pt x="34" y="1235"/>
                    </a:cubicBezTo>
                    <a:cubicBezTo>
                      <a:pt x="0" y="1277"/>
                      <a:pt x="0" y="1330"/>
                      <a:pt x="47" y="1363"/>
                    </a:cubicBezTo>
                    <a:cubicBezTo>
                      <a:pt x="135" y="1428"/>
                      <a:pt x="225" y="1437"/>
                      <a:pt x="333" y="1445"/>
                    </a:cubicBezTo>
                    <a:cubicBezTo>
                      <a:pt x="469" y="1457"/>
                      <a:pt x="603" y="1478"/>
                      <a:pt x="738" y="1483"/>
                    </a:cubicBezTo>
                    <a:cubicBezTo>
                      <a:pt x="771" y="1484"/>
                      <a:pt x="804" y="1485"/>
                      <a:pt x="838" y="1485"/>
                    </a:cubicBezTo>
                    <a:cubicBezTo>
                      <a:pt x="943" y="1485"/>
                      <a:pt x="1050" y="1478"/>
                      <a:pt x="1156" y="1478"/>
                    </a:cubicBezTo>
                    <a:lnTo>
                      <a:pt x="1229" y="1478"/>
                    </a:lnTo>
                    <a:cubicBezTo>
                      <a:pt x="1220" y="1483"/>
                      <a:pt x="1211" y="1490"/>
                      <a:pt x="1204" y="1496"/>
                    </a:cubicBezTo>
                    <a:cubicBezTo>
                      <a:pt x="1053" y="1605"/>
                      <a:pt x="966" y="1775"/>
                      <a:pt x="881" y="1935"/>
                    </a:cubicBezTo>
                    <a:cubicBezTo>
                      <a:pt x="689" y="2293"/>
                      <a:pt x="486" y="2734"/>
                      <a:pt x="551" y="3150"/>
                    </a:cubicBezTo>
                    <a:cubicBezTo>
                      <a:pt x="557" y="3191"/>
                      <a:pt x="598" y="3212"/>
                      <a:pt x="636" y="3212"/>
                    </a:cubicBezTo>
                    <a:cubicBezTo>
                      <a:pt x="641" y="3212"/>
                      <a:pt x="647" y="3212"/>
                      <a:pt x="652" y="3211"/>
                    </a:cubicBezTo>
                    <a:cubicBezTo>
                      <a:pt x="789" y="3191"/>
                      <a:pt x="836" y="3003"/>
                      <a:pt x="906" y="2907"/>
                    </a:cubicBezTo>
                    <a:cubicBezTo>
                      <a:pt x="1024" y="2742"/>
                      <a:pt x="1151" y="2582"/>
                      <a:pt x="1288" y="2437"/>
                    </a:cubicBezTo>
                    <a:cubicBezTo>
                      <a:pt x="1464" y="2251"/>
                      <a:pt x="1677" y="2065"/>
                      <a:pt x="1907" y="1922"/>
                    </a:cubicBezTo>
                    <a:lnTo>
                      <a:pt x="1907" y="1922"/>
                    </a:lnTo>
                    <a:cubicBezTo>
                      <a:pt x="1742" y="2167"/>
                      <a:pt x="1611" y="2438"/>
                      <a:pt x="1497" y="2708"/>
                    </a:cubicBezTo>
                    <a:cubicBezTo>
                      <a:pt x="1410" y="2914"/>
                      <a:pt x="1348" y="3122"/>
                      <a:pt x="1295" y="3338"/>
                    </a:cubicBezTo>
                    <a:cubicBezTo>
                      <a:pt x="1265" y="3463"/>
                      <a:pt x="1243" y="3600"/>
                      <a:pt x="1353" y="3691"/>
                    </a:cubicBezTo>
                    <a:cubicBezTo>
                      <a:pt x="1366" y="3701"/>
                      <a:pt x="1383" y="3705"/>
                      <a:pt x="1401" y="3705"/>
                    </a:cubicBezTo>
                    <a:cubicBezTo>
                      <a:pt x="1428" y="3705"/>
                      <a:pt x="1455" y="3696"/>
                      <a:pt x="1472" y="3679"/>
                    </a:cubicBezTo>
                    <a:cubicBezTo>
                      <a:pt x="1605" y="3542"/>
                      <a:pt x="1674" y="3339"/>
                      <a:pt x="1762" y="3172"/>
                    </a:cubicBezTo>
                    <a:cubicBezTo>
                      <a:pt x="1860" y="2985"/>
                      <a:pt x="1978" y="2812"/>
                      <a:pt x="2093" y="2633"/>
                    </a:cubicBezTo>
                    <a:cubicBezTo>
                      <a:pt x="2186" y="2490"/>
                      <a:pt x="2285" y="2361"/>
                      <a:pt x="2386" y="2229"/>
                    </a:cubicBezTo>
                    <a:lnTo>
                      <a:pt x="2386" y="2229"/>
                    </a:lnTo>
                    <a:cubicBezTo>
                      <a:pt x="2338" y="2395"/>
                      <a:pt x="2297" y="2561"/>
                      <a:pt x="2256" y="2728"/>
                    </a:cubicBezTo>
                    <a:cubicBezTo>
                      <a:pt x="2207" y="2931"/>
                      <a:pt x="2145" y="3132"/>
                      <a:pt x="2109" y="3339"/>
                    </a:cubicBezTo>
                    <a:cubicBezTo>
                      <a:pt x="2092" y="3446"/>
                      <a:pt x="2080" y="3551"/>
                      <a:pt x="2057" y="3658"/>
                    </a:cubicBezTo>
                    <a:cubicBezTo>
                      <a:pt x="2036" y="3751"/>
                      <a:pt x="2014" y="3839"/>
                      <a:pt x="2021" y="3937"/>
                    </a:cubicBezTo>
                    <a:cubicBezTo>
                      <a:pt x="2025" y="3998"/>
                      <a:pt x="2078" y="4050"/>
                      <a:pt x="2134" y="4050"/>
                    </a:cubicBezTo>
                    <a:cubicBezTo>
                      <a:pt x="2158" y="4050"/>
                      <a:pt x="2182" y="4041"/>
                      <a:pt x="2203" y="4020"/>
                    </a:cubicBezTo>
                    <a:cubicBezTo>
                      <a:pt x="2350" y="3873"/>
                      <a:pt x="2455" y="3695"/>
                      <a:pt x="2569" y="3522"/>
                    </a:cubicBezTo>
                    <a:cubicBezTo>
                      <a:pt x="2705" y="3319"/>
                      <a:pt x="2830" y="3110"/>
                      <a:pt x="2955" y="2900"/>
                    </a:cubicBezTo>
                    <a:cubicBezTo>
                      <a:pt x="3068" y="2706"/>
                      <a:pt x="3169" y="2513"/>
                      <a:pt x="3252" y="2307"/>
                    </a:cubicBezTo>
                    <a:lnTo>
                      <a:pt x="3339" y="2091"/>
                    </a:lnTo>
                    <a:lnTo>
                      <a:pt x="3339" y="2091"/>
                    </a:lnTo>
                    <a:cubicBezTo>
                      <a:pt x="3345" y="2304"/>
                      <a:pt x="3313" y="2528"/>
                      <a:pt x="3270" y="2725"/>
                    </a:cubicBezTo>
                    <a:cubicBezTo>
                      <a:pt x="3215" y="2979"/>
                      <a:pt x="3130" y="3244"/>
                      <a:pt x="3029" y="3485"/>
                    </a:cubicBezTo>
                    <a:cubicBezTo>
                      <a:pt x="2968" y="3629"/>
                      <a:pt x="2844" y="3806"/>
                      <a:pt x="2849" y="3968"/>
                    </a:cubicBezTo>
                    <a:cubicBezTo>
                      <a:pt x="2850" y="4064"/>
                      <a:pt x="2908" y="4101"/>
                      <a:pt x="2976" y="4101"/>
                    </a:cubicBezTo>
                    <a:cubicBezTo>
                      <a:pt x="3019" y="4101"/>
                      <a:pt x="3066" y="4086"/>
                      <a:pt x="3107" y="4063"/>
                    </a:cubicBezTo>
                    <a:cubicBezTo>
                      <a:pt x="3273" y="3968"/>
                      <a:pt x="3428" y="3808"/>
                      <a:pt x="3569" y="3681"/>
                    </a:cubicBezTo>
                    <a:cubicBezTo>
                      <a:pt x="3770" y="3501"/>
                      <a:pt x="3960" y="3305"/>
                      <a:pt x="4153" y="3116"/>
                    </a:cubicBezTo>
                    <a:cubicBezTo>
                      <a:pt x="4346" y="2927"/>
                      <a:pt x="4528" y="2728"/>
                      <a:pt x="4700" y="2519"/>
                    </a:cubicBezTo>
                    <a:cubicBezTo>
                      <a:pt x="4798" y="2398"/>
                      <a:pt x="4884" y="2271"/>
                      <a:pt x="4971" y="2143"/>
                    </a:cubicBezTo>
                    <a:lnTo>
                      <a:pt x="4971" y="2143"/>
                    </a:lnTo>
                    <a:lnTo>
                      <a:pt x="4966" y="2159"/>
                    </a:lnTo>
                    <a:cubicBezTo>
                      <a:pt x="4916" y="2283"/>
                      <a:pt x="4845" y="2402"/>
                      <a:pt x="4787" y="2525"/>
                    </a:cubicBezTo>
                    <a:cubicBezTo>
                      <a:pt x="4679" y="2751"/>
                      <a:pt x="4535" y="2959"/>
                      <a:pt x="4403" y="3172"/>
                    </a:cubicBezTo>
                    <a:cubicBezTo>
                      <a:pt x="4267" y="3384"/>
                      <a:pt x="4109" y="3576"/>
                      <a:pt x="3963" y="3779"/>
                    </a:cubicBezTo>
                    <a:cubicBezTo>
                      <a:pt x="3908" y="3854"/>
                      <a:pt x="3859" y="3933"/>
                      <a:pt x="3791" y="3998"/>
                    </a:cubicBezTo>
                    <a:cubicBezTo>
                      <a:pt x="3740" y="4047"/>
                      <a:pt x="3679" y="4090"/>
                      <a:pt x="3639" y="4149"/>
                    </a:cubicBezTo>
                    <a:cubicBezTo>
                      <a:pt x="3577" y="4239"/>
                      <a:pt x="3578" y="4380"/>
                      <a:pt x="3715" y="4384"/>
                    </a:cubicBezTo>
                    <a:cubicBezTo>
                      <a:pt x="3716" y="4384"/>
                      <a:pt x="3717" y="4384"/>
                      <a:pt x="3719" y="4384"/>
                    </a:cubicBezTo>
                    <a:cubicBezTo>
                      <a:pt x="3778" y="4384"/>
                      <a:pt x="3834" y="4349"/>
                      <a:pt x="3884" y="4322"/>
                    </a:cubicBezTo>
                    <a:cubicBezTo>
                      <a:pt x="3993" y="4265"/>
                      <a:pt x="4101" y="4206"/>
                      <a:pt x="4205" y="4139"/>
                    </a:cubicBezTo>
                    <a:cubicBezTo>
                      <a:pt x="4651" y="3858"/>
                      <a:pt x="5041" y="3493"/>
                      <a:pt x="5451" y="3166"/>
                    </a:cubicBezTo>
                    <a:cubicBezTo>
                      <a:pt x="5514" y="3116"/>
                      <a:pt x="5573" y="3064"/>
                      <a:pt x="5632" y="3008"/>
                    </a:cubicBezTo>
                    <a:lnTo>
                      <a:pt x="5632" y="3008"/>
                    </a:lnTo>
                    <a:cubicBezTo>
                      <a:pt x="5536" y="3152"/>
                      <a:pt x="5423" y="3287"/>
                      <a:pt x="5319" y="3424"/>
                    </a:cubicBezTo>
                    <a:cubicBezTo>
                      <a:pt x="5175" y="3613"/>
                      <a:pt x="5030" y="3802"/>
                      <a:pt x="4871" y="3981"/>
                    </a:cubicBezTo>
                    <a:cubicBezTo>
                      <a:pt x="4738" y="4131"/>
                      <a:pt x="4564" y="4275"/>
                      <a:pt x="4460" y="4443"/>
                    </a:cubicBezTo>
                    <a:cubicBezTo>
                      <a:pt x="4417" y="4513"/>
                      <a:pt x="4471" y="4602"/>
                      <a:pt x="4547" y="4602"/>
                    </a:cubicBezTo>
                    <a:cubicBezTo>
                      <a:pt x="4555" y="4602"/>
                      <a:pt x="4563" y="4601"/>
                      <a:pt x="4571" y="4599"/>
                    </a:cubicBezTo>
                    <a:cubicBezTo>
                      <a:pt x="4715" y="4563"/>
                      <a:pt x="4861" y="4534"/>
                      <a:pt x="5001" y="4484"/>
                    </a:cubicBezTo>
                    <a:cubicBezTo>
                      <a:pt x="5142" y="4430"/>
                      <a:pt x="5265" y="4350"/>
                      <a:pt x="5393" y="4270"/>
                    </a:cubicBezTo>
                    <a:cubicBezTo>
                      <a:pt x="5667" y="4099"/>
                      <a:pt x="5928" y="3926"/>
                      <a:pt x="6180" y="3723"/>
                    </a:cubicBezTo>
                    <a:cubicBezTo>
                      <a:pt x="6444" y="3508"/>
                      <a:pt x="6712" y="3299"/>
                      <a:pt x="6978" y="3090"/>
                    </a:cubicBezTo>
                    <a:lnTo>
                      <a:pt x="6978" y="3090"/>
                    </a:lnTo>
                    <a:cubicBezTo>
                      <a:pt x="6934" y="3162"/>
                      <a:pt x="6885" y="3233"/>
                      <a:pt x="6831" y="3302"/>
                    </a:cubicBezTo>
                    <a:cubicBezTo>
                      <a:pt x="6618" y="3579"/>
                      <a:pt x="6403" y="3860"/>
                      <a:pt x="6176" y="4123"/>
                    </a:cubicBezTo>
                    <a:cubicBezTo>
                      <a:pt x="5961" y="4370"/>
                      <a:pt x="5711" y="4595"/>
                      <a:pt x="5462" y="4804"/>
                    </a:cubicBezTo>
                    <a:cubicBezTo>
                      <a:pt x="5319" y="4923"/>
                      <a:pt x="5171" y="5031"/>
                      <a:pt x="5011" y="5125"/>
                    </a:cubicBezTo>
                    <a:cubicBezTo>
                      <a:pt x="4875" y="5204"/>
                      <a:pt x="4710" y="5249"/>
                      <a:pt x="4583" y="5341"/>
                    </a:cubicBezTo>
                    <a:cubicBezTo>
                      <a:pt x="4514" y="5389"/>
                      <a:pt x="4528" y="5497"/>
                      <a:pt x="4620" y="5504"/>
                    </a:cubicBezTo>
                    <a:cubicBezTo>
                      <a:pt x="4628" y="5505"/>
                      <a:pt x="4635" y="5505"/>
                      <a:pt x="4643" y="5505"/>
                    </a:cubicBezTo>
                    <a:cubicBezTo>
                      <a:pt x="4776" y="5505"/>
                      <a:pt x="4928" y="5415"/>
                      <a:pt x="5045" y="5364"/>
                    </a:cubicBezTo>
                    <a:cubicBezTo>
                      <a:pt x="5214" y="5291"/>
                      <a:pt x="5380" y="5204"/>
                      <a:pt x="5543" y="5111"/>
                    </a:cubicBezTo>
                    <a:cubicBezTo>
                      <a:pt x="5892" y="4909"/>
                      <a:pt x="6204" y="4649"/>
                      <a:pt x="6530" y="4412"/>
                    </a:cubicBezTo>
                    <a:cubicBezTo>
                      <a:pt x="6847" y="4178"/>
                      <a:pt x="7179" y="3966"/>
                      <a:pt x="7494" y="3730"/>
                    </a:cubicBezTo>
                    <a:cubicBezTo>
                      <a:pt x="7571" y="3672"/>
                      <a:pt x="7646" y="3613"/>
                      <a:pt x="7721" y="3551"/>
                    </a:cubicBezTo>
                    <a:lnTo>
                      <a:pt x="7721" y="3551"/>
                    </a:lnTo>
                    <a:cubicBezTo>
                      <a:pt x="7699" y="3583"/>
                      <a:pt x="7679" y="3612"/>
                      <a:pt x="7656" y="3640"/>
                    </a:cubicBezTo>
                    <a:cubicBezTo>
                      <a:pt x="7408" y="3959"/>
                      <a:pt x="7127" y="4231"/>
                      <a:pt x="6841" y="4514"/>
                    </a:cubicBezTo>
                    <a:cubicBezTo>
                      <a:pt x="6562" y="4789"/>
                      <a:pt x="6263" y="5040"/>
                      <a:pt x="5969" y="5298"/>
                    </a:cubicBezTo>
                    <a:cubicBezTo>
                      <a:pt x="5827" y="5422"/>
                      <a:pt x="5694" y="5553"/>
                      <a:pt x="5553" y="5677"/>
                    </a:cubicBezTo>
                    <a:cubicBezTo>
                      <a:pt x="5433" y="5784"/>
                      <a:pt x="5279" y="5856"/>
                      <a:pt x="5164" y="5965"/>
                    </a:cubicBezTo>
                    <a:cubicBezTo>
                      <a:pt x="5101" y="6027"/>
                      <a:pt x="5146" y="6139"/>
                      <a:pt x="5229" y="6139"/>
                    </a:cubicBezTo>
                    <a:cubicBezTo>
                      <a:pt x="5238" y="6139"/>
                      <a:pt x="5247" y="6138"/>
                      <a:pt x="5256" y="6136"/>
                    </a:cubicBezTo>
                    <a:cubicBezTo>
                      <a:pt x="5621" y="6033"/>
                      <a:pt x="5991" y="5929"/>
                      <a:pt x="6337" y="5771"/>
                    </a:cubicBezTo>
                    <a:cubicBezTo>
                      <a:pt x="6692" y="5608"/>
                      <a:pt x="7027" y="5400"/>
                      <a:pt x="7337" y="5161"/>
                    </a:cubicBezTo>
                    <a:cubicBezTo>
                      <a:pt x="7670" y="4903"/>
                      <a:pt x="7972" y="4602"/>
                      <a:pt x="8267" y="4304"/>
                    </a:cubicBezTo>
                    <a:cubicBezTo>
                      <a:pt x="8407" y="4162"/>
                      <a:pt x="8537" y="4012"/>
                      <a:pt x="8662" y="3858"/>
                    </a:cubicBezTo>
                    <a:cubicBezTo>
                      <a:pt x="8712" y="3795"/>
                      <a:pt x="8767" y="3727"/>
                      <a:pt x="8825" y="3659"/>
                    </a:cubicBezTo>
                    <a:lnTo>
                      <a:pt x="8825" y="3659"/>
                    </a:lnTo>
                    <a:cubicBezTo>
                      <a:pt x="8799" y="3715"/>
                      <a:pt x="8773" y="3773"/>
                      <a:pt x="8746" y="3829"/>
                    </a:cubicBezTo>
                    <a:cubicBezTo>
                      <a:pt x="8659" y="4008"/>
                      <a:pt x="8565" y="4181"/>
                      <a:pt x="8460" y="4347"/>
                    </a:cubicBezTo>
                    <a:cubicBezTo>
                      <a:pt x="8244" y="4686"/>
                      <a:pt x="7985" y="4990"/>
                      <a:pt x="7718" y="5288"/>
                    </a:cubicBezTo>
                    <a:cubicBezTo>
                      <a:pt x="7461" y="5573"/>
                      <a:pt x="7202" y="5856"/>
                      <a:pt x="6918" y="6113"/>
                    </a:cubicBezTo>
                    <a:cubicBezTo>
                      <a:pt x="6769" y="6245"/>
                      <a:pt x="6615" y="6372"/>
                      <a:pt x="6451" y="6484"/>
                    </a:cubicBezTo>
                    <a:cubicBezTo>
                      <a:pt x="6317" y="6578"/>
                      <a:pt x="6141" y="6639"/>
                      <a:pt x="6021" y="6748"/>
                    </a:cubicBezTo>
                    <a:cubicBezTo>
                      <a:pt x="5964" y="6802"/>
                      <a:pt x="5978" y="6888"/>
                      <a:pt x="6040" y="6931"/>
                    </a:cubicBezTo>
                    <a:cubicBezTo>
                      <a:pt x="6095" y="6970"/>
                      <a:pt x="6155" y="6983"/>
                      <a:pt x="6216" y="6983"/>
                    </a:cubicBezTo>
                    <a:cubicBezTo>
                      <a:pt x="6289" y="6983"/>
                      <a:pt x="6365" y="6964"/>
                      <a:pt x="6436" y="6946"/>
                    </a:cubicBezTo>
                    <a:cubicBezTo>
                      <a:pt x="6634" y="6895"/>
                      <a:pt x="6833" y="6840"/>
                      <a:pt x="7027" y="6776"/>
                    </a:cubicBezTo>
                    <a:cubicBezTo>
                      <a:pt x="7441" y="6634"/>
                      <a:pt x="7856" y="6463"/>
                      <a:pt x="8234" y="6242"/>
                    </a:cubicBezTo>
                    <a:cubicBezTo>
                      <a:pt x="8439" y="6123"/>
                      <a:pt x="8635" y="5991"/>
                      <a:pt x="8828" y="5856"/>
                    </a:cubicBezTo>
                    <a:lnTo>
                      <a:pt x="8828" y="5856"/>
                    </a:lnTo>
                    <a:cubicBezTo>
                      <a:pt x="8710" y="5986"/>
                      <a:pt x="8593" y="6114"/>
                      <a:pt x="8475" y="6242"/>
                    </a:cubicBezTo>
                    <a:cubicBezTo>
                      <a:pt x="8244" y="6490"/>
                      <a:pt x="8006" y="6729"/>
                      <a:pt x="7771" y="6977"/>
                    </a:cubicBezTo>
                    <a:cubicBezTo>
                      <a:pt x="7649" y="7107"/>
                      <a:pt x="7402" y="7284"/>
                      <a:pt x="7445" y="7491"/>
                    </a:cubicBezTo>
                    <a:cubicBezTo>
                      <a:pt x="7455" y="7537"/>
                      <a:pt x="7501" y="7570"/>
                      <a:pt x="7548" y="7570"/>
                    </a:cubicBezTo>
                    <a:cubicBezTo>
                      <a:pt x="7564" y="7570"/>
                      <a:pt x="7581" y="7566"/>
                      <a:pt x="7595" y="7557"/>
                    </a:cubicBezTo>
                    <a:cubicBezTo>
                      <a:pt x="7917" y="7367"/>
                      <a:pt x="8231" y="7155"/>
                      <a:pt x="8542" y="6949"/>
                    </a:cubicBezTo>
                    <a:cubicBezTo>
                      <a:pt x="8849" y="6747"/>
                      <a:pt x="9148" y="6532"/>
                      <a:pt x="9422" y="6287"/>
                    </a:cubicBezTo>
                    <a:cubicBezTo>
                      <a:pt x="9543" y="6179"/>
                      <a:pt x="9657" y="6064"/>
                      <a:pt x="9766" y="5944"/>
                    </a:cubicBezTo>
                    <a:lnTo>
                      <a:pt x="9766" y="5944"/>
                    </a:lnTo>
                    <a:lnTo>
                      <a:pt x="9582" y="6193"/>
                    </a:lnTo>
                    <a:cubicBezTo>
                      <a:pt x="9368" y="6476"/>
                      <a:pt x="9154" y="6758"/>
                      <a:pt x="8943" y="7044"/>
                    </a:cubicBezTo>
                    <a:cubicBezTo>
                      <a:pt x="8748" y="7305"/>
                      <a:pt x="8529" y="7542"/>
                      <a:pt x="8332" y="7799"/>
                    </a:cubicBezTo>
                    <a:cubicBezTo>
                      <a:pt x="8263" y="7885"/>
                      <a:pt x="7970" y="8289"/>
                      <a:pt x="8263" y="8308"/>
                    </a:cubicBezTo>
                    <a:cubicBezTo>
                      <a:pt x="8267" y="8308"/>
                      <a:pt x="8270" y="8308"/>
                      <a:pt x="8274" y="8308"/>
                    </a:cubicBezTo>
                    <a:cubicBezTo>
                      <a:pt x="8349" y="8308"/>
                      <a:pt x="8421" y="8255"/>
                      <a:pt x="8478" y="8211"/>
                    </a:cubicBezTo>
                    <a:cubicBezTo>
                      <a:pt x="8597" y="8120"/>
                      <a:pt x="8714" y="8025"/>
                      <a:pt x="8831" y="7932"/>
                    </a:cubicBezTo>
                    <a:cubicBezTo>
                      <a:pt x="9387" y="7486"/>
                      <a:pt x="9930" y="7016"/>
                      <a:pt x="10444" y="6519"/>
                    </a:cubicBezTo>
                    <a:cubicBezTo>
                      <a:pt x="10717" y="6254"/>
                      <a:pt x="10961" y="5965"/>
                      <a:pt x="11196" y="5669"/>
                    </a:cubicBezTo>
                    <a:cubicBezTo>
                      <a:pt x="11249" y="5602"/>
                      <a:pt x="11303" y="5536"/>
                      <a:pt x="11357" y="5468"/>
                    </a:cubicBezTo>
                    <a:lnTo>
                      <a:pt x="11357" y="5468"/>
                    </a:lnTo>
                    <a:cubicBezTo>
                      <a:pt x="11274" y="5634"/>
                      <a:pt x="11187" y="5798"/>
                      <a:pt x="11094" y="5957"/>
                    </a:cubicBezTo>
                    <a:cubicBezTo>
                      <a:pt x="10853" y="6368"/>
                      <a:pt x="10583" y="6765"/>
                      <a:pt x="10320" y="7162"/>
                    </a:cubicBezTo>
                    <a:cubicBezTo>
                      <a:pt x="10060" y="7550"/>
                      <a:pt x="9760" y="7936"/>
                      <a:pt x="9423" y="8257"/>
                    </a:cubicBezTo>
                    <a:cubicBezTo>
                      <a:pt x="9265" y="8409"/>
                      <a:pt x="9092" y="8546"/>
                      <a:pt x="8926" y="8690"/>
                    </a:cubicBezTo>
                    <a:cubicBezTo>
                      <a:pt x="8785" y="8815"/>
                      <a:pt x="8600" y="8905"/>
                      <a:pt x="8486" y="9057"/>
                    </a:cubicBezTo>
                    <a:cubicBezTo>
                      <a:pt x="8417" y="9151"/>
                      <a:pt x="8510" y="9244"/>
                      <a:pt x="8603" y="9244"/>
                    </a:cubicBezTo>
                    <a:cubicBezTo>
                      <a:pt x="8620" y="9244"/>
                      <a:pt x="8636" y="9241"/>
                      <a:pt x="8652" y="9235"/>
                    </a:cubicBezTo>
                    <a:cubicBezTo>
                      <a:pt x="8828" y="9163"/>
                      <a:pt x="8953" y="9010"/>
                      <a:pt x="9102" y="8897"/>
                    </a:cubicBezTo>
                    <a:cubicBezTo>
                      <a:pt x="9301" y="8746"/>
                      <a:pt x="9508" y="8603"/>
                      <a:pt x="9714" y="8459"/>
                    </a:cubicBezTo>
                    <a:cubicBezTo>
                      <a:pt x="10077" y="8204"/>
                      <a:pt x="10439" y="7943"/>
                      <a:pt x="10781" y="7655"/>
                    </a:cubicBezTo>
                    <a:cubicBezTo>
                      <a:pt x="11137" y="7352"/>
                      <a:pt x="11463" y="7015"/>
                      <a:pt x="11763" y="6656"/>
                    </a:cubicBezTo>
                    <a:cubicBezTo>
                      <a:pt x="11899" y="6492"/>
                      <a:pt x="12032" y="6324"/>
                      <a:pt x="12162" y="6156"/>
                    </a:cubicBezTo>
                    <a:lnTo>
                      <a:pt x="12162" y="6156"/>
                    </a:lnTo>
                    <a:cubicBezTo>
                      <a:pt x="12064" y="6307"/>
                      <a:pt x="11959" y="6454"/>
                      <a:pt x="11850" y="6600"/>
                    </a:cubicBezTo>
                    <a:cubicBezTo>
                      <a:pt x="11581" y="6966"/>
                      <a:pt x="11290" y="7310"/>
                      <a:pt x="10990" y="7651"/>
                    </a:cubicBezTo>
                    <a:cubicBezTo>
                      <a:pt x="10705" y="7973"/>
                      <a:pt x="10422" y="8291"/>
                      <a:pt x="10119" y="8595"/>
                    </a:cubicBezTo>
                    <a:cubicBezTo>
                      <a:pt x="9971" y="8743"/>
                      <a:pt x="9811" y="8867"/>
                      <a:pt x="9644" y="8991"/>
                    </a:cubicBezTo>
                    <a:cubicBezTo>
                      <a:pt x="9524" y="9082"/>
                      <a:pt x="9354" y="9177"/>
                      <a:pt x="9270" y="9305"/>
                    </a:cubicBezTo>
                    <a:cubicBezTo>
                      <a:pt x="9224" y="9379"/>
                      <a:pt x="9262" y="9481"/>
                      <a:pt x="9344" y="9507"/>
                    </a:cubicBezTo>
                    <a:cubicBezTo>
                      <a:pt x="9386" y="9520"/>
                      <a:pt x="9428" y="9525"/>
                      <a:pt x="9469" y="9525"/>
                    </a:cubicBezTo>
                    <a:cubicBezTo>
                      <a:pt x="9582" y="9525"/>
                      <a:pt x="9690" y="9483"/>
                      <a:pt x="9798" y="9436"/>
                    </a:cubicBezTo>
                    <a:cubicBezTo>
                      <a:pt x="9991" y="9353"/>
                      <a:pt x="10178" y="9262"/>
                      <a:pt x="10363" y="9161"/>
                    </a:cubicBezTo>
                    <a:cubicBezTo>
                      <a:pt x="10730" y="8962"/>
                      <a:pt x="11088" y="8737"/>
                      <a:pt x="11430" y="8494"/>
                    </a:cubicBezTo>
                    <a:cubicBezTo>
                      <a:pt x="11546" y="8412"/>
                      <a:pt x="11657" y="8322"/>
                      <a:pt x="11770" y="8234"/>
                    </a:cubicBezTo>
                    <a:lnTo>
                      <a:pt x="11770" y="8234"/>
                    </a:lnTo>
                    <a:cubicBezTo>
                      <a:pt x="11590" y="8448"/>
                      <a:pt x="11411" y="8664"/>
                      <a:pt x="11222" y="8867"/>
                    </a:cubicBezTo>
                    <a:cubicBezTo>
                      <a:pt x="11055" y="9049"/>
                      <a:pt x="10841" y="9176"/>
                      <a:pt x="10719" y="9396"/>
                    </a:cubicBezTo>
                    <a:cubicBezTo>
                      <a:pt x="10672" y="9480"/>
                      <a:pt x="10735" y="9559"/>
                      <a:pt x="10815" y="9559"/>
                    </a:cubicBezTo>
                    <a:cubicBezTo>
                      <a:pt x="10830" y="9559"/>
                      <a:pt x="10846" y="9556"/>
                      <a:pt x="10862" y="9550"/>
                    </a:cubicBezTo>
                    <a:cubicBezTo>
                      <a:pt x="11137" y="9438"/>
                      <a:pt x="11386" y="9204"/>
                      <a:pt x="11626" y="9031"/>
                    </a:cubicBezTo>
                    <a:cubicBezTo>
                      <a:pt x="11898" y="8837"/>
                      <a:pt x="12165" y="8635"/>
                      <a:pt x="12428" y="8429"/>
                    </a:cubicBezTo>
                    <a:cubicBezTo>
                      <a:pt x="12681" y="8231"/>
                      <a:pt x="12930" y="8022"/>
                      <a:pt x="13155" y="7793"/>
                    </a:cubicBezTo>
                    <a:cubicBezTo>
                      <a:pt x="13269" y="7678"/>
                      <a:pt x="13378" y="7557"/>
                      <a:pt x="13491" y="7440"/>
                    </a:cubicBezTo>
                    <a:lnTo>
                      <a:pt x="13631" y="7294"/>
                    </a:lnTo>
                    <a:lnTo>
                      <a:pt x="13631" y="7294"/>
                    </a:lnTo>
                    <a:cubicBezTo>
                      <a:pt x="13517" y="7528"/>
                      <a:pt x="13350" y="7750"/>
                      <a:pt x="13203" y="7952"/>
                    </a:cubicBezTo>
                    <a:cubicBezTo>
                      <a:pt x="12973" y="8263"/>
                      <a:pt x="12707" y="8543"/>
                      <a:pt x="12450" y="8832"/>
                    </a:cubicBezTo>
                    <a:cubicBezTo>
                      <a:pt x="12212" y="9103"/>
                      <a:pt x="11979" y="9386"/>
                      <a:pt x="11712" y="9630"/>
                    </a:cubicBezTo>
                    <a:cubicBezTo>
                      <a:pt x="11481" y="9841"/>
                      <a:pt x="11148" y="9947"/>
                      <a:pt x="10950" y="10199"/>
                    </a:cubicBezTo>
                    <a:cubicBezTo>
                      <a:pt x="10906" y="10254"/>
                      <a:pt x="10961" y="10337"/>
                      <a:pt x="11023" y="10339"/>
                    </a:cubicBezTo>
                    <a:cubicBezTo>
                      <a:pt x="11027" y="10339"/>
                      <a:pt x="11031" y="10339"/>
                      <a:pt x="11035" y="10339"/>
                    </a:cubicBezTo>
                    <a:cubicBezTo>
                      <a:pt x="11188" y="10339"/>
                      <a:pt x="11340" y="10236"/>
                      <a:pt x="11477" y="10182"/>
                    </a:cubicBezTo>
                    <a:cubicBezTo>
                      <a:pt x="11692" y="10099"/>
                      <a:pt x="11907" y="10014"/>
                      <a:pt x="12119" y="9925"/>
                    </a:cubicBezTo>
                    <a:cubicBezTo>
                      <a:pt x="12539" y="9745"/>
                      <a:pt x="12943" y="9536"/>
                      <a:pt x="13335" y="9301"/>
                    </a:cubicBezTo>
                    <a:cubicBezTo>
                      <a:pt x="13390" y="9269"/>
                      <a:pt x="13442" y="9236"/>
                      <a:pt x="13495" y="9204"/>
                    </a:cubicBezTo>
                    <a:lnTo>
                      <a:pt x="13495" y="9204"/>
                    </a:lnTo>
                    <a:cubicBezTo>
                      <a:pt x="13301" y="9363"/>
                      <a:pt x="13102" y="9514"/>
                      <a:pt x="12901" y="9667"/>
                    </a:cubicBezTo>
                    <a:cubicBezTo>
                      <a:pt x="12630" y="9876"/>
                      <a:pt x="12313" y="10006"/>
                      <a:pt x="12038" y="10208"/>
                    </a:cubicBezTo>
                    <a:cubicBezTo>
                      <a:pt x="11973" y="10254"/>
                      <a:pt x="11996" y="10362"/>
                      <a:pt x="12057" y="10398"/>
                    </a:cubicBezTo>
                    <a:cubicBezTo>
                      <a:pt x="12106" y="10429"/>
                      <a:pt x="12158" y="10440"/>
                      <a:pt x="12211" y="10440"/>
                    </a:cubicBezTo>
                    <a:cubicBezTo>
                      <a:pt x="12287" y="10440"/>
                      <a:pt x="12365" y="10416"/>
                      <a:pt x="12440" y="10394"/>
                    </a:cubicBezTo>
                    <a:cubicBezTo>
                      <a:pt x="12636" y="10329"/>
                      <a:pt x="12839" y="10285"/>
                      <a:pt x="13034" y="10216"/>
                    </a:cubicBezTo>
                    <a:cubicBezTo>
                      <a:pt x="13435" y="10076"/>
                      <a:pt x="13791" y="9856"/>
                      <a:pt x="14151" y="9637"/>
                    </a:cubicBezTo>
                    <a:cubicBezTo>
                      <a:pt x="14359" y="9510"/>
                      <a:pt x="14550" y="9382"/>
                      <a:pt x="14725" y="9229"/>
                    </a:cubicBezTo>
                    <a:lnTo>
                      <a:pt x="14725" y="9229"/>
                    </a:lnTo>
                    <a:cubicBezTo>
                      <a:pt x="14654" y="9315"/>
                      <a:pt x="14582" y="9400"/>
                      <a:pt x="14504" y="9481"/>
                    </a:cubicBezTo>
                    <a:cubicBezTo>
                      <a:pt x="14276" y="9723"/>
                      <a:pt x="14060" y="9970"/>
                      <a:pt x="13844" y="10223"/>
                    </a:cubicBezTo>
                    <a:cubicBezTo>
                      <a:pt x="13665" y="10432"/>
                      <a:pt x="13413" y="10624"/>
                      <a:pt x="13290" y="10872"/>
                    </a:cubicBezTo>
                    <a:cubicBezTo>
                      <a:pt x="13257" y="10938"/>
                      <a:pt x="13276" y="11025"/>
                      <a:pt x="13355" y="11049"/>
                    </a:cubicBezTo>
                    <a:cubicBezTo>
                      <a:pt x="13378" y="11056"/>
                      <a:pt x="13401" y="11059"/>
                      <a:pt x="13424" y="11059"/>
                    </a:cubicBezTo>
                    <a:cubicBezTo>
                      <a:pt x="13602" y="11059"/>
                      <a:pt x="13800" y="10892"/>
                      <a:pt x="13939" y="10814"/>
                    </a:cubicBezTo>
                    <a:cubicBezTo>
                      <a:pt x="14164" y="10686"/>
                      <a:pt x="14380" y="10546"/>
                      <a:pt x="14604" y="10417"/>
                    </a:cubicBezTo>
                    <a:cubicBezTo>
                      <a:pt x="15035" y="10170"/>
                      <a:pt x="15455" y="9918"/>
                      <a:pt x="15754" y="9507"/>
                    </a:cubicBezTo>
                    <a:cubicBezTo>
                      <a:pt x="16028" y="9119"/>
                      <a:pt x="16072" y="8636"/>
                      <a:pt x="16044" y="8164"/>
                    </a:cubicBezTo>
                    <a:cubicBezTo>
                      <a:pt x="16036" y="8045"/>
                      <a:pt x="16002" y="7946"/>
                      <a:pt x="15964" y="7835"/>
                    </a:cubicBezTo>
                    <a:cubicBezTo>
                      <a:pt x="15928" y="7727"/>
                      <a:pt x="15914" y="7613"/>
                      <a:pt x="15878" y="7503"/>
                    </a:cubicBezTo>
                    <a:cubicBezTo>
                      <a:pt x="15850" y="7417"/>
                      <a:pt x="15801" y="7326"/>
                      <a:pt x="15722" y="7276"/>
                    </a:cubicBezTo>
                    <a:cubicBezTo>
                      <a:pt x="15626" y="7212"/>
                      <a:pt x="15510" y="7231"/>
                      <a:pt x="15405" y="7191"/>
                    </a:cubicBezTo>
                    <a:cubicBezTo>
                      <a:pt x="15490" y="6917"/>
                      <a:pt x="15581" y="6643"/>
                      <a:pt x="15592" y="6355"/>
                    </a:cubicBezTo>
                    <a:cubicBezTo>
                      <a:pt x="15605" y="6043"/>
                      <a:pt x="15677" y="5742"/>
                      <a:pt x="15706" y="5432"/>
                    </a:cubicBezTo>
                    <a:cubicBezTo>
                      <a:pt x="15721" y="5276"/>
                      <a:pt x="15719" y="5106"/>
                      <a:pt x="15677" y="4955"/>
                    </a:cubicBezTo>
                    <a:cubicBezTo>
                      <a:pt x="15643" y="4831"/>
                      <a:pt x="15598" y="4671"/>
                      <a:pt x="15528" y="4564"/>
                    </a:cubicBezTo>
                    <a:cubicBezTo>
                      <a:pt x="15486" y="4502"/>
                      <a:pt x="15426" y="4473"/>
                      <a:pt x="15368" y="4473"/>
                    </a:cubicBezTo>
                    <a:cubicBezTo>
                      <a:pt x="15298" y="4473"/>
                      <a:pt x="15229" y="4516"/>
                      <a:pt x="15193" y="4596"/>
                    </a:cubicBezTo>
                    <a:cubicBezTo>
                      <a:pt x="15130" y="4740"/>
                      <a:pt x="15110" y="4906"/>
                      <a:pt x="15072" y="5060"/>
                    </a:cubicBezTo>
                    <a:cubicBezTo>
                      <a:pt x="15068" y="5075"/>
                      <a:pt x="15065" y="5086"/>
                      <a:pt x="15061" y="5101"/>
                    </a:cubicBezTo>
                    <a:cubicBezTo>
                      <a:pt x="15024" y="4877"/>
                      <a:pt x="14986" y="4654"/>
                      <a:pt x="14928" y="4430"/>
                    </a:cubicBezTo>
                    <a:cubicBezTo>
                      <a:pt x="14847" y="4110"/>
                      <a:pt x="14791" y="3785"/>
                      <a:pt x="14645" y="3485"/>
                    </a:cubicBezTo>
                    <a:cubicBezTo>
                      <a:pt x="14569" y="3326"/>
                      <a:pt x="14470" y="3179"/>
                      <a:pt x="14374" y="3031"/>
                    </a:cubicBezTo>
                    <a:cubicBezTo>
                      <a:pt x="14289" y="2898"/>
                      <a:pt x="14203" y="2764"/>
                      <a:pt x="14080" y="2663"/>
                    </a:cubicBezTo>
                    <a:cubicBezTo>
                      <a:pt x="14045" y="2633"/>
                      <a:pt x="13995" y="2616"/>
                      <a:pt x="13948" y="2616"/>
                    </a:cubicBezTo>
                    <a:cubicBezTo>
                      <a:pt x="13883" y="2616"/>
                      <a:pt x="13822" y="2648"/>
                      <a:pt x="13805" y="2727"/>
                    </a:cubicBezTo>
                    <a:cubicBezTo>
                      <a:pt x="13785" y="2815"/>
                      <a:pt x="13795" y="2902"/>
                      <a:pt x="13791" y="2993"/>
                    </a:cubicBezTo>
                    <a:cubicBezTo>
                      <a:pt x="13788" y="3107"/>
                      <a:pt x="13773" y="3218"/>
                      <a:pt x="13766" y="3332"/>
                    </a:cubicBezTo>
                    <a:cubicBezTo>
                      <a:pt x="13752" y="3571"/>
                      <a:pt x="13760" y="3813"/>
                      <a:pt x="13769" y="4053"/>
                    </a:cubicBezTo>
                    <a:cubicBezTo>
                      <a:pt x="13776" y="4217"/>
                      <a:pt x="13782" y="4380"/>
                      <a:pt x="13782" y="4544"/>
                    </a:cubicBezTo>
                    <a:cubicBezTo>
                      <a:pt x="13778" y="4536"/>
                      <a:pt x="13775" y="4527"/>
                      <a:pt x="13773" y="4517"/>
                    </a:cubicBezTo>
                    <a:cubicBezTo>
                      <a:pt x="13720" y="4370"/>
                      <a:pt x="13698" y="4210"/>
                      <a:pt x="13652" y="4058"/>
                    </a:cubicBezTo>
                    <a:cubicBezTo>
                      <a:pt x="13600" y="3890"/>
                      <a:pt x="13533" y="3727"/>
                      <a:pt x="13478" y="3561"/>
                    </a:cubicBezTo>
                    <a:cubicBezTo>
                      <a:pt x="13373" y="3253"/>
                      <a:pt x="13288" y="2937"/>
                      <a:pt x="13156" y="2639"/>
                    </a:cubicBezTo>
                    <a:cubicBezTo>
                      <a:pt x="13034" y="2358"/>
                      <a:pt x="12825" y="2124"/>
                      <a:pt x="12653" y="1872"/>
                    </a:cubicBezTo>
                    <a:cubicBezTo>
                      <a:pt x="12621" y="1825"/>
                      <a:pt x="12557" y="1795"/>
                      <a:pt x="12498" y="1795"/>
                    </a:cubicBezTo>
                    <a:cubicBezTo>
                      <a:pt x="12437" y="1795"/>
                      <a:pt x="12382" y="1826"/>
                      <a:pt x="12369" y="1899"/>
                    </a:cubicBezTo>
                    <a:cubicBezTo>
                      <a:pt x="12339" y="2072"/>
                      <a:pt x="12375" y="2261"/>
                      <a:pt x="12392" y="2434"/>
                    </a:cubicBezTo>
                    <a:cubicBezTo>
                      <a:pt x="12414" y="2631"/>
                      <a:pt x="12462" y="2826"/>
                      <a:pt x="12492" y="3021"/>
                    </a:cubicBezTo>
                    <a:cubicBezTo>
                      <a:pt x="12524" y="3233"/>
                      <a:pt x="12526" y="3434"/>
                      <a:pt x="12492" y="3648"/>
                    </a:cubicBezTo>
                    <a:cubicBezTo>
                      <a:pt x="12476" y="3746"/>
                      <a:pt x="12456" y="3845"/>
                      <a:pt x="12436" y="3945"/>
                    </a:cubicBezTo>
                    <a:cubicBezTo>
                      <a:pt x="12427" y="3988"/>
                      <a:pt x="12420" y="4033"/>
                      <a:pt x="12408" y="4077"/>
                    </a:cubicBezTo>
                    <a:cubicBezTo>
                      <a:pt x="12392" y="3988"/>
                      <a:pt x="12387" y="3888"/>
                      <a:pt x="12368" y="3822"/>
                    </a:cubicBezTo>
                    <a:cubicBezTo>
                      <a:pt x="12322" y="3671"/>
                      <a:pt x="12268" y="3522"/>
                      <a:pt x="12232" y="3369"/>
                    </a:cubicBezTo>
                    <a:cubicBezTo>
                      <a:pt x="12152" y="3032"/>
                      <a:pt x="12032" y="2714"/>
                      <a:pt x="11907" y="2391"/>
                    </a:cubicBezTo>
                    <a:cubicBezTo>
                      <a:pt x="11665" y="1774"/>
                      <a:pt x="11363" y="1179"/>
                      <a:pt x="10902" y="694"/>
                    </a:cubicBezTo>
                    <a:cubicBezTo>
                      <a:pt x="10873" y="664"/>
                      <a:pt x="10837" y="651"/>
                      <a:pt x="10802" y="651"/>
                    </a:cubicBezTo>
                    <a:cubicBezTo>
                      <a:pt x="10703" y="651"/>
                      <a:pt x="10607" y="754"/>
                      <a:pt x="10670" y="861"/>
                    </a:cubicBezTo>
                    <a:cubicBezTo>
                      <a:pt x="10787" y="1068"/>
                      <a:pt x="10847" y="1317"/>
                      <a:pt x="10916" y="1543"/>
                    </a:cubicBezTo>
                    <a:cubicBezTo>
                      <a:pt x="10994" y="1790"/>
                      <a:pt x="11071" y="2038"/>
                      <a:pt x="11146" y="2286"/>
                    </a:cubicBezTo>
                    <a:cubicBezTo>
                      <a:pt x="11219" y="2523"/>
                      <a:pt x="11275" y="2770"/>
                      <a:pt x="11303" y="3018"/>
                    </a:cubicBezTo>
                    <a:cubicBezTo>
                      <a:pt x="11306" y="3052"/>
                      <a:pt x="11308" y="3086"/>
                      <a:pt x="11310" y="3119"/>
                    </a:cubicBezTo>
                    <a:cubicBezTo>
                      <a:pt x="11255" y="2996"/>
                      <a:pt x="11203" y="2874"/>
                      <a:pt x="11146" y="2751"/>
                    </a:cubicBezTo>
                    <a:cubicBezTo>
                      <a:pt x="10981" y="2405"/>
                      <a:pt x="10792" y="2072"/>
                      <a:pt x="10606" y="1739"/>
                    </a:cubicBezTo>
                    <a:cubicBezTo>
                      <a:pt x="10429" y="1418"/>
                      <a:pt x="10230" y="1114"/>
                      <a:pt x="10011" y="820"/>
                    </a:cubicBezTo>
                    <a:cubicBezTo>
                      <a:pt x="9903" y="674"/>
                      <a:pt x="9791" y="531"/>
                      <a:pt x="9668" y="397"/>
                    </a:cubicBezTo>
                    <a:cubicBezTo>
                      <a:pt x="9572" y="289"/>
                      <a:pt x="9479" y="175"/>
                      <a:pt x="9338" y="125"/>
                    </a:cubicBezTo>
                    <a:cubicBezTo>
                      <a:pt x="9326" y="120"/>
                      <a:pt x="9314" y="118"/>
                      <a:pt x="9302" y="118"/>
                    </a:cubicBezTo>
                    <a:cubicBezTo>
                      <a:pt x="9244" y="118"/>
                      <a:pt x="9198" y="172"/>
                      <a:pt x="9190" y="232"/>
                    </a:cubicBezTo>
                    <a:cubicBezTo>
                      <a:pt x="9178" y="318"/>
                      <a:pt x="9223" y="406"/>
                      <a:pt x="9263" y="481"/>
                    </a:cubicBezTo>
                    <a:cubicBezTo>
                      <a:pt x="9328" y="611"/>
                      <a:pt x="9403" y="736"/>
                      <a:pt x="9471" y="863"/>
                    </a:cubicBezTo>
                    <a:cubicBezTo>
                      <a:pt x="9618" y="1147"/>
                      <a:pt x="9769" y="1428"/>
                      <a:pt x="9899" y="1719"/>
                    </a:cubicBezTo>
                    <a:cubicBezTo>
                      <a:pt x="10023" y="2000"/>
                      <a:pt x="10090" y="2293"/>
                      <a:pt x="10177" y="2584"/>
                    </a:cubicBezTo>
                    <a:cubicBezTo>
                      <a:pt x="10217" y="2727"/>
                      <a:pt x="10250" y="2871"/>
                      <a:pt x="10285" y="3015"/>
                    </a:cubicBezTo>
                    <a:cubicBezTo>
                      <a:pt x="10286" y="3025"/>
                      <a:pt x="10289" y="3035"/>
                      <a:pt x="10292" y="3045"/>
                    </a:cubicBezTo>
                    <a:cubicBezTo>
                      <a:pt x="10289" y="3044"/>
                      <a:pt x="10288" y="3039"/>
                      <a:pt x="10286" y="3038"/>
                    </a:cubicBezTo>
                    <a:cubicBezTo>
                      <a:pt x="10178" y="2894"/>
                      <a:pt x="10063" y="2757"/>
                      <a:pt x="9955" y="2613"/>
                    </a:cubicBezTo>
                    <a:cubicBezTo>
                      <a:pt x="9726" y="2307"/>
                      <a:pt x="9459" y="2029"/>
                      <a:pt x="9228" y="1725"/>
                    </a:cubicBezTo>
                    <a:cubicBezTo>
                      <a:pt x="9005" y="1431"/>
                      <a:pt x="8796" y="1125"/>
                      <a:pt x="8577" y="830"/>
                    </a:cubicBezTo>
                    <a:cubicBezTo>
                      <a:pt x="8454" y="665"/>
                      <a:pt x="8325" y="505"/>
                      <a:pt x="8209" y="337"/>
                    </a:cubicBezTo>
                    <a:cubicBezTo>
                      <a:pt x="8126" y="219"/>
                      <a:pt x="8058" y="95"/>
                      <a:pt x="7931" y="17"/>
                    </a:cubicBezTo>
                    <a:cubicBezTo>
                      <a:pt x="7913" y="6"/>
                      <a:pt x="7893" y="1"/>
                      <a:pt x="787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5"/>
              <p:cNvSpPr/>
              <p:nvPr/>
            </p:nvSpPr>
            <p:spPr>
              <a:xfrm>
                <a:off x="3277750" y="37770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5"/>
              <p:cNvSpPr/>
              <p:nvPr/>
            </p:nvSpPr>
            <p:spPr>
              <a:xfrm>
                <a:off x="3277400" y="3788450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5"/>
              <p:cNvSpPr/>
              <p:nvPr/>
            </p:nvSpPr>
            <p:spPr>
              <a:xfrm>
                <a:off x="3288725" y="3734950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1" y="2"/>
                      <a:pt x="1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5"/>
              <p:cNvSpPr/>
              <p:nvPr/>
            </p:nvSpPr>
            <p:spPr>
              <a:xfrm>
                <a:off x="2981475" y="3666650"/>
                <a:ext cx="423125" cy="500550"/>
              </a:xfrm>
              <a:custGeom>
                <a:avLst/>
                <a:gdLst/>
                <a:ahLst/>
                <a:cxnLst/>
                <a:rect l="l" t="t" r="r" b="b"/>
                <a:pathLst>
                  <a:path w="16925" h="20022" extrusionOk="0">
                    <a:moveTo>
                      <a:pt x="65" y="1"/>
                    </a:moveTo>
                    <a:cubicBezTo>
                      <a:pt x="31" y="1"/>
                      <a:pt x="2" y="28"/>
                      <a:pt x="2" y="58"/>
                    </a:cubicBezTo>
                    <a:cubicBezTo>
                      <a:pt x="0" y="94"/>
                      <a:pt x="28" y="123"/>
                      <a:pt x="61" y="125"/>
                    </a:cubicBezTo>
                    <a:cubicBezTo>
                      <a:pt x="694" y="158"/>
                      <a:pt x="1325" y="204"/>
                      <a:pt x="1955" y="267"/>
                    </a:cubicBezTo>
                    <a:cubicBezTo>
                      <a:pt x="2586" y="334"/>
                      <a:pt x="3213" y="417"/>
                      <a:pt x="3836" y="521"/>
                    </a:cubicBezTo>
                    <a:cubicBezTo>
                      <a:pt x="4460" y="626"/>
                      <a:pt x="5080" y="754"/>
                      <a:pt x="5693" y="903"/>
                    </a:cubicBezTo>
                    <a:cubicBezTo>
                      <a:pt x="6307" y="1054"/>
                      <a:pt x="6909" y="1239"/>
                      <a:pt x="7506" y="1443"/>
                    </a:cubicBezTo>
                    <a:cubicBezTo>
                      <a:pt x="8694" y="1866"/>
                      <a:pt x="9847" y="2393"/>
                      <a:pt x="10905" y="3075"/>
                    </a:cubicBezTo>
                    <a:cubicBezTo>
                      <a:pt x="11963" y="3754"/>
                      <a:pt x="12933" y="4571"/>
                      <a:pt x="13765" y="5514"/>
                    </a:cubicBezTo>
                    <a:cubicBezTo>
                      <a:pt x="14186" y="5981"/>
                      <a:pt x="14557" y="6488"/>
                      <a:pt x="14896" y="7017"/>
                    </a:cubicBezTo>
                    <a:cubicBezTo>
                      <a:pt x="15238" y="7545"/>
                      <a:pt x="15519" y="8107"/>
                      <a:pt x="15755" y="8687"/>
                    </a:cubicBezTo>
                    <a:cubicBezTo>
                      <a:pt x="16238" y="9847"/>
                      <a:pt x="16446" y="11101"/>
                      <a:pt x="16551" y="12358"/>
                    </a:cubicBezTo>
                    <a:cubicBezTo>
                      <a:pt x="16604" y="12986"/>
                      <a:pt x="16633" y="13619"/>
                      <a:pt x="16656" y="14253"/>
                    </a:cubicBezTo>
                    <a:cubicBezTo>
                      <a:pt x="16679" y="14885"/>
                      <a:pt x="16699" y="15519"/>
                      <a:pt x="16717" y="16153"/>
                    </a:cubicBezTo>
                    <a:cubicBezTo>
                      <a:pt x="16756" y="17422"/>
                      <a:pt x="16777" y="18690"/>
                      <a:pt x="16782" y="19959"/>
                    </a:cubicBezTo>
                    <a:cubicBezTo>
                      <a:pt x="16784" y="19993"/>
                      <a:pt x="16810" y="20022"/>
                      <a:pt x="16845" y="20022"/>
                    </a:cubicBezTo>
                    <a:cubicBezTo>
                      <a:pt x="16880" y="20022"/>
                      <a:pt x="16908" y="19993"/>
                      <a:pt x="16908" y="19959"/>
                    </a:cubicBezTo>
                    <a:cubicBezTo>
                      <a:pt x="16923" y="18690"/>
                      <a:pt x="16924" y="17420"/>
                      <a:pt x="16908" y="16150"/>
                    </a:cubicBezTo>
                    <a:cubicBezTo>
                      <a:pt x="16900" y="15516"/>
                      <a:pt x="16885" y="14880"/>
                      <a:pt x="16867" y="14246"/>
                    </a:cubicBezTo>
                    <a:cubicBezTo>
                      <a:pt x="16849" y="13612"/>
                      <a:pt x="16828" y="12975"/>
                      <a:pt x="16780" y="12339"/>
                    </a:cubicBezTo>
                    <a:cubicBezTo>
                      <a:pt x="16691" y="11069"/>
                      <a:pt x="16477" y="9786"/>
                      <a:pt x="15987" y="8593"/>
                    </a:cubicBezTo>
                    <a:cubicBezTo>
                      <a:pt x="15748" y="7999"/>
                      <a:pt x="15461" y="7421"/>
                      <a:pt x="15114" y="6881"/>
                    </a:cubicBezTo>
                    <a:cubicBezTo>
                      <a:pt x="14769" y="6340"/>
                      <a:pt x="14392" y="5818"/>
                      <a:pt x="13962" y="5341"/>
                    </a:cubicBezTo>
                    <a:cubicBezTo>
                      <a:pt x="13112" y="4380"/>
                      <a:pt x="12119" y="3552"/>
                      <a:pt x="11040" y="2863"/>
                    </a:cubicBezTo>
                    <a:cubicBezTo>
                      <a:pt x="9959" y="2176"/>
                      <a:pt x="8792" y="1635"/>
                      <a:pt x="7582" y="1224"/>
                    </a:cubicBezTo>
                    <a:cubicBezTo>
                      <a:pt x="6977" y="1023"/>
                      <a:pt x="6363" y="844"/>
                      <a:pt x="5743" y="697"/>
                    </a:cubicBezTo>
                    <a:cubicBezTo>
                      <a:pt x="5123" y="553"/>
                      <a:pt x="4495" y="430"/>
                      <a:pt x="3866" y="331"/>
                    </a:cubicBezTo>
                    <a:cubicBezTo>
                      <a:pt x="3236" y="237"/>
                      <a:pt x="2604" y="165"/>
                      <a:pt x="1969" y="109"/>
                    </a:cubicBezTo>
                    <a:cubicBezTo>
                      <a:pt x="1335" y="57"/>
                      <a:pt x="701" y="22"/>
                      <a:pt x="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5"/>
              <p:cNvSpPr/>
              <p:nvPr/>
            </p:nvSpPr>
            <p:spPr>
              <a:xfrm>
                <a:off x="3304350" y="3722100"/>
                <a:ext cx="61425" cy="1326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5307" extrusionOk="0">
                    <a:moveTo>
                      <a:pt x="733" y="1"/>
                    </a:moveTo>
                    <a:cubicBezTo>
                      <a:pt x="597" y="1"/>
                      <a:pt x="456" y="77"/>
                      <a:pt x="380" y="187"/>
                    </a:cubicBezTo>
                    <a:cubicBezTo>
                      <a:pt x="243" y="379"/>
                      <a:pt x="234" y="586"/>
                      <a:pt x="221" y="814"/>
                    </a:cubicBezTo>
                    <a:cubicBezTo>
                      <a:pt x="207" y="1069"/>
                      <a:pt x="218" y="1333"/>
                      <a:pt x="285" y="1581"/>
                    </a:cubicBezTo>
                    <a:cubicBezTo>
                      <a:pt x="355" y="1847"/>
                      <a:pt x="433" y="2126"/>
                      <a:pt x="582" y="2363"/>
                    </a:cubicBezTo>
                    <a:cubicBezTo>
                      <a:pt x="733" y="2606"/>
                      <a:pt x="974" y="2779"/>
                      <a:pt x="1122" y="3022"/>
                    </a:cubicBezTo>
                    <a:cubicBezTo>
                      <a:pt x="1132" y="3037"/>
                      <a:pt x="1142" y="3045"/>
                      <a:pt x="1155" y="3051"/>
                    </a:cubicBezTo>
                    <a:cubicBezTo>
                      <a:pt x="1183" y="3150"/>
                      <a:pt x="1211" y="3250"/>
                      <a:pt x="1245" y="3345"/>
                    </a:cubicBezTo>
                    <a:cubicBezTo>
                      <a:pt x="1273" y="3426"/>
                      <a:pt x="1308" y="3512"/>
                      <a:pt x="1356" y="3589"/>
                    </a:cubicBezTo>
                    <a:cubicBezTo>
                      <a:pt x="1363" y="3599"/>
                      <a:pt x="1371" y="3612"/>
                      <a:pt x="1380" y="3622"/>
                    </a:cubicBezTo>
                    <a:cubicBezTo>
                      <a:pt x="1432" y="3757"/>
                      <a:pt x="1501" y="3887"/>
                      <a:pt x="1573" y="4015"/>
                    </a:cubicBezTo>
                    <a:cubicBezTo>
                      <a:pt x="1413" y="3896"/>
                      <a:pt x="1234" y="3802"/>
                      <a:pt x="1040" y="3757"/>
                    </a:cubicBezTo>
                    <a:cubicBezTo>
                      <a:pt x="970" y="3741"/>
                      <a:pt x="903" y="3733"/>
                      <a:pt x="837" y="3733"/>
                    </a:cubicBezTo>
                    <a:cubicBezTo>
                      <a:pt x="748" y="3733"/>
                      <a:pt x="660" y="3747"/>
                      <a:pt x="566" y="3770"/>
                    </a:cubicBezTo>
                    <a:cubicBezTo>
                      <a:pt x="440" y="3801"/>
                      <a:pt x="311" y="3837"/>
                      <a:pt x="207" y="3922"/>
                    </a:cubicBezTo>
                    <a:cubicBezTo>
                      <a:pt x="1" y="4093"/>
                      <a:pt x="2" y="4410"/>
                      <a:pt x="104" y="4638"/>
                    </a:cubicBezTo>
                    <a:cubicBezTo>
                      <a:pt x="201" y="4852"/>
                      <a:pt x="421" y="4952"/>
                      <a:pt x="644" y="4952"/>
                    </a:cubicBezTo>
                    <a:cubicBezTo>
                      <a:pt x="688" y="4952"/>
                      <a:pt x="732" y="4948"/>
                      <a:pt x="775" y="4941"/>
                    </a:cubicBezTo>
                    <a:cubicBezTo>
                      <a:pt x="880" y="4923"/>
                      <a:pt x="981" y="4889"/>
                      <a:pt x="1079" y="4857"/>
                    </a:cubicBezTo>
                    <a:cubicBezTo>
                      <a:pt x="1171" y="4825"/>
                      <a:pt x="1269" y="4801"/>
                      <a:pt x="1357" y="4758"/>
                    </a:cubicBezTo>
                    <a:cubicBezTo>
                      <a:pt x="1438" y="4717"/>
                      <a:pt x="1508" y="4658"/>
                      <a:pt x="1589" y="4616"/>
                    </a:cubicBezTo>
                    <a:cubicBezTo>
                      <a:pt x="1627" y="4598"/>
                      <a:pt x="1667" y="4580"/>
                      <a:pt x="1703" y="4559"/>
                    </a:cubicBezTo>
                    <a:cubicBezTo>
                      <a:pt x="1723" y="4549"/>
                      <a:pt x="1742" y="4528"/>
                      <a:pt x="1763" y="4523"/>
                    </a:cubicBezTo>
                    <a:cubicBezTo>
                      <a:pt x="1773" y="4520"/>
                      <a:pt x="1783" y="4519"/>
                      <a:pt x="1794" y="4519"/>
                    </a:cubicBezTo>
                    <a:cubicBezTo>
                      <a:pt x="1812" y="4519"/>
                      <a:pt x="1830" y="4521"/>
                      <a:pt x="1847" y="4521"/>
                    </a:cubicBezTo>
                    <a:cubicBezTo>
                      <a:pt x="1850" y="4521"/>
                      <a:pt x="1853" y="4521"/>
                      <a:pt x="1856" y="4521"/>
                    </a:cubicBezTo>
                    <a:cubicBezTo>
                      <a:pt x="1906" y="4515"/>
                      <a:pt x="1947" y="4490"/>
                      <a:pt x="1955" y="4439"/>
                    </a:cubicBezTo>
                    <a:lnTo>
                      <a:pt x="1971" y="4428"/>
                    </a:lnTo>
                    <a:cubicBezTo>
                      <a:pt x="1975" y="4445"/>
                      <a:pt x="1977" y="4464"/>
                      <a:pt x="1977" y="4479"/>
                    </a:cubicBezTo>
                    <a:cubicBezTo>
                      <a:pt x="1971" y="4556"/>
                      <a:pt x="2027" y="4596"/>
                      <a:pt x="2086" y="4601"/>
                    </a:cubicBezTo>
                    <a:cubicBezTo>
                      <a:pt x="2098" y="4628"/>
                      <a:pt x="2109" y="4652"/>
                      <a:pt x="2127" y="4680"/>
                    </a:cubicBezTo>
                    <a:cubicBezTo>
                      <a:pt x="2138" y="4701"/>
                      <a:pt x="2157" y="4714"/>
                      <a:pt x="2174" y="4722"/>
                    </a:cubicBezTo>
                    <a:cubicBezTo>
                      <a:pt x="2196" y="4923"/>
                      <a:pt x="2265" y="5112"/>
                      <a:pt x="2373" y="5288"/>
                    </a:cubicBezTo>
                    <a:cubicBezTo>
                      <a:pt x="2380" y="5301"/>
                      <a:pt x="2391" y="5306"/>
                      <a:pt x="2402" y="5306"/>
                    </a:cubicBezTo>
                    <a:cubicBezTo>
                      <a:pt x="2419" y="5306"/>
                      <a:pt x="2435" y="5294"/>
                      <a:pt x="2438" y="5274"/>
                    </a:cubicBezTo>
                    <a:cubicBezTo>
                      <a:pt x="2457" y="5095"/>
                      <a:pt x="2363" y="4948"/>
                      <a:pt x="2334" y="4781"/>
                    </a:cubicBezTo>
                    <a:cubicBezTo>
                      <a:pt x="2305" y="4609"/>
                      <a:pt x="2334" y="4420"/>
                      <a:pt x="2337" y="4247"/>
                    </a:cubicBezTo>
                    <a:cubicBezTo>
                      <a:pt x="2339" y="4152"/>
                      <a:pt x="2343" y="4057"/>
                      <a:pt x="2365" y="3963"/>
                    </a:cubicBezTo>
                    <a:cubicBezTo>
                      <a:pt x="2382" y="3881"/>
                      <a:pt x="2378" y="3801"/>
                      <a:pt x="2389" y="3718"/>
                    </a:cubicBezTo>
                    <a:cubicBezTo>
                      <a:pt x="2414" y="3558"/>
                      <a:pt x="2425" y="3391"/>
                      <a:pt x="2370" y="3238"/>
                    </a:cubicBezTo>
                    <a:cubicBezTo>
                      <a:pt x="2330" y="3132"/>
                      <a:pt x="2246" y="2999"/>
                      <a:pt x="2124" y="2975"/>
                    </a:cubicBezTo>
                    <a:cubicBezTo>
                      <a:pt x="2112" y="2972"/>
                      <a:pt x="2099" y="2971"/>
                      <a:pt x="2087" y="2971"/>
                    </a:cubicBezTo>
                    <a:cubicBezTo>
                      <a:pt x="1982" y="2971"/>
                      <a:pt x="1868" y="3048"/>
                      <a:pt x="1802" y="3119"/>
                    </a:cubicBezTo>
                    <a:cubicBezTo>
                      <a:pt x="1703" y="3225"/>
                      <a:pt x="1689" y="3325"/>
                      <a:pt x="1689" y="3465"/>
                    </a:cubicBezTo>
                    <a:cubicBezTo>
                      <a:pt x="1676" y="3525"/>
                      <a:pt x="1668" y="3587"/>
                      <a:pt x="1668" y="3648"/>
                    </a:cubicBezTo>
                    <a:cubicBezTo>
                      <a:pt x="1667" y="3737"/>
                      <a:pt x="1677" y="3825"/>
                      <a:pt x="1690" y="3914"/>
                    </a:cubicBezTo>
                    <a:cubicBezTo>
                      <a:pt x="1616" y="3788"/>
                      <a:pt x="1547" y="3658"/>
                      <a:pt x="1501" y="3522"/>
                    </a:cubicBezTo>
                    <a:cubicBezTo>
                      <a:pt x="1446" y="3364"/>
                      <a:pt x="1409" y="3201"/>
                      <a:pt x="1374" y="3037"/>
                    </a:cubicBezTo>
                    <a:cubicBezTo>
                      <a:pt x="1377" y="3034"/>
                      <a:pt x="1379" y="3031"/>
                      <a:pt x="1380" y="3028"/>
                    </a:cubicBezTo>
                    <a:cubicBezTo>
                      <a:pt x="1422" y="2927"/>
                      <a:pt x="1454" y="2819"/>
                      <a:pt x="1511" y="2725"/>
                    </a:cubicBezTo>
                    <a:cubicBezTo>
                      <a:pt x="1572" y="2629"/>
                      <a:pt x="1622" y="2526"/>
                      <a:pt x="1665" y="2424"/>
                    </a:cubicBezTo>
                    <a:cubicBezTo>
                      <a:pt x="1758" y="2199"/>
                      <a:pt x="1789" y="1943"/>
                      <a:pt x="1802" y="1702"/>
                    </a:cubicBezTo>
                    <a:cubicBezTo>
                      <a:pt x="1825" y="1281"/>
                      <a:pt x="1738" y="866"/>
                      <a:pt x="1480" y="536"/>
                    </a:cubicBezTo>
                    <a:cubicBezTo>
                      <a:pt x="1478" y="531"/>
                      <a:pt x="1477" y="530"/>
                      <a:pt x="1474" y="527"/>
                    </a:cubicBezTo>
                    <a:cubicBezTo>
                      <a:pt x="1412" y="428"/>
                      <a:pt x="1340" y="341"/>
                      <a:pt x="1243" y="278"/>
                    </a:cubicBezTo>
                    <a:cubicBezTo>
                      <a:pt x="1214" y="249"/>
                      <a:pt x="1184" y="221"/>
                      <a:pt x="1154" y="198"/>
                    </a:cubicBezTo>
                    <a:cubicBezTo>
                      <a:pt x="1093" y="155"/>
                      <a:pt x="1027" y="109"/>
                      <a:pt x="955" y="70"/>
                    </a:cubicBezTo>
                    <a:cubicBezTo>
                      <a:pt x="922" y="51"/>
                      <a:pt x="889" y="34"/>
                      <a:pt x="854" y="23"/>
                    </a:cubicBezTo>
                    <a:cubicBezTo>
                      <a:pt x="815" y="8"/>
                      <a:pt x="775" y="1"/>
                      <a:pt x="7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5"/>
              <p:cNvSpPr/>
              <p:nvPr/>
            </p:nvSpPr>
            <p:spPr>
              <a:xfrm>
                <a:off x="3245050" y="369997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1" y="2"/>
                      <a:pt x="1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5"/>
              <p:cNvSpPr/>
              <p:nvPr/>
            </p:nvSpPr>
            <p:spPr>
              <a:xfrm>
                <a:off x="3244925" y="370302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5"/>
              <p:cNvSpPr/>
              <p:nvPr/>
            </p:nvSpPr>
            <p:spPr>
              <a:xfrm>
                <a:off x="3245425" y="37054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5"/>
              <p:cNvSpPr/>
              <p:nvPr/>
            </p:nvSpPr>
            <p:spPr>
              <a:xfrm>
                <a:off x="3246600" y="37060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0" y="2"/>
                    </a:moveTo>
                    <a:cubicBezTo>
                      <a:pt x="3" y="2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5"/>
              <p:cNvSpPr/>
              <p:nvPr/>
            </p:nvSpPr>
            <p:spPr>
              <a:xfrm>
                <a:off x="3245425" y="370597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5"/>
              <p:cNvSpPr/>
              <p:nvPr/>
            </p:nvSpPr>
            <p:spPr>
              <a:xfrm>
                <a:off x="3267050" y="37390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1" y="2"/>
                    </a:move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5"/>
              <p:cNvSpPr/>
              <p:nvPr/>
            </p:nvSpPr>
            <p:spPr>
              <a:xfrm>
                <a:off x="3264000" y="368805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5"/>
              <p:cNvSpPr/>
              <p:nvPr/>
            </p:nvSpPr>
            <p:spPr>
              <a:xfrm>
                <a:off x="3075950" y="3627525"/>
                <a:ext cx="251500" cy="195875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7835" extrusionOk="0">
                    <a:moveTo>
                      <a:pt x="2881" y="4020"/>
                    </a:moveTo>
                    <a:cubicBezTo>
                      <a:pt x="2830" y="4052"/>
                      <a:pt x="2780" y="4082"/>
                      <a:pt x="2728" y="4110"/>
                    </a:cubicBezTo>
                    <a:cubicBezTo>
                      <a:pt x="2558" y="4198"/>
                      <a:pt x="2398" y="4294"/>
                      <a:pt x="2241" y="4399"/>
                    </a:cubicBezTo>
                    <a:cubicBezTo>
                      <a:pt x="2227" y="4408"/>
                      <a:pt x="2214" y="4418"/>
                      <a:pt x="2201" y="4427"/>
                    </a:cubicBezTo>
                    <a:lnTo>
                      <a:pt x="2201" y="4427"/>
                    </a:lnTo>
                    <a:cubicBezTo>
                      <a:pt x="2248" y="4393"/>
                      <a:pt x="2296" y="4359"/>
                      <a:pt x="2346" y="4324"/>
                    </a:cubicBezTo>
                    <a:cubicBezTo>
                      <a:pt x="2422" y="4275"/>
                      <a:pt x="2500" y="4228"/>
                      <a:pt x="2580" y="4182"/>
                    </a:cubicBezTo>
                    <a:cubicBezTo>
                      <a:pt x="2679" y="4124"/>
                      <a:pt x="2778" y="4068"/>
                      <a:pt x="2881" y="4020"/>
                    </a:cubicBezTo>
                    <a:close/>
                    <a:moveTo>
                      <a:pt x="2168" y="4450"/>
                    </a:moveTo>
                    <a:cubicBezTo>
                      <a:pt x="2143" y="4469"/>
                      <a:pt x="2117" y="4488"/>
                      <a:pt x="2092" y="4506"/>
                    </a:cubicBezTo>
                    <a:lnTo>
                      <a:pt x="2092" y="4506"/>
                    </a:lnTo>
                    <a:cubicBezTo>
                      <a:pt x="2095" y="4503"/>
                      <a:pt x="2099" y="4500"/>
                      <a:pt x="2102" y="4497"/>
                    </a:cubicBezTo>
                    <a:cubicBezTo>
                      <a:pt x="2124" y="4482"/>
                      <a:pt x="2146" y="4466"/>
                      <a:pt x="2168" y="4450"/>
                    </a:cubicBezTo>
                    <a:close/>
                    <a:moveTo>
                      <a:pt x="4472" y="1"/>
                    </a:moveTo>
                    <a:cubicBezTo>
                      <a:pt x="4366" y="1"/>
                      <a:pt x="4260" y="21"/>
                      <a:pt x="4161" y="61"/>
                    </a:cubicBezTo>
                    <a:cubicBezTo>
                      <a:pt x="3940" y="150"/>
                      <a:pt x="3842" y="436"/>
                      <a:pt x="3775" y="643"/>
                    </a:cubicBezTo>
                    <a:cubicBezTo>
                      <a:pt x="3688" y="901"/>
                      <a:pt x="3702" y="1240"/>
                      <a:pt x="3762" y="1501"/>
                    </a:cubicBezTo>
                    <a:cubicBezTo>
                      <a:pt x="3834" y="1816"/>
                      <a:pt x="3978" y="2097"/>
                      <a:pt x="4131" y="2380"/>
                    </a:cubicBezTo>
                    <a:cubicBezTo>
                      <a:pt x="4200" y="2504"/>
                      <a:pt x="4291" y="2612"/>
                      <a:pt x="4381" y="2723"/>
                    </a:cubicBezTo>
                    <a:cubicBezTo>
                      <a:pt x="4485" y="2848"/>
                      <a:pt x="4582" y="2972"/>
                      <a:pt x="4707" y="3081"/>
                    </a:cubicBezTo>
                    <a:cubicBezTo>
                      <a:pt x="4708" y="3081"/>
                      <a:pt x="4709" y="3082"/>
                      <a:pt x="4709" y="3083"/>
                    </a:cubicBezTo>
                    <a:lnTo>
                      <a:pt x="4709" y="3083"/>
                    </a:lnTo>
                    <a:cubicBezTo>
                      <a:pt x="4666" y="3061"/>
                      <a:pt x="4623" y="3040"/>
                      <a:pt x="4577" y="3021"/>
                    </a:cubicBezTo>
                    <a:cubicBezTo>
                      <a:pt x="4449" y="2970"/>
                      <a:pt x="4319" y="2921"/>
                      <a:pt x="4187" y="2885"/>
                    </a:cubicBezTo>
                    <a:cubicBezTo>
                      <a:pt x="4180" y="2883"/>
                      <a:pt x="4174" y="2882"/>
                      <a:pt x="4169" y="2882"/>
                    </a:cubicBezTo>
                    <a:cubicBezTo>
                      <a:pt x="4165" y="2882"/>
                      <a:pt x="4162" y="2882"/>
                      <a:pt x="4158" y="2883"/>
                    </a:cubicBezTo>
                    <a:cubicBezTo>
                      <a:pt x="4107" y="2856"/>
                      <a:pt x="4056" y="2828"/>
                      <a:pt x="4005" y="2804"/>
                    </a:cubicBezTo>
                    <a:cubicBezTo>
                      <a:pt x="3913" y="2761"/>
                      <a:pt x="3825" y="2717"/>
                      <a:pt x="3731" y="2677"/>
                    </a:cubicBezTo>
                    <a:cubicBezTo>
                      <a:pt x="3730" y="2676"/>
                      <a:pt x="3728" y="2676"/>
                      <a:pt x="3727" y="2676"/>
                    </a:cubicBezTo>
                    <a:cubicBezTo>
                      <a:pt x="3726" y="2676"/>
                      <a:pt x="3725" y="2676"/>
                      <a:pt x="3724" y="2676"/>
                    </a:cubicBezTo>
                    <a:cubicBezTo>
                      <a:pt x="3674" y="2645"/>
                      <a:pt x="3622" y="2616"/>
                      <a:pt x="3568" y="2588"/>
                    </a:cubicBezTo>
                    <a:cubicBezTo>
                      <a:pt x="3387" y="2485"/>
                      <a:pt x="3212" y="2330"/>
                      <a:pt x="3136" y="2132"/>
                    </a:cubicBezTo>
                    <a:cubicBezTo>
                      <a:pt x="3100" y="2036"/>
                      <a:pt x="3055" y="1949"/>
                      <a:pt x="3032" y="1850"/>
                    </a:cubicBezTo>
                    <a:cubicBezTo>
                      <a:pt x="3008" y="1756"/>
                      <a:pt x="2954" y="1682"/>
                      <a:pt x="2910" y="1600"/>
                    </a:cubicBezTo>
                    <a:cubicBezTo>
                      <a:pt x="2855" y="1502"/>
                      <a:pt x="2813" y="1400"/>
                      <a:pt x="2754" y="1303"/>
                    </a:cubicBezTo>
                    <a:cubicBezTo>
                      <a:pt x="2693" y="1204"/>
                      <a:pt x="2629" y="1107"/>
                      <a:pt x="2559" y="1015"/>
                    </a:cubicBezTo>
                    <a:cubicBezTo>
                      <a:pt x="2453" y="867"/>
                      <a:pt x="2316" y="743"/>
                      <a:pt x="2124" y="730"/>
                    </a:cubicBezTo>
                    <a:cubicBezTo>
                      <a:pt x="2114" y="729"/>
                      <a:pt x="2105" y="728"/>
                      <a:pt x="2095" y="728"/>
                    </a:cubicBezTo>
                    <a:cubicBezTo>
                      <a:pt x="2029" y="728"/>
                      <a:pt x="1966" y="745"/>
                      <a:pt x="1911" y="774"/>
                    </a:cubicBezTo>
                    <a:cubicBezTo>
                      <a:pt x="1839" y="786"/>
                      <a:pt x="1772" y="822"/>
                      <a:pt x="1725" y="898"/>
                    </a:cubicBezTo>
                    <a:cubicBezTo>
                      <a:pt x="1631" y="1052"/>
                      <a:pt x="1674" y="1243"/>
                      <a:pt x="1720" y="1406"/>
                    </a:cubicBezTo>
                    <a:cubicBezTo>
                      <a:pt x="1774" y="1596"/>
                      <a:pt x="1867" y="1772"/>
                      <a:pt x="2026" y="1891"/>
                    </a:cubicBezTo>
                    <a:cubicBezTo>
                      <a:pt x="2177" y="2007"/>
                      <a:pt x="2322" y="2129"/>
                      <a:pt x="2480" y="2234"/>
                    </a:cubicBezTo>
                    <a:cubicBezTo>
                      <a:pt x="2544" y="2304"/>
                      <a:pt x="2624" y="2364"/>
                      <a:pt x="2708" y="2412"/>
                    </a:cubicBezTo>
                    <a:cubicBezTo>
                      <a:pt x="2902" y="2530"/>
                      <a:pt x="3080" y="2657"/>
                      <a:pt x="3302" y="2725"/>
                    </a:cubicBezTo>
                    <a:cubicBezTo>
                      <a:pt x="3306" y="2726"/>
                      <a:pt x="3310" y="2726"/>
                      <a:pt x="3314" y="2726"/>
                    </a:cubicBezTo>
                    <a:cubicBezTo>
                      <a:pt x="3325" y="2726"/>
                      <a:pt x="3335" y="2722"/>
                      <a:pt x="3342" y="2714"/>
                    </a:cubicBezTo>
                    <a:cubicBezTo>
                      <a:pt x="3393" y="2758"/>
                      <a:pt x="3443" y="2804"/>
                      <a:pt x="3489" y="2848"/>
                    </a:cubicBezTo>
                    <a:cubicBezTo>
                      <a:pt x="3507" y="2865"/>
                      <a:pt x="3527" y="2873"/>
                      <a:pt x="3547" y="2873"/>
                    </a:cubicBezTo>
                    <a:cubicBezTo>
                      <a:pt x="3571" y="2873"/>
                      <a:pt x="3594" y="2862"/>
                      <a:pt x="3610" y="2844"/>
                    </a:cubicBezTo>
                    <a:cubicBezTo>
                      <a:pt x="3646" y="2863"/>
                      <a:pt x="3682" y="2876"/>
                      <a:pt x="3721" y="2879"/>
                    </a:cubicBezTo>
                    <a:cubicBezTo>
                      <a:pt x="3813" y="2929"/>
                      <a:pt x="3907" y="2974"/>
                      <a:pt x="4009" y="3001"/>
                    </a:cubicBezTo>
                    <a:cubicBezTo>
                      <a:pt x="4014" y="3003"/>
                      <a:pt x="4019" y="3003"/>
                      <a:pt x="4024" y="3003"/>
                    </a:cubicBezTo>
                    <a:cubicBezTo>
                      <a:pt x="4039" y="3003"/>
                      <a:pt x="4053" y="2997"/>
                      <a:pt x="4064" y="2987"/>
                    </a:cubicBezTo>
                    <a:cubicBezTo>
                      <a:pt x="4118" y="3014"/>
                      <a:pt x="4172" y="3043"/>
                      <a:pt x="4229" y="3059"/>
                    </a:cubicBezTo>
                    <a:cubicBezTo>
                      <a:pt x="4273" y="3073"/>
                      <a:pt x="4319" y="3075"/>
                      <a:pt x="4363" y="3095"/>
                    </a:cubicBezTo>
                    <a:cubicBezTo>
                      <a:pt x="4406" y="3115"/>
                      <a:pt x="4448" y="3135"/>
                      <a:pt x="4491" y="3153"/>
                    </a:cubicBezTo>
                    <a:cubicBezTo>
                      <a:pt x="4524" y="3167"/>
                      <a:pt x="4560" y="3183"/>
                      <a:pt x="4596" y="3196"/>
                    </a:cubicBezTo>
                    <a:cubicBezTo>
                      <a:pt x="4579" y="3197"/>
                      <a:pt x="4564" y="3200"/>
                      <a:pt x="4549" y="3200"/>
                    </a:cubicBezTo>
                    <a:cubicBezTo>
                      <a:pt x="4403" y="3186"/>
                      <a:pt x="4255" y="3171"/>
                      <a:pt x="4109" y="3166"/>
                    </a:cubicBezTo>
                    <a:cubicBezTo>
                      <a:pt x="4042" y="3163"/>
                      <a:pt x="3974" y="3162"/>
                      <a:pt x="3908" y="3162"/>
                    </a:cubicBezTo>
                    <a:cubicBezTo>
                      <a:pt x="3530" y="3162"/>
                      <a:pt x="3161" y="3196"/>
                      <a:pt x="2784" y="3255"/>
                    </a:cubicBezTo>
                    <a:cubicBezTo>
                      <a:pt x="1968" y="3385"/>
                      <a:pt x="1134" y="3697"/>
                      <a:pt x="526" y="4274"/>
                    </a:cubicBezTo>
                    <a:cubicBezTo>
                      <a:pt x="282" y="4505"/>
                      <a:pt x="79" y="4797"/>
                      <a:pt x="37" y="5136"/>
                    </a:cubicBezTo>
                    <a:cubicBezTo>
                      <a:pt x="0" y="5428"/>
                      <a:pt x="165" y="5690"/>
                      <a:pt x="477" y="5690"/>
                    </a:cubicBezTo>
                    <a:cubicBezTo>
                      <a:pt x="486" y="5690"/>
                      <a:pt x="494" y="5690"/>
                      <a:pt x="502" y="5690"/>
                    </a:cubicBezTo>
                    <a:cubicBezTo>
                      <a:pt x="906" y="5674"/>
                      <a:pt x="1291" y="5380"/>
                      <a:pt x="1608" y="5158"/>
                    </a:cubicBezTo>
                    <a:cubicBezTo>
                      <a:pt x="1951" y="4918"/>
                      <a:pt x="2258" y="4639"/>
                      <a:pt x="2611" y="4418"/>
                    </a:cubicBezTo>
                    <a:cubicBezTo>
                      <a:pt x="3021" y="4162"/>
                      <a:pt x="3437" y="3904"/>
                      <a:pt x="3893" y="3738"/>
                    </a:cubicBezTo>
                    <a:cubicBezTo>
                      <a:pt x="4216" y="3619"/>
                      <a:pt x="4552" y="3563"/>
                      <a:pt x="4891" y="3563"/>
                    </a:cubicBezTo>
                    <a:cubicBezTo>
                      <a:pt x="5045" y="3563"/>
                      <a:pt x="5199" y="3575"/>
                      <a:pt x="5353" y="3597"/>
                    </a:cubicBezTo>
                    <a:cubicBezTo>
                      <a:pt x="5386" y="3613"/>
                      <a:pt x="5420" y="3625"/>
                      <a:pt x="5453" y="3625"/>
                    </a:cubicBezTo>
                    <a:cubicBezTo>
                      <a:pt x="5466" y="3625"/>
                      <a:pt x="5480" y="3623"/>
                      <a:pt x="5493" y="3618"/>
                    </a:cubicBezTo>
                    <a:cubicBezTo>
                      <a:pt x="5507" y="3612"/>
                      <a:pt x="5516" y="3601"/>
                      <a:pt x="5520" y="3591"/>
                    </a:cubicBezTo>
                    <a:cubicBezTo>
                      <a:pt x="5566" y="3618"/>
                      <a:pt x="5615" y="3647"/>
                      <a:pt x="5663" y="3673"/>
                    </a:cubicBezTo>
                    <a:cubicBezTo>
                      <a:pt x="5746" y="3748"/>
                      <a:pt x="5839" y="3810"/>
                      <a:pt x="5922" y="3885"/>
                    </a:cubicBezTo>
                    <a:cubicBezTo>
                      <a:pt x="5933" y="3894"/>
                      <a:pt x="5945" y="3898"/>
                      <a:pt x="5956" y="3898"/>
                    </a:cubicBezTo>
                    <a:cubicBezTo>
                      <a:pt x="5966" y="3898"/>
                      <a:pt x="5974" y="3896"/>
                      <a:pt x="5981" y="3892"/>
                    </a:cubicBezTo>
                    <a:cubicBezTo>
                      <a:pt x="6147" y="4010"/>
                      <a:pt x="6322" y="4117"/>
                      <a:pt x="6496" y="4219"/>
                    </a:cubicBezTo>
                    <a:cubicBezTo>
                      <a:pt x="6350" y="4202"/>
                      <a:pt x="6205" y="4189"/>
                      <a:pt x="6053" y="4183"/>
                    </a:cubicBezTo>
                    <a:cubicBezTo>
                      <a:pt x="6016" y="4182"/>
                      <a:pt x="5979" y="4182"/>
                      <a:pt x="5942" y="4182"/>
                    </a:cubicBezTo>
                    <a:cubicBezTo>
                      <a:pt x="5306" y="4182"/>
                      <a:pt x="4665" y="4348"/>
                      <a:pt x="4188" y="4800"/>
                    </a:cubicBezTo>
                    <a:cubicBezTo>
                      <a:pt x="3805" y="5162"/>
                      <a:pt x="3529" y="5877"/>
                      <a:pt x="4125" y="6172"/>
                    </a:cubicBezTo>
                    <a:cubicBezTo>
                      <a:pt x="4234" y="6226"/>
                      <a:pt x="4341" y="6250"/>
                      <a:pt x="4447" y="6250"/>
                    </a:cubicBezTo>
                    <a:cubicBezTo>
                      <a:pt x="4946" y="6250"/>
                      <a:pt x="5403" y="5729"/>
                      <a:pt x="5797" y="5488"/>
                    </a:cubicBezTo>
                    <a:cubicBezTo>
                      <a:pt x="6141" y="5277"/>
                      <a:pt x="6479" y="5106"/>
                      <a:pt x="6882" y="5041"/>
                    </a:cubicBezTo>
                    <a:cubicBezTo>
                      <a:pt x="7018" y="5019"/>
                      <a:pt x="7156" y="5003"/>
                      <a:pt x="7293" y="5003"/>
                    </a:cubicBezTo>
                    <a:cubicBezTo>
                      <a:pt x="7372" y="5003"/>
                      <a:pt x="7451" y="5009"/>
                      <a:pt x="7529" y="5021"/>
                    </a:cubicBezTo>
                    <a:cubicBezTo>
                      <a:pt x="7733" y="5055"/>
                      <a:pt x="7976" y="5114"/>
                      <a:pt x="8123" y="5266"/>
                    </a:cubicBezTo>
                    <a:cubicBezTo>
                      <a:pt x="8138" y="5281"/>
                      <a:pt x="8155" y="5287"/>
                      <a:pt x="8172" y="5287"/>
                    </a:cubicBezTo>
                    <a:cubicBezTo>
                      <a:pt x="8178" y="5287"/>
                      <a:pt x="8184" y="5286"/>
                      <a:pt x="8190" y="5284"/>
                    </a:cubicBezTo>
                    <a:cubicBezTo>
                      <a:pt x="8216" y="5306"/>
                      <a:pt x="8239" y="5326"/>
                      <a:pt x="8265" y="5348"/>
                    </a:cubicBezTo>
                    <a:cubicBezTo>
                      <a:pt x="8254" y="5345"/>
                      <a:pt x="8246" y="5342"/>
                      <a:pt x="8237" y="5341"/>
                    </a:cubicBezTo>
                    <a:cubicBezTo>
                      <a:pt x="8143" y="5308"/>
                      <a:pt x="8050" y="5280"/>
                      <a:pt x="7950" y="5271"/>
                    </a:cubicBezTo>
                    <a:cubicBezTo>
                      <a:pt x="7900" y="5266"/>
                      <a:pt x="7847" y="5262"/>
                      <a:pt x="7794" y="5262"/>
                    </a:cubicBezTo>
                    <a:cubicBezTo>
                      <a:pt x="7637" y="5262"/>
                      <a:pt x="7480" y="5298"/>
                      <a:pt x="7392" y="5444"/>
                    </a:cubicBezTo>
                    <a:cubicBezTo>
                      <a:pt x="7212" y="5747"/>
                      <a:pt x="7746" y="5855"/>
                      <a:pt x="7930" y="5883"/>
                    </a:cubicBezTo>
                    <a:cubicBezTo>
                      <a:pt x="7997" y="5893"/>
                      <a:pt x="8061" y="5897"/>
                      <a:pt x="8124" y="5897"/>
                    </a:cubicBezTo>
                    <a:cubicBezTo>
                      <a:pt x="8216" y="5897"/>
                      <a:pt x="8307" y="5887"/>
                      <a:pt x="8404" y="5871"/>
                    </a:cubicBezTo>
                    <a:cubicBezTo>
                      <a:pt x="8410" y="5871"/>
                      <a:pt x="8413" y="5870"/>
                      <a:pt x="8419" y="5870"/>
                    </a:cubicBezTo>
                    <a:cubicBezTo>
                      <a:pt x="8440" y="5871"/>
                      <a:pt x="8462" y="5875"/>
                      <a:pt x="8484" y="5878"/>
                    </a:cubicBezTo>
                    <a:cubicBezTo>
                      <a:pt x="8598" y="5897"/>
                      <a:pt x="8726" y="5903"/>
                      <a:pt x="8827" y="5963"/>
                    </a:cubicBezTo>
                    <a:cubicBezTo>
                      <a:pt x="8929" y="6025"/>
                      <a:pt x="9008" y="6093"/>
                      <a:pt x="9132" y="6100"/>
                    </a:cubicBezTo>
                    <a:cubicBezTo>
                      <a:pt x="9133" y="6100"/>
                      <a:pt x="9134" y="6100"/>
                      <a:pt x="9135" y="6100"/>
                    </a:cubicBezTo>
                    <a:cubicBezTo>
                      <a:pt x="9157" y="6100"/>
                      <a:pt x="9174" y="6087"/>
                      <a:pt x="9183" y="6070"/>
                    </a:cubicBezTo>
                    <a:cubicBezTo>
                      <a:pt x="9206" y="6095"/>
                      <a:pt x="9230" y="6120"/>
                      <a:pt x="9255" y="6145"/>
                    </a:cubicBezTo>
                    <a:cubicBezTo>
                      <a:pt x="9317" y="6208"/>
                      <a:pt x="9385" y="6268"/>
                      <a:pt x="9447" y="6332"/>
                    </a:cubicBezTo>
                    <a:cubicBezTo>
                      <a:pt x="9268" y="6250"/>
                      <a:pt x="9066" y="6195"/>
                      <a:pt x="8873" y="6164"/>
                    </a:cubicBezTo>
                    <a:cubicBezTo>
                      <a:pt x="8765" y="6136"/>
                      <a:pt x="8660" y="6112"/>
                      <a:pt x="8549" y="6093"/>
                    </a:cubicBezTo>
                    <a:cubicBezTo>
                      <a:pt x="8337" y="6061"/>
                      <a:pt x="8117" y="6040"/>
                      <a:pt x="7898" y="6040"/>
                    </a:cubicBezTo>
                    <a:cubicBezTo>
                      <a:pt x="7855" y="6040"/>
                      <a:pt x="7812" y="6041"/>
                      <a:pt x="7769" y="6043"/>
                    </a:cubicBezTo>
                    <a:cubicBezTo>
                      <a:pt x="7758" y="6043"/>
                      <a:pt x="7746" y="6043"/>
                      <a:pt x="7735" y="6043"/>
                    </a:cubicBezTo>
                    <a:cubicBezTo>
                      <a:pt x="7566" y="6043"/>
                      <a:pt x="7396" y="6053"/>
                      <a:pt x="7235" y="6077"/>
                    </a:cubicBezTo>
                    <a:cubicBezTo>
                      <a:pt x="6924" y="6122"/>
                      <a:pt x="6592" y="6249"/>
                      <a:pt x="6320" y="6403"/>
                    </a:cubicBezTo>
                    <a:cubicBezTo>
                      <a:pt x="6097" y="6531"/>
                      <a:pt x="5866" y="6684"/>
                      <a:pt x="5823" y="6952"/>
                    </a:cubicBezTo>
                    <a:cubicBezTo>
                      <a:pt x="5775" y="7246"/>
                      <a:pt x="5903" y="7447"/>
                      <a:pt x="6124" y="7622"/>
                    </a:cubicBezTo>
                    <a:cubicBezTo>
                      <a:pt x="6320" y="7779"/>
                      <a:pt x="6536" y="7835"/>
                      <a:pt x="6758" y="7835"/>
                    </a:cubicBezTo>
                    <a:cubicBezTo>
                      <a:pt x="7099" y="7835"/>
                      <a:pt x="7455" y="7702"/>
                      <a:pt x="7777" y="7597"/>
                    </a:cubicBezTo>
                    <a:cubicBezTo>
                      <a:pt x="8132" y="7478"/>
                      <a:pt x="8469" y="7344"/>
                      <a:pt x="8809" y="7194"/>
                    </a:cubicBezTo>
                    <a:cubicBezTo>
                      <a:pt x="8994" y="7114"/>
                      <a:pt x="9170" y="7016"/>
                      <a:pt x="9363" y="6957"/>
                    </a:cubicBezTo>
                    <a:cubicBezTo>
                      <a:pt x="9472" y="6923"/>
                      <a:pt x="9591" y="6890"/>
                      <a:pt x="9706" y="6890"/>
                    </a:cubicBezTo>
                    <a:cubicBezTo>
                      <a:pt x="9787" y="6890"/>
                      <a:pt x="9865" y="6906"/>
                      <a:pt x="9937" y="6951"/>
                    </a:cubicBezTo>
                    <a:cubicBezTo>
                      <a:pt x="9950" y="6961"/>
                      <a:pt x="9964" y="6965"/>
                      <a:pt x="9977" y="6965"/>
                    </a:cubicBezTo>
                    <a:cubicBezTo>
                      <a:pt x="10025" y="6965"/>
                      <a:pt x="10059" y="6907"/>
                      <a:pt x="10022" y="6867"/>
                    </a:cubicBezTo>
                    <a:cubicBezTo>
                      <a:pt x="10016" y="6861"/>
                      <a:pt x="10009" y="6856"/>
                      <a:pt x="10003" y="6853"/>
                    </a:cubicBezTo>
                    <a:cubicBezTo>
                      <a:pt x="10000" y="6846"/>
                      <a:pt x="9996" y="6840"/>
                      <a:pt x="9989" y="6834"/>
                    </a:cubicBezTo>
                    <a:cubicBezTo>
                      <a:pt x="9922" y="6784"/>
                      <a:pt x="9853" y="6735"/>
                      <a:pt x="9785" y="6688"/>
                    </a:cubicBezTo>
                    <a:cubicBezTo>
                      <a:pt x="9788" y="6649"/>
                      <a:pt x="9779" y="6611"/>
                      <a:pt x="9746" y="6583"/>
                    </a:cubicBezTo>
                    <a:cubicBezTo>
                      <a:pt x="9741" y="6577"/>
                      <a:pt x="9732" y="6575"/>
                      <a:pt x="9725" y="6570"/>
                    </a:cubicBezTo>
                    <a:cubicBezTo>
                      <a:pt x="9722" y="6566"/>
                      <a:pt x="9719" y="6562"/>
                      <a:pt x="9715" y="6556"/>
                    </a:cubicBezTo>
                    <a:cubicBezTo>
                      <a:pt x="9716" y="6526"/>
                      <a:pt x="9707" y="6495"/>
                      <a:pt x="9677" y="6472"/>
                    </a:cubicBezTo>
                    <a:cubicBezTo>
                      <a:pt x="9653" y="6456"/>
                      <a:pt x="9630" y="6439"/>
                      <a:pt x="9605" y="6425"/>
                    </a:cubicBezTo>
                    <a:cubicBezTo>
                      <a:pt x="9511" y="6234"/>
                      <a:pt x="9360" y="6080"/>
                      <a:pt x="9232" y="5914"/>
                    </a:cubicBezTo>
                    <a:cubicBezTo>
                      <a:pt x="9089" y="5731"/>
                      <a:pt x="8932" y="5544"/>
                      <a:pt x="8821" y="5341"/>
                    </a:cubicBezTo>
                    <a:cubicBezTo>
                      <a:pt x="8749" y="5207"/>
                      <a:pt x="8687" y="5052"/>
                      <a:pt x="8670" y="4895"/>
                    </a:cubicBezTo>
                    <a:cubicBezTo>
                      <a:pt x="8713" y="4835"/>
                      <a:pt x="8747" y="4764"/>
                      <a:pt x="8778" y="4695"/>
                    </a:cubicBezTo>
                    <a:cubicBezTo>
                      <a:pt x="8857" y="4522"/>
                      <a:pt x="8939" y="4327"/>
                      <a:pt x="8974" y="4139"/>
                    </a:cubicBezTo>
                    <a:cubicBezTo>
                      <a:pt x="9030" y="3823"/>
                      <a:pt x="8902" y="3321"/>
                      <a:pt x="8554" y="3216"/>
                    </a:cubicBezTo>
                    <a:cubicBezTo>
                      <a:pt x="8543" y="3213"/>
                      <a:pt x="8533" y="3210"/>
                      <a:pt x="8521" y="3209"/>
                    </a:cubicBezTo>
                    <a:cubicBezTo>
                      <a:pt x="8489" y="3187"/>
                      <a:pt x="8453" y="3170"/>
                      <a:pt x="8412" y="3167"/>
                    </a:cubicBezTo>
                    <a:cubicBezTo>
                      <a:pt x="8408" y="3167"/>
                      <a:pt x="8405" y="3167"/>
                      <a:pt x="8401" y="3167"/>
                    </a:cubicBezTo>
                    <a:cubicBezTo>
                      <a:pt x="8295" y="3167"/>
                      <a:pt x="8205" y="3252"/>
                      <a:pt x="8143" y="3330"/>
                    </a:cubicBezTo>
                    <a:cubicBezTo>
                      <a:pt x="7994" y="3522"/>
                      <a:pt x="7988" y="3741"/>
                      <a:pt x="8005" y="3974"/>
                    </a:cubicBezTo>
                    <a:cubicBezTo>
                      <a:pt x="8024" y="4263"/>
                      <a:pt x="8103" y="4557"/>
                      <a:pt x="8243" y="4810"/>
                    </a:cubicBezTo>
                    <a:cubicBezTo>
                      <a:pt x="8244" y="4825"/>
                      <a:pt x="8247" y="4841"/>
                      <a:pt x="8250" y="4855"/>
                    </a:cubicBezTo>
                    <a:cubicBezTo>
                      <a:pt x="8247" y="4866"/>
                      <a:pt x="8247" y="4875"/>
                      <a:pt x="8246" y="4887"/>
                    </a:cubicBezTo>
                    <a:cubicBezTo>
                      <a:pt x="8175" y="4796"/>
                      <a:pt x="8109" y="4704"/>
                      <a:pt x="8050" y="4607"/>
                    </a:cubicBezTo>
                    <a:cubicBezTo>
                      <a:pt x="7986" y="4505"/>
                      <a:pt x="7947" y="4397"/>
                      <a:pt x="7919" y="4286"/>
                    </a:cubicBezTo>
                    <a:cubicBezTo>
                      <a:pt x="7914" y="4257"/>
                      <a:pt x="7907" y="4228"/>
                      <a:pt x="7898" y="4202"/>
                    </a:cubicBezTo>
                    <a:cubicBezTo>
                      <a:pt x="7871" y="4072"/>
                      <a:pt x="7855" y="3937"/>
                      <a:pt x="7829" y="3801"/>
                    </a:cubicBezTo>
                    <a:cubicBezTo>
                      <a:pt x="7783" y="3529"/>
                      <a:pt x="7753" y="3254"/>
                      <a:pt x="7681" y="2987"/>
                    </a:cubicBezTo>
                    <a:cubicBezTo>
                      <a:pt x="7648" y="2864"/>
                      <a:pt x="7635" y="2737"/>
                      <a:pt x="7594" y="2616"/>
                    </a:cubicBezTo>
                    <a:cubicBezTo>
                      <a:pt x="7552" y="2492"/>
                      <a:pt x="7491" y="2374"/>
                      <a:pt x="7452" y="2250"/>
                    </a:cubicBezTo>
                    <a:cubicBezTo>
                      <a:pt x="7385" y="2044"/>
                      <a:pt x="7284" y="1789"/>
                      <a:pt x="7101" y="1655"/>
                    </a:cubicBezTo>
                    <a:cubicBezTo>
                      <a:pt x="7084" y="1632"/>
                      <a:pt x="7065" y="1609"/>
                      <a:pt x="7044" y="1590"/>
                    </a:cubicBezTo>
                    <a:cubicBezTo>
                      <a:pt x="7000" y="1553"/>
                      <a:pt x="6953" y="1528"/>
                      <a:pt x="6902" y="1515"/>
                    </a:cubicBezTo>
                    <a:cubicBezTo>
                      <a:pt x="6827" y="1481"/>
                      <a:pt x="6743" y="1469"/>
                      <a:pt x="6654" y="1469"/>
                    </a:cubicBezTo>
                    <a:cubicBezTo>
                      <a:pt x="6627" y="1469"/>
                      <a:pt x="6599" y="1470"/>
                      <a:pt x="6571" y="1472"/>
                    </a:cubicBezTo>
                    <a:cubicBezTo>
                      <a:pt x="6378" y="1488"/>
                      <a:pt x="6306" y="1654"/>
                      <a:pt x="6254" y="1818"/>
                    </a:cubicBezTo>
                    <a:cubicBezTo>
                      <a:pt x="6183" y="2034"/>
                      <a:pt x="6199" y="2230"/>
                      <a:pt x="6251" y="2448"/>
                    </a:cubicBezTo>
                    <a:cubicBezTo>
                      <a:pt x="6278" y="2560"/>
                      <a:pt x="6284" y="2674"/>
                      <a:pt x="6323" y="2782"/>
                    </a:cubicBezTo>
                    <a:cubicBezTo>
                      <a:pt x="6359" y="2879"/>
                      <a:pt x="6401" y="2977"/>
                      <a:pt x="6438" y="3073"/>
                    </a:cubicBezTo>
                    <a:cubicBezTo>
                      <a:pt x="6601" y="3474"/>
                      <a:pt x="6853" y="3824"/>
                      <a:pt x="7136" y="4149"/>
                    </a:cubicBezTo>
                    <a:cubicBezTo>
                      <a:pt x="7162" y="4183"/>
                      <a:pt x="7186" y="4219"/>
                      <a:pt x="7209" y="4254"/>
                    </a:cubicBezTo>
                    <a:cubicBezTo>
                      <a:pt x="7209" y="4255"/>
                      <a:pt x="7212" y="4260"/>
                      <a:pt x="7212" y="4261"/>
                    </a:cubicBezTo>
                    <a:cubicBezTo>
                      <a:pt x="7120" y="4219"/>
                      <a:pt x="7028" y="4177"/>
                      <a:pt x="6938" y="4134"/>
                    </a:cubicBezTo>
                    <a:cubicBezTo>
                      <a:pt x="6912" y="4117"/>
                      <a:pt x="6888" y="4098"/>
                      <a:pt x="6861" y="4082"/>
                    </a:cubicBezTo>
                    <a:cubicBezTo>
                      <a:pt x="6716" y="3990"/>
                      <a:pt x="6572" y="3899"/>
                      <a:pt x="6430" y="3806"/>
                    </a:cubicBezTo>
                    <a:cubicBezTo>
                      <a:pt x="6362" y="3754"/>
                      <a:pt x="6290" y="3706"/>
                      <a:pt x="6219" y="3659"/>
                    </a:cubicBezTo>
                    <a:cubicBezTo>
                      <a:pt x="6076" y="3520"/>
                      <a:pt x="5927" y="3390"/>
                      <a:pt x="5810" y="3229"/>
                    </a:cubicBezTo>
                    <a:cubicBezTo>
                      <a:pt x="5781" y="3187"/>
                      <a:pt x="5754" y="3144"/>
                      <a:pt x="5731" y="3096"/>
                    </a:cubicBezTo>
                    <a:cubicBezTo>
                      <a:pt x="5729" y="3092"/>
                      <a:pt x="5729" y="3086"/>
                      <a:pt x="5728" y="3081"/>
                    </a:cubicBezTo>
                    <a:cubicBezTo>
                      <a:pt x="5706" y="3034"/>
                      <a:pt x="5683" y="2985"/>
                      <a:pt x="5658" y="2939"/>
                    </a:cubicBezTo>
                    <a:cubicBezTo>
                      <a:pt x="5601" y="2795"/>
                      <a:pt x="5562" y="2639"/>
                      <a:pt x="5540" y="2497"/>
                    </a:cubicBezTo>
                    <a:cubicBezTo>
                      <a:pt x="5490" y="2178"/>
                      <a:pt x="5522" y="1852"/>
                      <a:pt x="5516" y="1530"/>
                    </a:cubicBezTo>
                    <a:cubicBezTo>
                      <a:pt x="5511" y="1267"/>
                      <a:pt x="5473" y="1015"/>
                      <a:pt x="5382" y="766"/>
                    </a:cubicBezTo>
                    <a:cubicBezTo>
                      <a:pt x="5278" y="486"/>
                      <a:pt x="5132" y="290"/>
                      <a:pt x="4887" y="124"/>
                    </a:cubicBezTo>
                    <a:cubicBezTo>
                      <a:pt x="4762" y="40"/>
                      <a:pt x="4618" y="1"/>
                      <a:pt x="4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5"/>
              <p:cNvSpPr/>
              <p:nvPr/>
            </p:nvSpPr>
            <p:spPr>
              <a:xfrm>
                <a:off x="3091100" y="3652525"/>
                <a:ext cx="251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201" extrusionOk="0">
                    <a:moveTo>
                      <a:pt x="259" y="1"/>
                    </a:moveTo>
                    <a:cubicBezTo>
                      <a:pt x="230" y="1"/>
                      <a:pt x="201" y="6"/>
                      <a:pt x="173" y="19"/>
                    </a:cubicBezTo>
                    <a:cubicBezTo>
                      <a:pt x="108" y="52"/>
                      <a:pt x="71" y="117"/>
                      <a:pt x="48" y="182"/>
                    </a:cubicBezTo>
                    <a:cubicBezTo>
                      <a:pt x="0" y="315"/>
                      <a:pt x="12" y="466"/>
                      <a:pt x="55" y="599"/>
                    </a:cubicBezTo>
                    <a:cubicBezTo>
                      <a:pt x="80" y="672"/>
                      <a:pt x="113" y="743"/>
                      <a:pt x="159" y="808"/>
                    </a:cubicBezTo>
                    <a:cubicBezTo>
                      <a:pt x="205" y="868"/>
                      <a:pt x="263" y="916"/>
                      <a:pt x="320" y="962"/>
                    </a:cubicBezTo>
                    <a:cubicBezTo>
                      <a:pt x="397" y="1027"/>
                      <a:pt x="490" y="1096"/>
                      <a:pt x="591" y="1135"/>
                    </a:cubicBezTo>
                    <a:cubicBezTo>
                      <a:pt x="616" y="1149"/>
                      <a:pt x="640" y="1165"/>
                      <a:pt x="666" y="1177"/>
                    </a:cubicBezTo>
                    <a:cubicBezTo>
                      <a:pt x="700" y="1191"/>
                      <a:pt x="744" y="1201"/>
                      <a:pt x="787" y="1201"/>
                    </a:cubicBezTo>
                    <a:cubicBezTo>
                      <a:pt x="838" y="1201"/>
                      <a:pt x="888" y="1187"/>
                      <a:pt x="918" y="1149"/>
                    </a:cubicBezTo>
                    <a:cubicBezTo>
                      <a:pt x="936" y="1126"/>
                      <a:pt x="944" y="1096"/>
                      <a:pt x="950" y="1061"/>
                    </a:cubicBezTo>
                    <a:cubicBezTo>
                      <a:pt x="1006" y="952"/>
                      <a:pt x="991" y="780"/>
                      <a:pt x="957" y="671"/>
                    </a:cubicBezTo>
                    <a:cubicBezTo>
                      <a:pt x="916" y="527"/>
                      <a:pt x="846" y="387"/>
                      <a:pt x="756" y="270"/>
                    </a:cubicBezTo>
                    <a:cubicBezTo>
                      <a:pt x="675" y="166"/>
                      <a:pt x="547" y="58"/>
                      <a:pt x="408" y="39"/>
                    </a:cubicBezTo>
                    <a:cubicBezTo>
                      <a:pt x="362" y="17"/>
                      <a:pt x="311" y="1"/>
                      <a:pt x="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5"/>
              <p:cNvSpPr/>
              <p:nvPr/>
            </p:nvSpPr>
            <p:spPr>
              <a:xfrm>
                <a:off x="3058375" y="3677975"/>
                <a:ext cx="4547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30" extrusionOk="0">
                    <a:moveTo>
                      <a:pt x="1317" y="1"/>
                    </a:moveTo>
                    <a:cubicBezTo>
                      <a:pt x="1270" y="1"/>
                      <a:pt x="1222" y="11"/>
                      <a:pt x="1178" y="22"/>
                    </a:cubicBezTo>
                    <a:cubicBezTo>
                      <a:pt x="1139" y="30"/>
                      <a:pt x="1100" y="45"/>
                      <a:pt x="1063" y="59"/>
                    </a:cubicBezTo>
                    <a:cubicBezTo>
                      <a:pt x="718" y="90"/>
                      <a:pt x="369" y="216"/>
                      <a:pt x="153" y="483"/>
                    </a:cubicBezTo>
                    <a:cubicBezTo>
                      <a:pt x="91" y="558"/>
                      <a:pt x="23" y="659"/>
                      <a:pt x="12" y="758"/>
                    </a:cubicBezTo>
                    <a:cubicBezTo>
                      <a:pt x="0" y="871"/>
                      <a:pt x="70" y="973"/>
                      <a:pt x="175" y="1012"/>
                    </a:cubicBezTo>
                    <a:cubicBezTo>
                      <a:pt x="208" y="1025"/>
                      <a:pt x="243" y="1030"/>
                      <a:pt x="279" y="1030"/>
                    </a:cubicBezTo>
                    <a:cubicBezTo>
                      <a:pt x="345" y="1030"/>
                      <a:pt x="412" y="1012"/>
                      <a:pt x="472" y="990"/>
                    </a:cubicBezTo>
                    <a:cubicBezTo>
                      <a:pt x="578" y="953"/>
                      <a:pt x="682" y="901"/>
                      <a:pt x="780" y="842"/>
                    </a:cubicBezTo>
                    <a:cubicBezTo>
                      <a:pt x="881" y="780"/>
                      <a:pt x="959" y="699"/>
                      <a:pt x="1047" y="621"/>
                    </a:cubicBezTo>
                    <a:cubicBezTo>
                      <a:pt x="1132" y="548"/>
                      <a:pt x="1218" y="476"/>
                      <a:pt x="1302" y="399"/>
                    </a:cubicBezTo>
                    <a:cubicBezTo>
                      <a:pt x="1351" y="356"/>
                      <a:pt x="1406" y="319"/>
                      <a:pt x="1451" y="274"/>
                    </a:cubicBezTo>
                    <a:cubicBezTo>
                      <a:pt x="1459" y="265"/>
                      <a:pt x="1468" y="252"/>
                      <a:pt x="1474" y="241"/>
                    </a:cubicBezTo>
                    <a:cubicBezTo>
                      <a:pt x="1489" y="238"/>
                      <a:pt x="1504" y="232"/>
                      <a:pt x="1521" y="231"/>
                    </a:cubicBezTo>
                    <a:cubicBezTo>
                      <a:pt x="1564" y="224"/>
                      <a:pt x="1609" y="218"/>
                      <a:pt x="1654" y="215"/>
                    </a:cubicBezTo>
                    <a:cubicBezTo>
                      <a:pt x="1697" y="211"/>
                      <a:pt x="1740" y="209"/>
                      <a:pt x="1783" y="198"/>
                    </a:cubicBezTo>
                    <a:cubicBezTo>
                      <a:pt x="1818" y="186"/>
                      <a:pt x="1818" y="133"/>
                      <a:pt x="1783" y="121"/>
                    </a:cubicBezTo>
                    <a:cubicBezTo>
                      <a:pt x="1738" y="104"/>
                      <a:pt x="1688" y="98"/>
                      <a:pt x="1637" y="98"/>
                    </a:cubicBezTo>
                    <a:cubicBezTo>
                      <a:pt x="1606" y="98"/>
                      <a:pt x="1574" y="101"/>
                      <a:pt x="1544" y="104"/>
                    </a:cubicBezTo>
                    <a:cubicBezTo>
                      <a:pt x="1525" y="104"/>
                      <a:pt x="1508" y="104"/>
                      <a:pt x="1489" y="107"/>
                    </a:cubicBezTo>
                    <a:cubicBezTo>
                      <a:pt x="1504" y="100"/>
                      <a:pt x="1502" y="74"/>
                      <a:pt x="1482" y="72"/>
                    </a:cubicBezTo>
                    <a:lnTo>
                      <a:pt x="1471" y="72"/>
                    </a:lnTo>
                    <a:cubicBezTo>
                      <a:pt x="1458" y="54"/>
                      <a:pt x="1442" y="38"/>
                      <a:pt x="1420" y="25"/>
                    </a:cubicBezTo>
                    <a:cubicBezTo>
                      <a:pt x="1389" y="7"/>
                      <a:pt x="1353" y="1"/>
                      <a:pt x="13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5"/>
              <p:cNvSpPr/>
              <p:nvPr/>
            </p:nvSpPr>
            <p:spPr>
              <a:xfrm>
                <a:off x="3051100" y="3685175"/>
                <a:ext cx="90025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338" extrusionOk="0">
                    <a:moveTo>
                      <a:pt x="2788" y="0"/>
                    </a:moveTo>
                    <a:cubicBezTo>
                      <a:pt x="2554" y="0"/>
                      <a:pt x="2341" y="64"/>
                      <a:pt x="2115" y="129"/>
                    </a:cubicBezTo>
                    <a:cubicBezTo>
                      <a:pt x="1877" y="195"/>
                      <a:pt x="1646" y="312"/>
                      <a:pt x="1432" y="431"/>
                    </a:cubicBezTo>
                    <a:cubicBezTo>
                      <a:pt x="1188" y="566"/>
                      <a:pt x="976" y="746"/>
                      <a:pt x="760" y="922"/>
                    </a:cubicBezTo>
                    <a:cubicBezTo>
                      <a:pt x="568" y="1076"/>
                      <a:pt x="387" y="1234"/>
                      <a:pt x="248" y="1440"/>
                    </a:cubicBezTo>
                    <a:cubicBezTo>
                      <a:pt x="136" y="1603"/>
                      <a:pt x="0" y="1861"/>
                      <a:pt x="32" y="2069"/>
                    </a:cubicBezTo>
                    <a:cubicBezTo>
                      <a:pt x="49" y="2191"/>
                      <a:pt x="123" y="2269"/>
                      <a:pt x="221" y="2307"/>
                    </a:cubicBezTo>
                    <a:cubicBezTo>
                      <a:pt x="241" y="2323"/>
                      <a:pt x="266" y="2333"/>
                      <a:pt x="295" y="2333"/>
                    </a:cubicBezTo>
                    <a:cubicBezTo>
                      <a:pt x="302" y="2333"/>
                      <a:pt x="309" y="2332"/>
                      <a:pt x="316" y="2331"/>
                    </a:cubicBezTo>
                    <a:cubicBezTo>
                      <a:pt x="338" y="2335"/>
                      <a:pt x="359" y="2337"/>
                      <a:pt x="381" y="2337"/>
                    </a:cubicBezTo>
                    <a:cubicBezTo>
                      <a:pt x="386" y="2337"/>
                      <a:pt x="390" y="2337"/>
                      <a:pt x="395" y="2337"/>
                    </a:cubicBezTo>
                    <a:cubicBezTo>
                      <a:pt x="639" y="2336"/>
                      <a:pt x="815" y="2190"/>
                      <a:pt x="995" y="2049"/>
                    </a:cubicBezTo>
                    <a:cubicBezTo>
                      <a:pt x="1211" y="1880"/>
                      <a:pt x="1409" y="1694"/>
                      <a:pt x="1610" y="1508"/>
                    </a:cubicBezTo>
                    <a:cubicBezTo>
                      <a:pt x="1845" y="1292"/>
                      <a:pt x="2066" y="1056"/>
                      <a:pt x="2299" y="838"/>
                    </a:cubicBezTo>
                    <a:cubicBezTo>
                      <a:pt x="2410" y="736"/>
                      <a:pt x="2518" y="623"/>
                      <a:pt x="2637" y="529"/>
                    </a:cubicBezTo>
                    <a:cubicBezTo>
                      <a:pt x="2759" y="433"/>
                      <a:pt x="2898" y="359"/>
                      <a:pt x="3032" y="280"/>
                    </a:cubicBezTo>
                    <a:cubicBezTo>
                      <a:pt x="3042" y="273"/>
                      <a:pt x="3052" y="266"/>
                      <a:pt x="3059" y="256"/>
                    </a:cubicBezTo>
                    <a:cubicBezTo>
                      <a:pt x="3225" y="256"/>
                      <a:pt x="3393" y="282"/>
                      <a:pt x="3551" y="284"/>
                    </a:cubicBezTo>
                    <a:cubicBezTo>
                      <a:pt x="3551" y="285"/>
                      <a:pt x="3552" y="285"/>
                      <a:pt x="3553" y="285"/>
                    </a:cubicBezTo>
                    <a:cubicBezTo>
                      <a:pt x="3587" y="285"/>
                      <a:pt x="3600" y="224"/>
                      <a:pt x="3561" y="217"/>
                    </a:cubicBezTo>
                    <a:cubicBezTo>
                      <a:pt x="3412" y="191"/>
                      <a:pt x="3255" y="159"/>
                      <a:pt x="3099" y="150"/>
                    </a:cubicBezTo>
                    <a:cubicBezTo>
                      <a:pt x="3096" y="83"/>
                      <a:pt x="3049" y="21"/>
                      <a:pt x="2968" y="15"/>
                    </a:cubicBezTo>
                    <a:cubicBezTo>
                      <a:pt x="2962" y="14"/>
                      <a:pt x="2955" y="14"/>
                      <a:pt x="2949" y="14"/>
                    </a:cubicBezTo>
                    <a:cubicBezTo>
                      <a:pt x="2933" y="14"/>
                      <a:pt x="2916" y="15"/>
                      <a:pt x="2899" y="16"/>
                    </a:cubicBezTo>
                    <a:cubicBezTo>
                      <a:pt x="2887" y="9"/>
                      <a:pt x="2874" y="3"/>
                      <a:pt x="2857" y="2"/>
                    </a:cubicBezTo>
                    <a:cubicBezTo>
                      <a:pt x="2834" y="1"/>
                      <a:pt x="2811" y="0"/>
                      <a:pt x="2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5"/>
              <p:cNvSpPr/>
              <p:nvPr/>
            </p:nvSpPr>
            <p:spPr>
              <a:xfrm>
                <a:off x="2963825" y="3637650"/>
                <a:ext cx="1163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2436" extrusionOk="0">
                    <a:moveTo>
                      <a:pt x="3154" y="1"/>
                    </a:moveTo>
                    <a:cubicBezTo>
                      <a:pt x="3146" y="1"/>
                      <a:pt x="3137" y="1"/>
                      <a:pt x="3128" y="2"/>
                    </a:cubicBezTo>
                    <a:cubicBezTo>
                      <a:pt x="3027" y="12"/>
                      <a:pt x="2915" y="64"/>
                      <a:pt x="2890" y="172"/>
                    </a:cubicBezTo>
                    <a:cubicBezTo>
                      <a:pt x="2863" y="290"/>
                      <a:pt x="2907" y="398"/>
                      <a:pt x="2951" y="506"/>
                    </a:cubicBezTo>
                    <a:cubicBezTo>
                      <a:pt x="2974" y="568"/>
                      <a:pt x="2998" y="629"/>
                      <a:pt x="3030" y="686"/>
                    </a:cubicBezTo>
                    <a:cubicBezTo>
                      <a:pt x="3066" y="750"/>
                      <a:pt x="3114" y="806"/>
                      <a:pt x="3147" y="867"/>
                    </a:cubicBezTo>
                    <a:cubicBezTo>
                      <a:pt x="3217" y="992"/>
                      <a:pt x="3302" y="1109"/>
                      <a:pt x="3416" y="1197"/>
                    </a:cubicBezTo>
                    <a:cubicBezTo>
                      <a:pt x="3475" y="1244"/>
                      <a:pt x="3529" y="1295"/>
                      <a:pt x="3594" y="1334"/>
                    </a:cubicBezTo>
                    <a:cubicBezTo>
                      <a:pt x="3621" y="1349"/>
                      <a:pt x="3648" y="1364"/>
                      <a:pt x="3676" y="1378"/>
                    </a:cubicBezTo>
                    <a:cubicBezTo>
                      <a:pt x="3650" y="1381"/>
                      <a:pt x="3627" y="1383"/>
                      <a:pt x="3601" y="1384"/>
                    </a:cubicBezTo>
                    <a:cubicBezTo>
                      <a:pt x="3599" y="1377"/>
                      <a:pt x="3594" y="1370"/>
                      <a:pt x="3585" y="1368"/>
                    </a:cubicBezTo>
                    <a:cubicBezTo>
                      <a:pt x="3435" y="1338"/>
                      <a:pt x="3274" y="1325"/>
                      <a:pt x="3121" y="1313"/>
                    </a:cubicBezTo>
                    <a:cubicBezTo>
                      <a:pt x="3116" y="1309"/>
                      <a:pt x="3111" y="1305"/>
                      <a:pt x="3104" y="1303"/>
                    </a:cubicBezTo>
                    <a:cubicBezTo>
                      <a:pt x="2987" y="1273"/>
                      <a:pt x="2857" y="1274"/>
                      <a:pt x="2739" y="1253"/>
                    </a:cubicBezTo>
                    <a:cubicBezTo>
                      <a:pt x="2613" y="1231"/>
                      <a:pt x="2488" y="1208"/>
                      <a:pt x="2364" y="1187"/>
                    </a:cubicBezTo>
                    <a:cubicBezTo>
                      <a:pt x="2242" y="1165"/>
                      <a:pt x="2119" y="1151"/>
                      <a:pt x="1998" y="1123"/>
                    </a:cubicBezTo>
                    <a:cubicBezTo>
                      <a:pt x="1888" y="1100"/>
                      <a:pt x="1775" y="1086"/>
                      <a:pt x="1666" y="1060"/>
                    </a:cubicBezTo>
                    <a:cubicBezTo>
                      <a:pt x="1632" y="1045"/>
                      <a:pt x="1596" y="1035"/>
                      <a:pt x="1564" y="1029"/>
                    </a:cubicBezTo>
                    <a:cubicBezTo>
                      <a:pt x="1522" y="1022"/>
                      <a:pt x="1482" y="1011"/>
                      <a:pt x="1443" y="1001"/>
                    </a:cubicBezTo>
                    <a:cubicBezTo>
                      <a:pt x="1247" y="919"/>
                      <a:pt x="1027" y="876"/>
                      <a:pt x="820" y="876"/>
                    </a:cubicBezTo>
                    <a:cubicBezTo>
                      <a:pt x="786" y="876"/>
                      <a:pt x="753" y="877"/>
                      <a:pt x="721" y="880"/>
                    </a:cubicBezTo>
                    <a:cubicBezTo>
                      <a:pt x="541" y="893"/>
                      <a:pt x="340" y="907"/>
                      <a:pt x="177" y="993"/>
                    </a:cubicBezTo>
                    <a:cubicBezTo>
                      <a:pt x="91" y="1038"/>
                      <a:pt x="17" y="1116"/>
                      <a:pt x="10" y="1217"/>
                    </a:cubicBezTo>
                    <a:cubicBezTo>
                      <a:pt x="0" y="1338"/>
                      <a:pt x="84" y="1465"/>
                      <a:pt x="189" y="1520"/>
                    </a:cubicBezTo>
                    <a:cubicBezTo>
                      <a:pt x="257" y="1556"/>
                      <a:pt x="333" y="1558"/>
                      <a:pt x="407" y="1571"/>
                    </a:cubicBezTo>
                    <a:cubicBezTo>
                      <a:pt x="505" y="1590"/>
                      <a:pt x="600" y="1607"/>
                      <a:pt x="699" y="1609"/>
                    </a:cubicBezTo>
                    <a:cubicBezTo>
                      <a:pt x="714" y="1609"/>
                      <a:pt x="729" y="1609"/>
                      <a:pt x="744" y="1609"/>
                    </a:cubicBezTo>
                    <a:cubicBezTo>
                      <a:pt x="897" y="1609"/>
                      <a:pt x="1053" y="1596"/>
                      <a:pt x="1201" y="1564"/>
                    </a:cubicBezTo>
                    <a:cubicBezTo>
                      <a:pt x="1322" y="1540"/>
                      <a:pt x="1439" y="1498"/>
                      <a:pt x="1553" y="1446"/>
                    </a:cubicBezTo>
                    <a:cubicBezTo>
                      <a:pt x="1610" y="1420"/>
                      <a:pt x="1681" y="1388"/>
                      <a:pt x="1731" y="1339"/>
                    </a:cubicBezTo>
                    <a:cubicBezTo>
                      <a:pt x="1772" y="1338"/>
                      <a:pt x="1812" y="1337"/>
                      <a:pt x="1852" y="1337"/>
                    </a:cubicBezTo>
                    <a:cubicBezTo>
                      <a:pt x="2104" y="1337"/>
                      <a:pt x="2351" y="1368"/>
                      <a:pt x="2606" y="1374"/>
                    </a:cubicBezTo>
                    <a:cubicBezTo>
                      <a:pt x="2642" y="1375"/>
                      <a:pt x="2677" y="1377"/>
                      <a:pt x="2713" y="1378"/>
                    </a:cubicBezTo>
                    <a:cubicBezTo>
                      <a:pt x="2755" y="1384"/>
                      <a:pt x="2798" y="1388"/>
                      <a:pt x="2840" y="1390"/>
                    </a:cubicBezTo>
                    <a:cubicBezTo>
                      <a:pt x="2657" y="1410"/>
                      <a:pt x="2494" y="1429"/>
                      <a:pt x="2317" y="1485"/>
                    </a:cubicBezTo>
                    <a:cubicBezTo>
                      <a:pt x="2020" y="1579"/>
                      <a:pt x="1753" y="1691"/>
                      <a:pt x="1568" y="1958"/>
                    </a:cubicBezTo>
                    <a:cubicBezTo>
                      <a:pt x="1496" y="2063"/>
                      <a:pt x="1429" y="2210"/>
                      <a:pt x="1502" y="2332"/>
                    </a:cubicBezTo>
                    <a:cubicBezTo>
                      <a:pt x="1547" y="2407"/>
                      <a:pt x="1620" y="2435"/>
                      <a:pt x="1697" y="2435"/>
                    </a:cubicBezTo>
                    <a:cubicBezTo>
                      <a:pt x="1728" y="2435"/>
                      <a:pt x="1759" y="2431"/>
                      <a:pt x="1789" y="2423"/>
                    </a:cubicBezTo>
                    <a:cubicBezTo>
                      <a:pt x="1933" y="2387"/>
                      <a:pt x="2041" y="2311"/>
                      <a:pt x="2158" y="2226"/>
                    </a:cubicBezTo>
                    <a:cubicBezTo>
                      <a:pt x="2301" y="2121"/>
                      <a:pt x="2440" y="2012"/>
                      <a:pt x="2583" y="1904"/>
                    </a:cubicBezTo>
                    <a:cubicBezTo>
                      <a:pt x="2743" y="1785"/>
                      <a:pt x="2922" y="1677"/>
                      <a:pt x="3114" y="1612"/>
                    </a:cubicBezTo>
                    <a:cubicBezTo>
                      <a:pt x="3207" y="1579"/>
                      <a:pt x="3302" y="1576"/>
                      <a:pt x="3398" y="1554"/>
                    </a:cubicBezTo>
                    <a:cubicBezTo>
                      <a:pt x="3517" y="1528"/>
                      <a:pt x="3628" y="1507"/>
                      <a:pt x="3751" y="1501"/>
                    </a:cubicBezTo>
                    <a:cubicBezTo>
                      <a:pt x="3793" y="1499"/>
                      <a:pt x="3814" y="1468"/>
                      <a:pt x="3816" y="1434"/>
                    </a:cubicBezTo>
                    <a:cubicBezTo>
                      <a:pt x="3829" y="1434"/>
                      <a:pt x="3839" y="1432"/>
                      <a:pt x="3849" y="1422"/>
                    </a:cubicBezTo>
                    <a:lnTo>
                      <a:pt x="3849" y="1424"/>
                    </a:lnTo>
                    <a:cubicBezTo>
                      <a:pt x="3866" y="1468"/>
                      <a:pt x="3888" y="1507"/>
                      <a:pt x="3922" y="1537"/>
                    </a:cubicBezTo>
                    <a:cubicBezTo>
                      <a:pt x="3943" y="1557"/>
                      <a:pt x="3968" y="1566"/>
                      <a:pt x="3992" y="1566"/>
                    </a:cubicBezTo>
                    <a:cubicBezTo>
                      <a:pt x="4040" y="1566"/>
                      <a:pt x="4085" y="1530"/>
                      <a:pt x="4091" y="1482"/>
                    </a:cubicBezTo>
                    <a:cubicBezTo>
                      <a:pt x="4131" y="1503"/>
                      <a:pt x="4164" y="1520"/>
                      <a:pt x="4206" y="1520"/>
                    </a:cubicBezTo>
                    <a:cubicBezTo>
                      <a:pt x="4215" y="1520"/>
                      <a:pt x="4223" y="1519"/>
                      <a:pt x="4232" y="1518"/>
                    </a:cubicBezTo>
                    <a:cubicBezTo>
                      <a:pt x="4235" y="1518"/>
                      <a:pt x="4235" y="1515"/>
                      <a:pt x="4238" y="1514"/>
                    </a:cubicBezTo>
                    <a:cubicBezTo>
                      <a:pt x="4254" y="1525"/>
                      <a:pt x="4271" y="1535"/>
                      <a:pt x="4291" y="1540"/>
                    </a:cubicBezTo>
                    <a:cubicBezTo>
                      <a:pt x="4324" y="1547"/>
                      <a:pt x="4355" y="1547"/>
                      <a:pt x="4386" y="1561"/>
                    </a:cubicBezTo>
                    <a:cubicBezTo>
                      <a:pt x="4421" y="1577"/>
                      <a:pt x="4454" y="1594"/>
                      <a:pt x="4493" y="1600"/>
                    </a:cubicBezTo>
                    <a:cubicBezTo>
                      <a:pt x="4507" y="1603"/>
                      <a:pt x="4522" y="1604"/>
                      <a:pt x="4536" y="1604"/>
                    </a:cubicBezTo>
                    <a:cubicBezTo>
                      <a:pt x="4564" y="1604"/>
                      <a:pt x="4592" y="1600"/>
                      <a:pt x="4620" y="1597"/>
                    </a:cubicBezTo>
                    <a:cubicBezTo>
                      <a:pt x="4620" y="1597"/>
                      <a:pt x="4621" y="1597"/>
                      <a:pt x="4621" y="1597"/>
                    </a:cubicBezTo>
                    <a:cubicBezTo>
                      <a:pt x="4648" y="1597"/>
                      <a:pt x="4654" y="1555"/>
                      <a:pt x="4630" y="1544"/>
                    </a:cubicBezTo>
                    <a:cubicBezTo>
                      <a:pt x="4598" y="1528"/>
                      <a:pt x="4568" y="1507"/>
                      <a:pt x="4532" y="1501"/>
                    </a:cubicBezTo>
                    <a:cubicBezTo>
                      <a:pt x="4496" y="1496"/>
                      <a:pt x="4471" y="1482"/>
                      <a:pt x="4440" y="1465"/>
                    </a:cubicBezTo>
                    <a:cubicBezTo>
                      <a:pt x="4407" y="1449"/>
                      <a:pt x="4376" y="1440"/>
                      <a:pt x="4342" y="1434"/>
                    </a:cubicBezTo>
                    <a:cubicBezTo>
                      <a:pt x="4310" y="1429"/>
                      <a:pt x="4288" y="1414"/>
                      <a:pt x="4260" y="1403"/>
                    </a:cubicBezTo>
                    <a:cubicBezTo>
                      <a:pt x="4189" y="1368"/>
                      <a:pt x="4128" y="1319"/>
                      <a:pt x="4065" y="1273"/>
                    </a:cubicBezTo>
                    <a:cubicBezTo>
                      <a:pt x="4039" y="1254"/>
                      <a:pt x="4016" y="1233"/>
                      <a:pt x="3991" y="1211"/>
                    </a:cubicBezTo>
                    <a:cubicBezTo>
                      <a:pt x="3984" y="1201"/>
                      <a:pt x="3978" y="1189"/>
                      <a:pt x="3971" y="1176"/>
                    </a:cubicBezTo>
                    <a:cubicBezTo>
                      <a:pt x="3940" y="1122"/>
                      <a:pt x="3908" y="1067"/>
                      <a:pt x="3885" y="1008"/>
                    </a:cubicBezTo>
                    <a:cubicBezTo>
                      <a:pt x="3857" y="943"/>
                      <a:pt x="3831" y="881"/>
                      <a:pt x="3793" y="822"/>
                    </a:cubicBezTo>
                    <a:cubicBezTo>
                      <a:pt x="3644" y="600"/>
                      <a:pt x="3558" y="338"/>
                      <a:pt x="3383" y="134"/>
                    </a:cubicBezTo>
                    <a:cubicBezTo>
                      <a:pt x="3315" y="55"/>
                      <a:pt x="3255" y="1"/>
                      <a:pt x="31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5"/>
              <p:cNvSpPr/>
              <p:nvPr/>
            </p:nvSpPr>
            <p:spPr>
              <a:xfrm>
                <a:off x="3126850" y="3746800"/>
                <a:ext cx="375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979" extrusionOk="0">
                    <a:moveTo>
                      <a:pt x="1189" y="0"/>
                    </a:moveTo>
                    <a:cubicBezTo>
                      <a:pt x="1120" y="0"/>
                      <a:pt x="1050" y="15"/>
                      <a:pt x="983" y="36"/>
                    </a:cubicBezTo>
                    <a:cubicBezTo>
                      <a:pt x="832" y="54"/>
                      <a:pt x="682" y="110"/>
                      <a:pt x="549" y="165"/>
                    </a:cubicBezTo>
                    <a:cubicBezTo>
                      <a:pt x="356" y="244"/>
                      <a:pt x="154" y="392"/>
                      <a:pt x="65" y="586"/>
                    </a:cubicBezTo>
                    <a:cubicBezTo>
                      <a:pt x="22" y="679"/>
                      <a:pt x="0" y="799"/>
                      <a:pt x="66" y="887"/>
                    </a:cubicBezTo>
                    <a:cubicBezTo>
                      <a:pt x="115" y="952"/>
                      <a:pt x="193" y="979"/>
                      <a:pt x="271" y="979"/>
                    </a:cubicBezTo>
                    <a:cubicBezTo>
                      <a:pt x="285" y="979"/>
                      <a:pt x="300" y="978"/>
                      <a:pt x="314" y="976"/>
                    </a:cubicBezTo>
                    <a:cubicBezTo>
                      <a:pt x="427" y="965"/>
                      <a:pt x="541" y="931"/>
                      <a:pt x="642" y="881"/>
                    </a:cubicBezTo>
                    <a:cubicBezTo>
                      <a:pt x="745" y="829"/>
                      <a:pt x="838" y="750"/>
                      <a:pt x="926" y="673"/>
                    </a:cubicBezTo>
                    <a:cubicBezTo>
                      <a:pt x="967" y="637"/>
                      <a:pt x="998" y="594"/>
                      <a:pt x="1035" y="555"/>
                    </a:cubicBezTo>
                    <a:cubicBezTo>
                      <a:pt x="1083" y="506"/>
                      <a:pt x="1135" y="462"/>
                      <a:pt x="1185" y="414"/>
                    </a:cubicBezTo>
                    <a:cubicBezTo>
                      <a:pt x="1228" y="375"/>
                      <a:pt x="1273" y="335"/>
                      <a:pt x="1320" y="299"/>
                    </a:cubicBezTo>
                    <a:cubicBezTo>
                      <a:pt x="1357" y="270"/>
                      <a:pt x="1401" y="245"/>
                      <a:pt x="1429" y="208"/>
                    </a:cubicBezTo>
                    <a:cubicBezTo>
                      <a:pt x="1499" y="108"/>
                      <a:pt x="1387" y="35"/>
                      <a:pt x="1299" y="13"/>
                    </a:cubicBezTo>
                    <a:cubicBezTo>
                      <a:pt x="1263" y="4"/>
                      <a:pt x="1226" y="0"/>
                      <a:pt x="11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5"/>
              <p:cNvSpPr/>
              <p:nvPr/>
            </p:nvSpPr>
            <p:spPr>
              <a:xfrm>
                <a:off x="3233225" y="3825275"/>
                <a:ext cx="550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370" extrusionOk="0">
                    <a:moveTo>
                      <a:pt x="1914" y="1"/>
                    </a:moveTo>
                    <a:cubicBezTo>
                      <a:pt x="1814" y="1"/>
                      <a:pt x="1708" y="27"/>
                      <a:pt x="1616" y="38"/>
                    </a:cubicBezTo>
                    <a:cubicBezTo>
                      <a:pt x="1577" y="43"/>
                      <a:pt x="1537" y="50"/>
                      <a:pt x="1499" y="60"/>
                    </a:cubicBezTo>
                    <a:cubicBezTo>
                      <a:pt x="1492" y="60"/>
                      <a:pt x="1485" y="61"/>
                      <a:pt x="1476" y="61"/>
                    </a:cubicBezTo>
                    <a:cubicBezTo>
                      <a:pt x="1319" y="81"/>
                      <a:pt x="1175" y="132"/>
                      <a:pt x="1029" y="190"/>
                    </a:cubicBezTo>
                    <a:cubicBezTo>
                      <a:pt x="996" y="200"/>
                      <a:pt x="965" y="208"/>
                      <a:pt x="931" y="221"/>
                    </a:cubicBezTo>
                    <a:cubicBezTo>
                      <a:pt x="878" y="243"/>
                      <a:pt x="826" y="269"/>
                      <a:pt x="773" y="295"/>
                    </a:cubicBezTo>
                    <a:cubicBezTo>
                      <a:pt x="545" y="400"/>
                      <a:pt x="333" y="531"/>
                      <a:pt x="172" y="734"/>
                    </a:cubicBezTo>
                    <a:cubicBezTo>
                      <a:pt x="84" y="845"/>
                      <a:pt x="0" y="1001"/>
                      <a:pt x="23" y="1148"/>
                    </a:cubicBezTo>
                    <a:cubicBezTo>
                      <a:pt x="45" y="1278"/>
                      <a:pt x="149" y="1359"/>
                      <a:pt x="278" y="1367"/>
                    </a:cubicBezTo>
                    <a:cubicBezTo>
                      <a:pt x="296" y="1368"/>
                      <a:pt x="313" y="1369"/>
                      <a:pt x="329" y="1369"/>
                    </a:cubicBezTo>
                    <a:cubicBezTo>
                      <a:pt x="661" y="1369"/>
                      <a:pt x="918" y="1133"/>
                      <a:pt x="1166" y="942"/>
                    </a:cubicBezTo>
                    <a:cubicBezTo>
                      <a:pt x="1335" y="814"/>
                      <a:pt x="1505" y="694"/>
                      <a:pt x="1669" y="557"/>
                    </a:cubicBezTo>
                    <a:cubicBezTo>
                      <a:pt x="1744" y="494"/>
                      <a:pt x="1822" y="427"/>
                      <a:pt x="1912" y="384"/>
                    </a:cubicBezTo>
                    <a:cubicBezTo>
                      <a:pt x="1998" y="342"/>
                      <a:pt x="2082" y="335"/>
                      <a:pt x="2155" y="266"/>
                    </a:cubicBezTo>
                    <a:cubicBezTo>
                      <a:pt x="2203" y="221"/>
                      <a:pt x="2203" y="148"/>
                      <a:pt x="2160" y="99"/>
                    </a:cubicBezTo>
                    <a:cubicBezTo>
                      <a:pt x="2093" y="23"/>
                      <a:pt x="2006" y="1"/>
                      <a:pt x="1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5"/>
              <p:cNvSpPr/>
              <p:nvPr/>
            </p:nvSpPr>
            <p:spPr>
              <a:xfrm>
                <a:off x="3182675" y="4268225"/>
                <a:ext cx="5152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20609" h="8775" extrusionOk="0">
                    <a:moveTo>
                      <a:pt x="2943" y="1065"/>
                    </a:moveTo>
                    <a:cubicBezTo>
                      <a:pt x="3022" y="1065"/>
                      <a:pt x="3081" y="1121"/>
                      <a:pt x="3087" y="1204"/>
                    </a:cubicBezTo>
                    <a:cubicBezTo>
                      <a:pt x="3095" y="1311"/>
                      <a:pt x="3038" y="1445"/>
                      <a:pt x="3001" y="1542"/>
                    </a:cubicBezTo>
                    <a:cubicBezTo>
                      <a:pt x="2949" y="1674"/>
                      <a:pt x="2877" y="1798"/>
                      <a:pt x="2796" y="1916"/>
                    </a:cubicBezTo>
                    <a:cubicBezTo>
                      <a:pt x="2564" y="2252"/>
                      <a:pt x="2303" y="2565"/>
                      <a:pt x="2003" y="2839"/>
                    </a:cubicBezTo>
                    <a:cubicBezTo>
                      <a:pt x="2053" y="2646"/>
                      <a:pt x="2109" y="2457"/>
                      <a:pt x="2174" y="2269"/>
                    </a:cubicBezTo>
                    <a:cubicBezTo>
                      <a:pt x="2264" y="2004"/>
                      <a:pt x="2354" y="1719"/>
                      <a:pt x="2518" y="1488"/>
                    </a:cubicBezTo>
                    <a:cubicBezTo>
                      <a:pt x="2592" y="1383"/>
                      <a:pt x="2672" y="1275"/>
                      <a:pt x="2759" y="1178"/>
                    </a:cubicBezTo>
                    <a:cubicBezTo>
                      <a:pt x="2799" y="1135"/>
                      <a:pt x="2842" y="1085"/>
                      <a:pt x="2900" y="1070"/>
                    </a:cubicBezTo>
                    <a:cubicBezTo>
                      <a:pt x="2915" y="1067"/>
                      <a:pt x="2930" y="1065"/>
                      <a:pt x="2943" y="1065"/>
                    </a:cubicBezTo>
                    <a:close/>
                    <a:moveTo>
                      <a:pt x="16324" y="260"/>
                    </a:moveTo>
                    <a:cubicBezTo>
                      <a:pt x="16529" y="260"/>
                      <a:pt x="16732" y="389"/>
                      <a:pt x="16883" y="508"/>
                    </a:cubicBezTo>
                    <a:cubicBezTo>
                      <a:pt x="17089" y="671"/>
                      <a:pt x="17252" y="881"/>
                      <a:pt x="17382" y="1106"/>
                    </a:cubicBezTo>
                    <a:cubicBezTo>
                      <a:pt x="17669" y="1604"/>
                      <a:pt x="17839" y="2161"/>
                      <a:pt x="17822" y="2735"/>
                    </a:cubicBezTo>
                    <a:cubicBezTo>
                      <a:pt x="17815" y="2990"/>
                      <a:pt x="17789" y="3245"/>
                      <a:pt x="17747" y="3499"/>
                    </a:cubicBezTo>
                    <a:cubicBezTo>
                      <a:pt x="17565" y="3463"/>
                      <a:pt x="17386" y="3384"/>
                      <a:pt x="17234" y="3312"/>
                    </a:cubicBezTo>
                    <a:cubicBezTo>
                      <a:pt x="16991" y="3196"/>
                      <a:pt x="16754" y="3052"/>
                      <a:pt x="16545" y="2886"/>
                    </a:cubicBezTo>
                    <a:cubicBezTo>
                      <a:pt x="16160" y="2578"/>
                      <a:pt x="15903" y="2134"/>
                      <a:pt x="15814" y="1650"/>
                    </a:cubicBezTo>
                    <a:cubicBezTo>
                      <a:pt x="15762" y="1380"/>
                      <a:pt x="15748" y="1085"/>
                      <a:pt x="15818" y="818"/>
                    </a:cubicBezTo>
                    <a:cubicBezTo>
                      <a:pt x="15876" y="595"/>
                      <a:pt x="15972" y="326"/>
                      <a:pt x="16226" y="270"/>
                    </a:cubicBezTo>
                    <a:cubicBezTo>
                      <a:pt x="16259" y="263"/>
                      <a:pt x="16291" y="260"/>
                      <a:pt x="16324" y="260"/>
                    </a:cubicBezTo>
                    <a:close/>
                    <a:moveTo>
                      <a:pt x="7612" y="437"/>
                    </a:moveTo>
                    <a:cubicBezTo>
                      <a:pt x="7781" y="437"/>
                      <a:pt x="7947" y="502"/>
                      <a:pt x="8086" y="608"/>
                    </a:cubicBezTo>
                    <a:cubicBezTo>
                      <a:pt x="8529" y="939"/>
                      <a:pt x="8458" y="1527"/>
                      <a:pt x="8416" y="2013"/>
                    </a:cubicBezTo>
                    <a:cubicBezTo>
                      <a:pt x="8365" y="2615"/>
                      <a:pt x="8148" y="3231"/>
                      <a:pt x="7918" y="3786"/>
                    </a:cubicBezTo>
                    <a:cubicBezTo>
                      <a:pt x="7696" y="4321"/>
                      <a:pt x="7386" y="4822"/>
                      <a:pt x="7036" y="5282"/>
                    </a:cubicBezTo>
                    <a:cubicBezTo>
                      <a:pt x="6785" y="5608"/>
                      <a:pt x="6489" y="5923"/>
                      <a:pt x="6158" y="6187"/>
                    </a:cubicBezTo>
                    <a:cubicBezTo>
                      <a:pt x="6093" y="6040"/>
                      <a:pt x="6037" y="5890"/>
                      <a:pt x="5992" y="5740"/>
                    </a:cubicBezTo>
                    <a:cubicBezTo>
                      <a:pt x="5819" y="5168"/>
                      <a:pt x="5774" y="4554"/>
                      <a:pt x="5789" y="3957"/>
                    </a:cubicBezTo>
                    <a:cubicBezTo>
                      <a:pt x="5813" y="2839"/>
                      <a:pt x="6063" y="1716"/>
                      <a:pt x="6850" y="881"/>
                    </a:cubicBezTo>
                    <a:cubicBezTo>
                      <a:pt x="7002" y="720"/>
                      <a:pt x="7175" y="554"/>
                      <a:pt x="7390" y="476"/>
                    </a:cubicBezTo>
                    <a:cubicBezTo>
                      <a:pt x="7463" y="450"/>
                      <a:pt x="7538" y="437"/>
                      <a:pt x="7612" y="437"/>
                    </a:cubicBezTo>
                    <a:close/>
                    <a:moveTo>
                      <a:pt x="12451" y="1164"/>
                    </a:moveTo>
                    <a:cubicBezTo>
                      <a:pt x="12807" y="1164"/>
                      <a:pt x="13157" y="1363"/>
                      <a:pt x="13358" y="1666"/>
                    </a:cubicBezTo>
                    <a:cubicBezTo>
                      <a:pt x="13655" y="2112"/>
                      <a:pt x="13711" y="2719"/>
                      <a:pt x="13735" y="3242"/>
                    </a:cubicBezTo>
                    <a:cubicBezTo>
                      <a:pt x="13766" y="3881"/>
                      <a:pt x="13656" y="4496"/>
                      <a:pt x="13463" y="5103"/>
                    </a:cubicBezTo>
                    <a:cubicBezTo>
                      <a:pt x="13297" y="5624"/>
                      <a:pt x="13019" y="6076"/>
                      <a:pt x="12702" y="6512"/>
                    </a:cubicBezTo>
                    <a:cubicBezTo>
                      <a:pt x="12610" y="6454"/>
                      <a:pt x="12522" y="6393"/>
                      <a:pt x="12437" y="6327"/>
                    </a:cubicBezTo>
                    <a:cubicBezTo>
                      <a:pt x="11717" y="5761"/>
                      <a:pt x="11305" y="4878"/>
                      <a:pt x="11194" y="3980"/>
                    </a:cubicBezTo>
                    <a:cubicBezTo>
                      <a:pt x="11136" y="3518"/>
                      <a:pt x="11155" y="3029"/>
                      <a:pt x="11273" y="2577"/>
                    </a:cubicBezTo>
                    <a:cubicBezTo>
                      <a:pt x="11345" y="2298"/>
                      <a:pt x="11458" y="2033"/>
                      <a:pt x="11598" y="1781"/>
                    </a:cubicBezTo>
                    <a:cubicBezTo>
                      <a:pt x="11716" y="1565"/>
                      <a:pt x="11847" y="1344"/>
                      <a:pt x="12082" y="1240"/>
                    </a:cubicBezTo>
                    <a:cubicBezTo>
                      <a:pt x="12202" y="1188"/>
                      <a:pt x="12327" y="1164"/>
                      <a:pt x="12451" y="1164"/>
                    </a:cubicBezTo>
                    <a:close/>
                    <a:moveTo>
                      <a:pt x="16291" y="0"/>
                    </a:moveTo>
                    <a:cubicBezTo>
                      <a:pt x="16130" y="0"/>
                      <a:pt x="15973" y="55"/>
                      <a:pt x="15837" y="194"/>
                    </a:cubicBezTo>
                    <a:cubicBezTo>
                      <a:pt x="15458" y="579"/>
                      <a:pt x="15469" y="1269"/>
                      <a:pt x="15573" y="1755"/>
                    </a:cubicBezTo>
                    <a:cubicBezTo>
                      <a:pt x="15688" y="2293"/>
                      <a:pt x="15994" y="2774"/>
                      <a:pt x="16431" y="3107"/>
                    </a:cubicBezTo>
                    <a:cubicBezTo>
                      <a:pt x="16674" y="3293"/>
                      <a:pt x="16947" y="3449"/>
                      <a:pt x="17228" y="3568"/>
                    </a:cubicBezTo>
                    <a:cubicBezTo>
                      <a:pt x="17378" y="3632"/>
                      <a:pt x="17538" y="3691"/>
                      <a:pt x="17699" y="3722"/>
                    </a:cubicBezTo>
                    <a:cubicBezTo>
                      <a:pt x="17656" y="3929"/>
                      <a:pt x="17604" y="4132"/>
                      <a:pt x="17544" y="4331"/>
                    </a:cubicBezTo>
                    <a:cubicBezTo>
                      <a:pt x="17216" y="5379"/>
                      <a:pt x="16527" y="6238"/>
                      <a:pt x="15527" y="6712"/>
                    </a:cubicBezTo>
                    <a:cubicBezTo>
                      <a:pt x="15135" y="6898"/>
                      <a:pt x="14724" y="7004"/>
                      <a:pt x="14299" y="7004"/>
                    </a:cubicBezTo>
                    <a:cubicBezTo>
                      <a:pt x="14168" y="7004"/>
                      <a:pt x="14035" y="6994"/>
                      <a:pt x="13901" y="6973"/>
                    </a:cubicBezTo>
                    <a:cubicBezTo>
                      <a:pt x="13554" y="6920"/>
                      <a:pt x="13212" y="6800"/>
                      <a:pt x="12899" y="6631"/>
                    </a:cubicBezTo>
                    <a:cubicBezTo>
                      <a:pt x="13281" y="6101"/>
                      <a:pt x="13580" y="5559"/>
                      <a:pt x="13755" y="4923"/>
                    </a:cubicBezTo>
                    <a:cubicBezTo>
                      <a:pt x="13943" y="4246"/>
                      <a:pt x="14009" y="3578"/>
                      <a:pt x="13940" y="2879"/>
                    </a:cubicBezTo>
                    <a:cubicBezTo>
                      <a:pt x="13884" y="2320"/>
                      <a:pt x="13774" y="1686"/>
                      <a:pt x="13343" y="1279"/>
                    </a:cubicBezTo>
                    <a:cubicBezTo>
                      <a:pt x="13096" y="1048"/>
                      <a:pt x="12765" y="912"/>
                      <a:pt x="12432" y="912"/>
                    </a:cubicBezTo>
                    <a:cubicBezTo>
                      <a:pt x="12255" y="912"/>
                      <a:pt x="12077" y="951"/>
                      <a:pt x="11912" y="1034"/>
                    </a:cubicBezTo>
                    <a:cubicBezTo>
                      <a:pt x="11675" y="1154"/>
                      <a:pt x="11526" y="1370"/>
                      <a:pt x="11400" y="1595"/>
                    </a:cubicBezTo>
                    <a:cubicBezTo>
                      <a:pt x="11246" y="1873"/>
                      <a:pt x="11115" y="2169"/>
                      <a:pt x="11033" y="2476"/>
                    </a:cubicBezTo>
                    <a:cubicBezTo>
                      <a:pt x="10766" y="3485"/>
                      <a:pt x="10924" y="4635"/>
                      <a:pt x="11448" y="5536"/>
                    </a:cubicBezTo>
                    <a:cubicBezTo>
                      <a:pt x="11720" y="6007"/>
                      <a:pt x="12106" y="6409"/>
                      <a:pt x="12559" y="6703"/>
                    </a:cubicBezTo>
                    <a:cubicBezTo>
                      <a:pt x="12213" y="7159"/>
                      <a:pt x="11814" y="7584"/>
                      <a:pt x="11334" y="7900"/>
                    </a:cubicBezTo>
                    <a:cubicBezTo>
                      <a:pt x="10852" y="8217"/>
                      <a:pt x="10269" y="8486"/>
                      <a:pt x="9688" y="8530"/>
                    </a:cubicBezTo>
                    <a:cubicBezTo>
                      <a:pt x="9617" y="8535"/>
                      <a:pt x="9545" y="8537"/>
                      <a:pt x="9474" y="8537"/>
                    </a:cubicBezTo>
                    <a:cubicBezTo>
                      <a:pt x="8458" y="8537"/>
                      <a:pt x="7433" y="8020"/>
                      <a:pt x="6795" y="7245"/>
                    </a:cubicBezTo>
                    <a:cubicBezTo>
                      <a:pt x="6586" y="6993"/>
                      <a:pt x="6409" y="6710"/>
                      <a:pt x="6260" y="6414"/>
                    </a:cubicBezTo>
                    <a:cubicBezTo>
                      <a:pt x="7021" y="5831"/>
                      <a:pt x="7612" y="4988"/>
                      <a:pt x="8006" y="4146"/>
                    </a:cubicBezTo>
                    <a:cubicBezTo>
                      <a:pt x="8287" y="3548"/>
                      <a:pt x="8516" y="2879"/>
                      <a:pt x="8614" y="2223"/>
                    </a:cubicBezTo>
                    <a:cubicBezTo>
                      <a:pt x="8690" y="1709"/>
                      <a:pt x="8759" y="1040"/>
                      <a:pt x="8409" y="608"/>
                    </a:cubicBezTo>
                    <a:cubicBezTo>
                      <a:pt x="8202" y="350"/>
                      <a:pt x="7910" y="214"/>
                      <a:pt x="7613" y="214"/>
                    </a:cubicBezTo>
                    <a:cubicBezTo>
                      <a:pt x="7419" y="214"/>
                      <a:pt x="7222" y="272"/>
                      <a:pt x="7044" y="393"/>
                    </a:cubicBezTo>
                    <a:cubicBezTo>
                      <a:pt x="6605" y="693"/>
                      <a:pt x="6243" y="1171"/>
                      <a:pt x="6015" y="1647"/>
                    </a:cubicBezTo>
                    <a:cubicBezTo>
                      <a:pt x="5741" y="2216"/>
                      <a:pt x="5610" y="2840"/>
                      <a:pt x="5554" y="3467"/>
                    </a:cubicBezTo>
                    <a:cubicBezTo>
                      <a:pt x="5492" y="4152"/>
                      <a:pt x="5513" y="4867"/>
                      <a:pt x="5668" y="5537"/>
                    </a:cubicBezTo>
                    <a:cubicBezTo>
                      <a:pt x="5730" y="5812"/>
                      <a:pt x="5822" y="6085"/>
                      <a:pt x="5937" y="6346"/>
                    </a:cubicBezTo>
                    <a:cubicBezTo>
                      <a:pt x="5446" y="6689"/>
                      <a:pt x="4882" y="6914"/>
                      <a:pt x="4275" y="6914"/>
                    </a:cubicBezTo>
                    <a:cubicBezTo>
                      <a:pt x="4266" y="6914"/>
                      <a:pt x="4256" y="6914"/>
                      <a:pt x="4246" y="6914"/>
                    </a:cubicBezTo>
                    <a:cubicBezTo>
                      <a:pt x="3684" y="6907"/>
                      <a:pt x="3185" y="6721"/>
                      <a:pt x="2766" y="6349"/>
                    </a:cubicBezTo>
                    <a:cubicBezTo>
                      <a:pt x="2341" y="5970"/>
                      <a:pt x="2058" y="5420"/>
                      <a:pt x="1950" y="4861"/>
                    </a:cubicBezTo>
                    <a:cubicBezTo>
                      <a:pt x="1836" y="4276"/>
                      <a:pt x="1819" y="3696"/>
                      <a:pt x="1937" y="3108"/>
                    </a:cubicBezTo>
                    <a:cubicBezTo>
                      <a:pt x="2153" y="2937"/>
                      <a:pt x="2352" y="2747"/>
                      <a:pt x="2527" y="2532"/>
                    </a:cubicBezTo>
                    <a:cubicBezTo>
                      <a:pt x="2714" y="2303"/>
                      <a:pt x="2910" y="2071"/>
                      <a:pt x="3059" y="1813"/>
                    </a:cubicBezTo>
                    <a:cubicBezTo>
                      <a:pt x="3167" y="1624"/>
                      <a:pt x="3315" y="1322"/>
                      <a:pt x="3265" y="1096"/>
                    </a:cubicBezTo>
                    <a:cubicBezTo>
                      <a:pt x="3231" y="944"/>
                      <a:pt x="3070" y="854"/>
                      <a:pt x="2916" y="854"/>
                    </a:cubicBezTo>
                    <a:cubicBezTo>
                      <a:pt x="2864" y="854"/>
                      <a:pt x="2813" y="864"/>
                      <a:pt x="2767" y="886"/>
                    </a:cubicBezTo>
                    <a:cubicBezTo>
                      <a:pt x="2655" y="940"/>
                      <a:pt x="2570" y="1051"/>
                      <a:pt x="2492" y="1147"/>
                    </a:cubicBezTo>
                    <a:cubicBezTo>
                      <a:pt x="2397" y="1265"/>
                      <a:pt x="2298" y="1380"/>
                      <a:pt x="2223" y="1514"/>
                    </a:cubicBezTo>
                    <a:cubicBezTo>
                      <a:pt x="2067" y="1791"/>
                      <a:pt x="1957" y="2104"/>
                      <a:pt x="1856" y="2402"/>
                    </a:cubicBezTo>
                    <a:cubicBezTo>
                      <a:pt x="1779" y="2633"/>
                      <a:pt x="1714" y="2869"/>
                      <a:pt x="1668" y="3107"/>
                    </a:cubicBezTo>
                    <a:cubicBezTo>
                      <a:pt x="1665" y="3107"/>
                      <a:pt x="1665" y="3108"/>
                      <a:pt x="1665" y="3108"/>
                    </a:cubicBezTo>
                    <a:cubicBezTo>
                      <a:pt x="1417" y="3294"/>
                      <a:pt x="1182" y="3467"/>
                      <a:pt x="885" y="3562"/>
                    </a:cubicBezTo>
                    <a:cubicBezTo>
                      <a:pt x="617" y="3649"/>
                      <a:pt x="352" y="3744"/>
                      <a:pt x="85" y="3836"/>
                    </a:cubicBezTo>
                    <a:cubicBezTo>
                      <a:pt x="0" y="3866"/>
                      <a:pt x="20" y="3994"/>
                      <a:pt x="95" y="3994"/>
                    </a:cubicBezTo>
                    <a:cubicBezTo>
                      <a:pt x="103" y="3994"/>
                      <a:pt x="112" y="3992"/>
                      <a:pt x="121" y="3989"/>
                    </a:cubicBezTo>
                    <a:cubicBezTo>
                      <a:pt x="438" y="3881"/>
                      <a:pt x="764" y="3783"/>
                      <a:pt x="1078" y="3665"/>
                    </a:cubicBezTo>
                    <a:cubicBezTo>
                      <a:pt x="1276" y="3591"/>
                      <a:pt x="1456" y="3470"/>
                      <a:pt x="1627" y="3343"/>
                    </a:cubicBezTo>
                    <a:lnTo>
                      <a:pt x="1627" y="3343"/>
                    </a:lnTo>
                    <a:cubicBezTo>
                      <a:pt x="1581" y="3671"/>
                      <a:pt x="1568" y="4004"/>
                      <a:pt x="1606" y="4339"/>
                    </a:cubicBezTo>
                    <a:cubicBezTo>
                      <a:pt x="1676" y="4982"/>
                      <a:pt x="1828" y="5616"/>
                      <a:pt x="2223" y="6147"/>
                    </a:cubicBezTo>
                    <a:cubicBezTo>
                      <a:pt x="2583" y="6631"/>
                      <a:pt x="3125" y="6993"/>
                      <a:pt x="3719" y="7105"/>
                    </a:cubicBezTo>
                    <a:cubicBezTo>
                      <a:pt x="3891" y="7138"/>
                      <a:pt x="4065" y="7154"/>
                      <a:pt x="4237" y="7154"/>
                    </a:cubicBezTo>
                    <a:cubicBezTo>
                      <a:pt x="4661" y="7154"/>
                      <a:pt x="5080" y="7059"/>
                      <a:pt x="5473" y="6883"/>
                    </a:cubicBezTo>
                    <a:cubicBezTo>
                      <a:pt x="5672" y="6796"/>
                      <a:pt x="5862" y="6685"/>
                      <a:pt x="6044" y="6565"/>
                    </a:cubicBezTo>
                    <a:cubicBezTo>
                      <a:pt x="6436" y="7332"/>
                      <a:pt x="7051" y="7986"/>
                      <a:pt x="7825" y="8367"/>
                    </a:cubicBezTo>
                    <a:cubicBezTo>
                      <a:pt x="8330" y="8613"/>
                      <a:pt x="8890" y="8774"/>
                      <a:pt x="9455" y="8774"/>
                    </a:cubicBezTo>
                    <a:cubicBezTo>
                      <a:pt x="9521" y="8774"/>
                      <a:pt x="9587" y="8772"/>
                      <a:pt x="9653" y="8767"/>
                    </a:cubicBezTo>
                    <a:cubicBezTo>
                      <a:pt x="10296" y="8724"/>
                      <a:pt x="10939" y="8442"/>
                      <a:pt x="11469" y="8086"/>
                    </a:cubicBezTo>
                    <a:cubicBezTo>
                      <a:pt x="11975" y="7744"/>
                      <a:pt x="12392" y="7301"/>
                      <a:pt x="12759" y="6819"/>
                    </a:cubicBezTo>
                    <a:cubicBezTo>
                      <a:pt x="13199" y="7064"/>
                      <a:pt x="13692" y="7214"/>
                      <a:pt x="14205" y="7235"/>
                    </a:cubicBezTo>
                    <a:cubicBezTo>
                      <a:pt x="14242" y="7237"/>
                      <a:pt x="14280" y="7238"/>
                      <a:pt x="14317" y="7238"/>
                    </a:cubicBezTo>
                    <a:cubicBezTo>
                      <a:pt x="15454" y="7238"/>
                      <a:pt x="16581" y="6502"/>
                      <a:pt x="17209" y="5586"/>
                    </a:cubicBezTo>
                    <a:cubicBezTo>
                      <a:pt x="17557" y="5080"/>
                      <a:pt x="17773" y="4489"/>
                      <a:pt x="17905" y="3893"/>
                    </a:cubicBezTo>
                    <a:cubicBezTo>
                      <a:pt x="17915" y="3844"/>
                      <a:pt x="17924" y="3795"/>
                      <a:pt x="17936" y="3744"/>
                    </a:cubicBezTo>
                    <a:cubicBezTo>
                      <a:pt x="17949" y="3745"/>
                      <a:pt x="17963" y="3745"/>
                      <a:pt x="17976" y="3745"/>
                    </a:cubicBezTo>
                    <a:cubicBezTo>
                      <a:pt x="18010" y="3745"/>
                      <a:pt x="18044" y="3743"/>
                      <a:pt x="18078" y="3740"/>
                    </a:cubicBezTo>
                    <a:cubicBezTo>
                      <a:pt x="18397" y="3701"/>
                      <a:pt x="18688" y="3506"/>
                      <a:pt x="18976" y="3376"/>
                    </a:cubicBezTo>
                    <a:cubicBezTo>
                      <a:pt x="19253" y="3253"/>
                      <a:pt x="19502" y="3136"/>
                      <a:pt x="19704" y="2904"/>
                    </a:cubicBezTo>
                    <a:cubicBezTo>
                      <a:pt x="19801" y="2793"/>
                      <a:pt x="19913" y="2709"/>
                      <a:pt x="20011" y="2602"/>
                    </a:cubicBezTo>
                    <a:cubicBezTo>
                      <a:pt x="20099" y="2504"/>
                      <a:pt x="20155" y="2385"/>
                      <a:pt x="20226" y="2274"/>
                    </a:cubicBezTo>
                    <a:cubicBezTo>
                      <a:pt x="20392" y="2019"/>
                      <a:pt x="20526" y="1725"/>
                      <a:pt x="20589" y="1426"/>
                    </a:cubicBezTo>
                    <a:cubicBezTo>
                      <a:pt x="20609" y="1349"/>
                      <a:pt x="20542" y="1295"/>
                      <a:pt x="20481" y="1295"/>
                    </a:cubicBezTo>
                    <a:cubicBezTo>
                      <a:pt x="20442" y="1295"/>
                      <a:pt x="20404" y="1317"/>
                      <a:pt x="20393" y="1369"/>
                    </a:cubicBezTo>
                    <a:cubicBezTo>
                      <a:pt x="20334" y="1650"/>
                      <a:pt x="20200" y="1924"/>
                      <a:pt x="20042" y="2163"/>
                    </a:cubicBezTo>
                    <a:cubicBezTo>
                      <a:pt x="19974" y="2267"/>
                      <a:pt x="19919" y="2385"/>
                      <a:pt x="19830" y="2473"/>
                    </a:cubicBezTo>
                    <a:cubicBezTo>
                      <a:pt x="19736" y="2565"/>
                      <a:pt x="19636" y="2640"/>
                      <a:pt x="19549" y="2739"/>
                    </a:cubicBezTo>
                    <a:cubicBezTo>
                      <a:pt x="19364" y="2947"/>
                      <a:pt x="19139" y="3049"/>
                      <a:pt x="18891" y="3157"/>
                    </a:cubicBezTo>
                    <a:cubicBezTo>
                      <a:pt x="18625" y="3273"/>
                      <a:pt x="18352" y="3469"/>
                      <a:pt x="18062" y="3516"/>
                    </a:cubicBezTo>
                    <a:cubicBezTo>
                      <a:pt x="18032" y="3519"/>
                      <a:pt x="18006" y="3521"/>
                      <a:pt x="17977" y="3524"/>
                    </a:cubicBezTo>
                    <a:cubicBezTo>
                      <a:pt x="18062" y="3035"/>
                      <a:pt x="18101" y="2530"/>
                      <a:pt x="18002" y="2047"/>
                    </a:cubicBezTo>
                    <a:cubicBezTo>
                      <a:pt x="17885" y="1477"/>
                      <a:pt x="17603" y="864"/>
                      <a:pt x="17186" y="449"/>
                    </a:cubicBezTo>
                    <a:cubicBezTo>
                      <a:pt x="16960" y="226"/>
                      <a:pt x="16617" y="0"/>
                      <a:pt x="16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9" name="Google Shape;899;p16"/>
          <p:cNvCxnSpPr>
            <a:stCxn id="900" idx="3"/>
            <a:endCxn id="901" idx="1"/>
          </p:cNvCxnSpPr>
          <p:nvPr/>
        </p:nvCxnSpPr>
        <p:spPr>
          <a:xfrm>
            <a:off x="2599198" y="3770687"/>
            <a:ext cx="9063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902" name="Google Shape;902;p16"/>
          <p:cNvCxnSpPr>
            <a:stCxn id="901" idx="3"/>
            <a:endCxn id="903" idx="1"/>
          </p:cNvCxnSpPr>
          <p:nvPr/>
        </p:nvCxnSpPr>
        <p:spPr>
          <a:xfrm>
            <a:off x="5647648" y="3770687"/>
            <a:ext cx="9330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904" name="Google Shape;9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timeline infographics</a:t>
            </a:r>
            <a:endParaRPr/>
          </a:p>
        </p:txBody>
      </p:sp>
      <p:grpSp>
        <p:nvGrpSpPr>
          <p:cNvPr id="905" name="Google Shape;905;p16"/>
          <p:cNvGrpSpPr/>
          <p:nvPr/>
        </p:nvGrpSpPr>
        <p:grpSpPr>
          <a:xfrm>
            <a:off x="3003198" y="1285330"/>
            <a:ext cx="3146681" cy="2045170"/>
            <a:chOff x="3003198" y="1285330"/>
            <a:chExt cx="3146681" cy="2045170"/>
          </a:xfrm>
        </p:grpSpPr>
        <p:grpSp>
          <p:nvGrpSpPr>
            <p:cNvPr id="906" name="Google Shape;906;p16"/>
            <p:cNvGrpSpPr/>
            <p:nvPr/>
          </p:nvGrpSpPr>
          <p:grpSpPr>
            <a:xfrm>
              <a:off x="3003198" y="3035992"/>
              <a:ext cx="3146681" cy="294507"/>
              <a:chOff x="1084876" y="4450538"/>
              <a:chExt cx="3056514" cy="286068"/>
            </a:xfrm>
          </p:grpSpPr>
          <p:sp>
            <p:nvSpPr>
              <p:cNvPr id="907" name="Google Shape;907;p16"/>
              <p:cNvSpPr/>
              <p:nvPr/>
            </p:nvSpPr>
            <p:spPr>
              <a:xfrm>
                <a:off x="1084876" y="4641059"/>
                <a:ext cx="3056310" cy="95546"/>
              </a:xfrm>
              <a:custGeom>
                <a:avLst/>
                <a:gdLst/>
                <a:ahLst/>
                <a:cxnLst/>
                <a:rect l="l" t="t" r="r" b="b"/>
                <a:pathLst>
                  <a:path w="86239" h="2696" extrusionOk="0">
                    <a:moveTo>
                      <a:pt x="43119" y="1"/>
                    </a:moveTo>
                    <a:cubicBezTo>
                      <a:pt x="31684" y="1"/>
                      <a:pt x="20716" y="143"/>
                      <a:pt x="12629" y="395"/>
                    </a:cubicBezTo>
                    <a:cubicBezTo>
                      <a:pt x="4544" y="649"/>
                      <a:pt x="0" y="992"/>
                      <a:pt x="0" y="1347"/>
                    </a:cubicBezTo>
                    <a:cubicBezTo>
                      <a:pt x="0" y="1705"/>
                      <a:pt x="4544" y="2048"/>
                      <a:pt x="12629" y="2301"/>
                    </a:cubicBezTo>
                    <a:cubicBezTo>
                      <a:pt x="20716" y="2553"/>
                      <a:pt x="31684" y="2696"/>
                      <a:pt x="43119" y="2696"/>
                    </a:cubicBezTo>
                    <a:cubicBezTo>
                      <a:pt x="54555" y="2696"/>
                      <a:pt x="65523" y="2553"/>
                      <a:pt x="73610" y="2301"/>
                    </a:cubicBezTo>
                    <a:cubicBezTo>
                      <a:pt x="81695" y="2048"/>
                      <a:pt x="86239" y="1705"/>
                      <a:pt x="86239" y="1347"/>
                    </a:cubicBezTo>
                    <a:cubicBezTo>
                      <a:pt x="86239" y="992"/>
                      <a:pt x="81695" y="649"/>
                      <a:pt x="73610" y="395"/>
                    </a:cubicBezTo>
                    <a:cubicBezTo>
                      <a:pt x="65523" y="143"/>
                      <a:pt x="54555" y="1"/>
                      <a:pt x="43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1129423" y="4450538"/>
                <a:ext cx="233195" cy="238334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725" extrusionOk="0">
                    <a:moveTo>
                      <a:pt x="1639" y="1"/>
                    </a:moveTo>
                    <a:cubicBezTo>
                      <a:pt x="1467" y="1"/>
                      <a:pt x="1309" y="81"/>
                      <a:pt x="1170" y="264"/>
                    </a:cubicBezTo>
                    <a:cubicBezTo>
                      <a:pt x="0" y="1804"/>
                      <a:pt x="5576" y="6725"/>
                      <a:pt x="5576" y="6725"/>
                    </a:cubicBezTo>
                    <a:lnTo>
                      <a:pt x="6580" y="6541"/>
                    </a:lnTo>
                    <a:cubicBezTo>
                      <a:pt x="6580" y="6541"/>
                      <a:pt x="6413" y="1482"/>
                      <a:pt x="5326" y="1263"/>
                    </a:cubicBezTo>
                    <a:cubicBezTo>
                      <a:pt x="5296" y="1257"/>
                      <a:pt x="5268" y="1254"/>
                      <a:pt x="5241" y="1254"/>
                    </a:cubicBezTo>
                    <a:cubicBezTo>
                      <a:pt x="4316" y="1254"/>
                      <a:pt x="5049" y="4722"/>
                      <a:pt x="5025" y="4722"/>
                    </a:cubicBezTo>
                    <a:cubicBezTo>
                      <a:pt x="5024" y="4722"/>
                      <a:pt x="5022" y="4718"/>
                      <a:pt x="5020" y="4709"/>
                    </a:cubicBezTo>
                    <a:cubicBezTo>
                      <a:pt x="4945" y="4482"/>
                      <a:pt x="2920" y="1"/>
                      <a:pt x="16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3908159" y="4450538"/>
                <a:ext cx="233231" cy="238334"/>
              </a:xfrm>
              <a:custGeom>
                <a:avLst/>
                <a:gdLst/>
                <a:ahLst/>
                <a:cxnLst/>
                <a:rect l="l" t="t" r="r" b="b"/>
                <a:pathLst>
                  <a:path w="6581" h="6725" extrusionOk="0">
                    <a:moveTo>
                      <a:pt x="4941" y="1"/>
                    </a:moveTo>
                    <a:cubicBezTo>
                      <a:pt x="3661" y="1"/>
                      <a:pt x="1634" y="4482"/>
                      <a:pt x="1562" y="4709"/>
                    </a:cubicBezTo>
                    <a:cubicBezTo>
                      <a:pt x="1559" y="4718"/>
                      <a:pt x="1557" y="4722"/>
                      <a:pt x="1556" y="4722"/>
                    </a:cubicBezTo>
                    <a:cubicBezTo>
                      <a:pt x="1532" y="4722"/>
                      <a:pt x="2264" y="1254"/>
                      <a:pt x="1340" y="1254"/>
                    </a:cubicBezTo>
                    <a:cubicBezTo>
                      <a:pt x="1314" y="1254"/>
                      <a:pt x="1285" y="1257"/>
                      <a:pt x="1256" y="1263"/>
                    </a:cubicBezTo>
                    <a:cubicBezTo>
                      <a:pt x="168" y="1482"/>
                      <a:pt x="0" y="6541"/>
                      <a:pt x="0" y="6541"/>
                    </a:cubicBezTo>
                    <a:lnTo>
                      <a:pt x="1004" y="6725"/>
                    </a:lnTo>
                    <a:cubicBezTo>
                      <a:pt x="1004" y="6725"/>
                      <a:pt x="6581" y="1804"/>
                      <a:pt x="5409" y="264"/>
                    </a:cubicBezTo>
                    <a:cubicBezTo>
                      <a:pt x="5271" y="81"/>
                      <a:pt x="5113" y="1"/>
                      <a:pt x="49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0" name="Google Shape;910;p16"/>
            <p:cNvGrpSpPr/>
            <p:nvPr/>
          </p:nvGrpSpPr>
          <p:grpSpPr>
            <a:xfrm>
              <a:off x="3460885" y="1285330"/>
              <a:ext cx="2088161" cy="1786951"/>
              <a:chOff x="1300702" y="1989278"/>
              <a:chExt cx="2439725" cy="2087803"/>
            </a:xfrm>
          </p:grpSpPr>
          <p:sp>
            <p:nvSpPr>
              <p:cNvPr id="911" name="Google Shape;911;p16"/>
              <p:cNvSpPr/>
              <p:nvPr/>
            </p:nvSpPr>
            <p:spPr>
              <a:xfrm>
                <a:off x="1300702" y="2109098"/>
                <a:ext cx="2439725" cy="1761935"/>
              </a:xfrm>
              <a:custGeom>
                <a:avLst/>
                <a:gdLst/>
                <a:ahLst/>
                <a:cxnLst/>
                <a:rect l="l" t="t" r="r" b="b"/>
                <a:pathLst>
                  <a:path w="68841" h="49716" extrusionOk="0">
                    <a:moveTo>
                      <a:pt x="26453" y="0"/>
                    </a:moveTo>
                    <a:cubicBezTo>
                      <a:pt x="25984" y="0"/>
                      <a:pt x="25507" y="39"/>
                      <a:pt x="25020" y="121"/>
                    </a:cubicBezTo>
                    <a:cubicBezTo>
                      <a:pt x="23395" y="396"/>
                      <a:pt x="21793" y="896"/>
                      <a:pt x="20444" y="1748"/>
                    </a:cubicBezTo>
                    <a:cubicBezTo>
                      <a:pt x="0" y="14672"/>
                      <a:pt x="9416" y="35126"/>
                      <a:pt x="21346" y="35126"/>
                    </a:cubicBezTo>
                    <a:cubicBezTo>
                      <a:pt x="21355" y="35126"/>
                      <a:pt x="21364" y="35126"/>
                      <a:pt x="21373" y="35126"/>
                    </a:cubicBezTo>
                    <a:cubicBezTo>
                      <a:pt x="24702" y="35117"/>
                      <a:pt x="27349" y="35077"/>
                      <a:pt x="29488" y="35077"/>
                    </a:cubicBezTo>
                    <a:cubicBezTo>
                      <a:pt x="39994" y="35077"/>
                      <a:pt x="38281" y="36044"/>
                      <a:pt x="45077" y="46471"/>
                    </a:cubicBezTo>
                    <a:cubicBezTo>
                      <a:pt x="46412" y="48519"/>
                      <a:pt x="49207" y="49716"/>
                      <a:pt x="52391" y="49716"/>
                    </a:cubicBezTo>
                    <a:cubicBezTo>
                      <a:pt x="59614" y="49716"/>
                      <a:pt x="68841" y="43558"/>
                      <a:pt x="67572" y="27221"/>
                    </a:cubicBezTo>
                    <a:cubicBezTo>
                      <a:pt x="66974" y="19522"/>
                      <a:pt x="64398" y="13338"/>
                      <a:pt x="59628" y="10041"/>
                    </a:cubicBezTo>
                    <a:cubicBezTo>
                      <a:pt x="57824" y="8795"/>
                      <a:pt x="56311" y="8389"/>
                      <a:pt x="54855" y="8389"/>
                    </a:cubicBezTo>
                    <a:cubicBezTo>
                      <a:pt x="52386" y="8389"/>
                      <a:pt x="50081" y="9557"/>
                      <a:pt x="46798" y="9769"/>
                    </a:cubicBezTo>
                    <a:cubicBezTo>
                      <a:pt x="46564" y="9784"/>
                      <a:pt x="46336" y="9792"/>
                      <a:pt x="46112" y="9792"/>
                    </a:cubicBezTo>
                    <a:cubicBezTo>
                      <a:pt x="41334" y="9792"/>
                      <a:pt x="38712" y="6482"/>
                      <a:pt x="35422" y="4002"/>
                    </a:cubicBezTo>
                    <a:cubicBezTo>
                      <a:pt x="32649" y="1913"/>
                      <a:pt x="29755" y="0"/>
                      <a:pt x="264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3104357" y="3919302"/>
                <a:ext cx="256373" cy="157779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4452" extrusionOk="0">
                    <a:moveTo>
                      <a:pt x="4018" y="1"/>
                    </a:moveTo>
                    <a:cubicBezTo>
                      <a:pt x="3182" y="1"/>
                      <a:pt x="241" y="165"/>
                      <a:pt x="95" y="2471"/>
                    </a:cubicBezTo>
                    <a:cubicBezTo>
                      <a:pt x="0" y="3961"/>
                      <a:pt x="1209" y="4451"/>
                      <a:pt x="2578" y="4451"/>
                    </a:cubicBezTo>
                    <a:cubicBezTo>
                      <a:pt x="3680" y="4451"/>
                      <a:pt x="4886" y="4134"/>
                      <a:pt x="5598" y="3765"/>
                    </a:cubicBezTo>
                    <a:cubicBezTo>
                      <a:pt x="7194" y="2936"/>
                      <a:pt x="7234" y="81"/>
                      <a:pt x="4237" y="5"/>
                    </a:cubicBezTo>
                    <a:cubicBezTo>
                      <a:pt x="4237" y="5"/>
                      <a:pt x="4157" y="1"/>
                      <a:pt x="40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2562665" y="1989278"/>
                <a:ext cx="659432" cy="390372"/>
              </a:xfrm>
              <a:custGeom>
                <a:avLst/>
                <a:gdLst/>
                <a:ahLst/>
                <a:cxnLst/>
                <a:rect l="l" t="t" r="r" b="b"/>
                <a:pathLst>
                  <a:path w="18607" h="11015" extrusionOk="0">
                    <a:moveTo>
                      <a:pt x="6530" y="1"/>
                    </a:moveTo>
                    <a:cubicBezTo>
                      <a:pt x="1285" y="1"/>
                      <a:pt x="1" y="4344"/>
                      <a:pt x="3461" y="8090"/>
                    </a:cubicBezTo>
                    <a:cubicBezTo>
                      <a:pt x="4913" y="9658"/>
                      <a:pt x="8263" y="11014"/>
                      <a:pt x="11329" y="11014"/>
                    </a:cubicBezTo>
                    <a:cubicBezTo>
                      <a:pt x="14027" y="11014"/>
                      <a:pt x="16505" y="9964"/>
                      <a:pt x="17276" y="7084"/>
                    </a:cubicBezTo>
                    <a:cubicBezTo>
                      <a:pt x="18607" y="2119"/>
                      <a:pt x="9175" y="315"/>
                      <a:pt x="9175" y="315"/>
                    </a:cubicBezTo>
                    <a:cubicBezTo>
                      <a:pt x="8205" y="100"/>
                      <a:pt x="7322" y="1"/>
                      <a:pt x="65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1928618" y="3413796"/>
                <a:ext cx="745126" cy="380378"/>
              </a:xfrm>
              <a:custGeom>
                <a:avLst/>
                <a:gdLst/>
                <a:ahLst/>
                <a:cxnLst/>
                <a:rect l="l" t="t" r="r" b="b"/>
                <a:pathLst>
                  <a:path w="21025" h="10733" extrusionOk="0">
                    <a:moveTo>
                      <a:pt x="10559" y="0"/>
                    </a:moveTo>
                    <a:cubicBezTo>
                      <a:pt x="10010" y="0"/>
                      <a:pt x="9678" y="18"/>
                      <a:pt x="9678" y="18"/>
                    </a:cubicBezTo>
                    <a:cubicBezTo>
                      <a:pt x="0" y="769"/>
                      <a:pt x="0" y="8060"/>
                      <a:pt x="7892" y="10281"/>
                    </a:cubicBezTo>
                    <a:cubicBezTo>
                      <a:pt x="8918" y="10569"/>
                      <a:pt x="10233" y="10732"/>
                      <a:pt x="11631" y="10732"/>
                    </a:cubicBezTo>
                    <a:cubicBezTo>
                      <a:pt x="15934" y="10732"/>
                      <a:pt x="21024" y="9187"/>
                      <a:pt x="20897" y="4993"/>
                    </a:cubicBezTo>
                    <a:cubicBezTo>
                      <a:pt x="20755" y="398"/>
                      <a:pt x="13179" y="0"/>
                      <a:pt x="10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5" name="Google Shape;915;p16"/>
          <p:cNvGrpSpPr/>
          <p:nvPr/>
        </p:nvGrpSpPr>
        <p:grpSpPr>
          <a:xfrm>
            <a:off x="3275185" y="1285375"/>
            <a:ext cx="877370" cy="1995903"/>
            <a:chOff x="930821" y="1878211"/>
            <a:chExt cx="1134139" cy="2580019"/>
          </a:xfrm>
        </p:grpSpPr>
        <p:sp>
          <p:nvSpPr>
            <p:cNvPr id="916" name="Google Shape;916;p16"/>
            <p:cNvSpPr/>
            <p:nvPr/>
          </p:nvSpPr>
          <p:spPr>
            <a:xfrm>
              <a:off x="1689721" y="2326022"/>
              <a:ext cx="375239" cy="601913"/>
            </a:xfrm>
            <a:custGeom>
              <a:avLst/>
              <a:gdLst/>
              <a:ahLst/>
              <a:cxnLst/>
              <a:rect l="l" t="t" r="r" b="b"/>
              <a:pathLst>
                <a:path w="10588" h="16984" extrusionOk="0">
                  <a:moveTo>
                    <a:pt x="2596" y="0"/>
                  </a:moveTo>
                  <a:lnTo>
                    <a:pt x="772" y="5345"/>
                  </a:lnTo>
                  <a:cubicBezTo>
                    <a:pt x="772" y="5345"/>
                    <a:pt x="1" y="14861"/>
                    <a:pt x="3564" y="16549"/>
                  </a:cubicBezTo>
                  <a:cubicBezTo>
                    <a:pt x="4201" y="16852"/>
                    <a:pt x="4786" y="16983"/>
                    <a:pt x="5322" y="16983"/>
                  </a:cubicBezTo>
                  <a:cubicBezTo>
                    <a:pt x="8315" y="16983"/>
                    <a:pt x="9765" y="12864"/>
                    <a:pt x="10142" y="11285"/>
                  </a:cubicBezTo>
                  <a:cubicBezTo>
                    <a:pt x="10587" y="9422"/>
                    <a:pt x="10112" y="8547"/>
                    <a:pt x="8489" y="8541"/>
                  </a:cubicBezTo>
                  <a:cubicBezTo>
                    <a:pt x="8487" y="8541"/>
                    <a:pt x="8485" y="8541"/>
                    <a:pt x="8483" y="8541"/>
                  </a:cubicBezTo>
                  <a:cubicBezTo>
                    <a:pt x="6864" y="8541"/>
                    <a:pt x="5998" y="10959"/>
                    <a:pt x="5998" y="10959"/>
                  </a:cubicBezTo>
                  <a:cubicBezTo>
                    <a:pt x="5998" y="10959"/>
                    <a:pt x="6535" y="2867"/>
                    <a:pt x="2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1849624" y="2878167"/>
              <a:ext cx="107490" cy="46249"/>
            </a:xfrm>
            <a:custGeom>
              <a:avLst/>
              <a:gdLst/>
              <a:ahLst/>
              <a:cxnLst/>
              <a:rect l="l" t="t" r="r" b="b"/>
              <a:pathLst>
                <a:path w="3033" h="1305" extrusionOk="0">
                  <a:moveTo>
                    <a:pt x="1645" y="1"/>
                  </a:moveTo>
                  <a:cubicBezTo>
                    <a:pt x="1511" y="1"/>
                    <a:pt x="1379" y="14"/>
                    <a:pt x="1253" y="43"/>
                  </a:cubicBezTo>
                  <a:cubicBezTo>
                    <a:pt x="656" y="178"/>
                    <a:pt x="179" y="652"/>
                    <a:pt x="14" y="1233"/>
                  </a:cubicBezTo>
                  <a:cubicBezTo>
                    <a:pt x="0" y="1276"/>
                    <a:pt x="37" y="1305"/>
                    <a:pt x="72" y="1305"/>
                  </a:cubicBezTo>
                  <a:cubicBezTo>
                    <a:pt x="95" y="1305"/>
                    <a:pt x="118" y="1293"/>
                    <a:pt x="127" y="1264"/>
                  </a:cubicBezTo>
                  <a:cubicBezTo>
                    <a:pt x="285" y="706"/>
                    <a:pt x="754" y="253"/>
                    <a:pt x="1331" y="147"/>
                  </a:cubicBezTo>
                  <a:cubicBezTo>
                    <a:pt x="1432" y="128"/>
                    <a:pt x="1537" y="119"/>
                    <a:pt x="1644" y="119"/>
                  </a:cubicBezTo>
                  <a:cubicBezTo>
                    <a:pt x="2095" y="119"/>
                    <a:pt x="2572" y="282"/>
                    <a:pt x="2922" y="540"/>
                  </a:cubicBezTo>
                  <a:cubicBezTo>
                    <a:pt x="2933" y="547"/>
                    <a:pt x="2943" y="550"/>
                    <a:pt x="2953" y="550"/>
                  </a:cubicBezTo>
                  <a:cubicBezTo>
                    <a:pt x="3000" y="550"/>
                    <a:pt x="3033" y="475"/>
                    <a:pt x="2982" y="438"/>
                  </a:cubicBezTo>
                  <a:cubicBezTo>
                    <a:pt x="2617" y="169"/>
                    <a:pt x="2118" y="1"/>
                    <a:pt x="1645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1835164" y="2700545"/>
              <a:ext cx="72368" cy="142575"/>
            </a:xfrm>
            <a:custGeom>
              <a:avLst/>
              <a:gdLst/>
              <a:ahLst/>
              <a:cxnLst/>
              <a:rect l="l" t="t" r="r" b="b"/>
              <a:pathLst>
                <a:path w="2042" h="4023" extrusionOk="0">
                  <a:moveTo>
                    <a:pt x="1960" y="1"/>
                  </a:moveTo>
                  <a:cubicBezTo>
                    <a:pt x="1947" y="1"/>
                    <a:pt x="1933" y="6"/>
                    <a:pt x="1921" y="20"/>
                  </a:cubicBezTo>
                  <a:cubicBezTo>
                    <a:pt x="926" y="1120"/>
                    <a:pt x="260" y="2485"/>
                    <a:pt x="8" y="3949"/>
                  </a:cubicBezTo>
                  <a:cubicBezTo>
                    <a:pt x="0" y="3993"/>
                    <a:pt x="38" y="4023"/>
                    <a:pt x="73" y="4023"/>
                  </a:cubicBezTo>
                  <a:cubicBezTo>
                    <a:pt x="96" y="4023"/>
                    <a:pt x="117" y="4010"/>
                    <a:pt x="122" y="3980"/>
                  </a:cubicBezTo>
                  <a:cubicBezTo>
                    <a:pt x="371" y="2539"/>
                    <a:pt x="1021" y="1190"/>
                    <a:pt x="2004" y="102"/>
                  </a:cubicBezTo>
                  <a:cubicBezTo>
                    <a:pt x="2042" y="59"/>
                    <a:pt x="2003" y="1"/>
                    <a:pt x="1960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1833073" y="2730243"/>
              <a:ext cx="50112" cy="36716"/>
            </a:xfrm>
            <a:custGeom>
              <a:avLst/>
              <a:gdLst/>
              <a:ahLst/>
              <a:cxnLst/>
              <a:rect l="l" t="t" r="r" b="b"/>
              <a:pathLst>
                <a:path w="1414" h="1036" extrusionOk="0">
                  <a:moveTo>
                    <a:pt x="1324" y="1"/>
                  </a:moveTo>
                  <a:cubicBezTo>
                    <a:pt x="1320" y="1"/>
                    <a:pt x="1315" y="1"/>
                    <a:pt x="1311" y="2"/>
                  </a:cubicBezTo>
                  <a:cubicBezTo>
                    <a:pt x="760" y="110"/>
                    <a:pt x="293" y="456"/>
                    <a:pt x="26" y="947"/>
                  </a:cubicBezTo>
                  <a:cubicBezTo>
                    <a:pt x="1" y="993"/>
                    <a:pt x="42" y="1035"/>
                    <a:pt x="81" y="1035"/>
                  </a:cubicBezTo>
                  <a:cubicBezTo>
                    <a:pt x="98" y="1035"/>
                    <a:pt x="116" y="1027"/>
                    <a:pt x="127" y="1007"/>
                  </a:cubicBezTo>
                  <a:cubicBezTo>
                    <a:pt x="380" y="541"/>
                    <a:pt x="820" y="218"/>
                    <a:pt x="1341" y="116"/>
                  </a:cubicBezTo>
                  <a:cubicBezTo>
                    <a:pt x="1413" y="102"/>
                    <a:pt x="1388" y="1"/>
                    <a:pt x="1324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1801745" y="2597700"/>
              <a:ext cx="216326" cy="141760"/>
            </a:xfrm>
            <a:custGeom>
              <a:avLst/>
              <a:gdLst/>
              <a:ahLst/>
              <a:cxnLst/>
              <a:rect l="l" t="t" r="r" b="b"/>
              <a:pathLst>
                <a:path w="6104" h="4000" extrusionOk="0">
                  <a:moveTo>
                    <a:pt x="5783" y="0"/>
                  </a:moveTo>
                  <a:cubicBezTo>
                    <a:pt x="5761" y="0"/>
                    <a:pt x="5738" y="2"/>
                    <a:pt x="5714" y="5"/>
                  </a:cubicBezTo>
                  <a:lnTo>
                    <a:pt x="1200" y="617"/>
                  </a:lnTo>
                  <a:cubicBezTo>
                    <a:pt x="826" y="669"/>
                    <a:pt x="399" y="1090"/>
                    <a:pt x="346" y="1460"/>
                  </a:cubicBezTo>
                  <a:lnTo>
                    <a:pt x="33" y="3637"/>
                  </a:lnTo>
                  <a:cubicBezTo>
                    <a:pt x="1" y="3859"/>
                    <a:pt x="115" y="3999"/>
                    <a:pt x="318" y="3999"/>
                  </a:cubicBezTo>
                  <a:cubicBezTo>
                    <a:pt x="341" y="3999"/>
                    <a:pt x="365" y="3997"/>
                    <a:pt x="390" y="3994"/>
                  </a:cubicBezTo>
                  <a:lnTo>
                    <a:pt x="4904" y="3382"/>
                  </a:lnTo>
                  <a:cubicBezTo>
                    <a:pt x="5278" y="3330"/>
                    <a:pt x="5705" y="2909"/>
                    <a:pt x="5758" y="2539"/>
                  </a:cubicBezTo>
                  <a:lnTo>
                    <a:pt x="6071" y="363"/>
                  </a:lnTo>
                  <a:cubicBezTo>
                    <a:pt x="6103" y="141"/>
                    <a:pt x="5988" y="0"/>
                    <a:pt x="57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1800575" y="2605497"/>
              <a:ext cx="216361" cy="141760"/>
            </a:xfrm>
            <a:custGeom>
              <a:avLst/>
              <a:gdLst/>
              <a:ahLst/>
              <a:cxnLst/>
              <a:rect l="l" t="t" r="r" b="b"/>
              <a:pathLst>
                <a:path w="6105" h="4000" extrusionOk="0">
                  <a:moveTo>
                    <a:pt x="5784" y="1"/>
                  </a:moveTo>
                  <a:cubicBezTo>
                    <a:pt x="5762" y="1"/>
                    <a:pt x="5739" y="3"/>
                    <a:pt x="5715" y="6"/>
                  </a:cubicBezTo>
                  <a:lnTo>
                    <a:pt x="1200" y="618"/>
                  </a:lnTo>
                  <a:cubicBezTo>
                    <a:pt x="827" y="669"/>
                    <a:pt x="400" y="1091"/>
                    <a:pt x="346" y="1461"/>
                  </a:cubicBezTo>
                  <a:lnTo>
                    <a:pt x="33" y="3637"/>
                  </a:lnTo>
                  <a:cubicBezTo>
                    <a:pt x="1" y="3859"/>
                    <a:pt x="117" y="3999"/>
                    <a:pt x="322" y="3999"/>
                  </a:cubicBezTo>
                  <a:cubicBezTo>
                    <a:pt x="344" y="3999"/>
                    <a:pt x="368" y="3998"/>
                    <a:pt x="392" y="3994"/>
                  </a:cubicBezTo>
                  <a:lnTo>
                    <a:pt x="4906" y="3382"/>
                  </a:lnTo>
                  <a:cubicBezTo>
                    <a:pt x="5278" y="3331"/>
                    <a:pt x="5706" y="2910"/>
                    <a:pt x="5760" y="2540"/>
                  </a:cubicBezTo>
                  <a:lnTo>
                    <a:pt x="6073" y="363"/>
                  </a:lnTo>
                  <a:cubicBezTo>
                    <a:pt x="6105" y="142"/>
                    <a:pt x="5988" y="1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1896014" y="2659648"/>
              <a:ext cx="38382" cy="30868"/>
            </a:xfrm>
            <a:custGeom>
              <a:avLst/>
              <a:gdLst/>
              <a:ahLst/>
              <a:cxnLst/>
              <a:rect l="l" t="t" r="r" b="b"/>
              <a:pathLst>
                <a:path w="1083" h="871" extrusionOk="0">
                  <a:moveTo>
                    <a:pt x="742" y="1"/>
                  </a:moveTo>
                  <a:cubicBezTo>
                    <a:pt x="699" y="1"/>
                    <a:pt x="652" y="6"/>
                    <a:pt x="603" y="18"/>
                  </a:cubicBezTo>
                  <a:cubicBezTo>
                    <a:pt x="319" y="86"/>
                    <a:pt x="63" y="327"/>
                    <a:pt x="29" y="558"/>
                  </a:cubicBezTo>
                  <a:cubicBezTo>
                    <a:pt x="1" y="747"/>
                    <a:pt x="134" y="871"/>
                    <a:pt x="341" y="871"/>
                  </a:cubicBezTo>
                  <a:cubicBezTo>
                    <a:pt x="385" y="871"/>
                    <a:pt x="432" y="865"/>
                    <a:pt x="482" y="854"/>
                  </a:cubicBezTo>
                  <a:cubicBezTo>
                    <a:pt x="766" y="785"/>
                    <a:pt x="1023" y="543"/>
                    <a:pt x="1054" y="314"/>
                  </a:cubicBezTo>
                  <a:cubicBezTo>
                    <a:pt x="1082" y="125"/>
                    <a:pt x="948" y="1"/>
                    <a:pt x="7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1980962" y="2620665"/>
              <a:ext cx="18712" cy="16267"/>
            </a:xfrm>
            <a:custGeom>
              <a:avLst/>
              <a:gdLst/>
              <a:ahLst/>
              <a:cxnLst/>
              <a:rect l="l" t="t" r="r" b="b"/>
              <a:pathLst>
                <a:path w="528" h="459" extrusionOk="0">
                  <a:moveTo>
                    <a:pt x="334" y="1"/>
                  </a:moveTo>
                  <a:cubicBezTo>
                    <a:pt x="317" y="1"/>
                    <a:pt x="299" y="3"/>
                    <a:pt x="280" y="6"/>
                  </a:cubicBezTo>
                  <a:cubicBezTo>
                    <a:pt x="139" y="33"/>
                    <a:pt x="16" y="154"/>
                    <a:pt x="8" y="277"/>
                  </a:cubicBezTo>
                  <a:cubicBezTo>
                    <a:pt x="0" y="385"/>
                    <a:pt x="80" y="459"/>
                    <a:pt x="193" y="459"/>
                  </a:cubicBezTo>
                  <a:cubicBezTo>
                    <a:pt x="211" y="459"/>
                    <a:pt x="229" y="457"/>
                    <a:pt x="248" y="453"/>
                  </a:cubicBezTo>
                  <a:cubicBezTo>
                    <a:pt x="388" y="428"/>
                    <a:pt x="512" y="305"/>
                    <a:pt x="520" y="183"/>
                  </a:cubicBezTo>
                  <a:cubicBezTo>
                    <a:pt x="528" y="74"/>
                    <a:pt x="448" y="1"/>
                    <a:pt x="334" y="1"/>
                  </a:cubicBezTo>
                  <a:close/>
                </a:path>
              </a:pathLst>
            </a:custGeom>
            <a:solidFill>
              <a:srgbClr val="827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1938151" y="2610706"/>
              <a:ext cx="114294" cy="121701"/>
            </a:xfrm>
            <a:custGeom>
              <a:avLst/>
              <a:gdLst/>
              <a:ahLst/>
              <a:cxnLst/>
              <a:rect l="l" t="t" r="r" b="b"/>
              <a:pathLst>
                <a:path w="3225" h="3434" extrusionOk="0">
                  <a:moveTo>
                    <a:pt x="2359" y="0"/>
                  </a:moveTo>
                  <a:cubicBezTo>
                    <a:pt x="2054" y="0"/>
                    <a:pt x="1565" y="346"/>
                    <a:pt x="1159" y="366"/>
                  </a:cubicBezTo>
                  <a:cubicBezTo>
                    <a:pt x="1159" y="366"/>
                    <a:pt x="891" y="472"/>
                    <a:pt x="1120" y="697"/>
                  </a:cubicBezTo>
                  <a:cubicBezTo>
                    <a:pt x="1212" y="787"/>
                    <a:pt x="1363" y="812"/>
                    <a:pt x="1519" y="812"/>
                  </a:cubicBezTo>
                  <a:cubicBezTo>
                    <a:pt x="1721" y="812"/>
                    <a:pt x="1931" y="769"/>
                    <a:pt x="2029" y="769"/>
                  </a:cubicBezTo>
                  <a:cubicBezTo>
                    <a:pt x="2045" y="769"/>
                    <a:pt x="2057" y="770"/>
                    <a:pt x="2067" y="773"/>
                  </a:cubicBezTo>
                  <a:cubicBezTo>
                    <a:pt x="2189" y="804"/>
                    <a:pt x="1976" y="1176"/>
                    <a:pt x="1976" y="1176"/>
                  </a:cubicBezTo>
                  <a:cubicBezTo>
                    <a:pt x="1976" y="1176"/>
                    <a:pt x="1250" y="1012"/>
                    <a:pt x="734" y="1012"/>
                  </a:cubicBezTo>
                  <a:cubicBezTo>
                    <a:pt x="528" y="1012"/>
                    <a:pt x="355" y="1038"/>
                    <a:pt x="276" y="1112"/>
                  </a:cubicBezTo>
                  <a:cubicBezTo>
                    <a:pt x="0" y="1368"/>
                    <a:pt x="1389" y="1896"/>
                    <a:pt x="1389" y="1896"/>
                  </a:cubicBezTo>
                  <a:cubicBezTo>
                    <a:pt x="1389" y="1896"/>
                    <a:pt x="1010" y="1821"/>
                    <a:pt x="685" y="1821"/>
                  </a:cubicBezTo>
                  <a:cubicBezTo>
                    <a:pt x="525" y="1821"/>
                    <a:pt x="378" y="1839"/>
                    <a:pt x="296" y="1893"/>
                  </a:cubicBezTo>
                  <a:cubicBezTo>
                    <a:pt x="47" y="2058"/>
                    <a:pt x="1046" y="2559"/>
                    <a:pt x="1046" y="2559"/>
                  </a:cubicBezTo>
                  <a:cubicBezTo>
                    <a:pt x="1046" y="2559"/>
                    <a:pt x="971" y="2547"/>
                    <a:pt x="871" y="2547"/>
                  </a:cubicBezTo>
                  <a:cubicBezTo>
                    <a:pt x="697" y="2547"/>
                    <a:pt x="450" y="2583"/>
                    <a:pt x="404" y="2778"/>
                  </a:cubicBezTo>
                  <a:cubicBezTo>
                    <a:pt x="332" y="3086"/>
                    <a:pt x="527" y="3234"/>
                    <a:pt x="830" y="3363"/>
                  </a:cubicBezTo>
                  <a:cubicBezTo>
                    <a:pt x="945" y="3414"/>
                    <a:pt x="1065" y="3434"/>
                    <a:pt x="1178" y="3434"/>
                  </a:cubicBezTo>
                  <a:cubicBezTo>
                    <a:pt x="1359" y="3434"/>
                    <a:pt x="1520" y="3381"/>
                    <a:pt x="1609" y="3318"/>
                  </a:cubicBezTo>
                  <a:cubicBezTo>
                    <a:pt x="1755" y="3214"/>
                    <a:pt x="1701" y="2878"/>
                    <a:pt x="1701" y="2878"/>
                  </a:cubicBezTo>
                  <a:cubicBezTo>
                    <a:pt x="1701" y="2878"/>
                    <a:pt x="2286" y="2702"/>
                    <a:pt x="2340" y="2499"/>
                  </a:cubicBezTo>
                  <a:cubicBezTo>
                    <a:pt x="2396" y="2296"/>
                    <a:pt x="2269" y="2132"/>
                    <a:pt x="2269" y="2132"/>
                  </a:cubicBezTo>
                  <a:lnTo>
                    <a:pt x="2269" y="2132"/>
                  </a:lnTo>
                  <a:cubicBezTo>
                    <a:pt x="2269" y="2132"/>
                    <a:pt x="2269" y="2132"/>
                    <a:pt x="2270" y="2132"/>
                  </a:cubicBezTo>
                  <a:cubicBezTo>
                    <a:pt x="2282" y="2132"/>
                    <a:pt x="2534" y="2129"/>
                    <a:pt x="2663" y="1903"/>
                  </a:cubicBezTo>
                  <a:cubicBezTo>
                    <a:pt x="2797" y="1672"/>
                    <a:pt x="2703" y="1502"/>
                    <a:pt x="2703" y="1502"/>
                  </a:cubicBezTo>
                  <a:cubicBezTo>
                    <a:pt x="2703" y="1502"/>
                    <a:pt x="2996" y="1077"/>
                    <a:pt x="3110" y="820"/>
                  </a:cubicBezTo>
                  <a:cubicBezTo>
                    <a:pt x="3224" y="561"/>
                    <a:pt x="2784" y="270"/>
                    <a:pt x="2527" y="54"/>
                  </a:cubicBezTo>
                  <a:cubicBezTo>
                    <a:pt x="2481" y="16"/>
                    <a:pt x="2424" y="0"/>
                    <a:pt x="2359" y="0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1221282" y="4180490"/>
              <a:ext cx="130348" cy="196869"/>
            </a:xfrm>
            <a:custGeom>
              <a:avLst/>
              <a:gdLst/>
              <a:ahLst/>
              <a:cxnLst/>
              <a:rect l="l" t="t" r="r" b="b"/>
              <a:pathLst>
                <a:path w="3678" h="5555" extrusionOk="0">
                  <a:moveTo>
                    <a:pt x="3677" y="1"/>
                  </a:moveTo>
                  <a:lnTo>
                    <a:pt x="418" y="2"/>
                  </a:lnTo>
                  <a:lnTo>
                    <a:pt x="0" y="5306"/>
                  </a:lnTo>
                  <a:lnTo>
                    <a:pt x="2415" y="5555"/>
                  </a:lnTo>
                  <a:lnTo>
                    <a:pt x="3677" y="1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1141473" y="4327811"/>
              <a:ext cx="190277" cy="130419"/>
            </a:xfrm>
            <a:custGeom>
              <a:avLst/>
              <a:gdLst/>
              <a:ahLst/>
              <a:cxnLst/>
              <a:rect l="l" t="t" r="r" b="b"/>
              <a:pathLst>
                <a:path w="5369" h="3680" extrusionOk="0">
                  <a:moveTo>
                    <a:pt x="3028" y="1"/>
                  </a:moveTo>
                  <a:cubicBezTo>
                    <a:pt x="2743" y="1"/>
                    <a:pt x="2472" y="89"/>
                    <a:pt x="2345" y="380"/>
                  </a:cubicBezTo>
                  <a:cubicBezTo>
                    <a:pt x="2292" y="265"/>
                    <a:pt x="2217" y="154"/>
                    <a:pt x="2131" y="154"/>
                  </a:cubicBezTo>
                  <a:cubicBezTo>
                    <a:pt x="2119" y="154"/>
                    <a:pt x="2107" y="156"/>
                    <a:pt x="2094" y="161"/>
                  </a:cubicBezTo>
                  <a:cubicBezTo>
                    <a:pt x="1902" y="228"/>
                    <a:pt x="1831" y="1481"/>
                    <a:pt x="1830" y="1512"/>
                  </a:cubicBezTo>
                  <a:cubicBezTo>
                    <a:pt x="1610" y="1740"/>
                    <a:pt x="1312" y="1999"/>
                    <a:pt x="1057" y="2034"/>
                  </a:cubicBezTo>
                  <a:cubicBezTo>
                    <a:pt x="466" y="2118"/>
                    <a:pt x="1" y="2752"/>
                    <a:pt x="299" y="3680"/>
                  </a:cubicBezTo>
                  <a:lnTo>
                    <a:pt x="5368" y="3680"/>
                  </a:lnTo>
                  <a:cubicBezTo>
                    <a:pt x="5368" y="3680"/>
                    <a:pt x="5198" y="1042"/>
                    <a:pt x="4963" y="413"/>
                  </a:cubicBezTo>
                  <a:cubicBezTo>
                    <a:pt x="4916" y="287"/>
                    <a:pt x="4866" y="237"/>
                    <a:pt x="4817" y="237"/>
                  </a:cubicBezTo>
                  <a:cubicBezTo>
                    <a:pt x="4620" y="237"/>
                    <a:pt x="4428" y="1042"/>
                    <a:pt x="4428" y="1042"/>
                  </a:cubicBezTo>
                  <a:cubicBezTo>
                    <a:pt x="4428" y="1042"/>
                    <a:pt x="3952" y="61"/>
                    <a:pt x="3129" y="4"/>
                  </a:cubicBezTo>
                  <a:cubicBezTo>
                    <a:pt x="3096" y="2"/>
                    <a:pt x="3062" y="1"/>
                    <a:pt x="3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1217065" y="4353647"/>
              <a:ext cx="54719" cy="18819"/>
            </a:xfrm>
            <a:custGeom>
              <a:avLst/>
              <a:gdLst/>
              <a:ahLst/>
              <a:cxnLst/>
              <a:rect l="l" t="t" r="r" b="b"/>
              <a:pathLst>
                <a:path w="1544" h="531" extrusionOk="0">
                  <a:moveTo>
                    <a:pt x="656" y="1"/>
                  </a:moveTo>
                  <a:cubicBezTo>
                    <a:pt x="452" y="1"/>
                    <a:pt x="245" y="61"/>
                    <a:pt x="55" y="186"/>
                  </a:cubicBezTo>
                  <a:cubicBezTo>
                    <a:pt x="1" y="222"/>
                    <a:pt x="35" y="302"/>
                    <a:pt x="86" y="302"/>
                  </a:cubicBezTo>
                  <a:cubicBezTo>
                    <a:pt x="96" y="302"/>
                    <a:pt x="107" y="299"/>
                    <a:pt x="118" y="292"/>
                  </a:cubicBezTo>
                  <a:cubicBezTo>
                    <a:pt x="290" y="177"/>
                    <a:pt x="475" y="123"/>
                    <a:pt x="656" y="123"/>
                  </a:cubicBezTo>
                  <a:cubicBezTo>
                    <a:pt x="942" y="123"/>
                    <a:pt x="1219" y="258"/>
                    <a:pt x="1421" y="508"/>
                  </a:cubicBezTo>
                  <a:cubicBezTo>
                    <a:pt x="1433" y="524"/>
                    <a:pt x="1447" y="531"/>
                    <a:pt x="1461" y="531"/>
                  </a:cubicBezTo>
                  <a:cubicBezTo>
                    <a:pt x="1504" y="531"/>
                    <a:pt x="1543" y="470"/>
                    <a:pt x="1506" y="423"/>
                  </a:cubicBezTo>
                  <a:cubicBezTo>
                    <a:pt x="1285" y="148"/>
                    <a:pt x="975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1213592" y="4367964"/>
              <a:ext cx="54684" cy="18783"/>
            </a:xfrm>
            <a:custGeom>
              <a:avLst/>
              <a:gdLst/>
              <a:ahLst/>
              <a:cxnLst/>
              <a:rect l="l" t="t" r="r" b="b"/>
              <a:pathLst>
                <a:path w="1543" h="530" extrusionOk="0">
                  <a:moveTo>
                    <a:pt x="656" y="1"/>
                  </a:moveTo>
                  <a:cubicBezTo>
                    <a:pt x="452" y="1"/>
                    <a:pt x="245" y="61"/>
                    <a:pt x="55" y="187"/>
                  </a:cubicBezTo>
                  <a:cubicBezTo>
                    <a:pt x="1" y="222"/>
                    <a:pt x="35" y="302"/>
                    <a:pt x="85" y="302"/>
                  </a:cubicBezTo>
                  <a:cubicBezTo>
                    <a:pt x="96" y="302"/>
                    <a:pt x="107" y="298"/>
                    <a:pt x="118" y="291"/>
                  </a:cubicBezTo>
                  <a:cubicBezTo>
                    <a:pt x="290" y="177"/>
                    <a:pt x="475" y="122"/>
                    <a:pt x="656" y="122"/>
                  </a:cubicBezTo>
                  <a:cubicBezTo>
                    <a:pt x="942" y="122"/>
                    <a:pt x="1219" y="258"/>
                    <a:pt x="1420" y="508"/>
                  </a:cubicBezTo>
                  <a:cubicBezTo>
                    <a:pt x="1432" y="524"/>
                    <a:pt x="1446" y="530"/>
                    <a:pt x="1460" y="530"/>
                  </a:cubicBezTo>
                  <a:cubicBezTo>
                    <a:pt x="1502" y="530"/>
                    <a:pt x="1542" y="468"/>
                    <a:pt x="1506" y="423"/>
                  </a:cubicBezTo>
                  <a:cubicBezTo>
                    <a:pt x="1285" y="148"/>
                    <a:pt x="975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1211536" y="4384479"/>
              <a:ext cx="48943" cy="18535"/>
            </a:xfrm>
            <a:custGeom>
              <a:avLst/>
              <a:gdLst/>
              <a:ahLst/>
              <a:cxnLst/>
              <a:rect l="l" t="t" r="r" b="b"/>
              <a:pathLst>
                <a:path w="1381" h="523" extrusionOk="0">
                  <a:moveTo>
                    <a:pt x="579" y="1"/>
                  </a:moveTo>
                  <a:cubicBezTo>
                    <a:pt x="401" y="1"/>
                    <a:pt x="220" y="59"/>
                    <a:pt x="52" y="185"/>
                  </a:cubicBezTo>
                  <a:cubicBezTo>
                    <a:pt x="0" y="222"/>
                    <a:pt x="32" y="302"/>
                    <a:pt x="81" y="302"/>
                  </a:cubicBezTo>
                  <a:cubicBezTo>
                    <a:pt x="91" y="302"/>
                    <a:pt x="102" y="298"/>
                    <a:pt x="113" y="290"/>
                  </a:cubicBezTo>
                  <a:cubicBezTo>
                    <a:pt x="265" y="177"/>
                    <a:pt x="427" y="124"/>
                    <a:pt x="585" y="124"/>
                  </a:cubicBezTo>
                  <a:cubicBezTo>
                    <a:pt x="836" y="124"/>
                    <a:pt x="1076" y="257"/>
                    <a:pt x="1245" y="494"/>
                  </a:cubicBezTo>
                  <a:cubicBezTo>
                    <a:pt x="1259" y="514"/>
                    <a:pt x="1278" y="522"/>
                    <a:pt x="1297" y="522"/>
                  </a:cubicBezTo>
                  <a:cubicBezTo>
                    <a:pt x="1340" y="522"/>
                    <a:pt x="1381" y="478"/>
                    <a:pt x="1350" y="434"/>
                  </a:cubicBezTo>
                  <a:cubicBezTo>
                    <a:pt x="1156" y="160"/>
                    <a:pt x="873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307046" y="4370020"/>
              <a:ext cx="19598" cy="66592"/>
            </a:xfrm>
            <a:custGeom>
              <a:avLst/>
              <a:gdLst/>
              <a:ahLst/>
              <a:cxnLst/>
              <a:rect l="l" t="t" r="r" b="b"/>
              <a:pathLst>
                <a:path w="553" h="1879" extrusionOk="0">
                  <a:moveTo>
                    <a:pt x="467" y="1"/>
                  </a:moveTo>
                  <a:cubicBezTo>
                    <a:pt x="454" y="1"/>
                    <a:pt x="439" y="7"/>
                    <a:pt x="427" y="22"/>
                  </a:cubicBezTo>
                  <a:cubicBezTo>
                    <a:pt x="0" y="531"/>
                    <a:pt x="23" y="1193"/>
                    <a:pt x="94" y="1820"/>
                  </a:cubicBezTo>
                  <a:cubicBezTo>
                    <a:pt x="99" y="1859"/>
                    <a:pt x="132" y="1878"/>
                    <a:pt x="163" y="1878"/>
                  </a:cubicBezTo>
                  <a:cubicBezTo>
                    <a:pt x="194" y="1878"/>
                    <a:pt x="222" y="1859"/>
                    <a:pt x="218" y="1820"/>
                  </a:cubicBezTo>
                  <a:cubicBezTo>
                    <a:pt x="150" y="1233"/>
                    <a:pt x="111" y="588"/>
                    <a:pt x="514" y="107"/>
                  </a:cubicBezTo>
                  <a:cubicBezTo>
                    <a:pt x="552" y="62"/>
                    <a:pt x="511" y="1"/>
                    <a:pt x="467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153735" y="4433846"/>
              <a:ext cx="176810" cy="6131"/>
            </a:xfrm>
            <a:custGeom>
              <a:avLst/>
              <a:gdLst/>
              <a:ahLst/>
              <a:cxnLst/>
              <a:rect l="l" t="t" r="r" b="b"/>
              <a:pathLst>
                <a:path w="4989" h="173" extrusionOk="0">
                  <a:moveTo>
                    <a:pt x="4913" y="0"/>
                  </a:moveTo>
                  <a:cubicBezTo>
                    <a:pt x="4912" y="0"/>
                    <a:pt x="4911" y="0"/>
                    <a:pt x="4910" y="0"/>
                  </a:cubicBezTo>
                  <a:cubicBezTo>
                    <a:pt x="3300" y="16"/>
                    <a:pt x="1690" y="33"/>
                    <a:pt x="79" y="50"/>
                  </a:cubicBezTo>
                  <a:cubicBezTo>
                    <a:pt x="0" y="50"/>
                    <a:pt x="0" y="172"/>
                    <a:pt x="79" y="172"/>
                  </a:cubicBezTo>
                  <a:cubicBezTo>
                    <a:pt x="1690" y="157"/>
                    <a:pt x="3300" y="138"/>
                    <a:pt x="4910" y="123"/>
                  </a:cubicBezTo>
                  <a:cubicBezTo>
                    <a:pt x="4987" y="121"/>
                    <a:pt x="4988" y="0"/>
                    <a:pt x="4913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183433" y="3019109"/>
              <a:ext cx="441866" cy="1228244"/>
            </a:xfrm>
            <a:custGeom>
              <a:avLst/>
              <a:gdLst/>
              <a:ahLst/>
              <a:cxnLst/>
              <a:rect l="l" t="t" r="r" b="b"/>
              <a:pathLst>
                <a:path w="12468" h="34657" extrusionOk="0">
                  <a:moveTo>
                    <a:pt x="2846" y="0"/>
                  </a:moveTo>
                  <a:cubicBezTo>
                    <a:pt x="2846" y="0"/>
                    <a:pt x="2017" y="11012"/>
                    <a:pt x="1446" y="14883"/>
                  </a:cubicBezTo>
                  <a:cubicBezTo>
                    <a:pt x="1076" y="17384"/>
                    <a:pt x="1" y="34614"/>
                    <a:pt x="1" y="34614"/>
                  </a:cubicBezTo>
                  <a:lnTo>
                    <a:pt x="5891" y="34656"/>
                  </a:lnTo>
                  <a:cubicBezTo>
                    <a:pt x="5891" y="34656"/>
                    <a:pt x="8446" y="17530"/>
                    <a:pt x="8804" y="16618"/>
                  </a:cubicBezTo>
                  <a:cubicBezTo>
                    <a:pt x="9766" y="14162"/>
                    <a:pt x="12468" y="84"/>
                    <a:pt x="12468" y="84"/>
                  </a:cubicBezTo>
                  <a:lnTo>
                    <a:pt x="2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1361941" y="3267007"/>
              <a:ext cx="181382" cy="938097"/>
            </a:xfrm>
            <a:custGeom>
              <a:avLst/>
              <a:gdLst/>
              <a:ahLst/>
              <a:cxnLst/>
              <a:rect l="l" t="t" r="r" b="b"/>
              <a:pathLst>
                <a:path w="5118" h="26470" extrusionOk="0">
                  <a:moveTo>
                    <a:pt x="5007" y="1"/>
                  </a:moveTo>
                  <a:cubicBezTo>
                    <a:pt x="4963" y="1"/>
                    <a:pt x="4924" y="29"/>
                    <a:pt x="4913" y="74"/>
                  </a:cubicBezTo>
                  <a:cubicBezTo>
                    <a:pt x="4891" y="151"/>
                    <a:pt x="2873" y="7855"/>
                    <a:pt x="2372" y="9802"/>
                  </a:cubicBezTo>
                  <a:cubicBezTo>
                    <a:pt x="1868" y="11754"/>
                    <a:pt x="24" y="26212"/>
                    <a:pt x="7" y="26359"/>
                  </a:cubicBezTo>
                  <a:cubicBezTo>
                    <a:pt x="0" y="26413"/>
                    <a:pt x="39" y="26463"/>
                    <a:pt x="93" y="26470"/>
                  </a:cubicBezTo>
                  <a:lnTo>
                    <a:pt x="104" y="26470"/>
                  </a:lnTo>
                  <a:cubicBezTo>
                    <a:pt x="152" y="26470"/>
                    <a:pt x="195" y="26431"/>
                    <a:pt x="201" y="26387"/>
                  </a:cubicBezTo>
                  <a:cubicBezTo>
                    <a:pt x="221" y="26241"/>
                    <a:pt x="2060" y="11795"/>
                    <a:pt x="2562" y="9854"/>
                  </a:cubicBezTo>
                  <a:cubicBezTo>
                    <a:pt x="3065" y="7906"/>
                    <a:pt x="5083" y="204"/>
                    <a:pt x="5103" y="125"/>
                  </a:cubicBezTo>
                  <a:cubicBezTo>
                    <a:pt x="5118" y="73"/>
                    <a:pt x="5086" y="19"/>
                    <a:pt x="5034" y="4"/>
                  </a:cubicBezTo>
                  <a:cubicBezTo>
                    <a:pt x="5024" y="2"/>
                    <a:pt x="5015" y="1"/>
                    <a:pt x="5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1273166" y="3045298"/>
              <a:ext cx="138677" cy="149769"/>
            </a:xfrm>
            <a:custGeom>
              <a:avLst/>
              <a:gdLst/>
              <a:ahLst/>
              <a:cxnLst/>
              <a:rect l="l" t="t" r="r" b="b"/>
              <a:pathLst>
                <a:path w="3913" h="4226" extrusionOk="0">
                  <a:moveTo>
                    <a:pt x="3768" y="0"/>
                  </a:moveTo>
                  <a:cubicBezTo>
                    <a:pt x="3722" y="0"/>
                    <a:pt x="3676" y="25"/>
                    <a:pt x="3660" y="83"/>
                  </a:cubicBezTo>
                  <a:cubicBezTo>
                    <a:pt x="3164" y="1843"/>
                    <a:pt x="1832" y="3325"/>
                    <a:pt x="125" y="3989"/>
                  </a:cubicBezTo>
                  <a:cubicBezTo>
                    <a:pt x="1" y="4038"/>
                    <a:pt x="35" y="4225"/>
                    <a:pt x="145" y="4225"/>
                  </a:cubicBezTo>
                  <a:cubicBezTo>
                    <a:pt x="158" y="4225"/>
                    <a:pt x="172" y="4222"/>
                    <a:pt x="188" y="4216"/>
                  </a:cubicBezTo>
                  <a:cubicBezTo>
                    <a:pt x="1973" y="3520"/>
                    <a:pt x="3368" y="1990"/>
                    <a:pt x="3887" y="145"/>
                  </a:cubicBezTo>
                  <a:cubicBezTo>
                    <a:pt x="3912" y="58"/>
                    <a:pt x="3839" y="0"/>
                    <a:pt x="3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238683" y="3565725"/>
              <a:ext cx="123154" cy="28068"/>
            </a:xfrm>
            <a:custGeom>
              <a:avLst/>
              <a:gdLst/>
              <a:ahLst/>
              <a:cxnLst/>
              <a:rect l="l" t="t" r="r" b="b"/>
              <a:pathLst>
                <a:path w="3475" h="792" extrusionOk="0">
                  <a:moveTo>
                    <a:pt x="177" y="1"/>
                  </a:moveTo>
                  <a:cubicBezTo>
                    <a:pt x="71" y="1"/>
                    <a:pt x="1" y="156"/>
                    <a:pt x="114" y="220"/>
                  </a:cubicBezTo>
                  <a:cubicBezTo>
                    <a:pt x="779" y="595"/>
                    <a:pt x="1519" y="792"/>
                    <a:pt x="2267" y="792"/>
                  </a:cubicBezTo>
                  <a:cubicBezTo>
                    <a:pt x="2625" y="792"/>
                    <a:pt x="2984" y="747"/>
                    <a:pt x="3339" y="654"/>
                  </a:cubicBezTo>
                  <a:cubicBezTo>
                    <a:pt x="3475" y="618"/>
                    <a:pt x="3433" y="422"/>
                    <a:pt x="3310" y="422"/>
                  </a:cubicBezTo>
                  <a:cubicBezTo>
                    <a:pt x="3299" y="422"/>
                    <a:pt x="3288" y="423"/>
                    <a:pt x="3276" y="427"/>
                  </a:cubicBezTo>
                  <a:cubicBezTo>
                    <a:pt x="2942" y="514"/>
                    <a:pt x="2602" y="556"/>
                    <a:pt x="2264" y="556"/>
                  </a:cubicBezTo>
                  <a:cubicBezTo>
                    <a:pt x="1559" y="556"/>
                    <a:pt x="862" y="371"/>
                    <a:pt x="235" y="17"/>
                  </a:cubicBezTo>
                  <a:cubicBezTo>
                    <a:pt x="215" y="6"/>
                    <a:pt x="195" y="1"/>
                    <a:pt x="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166741" y="4193036"/>
              <a:ext cx="249462" cy="66627"/>
            </a:xfrm>
            <a:custGeom>
              <a:avLst/>
              <a:gdLst/>
              <a:ahLst/>
              <a:cxnLst/>
              <a:rect l="l" t="t" r="r" b="b"/>
              <a:pathLst>
                <a:path w="7039" h="1880" extrusionOk="0">
                  <a:moveTo>
                    <a:pt x="184" y="1"/>
                  </a:moveTo>
                  <a:lnTo>
                    <a:pt x="1" y="1721"/>
                  </a:lnTo>
                  <a:lnTo>
                    <a:pt x="6803" y="1880"/>
                  </a:lnTo>
                  <a:lnTo>
                    <a:pt x="7038" y="131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639680" y="4168795"/>
              <a:ext cx="125139" cy="199244"/>
            </a:xfrm>
            <a:custGeom>
              <a:avLst/>
              <a:gdLst/>
              <a:ahLst/>
              <a:cxnLst/>
              <a:rect l="l" t="t" r="r" b="b"/>
              <a:pathLst>
                <a:path w="3531" h="5622" extrusionOk="0">
                  <a:moveTo>
                    <a:pt x="1" y="0"/>
                  </a:moveTo>
                  <a:lnTo>
                    <a:pt x="321" y="5437"/>
                  </a:lnTo>
                  <a:lnTo>
                    <a:pt x="2636" y="5622"/>
                  </a:lnTo>
                  <a:lnTo>
                    <a:pt x="3531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1645953" y="4332879"/>
              <a:ext cx="293939" cy="125351"/>
            </a:xfrm>
            <a:custGeom>
              <a:avLst/>
              <a:gdLst/>
              <a:ahLst/>
              <a:cxnLst/>
              <a:rect l="l" t="t" r="r" b="b"/>
              <a:pathLst>
                <a:path w="8294" h="3537" extrusionOk="0">
                  <a:moveTo>
                    <a:pt x="138" y="0"/>
                  </a:moveTo>
                  <a:cubicBezTo>
                    <a:pt x="54" y="0"/>
                    <a:pt x="1" y="50"/>
                    <a:pt x="15" y="190"/>
                  </a:cubicBezTo>
                  <a:cubicBezTo>
                    <a:pt x="61" y="680"/>
                    <a:pt x="373" y="3537"/>
                    <a:pt x="373" y="3537"/>
                  </a:cubicBezTo>
                  <a:lnTo>
                    <a:pt x="8293" y="3537"/>
                  </a:lnTo>
                  <a:cubicBezTo>
                    <a:pt x="8047" y="2270"/>
                    <a:pt x="7476" y="1904"/>
                    <a:pt x="6823" y="1863"/>
                  </a:cubicBezTo>
                  <a:cubicBezTo>
                    <a:pt x="6171" y="1821"/>
                    <a:pt x="3753" y="1046"/>
                    <a:pt x="3753" y="1046"/>
                  </a:cubicBezTo>
                  <a:cubicBezTo>
                    <a:pt x="3753" y="1046"/>
                    <a:pt x="3169" y="314"/>
                    <a:pt x="2722" y="167"/>
                  </a:cubicBezTo>
                  <a:cubicBezTo>
                    <a:pt x="2657" y="146"/>
                    <a:pt x="2595" y="137"/>
                    <a:pt x="2535" y="137"/>
                  </a:cubicBezTo>
                  <a:cubicBezTo>
                    <a:pt x="2182" y="137"/>
                    <a:pt x="1925" y="454"/>
                    <a:pt x="1925" y="454"/>
                  </a:cubicBezTo>
                  <a:lnTo>
                    <a:pt x="742" y="313"/>
                  </a:lnTo>
                  <a:cubicBezTo>
                    <a:pt x="742" y="313"/>
                    <a:pt x="346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1649993" y="4373989"/>
              <a:ext cx="40224" cy="66663"/>
            </a:xfrm>
            <a:custGeom>
              <a:avLst/>
              <a:gdLst/>
              <a:ahLst/>
              <a:cxnLst/>
              <a:rect l="l" t="t" r="r" b="b"/>
              <a:pathLst>
                <a:path w="1135" h="1881" extrusionOk="0">
                  <a:moveTo>
                    <a:pt x="88" y="1"/>
                  </a:moveTo>
                  <a:cubicBezTo>
                    <a:pt x="36" y="1"/>
                    <a:pt x="1" y="81"/>
                    <a:pt x="59" y="113"/>
                  </a:cubicBezTo>
                  <a:cubicBezTo>
                    <a:pt x="656" y="452"/>
                    <a:pt x="1001" y="1127"/>
                    <a:pt x="702" y="1786"/>
                  </a:cubicBezTo>
                  <a:cubicBezTo>
                    <a:pt x="680" y="1835"/>
                    <a:pt x="724" y="1880"/>
                    <a:pt x="763" y="1880"/>
                  </a:cubicBezTo>
                  <a:cubicBezTo>
                    <a:pt x="781" y="1880"/>
                    <a:pt x="798" y="1871"/>
                    <a:pt x="807" y="1849"/>
                  </a:cubicBezTo>
                  <a:cubicBezTo>
                    <a:pt x="1135" y="1128"/>
                    <a:pt x="780" y="382"/>
                    <a:pt x="118" y="10"/>
                  </a:cubicBezTo>
                  <a:cubicBezTo>
                    <a:pt x="108" y="3"/>
                    <a:pt x="98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1657046" y="4437673"/>
              <a:ext cx="277283" cy="7194"/>
            </a:xfrm>
            <a:custGeom>
              <a:avLst/>
              <a:gdLst/>
              <a:ahLst/>
              <a:cxnLst/>
              <a:rect l="l" t="t" r="r" b="b"/>
              <a:pathLst>
                <a:path w="7824" h="203" extrusionOk="0">
                  <a:moveTo>
                    <a:pt x="79" y="0"/>
                  </a:moveTo>
                  <a:cubicBezTo>
                    <a:pt x="0" y="0"/>
                    <a:pt x="0" y="123"/>
                    <a:pt x="79" y="123"/>
                  </a:cubicBezTo>
                  <a:cubicBezTo>
                    <a:pt x="2158" y="144"/>
                    <a:pt x="4238" y="166"/>
                    <a:pt x="6318" y="188"/>
                  </a:cubicBezTo>
                  <a:cubicBezTo>
                    <a:pt x="6793" y="194"/>
                    <a:pt x="7270" y="200"/>
                    <a:pt x="7746" y="203"/>
                  </a:cubicBezTo>
                  <a:cubicBezTo>
                    <a:pt x="7824" y="203"/>
                    <a:pt x="7824" y="82"/>
                    <a:pt x="7746" y="80"/>
                  </a:cubicBezTo>
                  <a:cubicBezTo>
                    <a:pt x="5664" y="59"/>
                    <a:pt x="3585" y="37"/>
                    <a:pt x="1505" y="15"/>
                  </a:cubicBezTo>
                  <a:cubicBezTo>
                    <a:pt x="1030" y="9"/>
                    <a:pt x="553" y="3"/>
                    <a:pt x="79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1764073" y="4370090"/>
              <a:ext cx="49049" cy="18500"/>
            </a:xfrm>
            <a:custGeom>
              <a:avLst/>
              <a:gdLst/>
              <a:ahLst/>
              <a:cxnLst/>
              <a:rect l="l" t="t" r="r" b="b"/>
              <a:pathLst>
                <a:path w="1384" h="522" extrusionOk="0">
                  <a:moveTo>
                    <a:pt x="804" y="1"/>
                  </a:moveTo>
                  <a:cubicBezTo>
                    <a:pt x="510" y="1"/>
                    <a:pt x="227" y="160"/>
                    <a:pt x="34" y="434"/>
                  </a:cubicBezTo>
                  <a:cubicBezTo>
                    <a:pt x="1" y="478"/>
                    <a:pt x="43" y="521"/>
                    <a:pt x="87" y="521"/>
                  </a:cubicBezTo>
                  <a:cubicBezTo>
                    <a:pt x="106" y="521"/>
                    <a:pt x="124" y="513"/>
                    <a:pt x="138" y="494"/>
                  </a:cubicBezTo>
                  <a:cubicBezTo>
                    <a:pt x="307" y="257"/>
                    <a:pt x="547" y="124"/>
                    <a:pt x="797" y="124"/>
                  </a:cubicBezTo>
                  <a:cubicBezTo>
                    <a:pt x="955" y="124"/>
                    <a:pt x="1118" y="177"/>
                    <a:pt x="1269" y="290"/>
                  </a:cubicBezTo>
                  <a:cubicBezTo>
                    <a:pt x="1281" y="299"/>
                    <a:pt x="1292" y="302"/>
                    <a:pt x="1302" y="302"/>
                  </a:cubicBezTo>
                  <a:cubicBezTo>
                    <a:pt x="1351" y="302"/>
                    <a:pt x="1384" y="223"/>
                    <a:pt x="1332" y="185"/>
                  </a:cubicBezTo>
                  <a:cubicBezTo>
                    <a:pt x="1163" y="59"/>
                    <a:pt x="981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1788313" y="4377426"/>
              <a:ext cx="49049" cy="18429"/>
            </a:xfrm>
            <a:custGeom>
              <a:avLst/>
              <a:gdLst/>
              <a:ahLst/>
              <a:cxnLst/>
              <a:rect l="l" t="t" r="r" b="b"/>
              <a:pathLst>
                <a:path w="1384" h="520" extrusionOk="0">
                  <a:moveTo>
                    <a:pt x="803" y="0"/>
                  </a:moveTo>
                  <a:cubicBezTo>
                    <a:pt x="509" y="0"/>
                    <a:pt x="226" y="159"/>
                    <a:pt x="33" y="434"/>
                  </a:cubicBezTo>
                  <a:cubicBezTo>
                    <a:pt x="0" y="477"/>
                    <a:pt x="42" y="520"/>
                    <a:pt x="86" y="520"/>
                  </a:cubicBezTo>
                  <a:cubicBezTo>
                    <a:pt x="104" y="520"/>
                    <a:pt x="123" y="512"/>
                    <a:pt x="137" y="493"/>
                  </a:cubicBezTo>
                  <a:cubicBezTo>
                    <a:pt x="306" y="256"/>
                    <a:pt x="546" y="124"/>
                    <a:pt x="796" y="124"/>
                  </a:cubicBezTo>
                  <a:cubicBezTo>
                    <a:pt x="954" y="124"/>
                    <a:pt x="1117" y="177"/>
                    <a:pt x="1269" y="290"/>
                  </a:cubicBezTo>
                  <a:cubicBezTo>
                    <a:pt x="1280" y="298"/>
                    <a:pt x="1291" y="301"/>
                    <a:pt x="1301" y="301"/>
                  </a:cubicBezTo>
                  <a:cubicBezTo>
                    <a:pt x="1350" y="301"/>
                    <a:pt x="1383" y="222"/>
                    <a:pt x="1331" y="184"/>
                  </a:cubicBezTo>
                  <a:cubicBezTo>
                    <a:pt x="1162" y="58"/>
                    <a:pt x="980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1813263" y="4384691"/>
              <a:ext cx="49049" cy="18464"/>
            </a:xfrm>
            <a:custGeom>
              <a:avLst/>
              <a:gdLst/>
              <a:ahLst/>
              <a:cxnLst/>
              <a:rect l="l" t="t" r="r" b="b"/>
              <a:pathLst>
                <a:path w="1384" h="521" extrusionOk="0">
                  <a:moveTo>
                    <a:pt x="804" y="1"/>
                  </a:moveTo>
                  <a:cubicBezTo>
                    <a:pt x="510" y="1"/>
                    <a:pt x="227" y="160"/>
                    <a:pt x="34" y="434"/>
                  </a:cubicBezTo>
                  <a:cubicBezTo>
                    <a:pt x="1" y="478"/>
                    <a:pt x="42" y="521"/>
                    <a:pt x="86" y="521"/>
                  </a:cubicBezTo>
                  <a:cubicBezTo>
                    <a:pt x="105" y="521"/>
                    <a:pt x="124" y="513"/>
                    <a:pt x="138" y="493"/>
                  </a:cubicBezTo>
                  <a:cubicBezTo>
                    <a:pt x="307" y="256"/>
                    <a:pt x="547" y="123"/>
                    <a:pt x="798" y="123"/>
                  </a:cubicBezTo>
                  <a:cubicBezTo>
                    <a:pt x="956" y="123"/>
                    <a:pt x="1118" y="176"/>
                    <a:pt x="1269" y="288"/>
                  </a:cubicBezTo>
                  <a:cubicBezTo>
                    <a:pt x="1281" y="297"/>
                    <a:pt x="1292" y="301"/>
                    <a:pt x="1303" y="301"/>
                  </a:cubicBezTo>
                  <a:cubicBezTo>
                    <a:pt x="1351" y="301"/>
                    <a:pt x="1383" y="222"/>
                    <a:pt x="1332" y="184"/>
                  </a:cubicBezTo>
                  <a:cubicBezTo>
                    <a:pt x="1163" y="59"/>
                    <a:pt x="982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1539387" y="2954999"/>
              <a:ext cx="334766" cy="1291575"/>
            </a:xfrm>
            <a:custGeom>
              <a:avLst/>
              <a:gdLst/>
              <a:ahLst/>
              <a:cxnLst/>
              <a:rect l="l" t="t" r="r" b="b"/>
              <a:pathLst>
                <a:path w="9446" h="36444" extrusionOk="0">
                  <a:moveTo>
                    <a:pt x="7256" y="0"/>
                  </a:moveTo>
                  <a:lnTo>
                    <a:pt x="1" y="2085"/>
                  </a:lnTo>
                  <a:lnTo>
                    <a:pt x="2125" y="18003"/>
                  </a:lnTo>
                  <a:lnTo>
                    <a:pt x="1135" y="36444"/>
                  </a:lnTo>
                  <a:lnTo>
                    <a:pt x="7652" y="36444"/>
                  </a:lnTo>
                  <a:lnTo>
                    <a:pt x="9446" y="17307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1722538" y="3016344"/>
              <a:ext cx="99941" cy="135629"/>
            </a:xfrm>
            <a:custGeom>
              <a:avLst/>
              <a:gdLst/>
              <a:ahLst/>
              <a:cxnLst/>
              <a:rect l="l" t="t" r="r" b="b"/>
              <a:pathLst>
                <a:path w="2820" h="3827" extrusionOk="0">
                  <a:moveTo>
                    <a:pt x="144" y="0"/>
                  </a:moveTo>
                  <a:cubicBezTo>
                    <a:pt x="72" y="0"/>
                    <a:pt x="0" y="57"/>
                    <a:pt x="29" y="145"/>
                  </a:cubicBezTo>
                  <a:cubicBezTo>
                    <a:pt x="505" y="1564"/>
                    <a:pt x="1095" y="3177"/>
                    <a:pt x="2579" y="3816"/>
                  </a:cubicBezTo>
                  <a:cubicBezTo>
                    <a:pt x="2597" y="3824"/>
                    <a:pt x="2613" y="3827"/>
                    <a:pt x="2629" y="3827"/>
                  </a:cubicBezTo>
                  <a:cubicBezTo>
                    <a:pt x="2743" y="3827"/>
                    <a:pt x="2820" y="3665"/>
                    <a:pt x="2698" y="3611"/>
                  </a:cubicBezTo>
                  <a:cubicBezTo>
                    <a:pt x="1270" y="2998"/>
                    <a:pt x="716" y="1446"/>
                    <a:pt x="256" y="81"/>
                  </a:cubicBezTo>
                  <a:cubicBezTo>
                    <a:pt x="238" y="25"/>
                    <a:pt x="191" y="0"/>
                    <a:pt x="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1778638" y="3561507"/>
              <a:ext cx="93065" cy="18819"/>
            </a:xfrm>
            <a:custGeom>
              <a:avLst/>
              <a:gdLst/>
              <a:ahLst/>
              <a:cxnLst/>
              <a:rect l="l" t="t" r="r" b="b"/>
              <a:pathLst>
                <a:path w="2626" h="531" extrusionOk="0">
                  <a:moveTo>
                    <a:pt x="2451" y="1"/>
                  </a:moveTo>
                  <a:cubicBezTo>
                    <a:pt x="2424" y="1"/>
                    <a:pt x="2396" y="10"/>
                    <a:pt x="2372" y="33"/>
                  </a:cubicBezTo>
                  <a:cubicBezTo>
                    <a:pt x="2172" y="220"/>
                    <a:pt x="1831" y="261"/>
                    <a:pt x="1570" y="282"/>
                  </a:cubicBezTo>
                  <a:cubicBezTo>
                    <a:pt x="1476" y="290"/>
                    <a:pt x="1382" y="293"/>
                    <a:pt x="1287" y="293"/>
                  </a:cubicBezTo>
                  <a:cubicBezTo>
                    <a:pt x="921" y="293"/>
                    <a:pt x="555" y="239"/>
                    <a:pt x="201" y="154"/>
                  </a:cubicBezTo>
                  <a:cubicBezTo>
                    <a:pt x="190" y="152"/>
                    <a:pt x="180" y="150"/>
                    <a:pt x="170" y="150"/>
                  </a:cubicBezTo>
                  <a:cubicBezTo>
                    <a:pt x="45" y="150"/>
                    <a:pt x="1" y="349"/>
                    <a:pt x="138" y="382"/>
                  </a:cubicBezTo>
                  <a:cubicBezTo>
                    <a:pt x="512" y="472"/>
                    <a:pt x="898" y="531"/>
                    <a:pt x="1284" y="531"/>
                  </a:cubicBezTo>
                  <a:cubicBezTo>
                    <a:pt x="1416" y="531"/>
                    <a:pt x="1549" y="524"/>
                    <a:pt x="1681" y="509"/>
                  </a:cubicBezTo>
                  <a:cubicBezTo>
                    <a:pt x="1976" y="474"/>
                    <a:pt x="2315" y="410"/>
                    <a:pt x="2538" y="200"/>
                  </a:cubicBezTo>
                  <a:cubicBezTo>
                    <a:pt x="2626" y="120"/>
                    <a:pt x="2544" y="1"/>
                    <a:pt x="2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1572345" y="3080454"/>
              <a:ext cx="88919" cy="1124653"/>
            </a:xfrm>
            <a:custGeom>
              <a:avLst/>
              <a:gdLst/>
              <a:ahLst/>
              <a:cxnLst/>
              <a:rect l="l" t="t" r="r" b="b"/>
              <a:pathLst>
                <a:path w="2509" h="31734" extrusionOk="0">
                  <a:moveTo>
                    <a:pt x="105" y="0"/>
                  </a:moveTo>
                  <a:cubicBezTo>
                    <a:pt x="99" y="0"/>
                    <a:pt x="94" y="1"/>
                    <a:pt x="89" y="2"/>
                  </a:cubicBezTo>
                  <a:cubicBezTo>
                    <a:pt x="36" y="12"/>
                    <a:pt x="0" y="63"/>
                    <a:pt x="9" y="116"/>
                  </a:cubicBezTo>
                  <a:lnTo>
                    <a:pt x="2312" y="13935"/>
                  </a:lnTo>
                  <a:lnTo>
                    <a:pt x="1395" y="31630"/>
                  </a:lnTo>
                  <a:cubicBezTo>
                    <a:pt x="1391" y="31684"/>
                    <a:pt x="1432" y="31730"/>
                    <a:pt x="1488" y="31734"/>
                  </a:cubicBezTo>
                  <a:lnTo>
                    <a:pt x="1494" y="31734"/>
                  </a:lnTo>
                  <a:cubicBezTo>
                    <a:pt x="1545" y="31734"/>
                    <a:pt x="1588" y="31692"/>
                    <a:pt x="1593" y="31638"/>
                  </a:cubicBezTo>
                  <a:lnTo>
                    <a:pt x="2509" y="13933"/>
                  </a:lnTo>
                  <a:cubicBezTo>
                    <a:pt x="2509" y="13926"/>
                    <a:pt x="2509" y="13919"/>
                    <a:pt x="2507" y="13912"/>
                  </a:cubicBezTo>
                  <a:lnTo>
                    <a:pt x="203" y="83"/>
                  </a:lnTo>
                  <a:cubicBezTo>
                    <a:pt x="195" y="34"/>
                    <a:pt x="153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1512665" y="3034489"/>
              <a:ext cx="84276" cy="157035"/>
            </a:xfrm>
            <a:custGeom>
              <a:avLst/>
              <a:gdLst/>
              <a:ahLst/>
              <a:cxnLst/>
              <a:rect l="l" t="t" r="r" b="b"/>
              <a:pathLst>
                <a:path w="2378" h="4431" extrusionOk="0">
                  <a:moveTo>
                    <a:pt x="106" y="1"/>
                  </a:moveTo>
                  <a:cubicBezTo>
                    <a:pt x="102" y="1"/>
                    <a:pt x="97" y="1"/>
                    <a:pt x="93" y="2"/>
                  </a:cubicBezTo>
                  <a:cubicBezTo>
                    <a:pt x="39" y="8"/>
                    <a:pt x="0" y="57"/>
                    <a:pt x="6" y="110"/>
                  </a:cubicBezTo>
                  <a:cubicBezTo>
                    <a:pt x="47" y="463"/>
                    <a:pt x="420" y="3569"/>
                    <a:pt x="983" y="4090"/>
                  </a:cubicBezTo>
                  <a:cubicBezTo>
                    <a:pt x="1273" y="4362"/>
                    <a:pt x="1590" y="4430"/>
                    <a:pt x="1841" y="4430"/>
                  </a:cubicBezTo>
                  <a:cubicBezTo>
                    <a:pt x="2100" y="4430"/>
                    <a:pt x="2289" y="4356"/>
                    <a:pt x="2304" y="4349"/>
                  </a:cubicBezTo>
                  <a:cubicBezTo>
                    <a:pt x="2353" y="4329"/>
                    <a:pt x="2378" y="4271"/>
                    <a:pt x="2356" y="4221"/>
                  </a:cubicBezTo>
                  <a:cubicBezTo>
                    <a:pt x="2342" y="4183"/>
                    <a:pt x="2304" y="4159"/>
                    <a:pt x="2265" y="4159"/>
                  </a:cubicBezTo>
                  <a:cubicBezTo>
                    <a:pt x="2253" y="4159"/>
                    <a:pt x="2240" y="4162"/>
                    <a:pt x="2228" y="4167"/>
                  </a:cubicBezTo>
                  <a:cubicBezTo>
                    <a:pt x="2225" y="4169"/>
                    <a:pt x="2066" y="4232"/>
                    <a:pt x="1844" y="4232"/>
                  </a:cubicBezTo>
                  <a:cubicBezTo>
                    <a:pt x="1632" y="4232"/>
                    <a:pt x="1361" y="4174"/>
                    <a:pt x="1116" y="3946"/>
                  </a:cubicBezTo>
                  <a:cubicBezTo>
                    <a:pt x="687" y="3548"/>
                    <a:pt x="311" y="1027"/>
                    <a:pt x="203" y="89"/>
                  </a:cubicBezTo>
                  <a:cubicBezTo>
                    <a:pt x="197" y="38"/>
                    <a:pt x="155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1569120" y="4193036"/>
              <a:ext cx="259244" cy="64820"/>
            </a:xfrm>
            <a:custGeom>
              <a:avLst/>
              <a:gdLst/>
              <a:ahLst/>
              <a:cxnLst/>
              <a:rect l="l" t="t" r="r" b="b"/>
              <a:pathLst>
                <a:path w="7315" h="1829" extrusionOk="0">
                  <a:moveTo>
                    <a:pt x="7314" y="1"/>
                  </a:moveTo>
                  <a:lnTo>
                    <a:pt x="19" y="200"/>
                  </a:lnTo>
                  <a:lnTo>
                    <a:pt x="0" y="1829"/>
                  </a:lnTo>
                  <a:lnTo>
                    <a:pt x="7247" y="1661"/>
                  </a:lnTo>
                  <a:lnTo>
                    <a:pt x="7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1301446" y="2103392"/>
              <a:ext cx="378676" cy="240177"/>
            </a:xfrm>
            <a:custGeom>
              <a:avLst/>
              <a:gdLst/>
              <a:ahLst/>
              <a:cxnLst/>
              <a:rect l="l" t="t" r="r" b="b"/>
              <a:pathLst>
                <a:path w="10685" h="6777" extrusionOk="0">
                  <a:moveTo>
                    <a:pt x="4728" y="0"/>
                  </a:moveTo>
                  <a:cubicBezTo>
                    <a:pt x="4203" y="0"/>
                    <a:pt x="3684" y="100"/>
                    <a:pt x="3190" y="326"/>
                  </a:cubicBezTo>
                  <a:cubicBezTo>
                    <a:pt x="0" y="1791"/>
                    <a:pt x="2030" y="4500"/>
                    <a:pt x="2030" y="4500"/>
                  </a:cubicBezTo>
                  <a:cubicBezTo>
                    <a:pt x="3693" y="6155"/>
                    <a:pt x="5541" y="6776"/>
                    <a:pt x="7098" y="6776"/>
                  </a:cubicBezTo>
                  <a:cubicBezTo>
                    <a:pt x="9140" y="6776"/>
                    <a:pt x="10685" y="5709"/>
                    <a:pt x="10664" y="4500"/>
                  </a:cubicBezTo>
                  <a:cubicBezTo>
                    <a:pt x="10635" y="2974"/>
                    <a:pt x="7594" y="0"/>
                    <a:pt x="4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1241873" y="2200638"/>
              <a:ext cx="542657" cy="711919"/>
            </a:xfrm>
            <a:custGeom>
              <a:avLst/>
              <a:gdLst/>
              <a:ahLst/>
              <a:cxnLst/>
              <a:rect l="l" t="t" r="r" b="b"/>
              <a:pathLst>
                <a:path w="15312" h="20088" extrusionOk="0">
                  <a:moveTo>
                    <a:pt x="7093" y="1"/>
                  </a:moveTo>
                  <a:cubicBezTo>
                    <a:pt x="7093" y="1"/>
                    <a:pt x="6037" y="425"/>
                    <a:pt x="4806" y="1070"/>
                  </a:cubicBezTo>
                  <a:cubicBezTo>
                    <a:pt x="4254" y="1360"/>
                    <a:pt x="3669" y="1695"/>
                    <a:pt x="3128" y="2056"/>
                  </a:cubicBezTo>
                  <a:cubicBezTo>
                    <a:pt x="3092" y="2079"/>
                    <a:pt x="3058" y="2102"/>
                    <a:pt x="3024" y="2126"/>
                  </a:cubicBezTo>
                  <a:cubicBezTo>
                    <a:pt x="2553" y="2448"/>
                    <a:pt x="2120" y="2789"/>
                    <a:pt x="1781" y="3138"/>
                  </a:cubicBezTo>
                  <a:cubicBezTo>
                    <a:pt x="1753" y="3167"/>
                    <a:pt x="1724" y="3195"/>
                    <a:pt x="1697" y="3225"/>
                  </a:cubicBezTo>
                  <a:cubicBezTo>
                    <a:pt x="1384" y="3561"/>
                    <a:pt x="1162" y="3905"/>
                    <a:pt x="1075" y="4244"/>
                  </a:cubicBezTo>
                  <a:cubicBezTo>
                    <a:pt x="622" y="6006"/>
                    <a:pt x="349" y="7843"/>
                    <a:pt x="190" y="9611"/>
                  </a:cubicBezTo>
                  <a:lnTo>
                    <a:pt x="190" y="9614"/>
                  </a:lnTo>
                  <a:cubicBezTo>
                    <a:pt x="145" y="10105"/>
                    <a:pt x="110" y="10591"/>
                    <a:pt x="83" y="11070"/>
                  </a:cubicBezTo>
                  <a:cubicBezTo>
                    <a:pt x="81" y="11111"/>
                    <a:pt x="79" y="11154"/>
                    <a:pt x="76" y="11195"/>
                  </a:cubicBezTo>
                  <a:cubicBezTo>
                    <a:pt x="40" y="11867"/>
                    <a:pt x="19" y="12525"/>
                    <a:pt x="10" y="13155"/>
                  </a:cubicBezTo>
                  <a:cubicBezTo>
                    <a:pt x="9" y="13269"/>
                    <a:pt x="7" y="13381"/>
                    <a:pt x="7" y="13494"/>
                  </a:cubicBezTo>
                  <a:cubicBezTo>
                    <a:pt x="5" y="13542"/>
                    <a:pt x="5" y="13588"/>
                    <a:pt x="5" y="13635"/>
                  </a:cubicBezTo>
                  <a:cubicBezTo>
                    <a:pt x="0" y="14581"/>
                    <a:pt x="19" y="15464"/>
                    <a:pt x="52" y="16254"/>
                  </a:cubicBezTo>
                  <a:cubicBezTo>
                    <a:pt x="147" y="18564"/>
                    <a:pt x="350" y="20087"/>
                    <a:pt x="350" y="20087"/>
                  </a:cubicBezTo>
                  <a:lnTo>
                    <a:pt x="6702" y="19347"/>
                  </a:lnTo>
                  <a:lnTo>
                    <a:pt x="6833" y="19332"/>
                  </a:lnTo>
                  <a:lnTo>
                    <a:pt x="12158" y="18711"/>
                  </a:lnTo>
                  <a:lnTo>
                    <a:pt x="12282" y="18697"/>
                  </a:lnTo>
                  <a:lnTo>
                    <a:pt x="14495" y="18439"/>
                  </a:lnTo>
                  <a:cubicBezTo>
                    <a:pt x="13990" y="18301"/>
                    <a:pt x="13881" y="16735"/>
                    <a:pt x="13966" y="14664"/>
                  </a:cubicBezTo>
                  <a:lnTo>
                    <a:pt x="13972" y="14547"/>
                  </a:lnTo>
                  <a:cubicBezTo>
                    <a:pt x="13997" y="13958"/>
                    <a:pt x="14039" y="13332"/>
                    <a:pt x="14090" y="12685"/>
                  </a:cubicBezTo>
                  <a:cubicBezTo>
                    <a:pt x="14096" y="12638"/>
                    <a:pt x="14100" y="12590"/>
                    <a:pt x="14103" y="12542"/>
                  </a:cubicBezTo>
                  <a:cubicBezTo>
                    <a:pt x="14123" y="12312"/>
                    <a:pt x="14142" y="12079"/>
                    <a:pt x="14164" y="11846"/>
                  </a:cubicBezTo>
                  <a:lnTo>
                    <a:pt x="14185" y="11616"/>
                  </a:lnTo>
                  <a:lnTo>
                    <a:pt x="14185" y="11613"/>
                  </a:lnTo>
                  <a:cubicBezTo>
                    <a:pt x="14306" y="10328"/>
                    <a:pt x="14458" y="9018"/>
                    <a:pt x="14612" y="7836"/>
                  </a:cubicBezTo>
                  <a:cubicBezTo>
                    <a:pt x="14777" y="6549"/>
                    <a:pt x="14941" y="5411"/>
                    <a:pt x="15061" y="4624"/>
                  </a:cubicBezTo>
                  <a:cubicBezTo>
                    <a:pt x="15068" y="4574"/>
                    <a:pt x="15075" y="4526"/>
                    <a:pt x="15082" y="4479"/>
                  </a:cubicBezTo>
                  <a:cubicBezTo>
                    <a:pt x="15155" y="3999"/>
                    <a:pt x="15207" y="3668"/>
                    <a:pt x="15231" y="3540"/>
                  </a:cubicBezTo>
                  <a:cubicBezTo>
                    <a:pt x="15311" y="3081"/>
                    <a:pt x="14033" y="2426"/>
                    <a:pt x="12471" y="1801"/>
                  </a:cubicBezTo>
                  <a:cubicBezTo>
                    <a:pt x="12429" y="1786"/>
                    <a:pt x="12387" y="1770"/>
                    <a:pt x="12346" y="1753"/>
                  </a:cubicBezTo>
                  <a:cubicBezTo>
                    <a:pt x="11838" y="1554"/>
                    <a:pt x="11303" y="1359"/>
                    <a:pt x="10773" y="1174"/>
                  </a:cubicBezTo>
                  <a:cubicBezTo>
                    <a:pt x="8877" y="512"/>
                    <a:pt x="7093" y="1"/>
                    <a:pt x="7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1429702" y="2288492"/>
              <a:ext cx="204843" cy="66450"/>
            </a:xfrm>
            <a:custGeom>
              <a:avLst/>
              <a:gdLst/>
              <a:ahLst/>
              <a:cxnLst/>
              <a:rect l="l" t="t" r="r" b="b"/>
              <a:pathLst>
                <a:path w="5780" h="1875" extrusionOk="0">
                  <a:moveTo>
                    <a:pt x="94" y="0"/>
                  </a:moveTo>
                  <a:cubicBezTo>
                    <a:pt x="44" y="0"/>
                    <a:pt x="1" y="60"/>
                    <a:pt x="48" y="97"/>
                  </a:cubicBezTo>
                  <a:cubicBezTo>
                    <a:pt x="922" y="787"/>
                    <a:pt x="1856" y="1486"/>
                    <a:pt x="2958" y="1758"/>
                  </a:cubicBezTo>
                  <a:cubicBezTo>
                    <a:pt x="3264" y="1834"/>
                    <a:pt x="3580" y="1874"/>
                    <a:pt x="3895" y="1874"/>
                  </a:cubicBezTo>
                  <a:cubicBezTo>
                    <a:pt x="4553" y="1874"/>
                    <a:pt x="5203" y="1696"/>
                    <a:pt x="5732" y="1284"/>
                  </a:cubicBezTo>
                  <a:cubicBezTo>
                    <a:pt x="5780" y="1247"/>
                    <a:pt x="5736" y="1186"/>
                    <a:pt x="5686" y="1186"/>
                  </a:cubicBezTo>
                  <a:cubicBezTo>
                    <a:pt x="5673" y="1186"/>
                    <a:pt x="5660" y="1190"/>
                    <a:pt x="5648" y="1200"/>
                  </a:cubicBezTo>
                  <a:cubicBezTo>
                    <a:pt x="5144" y="1591"/>
                    <a:pt x="4523" y="1758"/>
                    <a:pt x="3897" y="1758"/>
                  </a:cubicBezTo>
                  <a:cubicBezTo>
                    <a:pt x="3550" y="1758"/>
                    <a:pt x="3202" y="1707"/>
                    <a:pt x="2871" y="1614"/>
                  </a:cubicBezTo>
                  <a:cubicBezTo>
                    <a:pt x="1840" y="1327"/>
                    <a:pt x="959" y="668"/>
                    <a:pt x="132" y="14"/>
                  </a:cubicBezTo>
                  <a:cubicBezTo>
                    <a:pt x="120" y="4"/>
                    <a:pt x="107" y="0"/>
                    <a:pt x="94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1241093" y="2546065"/>
              <a:ext cx="647843" cy="547583"/>
            </a:xfrm>
            <a:custGeom>
              <a:avLst/>
              <a:gdLst/>
              <a:ahLst/>
              <a:cxnLst/>
              <a:rect l="l" t="t" r="r" b="b"/>
              <a:pathLst>
                <a:path w="18280" h="15451" extrusionOk="0">
                  <a:moveTo>
                    <a:pt x="508" y="0"/>
                  </a:moveTo>
                  <a:cubicBezTo>
                    <a:pt x="508" y="0"/>
                    <a:pt x="338" y="1435"/>
                    <a:pt x="209" y="3420"/>
                  </a:cubicBezTo>
                  <a:cubicBezTo>
                    <a:pt x="148" y="4358"/>
                    <a:pt x="95" y="5418"/>
                    <a:pt x="74" y="6507"/>
                  </a:cubicBezTo>
                  <a:cubicBezTo>
                    <a:pt x="1" y="10147"/>
                    <a:pt x="269" y="14118"/>
                    <a:pt x="1696" y="14970"/>
                  </a:cubicBezTo>
                  <a:cubicBezTo>
                    <a:pt x="2222" y="15283"/>
                    <a:pt x="3617" y="15451"/>
                    <a:pt x="5352" y="15451"/>
                  </a:cubicBezTo>
                  <a:cubicBezTo>
                    <a:pt x="10382" y="15451"/>
                    <a:pt x="18280" y="14041"/>
                    <a:pt x="16200" y="10679"/>
                  </a:cubicBezTo>
                  <a:cubicBezTo>
                    <a:pt x="14330" y="7661"/>
                    <a:pt x="14207" y="3139"/>
                    <a:pt x="14204" y="2089"/>
                  </a:cubicBezTo>
                  <a:cubicBezTo>
                    <a:pt x="14204" y="1960"/>
                    <a:pt x="14207" y="1884"/>
                    <a:pt x="14207" y="1868"/>
                  </a:cubicBezTo>
                  <a:lnTo>
                    <a:pt x="14207" y="1864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1244495" y="2311776"/>
              <a:ext cx="130136" cy="285611"/>
            </a:xfrm>
            <a:custGeom>
              <a:avLst/>
              <a:gdLst/>
              <a:ahLst/>
              <a:cxnLst/>
              <a:rect l="l" t="t" r="r" b="b"/>
              <a:pathLst>
                <a:path w="3672" h="8059" extrusionOk="0">
                  <a:moveTo>
                    <a:pt x="1703" y="1"/>
                  </a:moveTo>
                  <a:cubicBezTo>
                    <a:pt x="1674" y="28"/>
                    <a:pt x="1646" y="58"/>
                    <a:pt x="1620" y="88"/>
                  </a:cubicBezTo>
                  <a:cubicBezTo>
                    <a:pt x="2574" y="695"/>
                    <a:pt x="3197" y="1706"/>
                    <a:pt x="3394" y="2823"/>
                  </a:cubicBezTo>
                  <a:cubicBezTo>
                    <a:pt x="3606" y="4026"/>
                    <a:pt x="3300" y="5262"/>
                    <a:pt x="2554" y="6228"/>
                  </a:cubicBezTo>
                  <a:cubicBezTo>
                    <a:pt x="2389" y="6443"/>
                    <a:pt x="2201" y="6644"/>
                    <a:pt x="2000" y="6829"/>
                  </a:cubicBezTo>
                  <a:cubicBezTo>
                    <a:pt x="1506" y="7283"/>
                    <a:pt x="917" y="7635"/>
                    <a:pt x="282" y="7851"/>
                  </a:cubicBezTo>
                  <a:cubicBezTo>
                    <a:pt x="191" y="7881"/>
                    <a:pt x="100" y="7910"/>
                    <a:pt x="7" y="7934"/>
                  </a:cubicBezTo>
                  <a:cubicBezTo>
                    <a:pt x="6" y="7975"/>
                    <a:pt x="2" y="8018"/>
                    <a:pt x="0" y="8059"/>
                  </a:cubicBezTo>
                  <a:cubicBezTo>
                    <a:pt x="91" y="8036"/>
                    <a:pt x="182" y="8009"/>
                    <a:pt x="271" y="7981"/>
                  </a:cubicBezTo>
                  <a:cubicBezTo>
                    <a:pt x="973" y="7753"/>
                    <a:pt x="1622" y="7356"/>
                    <a:pt x="2154" y="6850"/>
                  </a:cubicBezTo>
                  <a:cubicBezTo>
                    <a:pt x="2219" y="6786"/>
                    <a:pt x="2285" y="6722"/>
                    <a:pt x="2348" y="6655"/>
                  </a:cubicBezTo>
                  <a:cubicBezTo>
                    <a:pt x="3217" y="5727"/>
                    <a:pt x="3671" y="4486"/>
                    <a:pt x="3563" y="3216"/>
                  </a:cubicBezTo>
                  <a:cubicBezTo>
                    <a:pt x="3459" y="1979"/>
                    <a:pt x="2851" y="792"/>
                    <a:pt x="1821" y="79"/>
                  </a:cubicBezTo>
                  <a:cubicBezTo>
                    <a:pt x="1781" y="52"/>
                    <a:pt x="1743" y="25"/>
                    <a:pt x="1703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1674836" y="2359300"/>
              <a:ext cx="101394" cy="295073"/>
            </a:xfrm>
            <a:custGeom>
              <a:avLst/>
              <a:gdLst/>
              <a:ahLst/>
              <a:cxnLst/>
              <a:rect l="l" t="t" r="r" b="b"/>
              <a:pathLst>
                <a:path w="2861" h="8326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1553" y="684"/>
                    <a:pt x="562" y="1974"/>
                    <a:pt x="310" y="3453"/>
                  </a:cubicBezTo>
                  <a:cubicBezTo>
                    <a:pt x="98" y="4691"/>
                    <a:pt x="353" y="5938"/>
                    <a:pt x="952" y="6997"/>
                  </a:cubicBezTo>
                  <a:cubicBezTo>
                    <a:pt x="1201" y="7437"/>
                    <a:pt x="1510" y="7845"/>
                    <a:pt x="1870" y="8207"/>
                  </a:cubicBezTo>
                  <a:cubicBezTo>
                    <a:pt x="1908" y="8248"/>
                    <a:pt x="1948" y="8287"/>
                    <a:pt x="1990" y="8325"/>
                  </a:cubicBezTo>
                  <a:cubicBezTo>
                    <a:pt x="1987" y="8270"/>
                    <a:pt x="1984" y="8215"/>
                    <a:pt x="1982" y="8164"/>
                  </a:cubicBezTo>
                  <a:cubicBezTo>
                    <a:pt x="1948" y="8133"/>
                    <a:pt x="1914" y="8099"/>
                    <a:pt x="1883" y="8065"/>
                  </a:cubicBezTo>
                  <a:cubicBezTo>
                    <a:pt x="1601" y="7778"/>
                    <a:pt x="1350" y="7457"/>
                    <a:pt x="1137" y="7102"/>
                  </a:cubicBezTo>
                  <a:cubicBezTo>
                    <a:pt x="1121" y="7074"/>
                    <a:pt x="1103" y="7045"/>
                    <a:pt x="1087" y="7017"/>
                  </a:cubicBezTo>
                  <a:cubicBezTo>
                    <a:pt x="1" y="5132"/>
                    <a:pt x="113" y="2684"/>
                    <a:pt x="1641" y="1072"/>
                  </a:cubicBezTo>
                  <a:cubicBezTo>
                    <a:pt x="1991" y="702"/>
                    <a:pt x="2398" y="386"/>
                    <a:pt x="2839" y="144"/>
                  </a:cubicBezTo>
                  <a:cubicBezTo>
                    <a:pt x="2846" y="95"/>
                    <a:pt x="2854" y="48"/>
                    <a:pt x="2861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1242014" y="2648449"/>
              <a:ext cx="271081" cy="401216"/>
            </a:xfrm>
            <a:custGeom>
              <a:avLst/>
              <a:gdLst/>
              <a:ahLst/>
              <a:cxnLst/>
              <a:rect l="l" t="t" r="r" b="b"/>
              <a:pathLst>
                <a:path w="7649" h="11321" extrusionOk="0">
                  <a:moveTo>
                    <a:pt x="2803" y="0"/>
                  </a:moveTo>
                  <a:cubicBezTo>
                    <a:pt x="1870" y="0"/>
                    <a:pt x="963" y="279"/>
                    <a:pt x="169" y="754"/>
                  </a:cubicBezTo>
                  <a:cubicBezTo>
                    <a:pt x="113" y="788"/>
                    <a:pt x="57" y="822"/>
                    <a:pt x="3" y="858"/>
                  </a:cubicBezTo>
                  <a:cubicBezTo>
                    <a:pt x="1" y="905"/>
                    <a:pt x="1" y="952"/>
                    <a:pt x="1" y="997"/>
                  </a:cubicBezTo>
                  <a:cubicBezTo>
                    <a:pt x="53" y="962"/>
                    <a:pt x="106" y="929"/>
                    <a:pt x="160" y="896"/>
                  </a:cubicBezTo>
                  <a:cubicBezTo>
                    <a:pt x="805" y="496"/>
                    <a:pt x="1531" y="232"/>
                    <a:pt x="2292" y="148"/>
                  </a:cubicBezTo>
                  <a:cubicBezTo>
                    <a:pt x="2450" y="130"/>
                    <a:pt x="2608" y="122"/>
                    <a:pt x="2765" y="122"/>
                  </a:cubicBezTo>
                  <a:cubicBezTo>
                    <a:pt x="4366" y="122"/>
                    <a:pt x="5915" y="1001"/>
                    <a:pt x="6738" y="2388"/>
                  </a:cubicBezTo>
                  <a:cubicBezTo>
                    <a:pt x="7210" y="3185"/>
                    <a:pt x="7388" y="4108"/>
                    <a:pt x="7257" y="5024"/>
                  </a:cubicBezTo>
                  <a:cubicBezTo>
                    <a:pt x="7172" y="5617"/>
                    <a:pt x="6971" y="6183"/>
                    <a:pt x="6697" y="6711"/>
                  </a:cubicBezTo>
                  <a:cubicBezTo>
                    <a:pt x="6523" y="7050"/>
                    <a:pt x="6318" y="7370"/>
                    <a:pt x="6093" y="7674"/>
                  </a:cubicBezTo>
                  <a:cubicBezTo>
                    <a:pt x="4907" y="9281"/>
                    <a:pt x="3121" y="10559"/>
                    <a:pt x="1208" y="11138"/>
                  </a:cubicBezTo>
                  <a:cubicBezTo>
                    <a:pt x="1118" y="11165"/>
                    <a:pt x="1030" y="11191"/>
                    <a:pt x="940" y="11214"/>
                  </a:cubicBezTo>
                  <a:cubicBezTo>
                    <a:pt x="960" y="11249"/>
                    <a:pt x="978" y="11285"/>
                    <a:pt x="997" y="11320"/>
                  </a:cubicBezTo>
                  <a:cubicBezTo>
                    <a:pt x="2855" y="10824"/>
                    <a:pt x="4563" y="9672"/>
                    <a:pt x="5805" y="8224"/>
                  </a:cubicBezTo>
                  <a:cubicBezTo>
                    <a:pt x="6200" y="7763"/>
                    <a:pt x="6554" y="7245"/>
                    <a:pt x="6829" y="6696"/>
                  </a:cubicBezTo>
                  <a:cubicBezTo>
                    <a:pt x="7427" y="5494"/>
                    <a:pt x="7649" y="4133"/>
                    <a:pt x="7101" y="2838"/>
                  </a:cubicBezTo>
                  <a:cubicBezTo>
                    <a:pt x="6413" y="1224"/>
                    <a:pt x="4739" y="75"/>
                    <a:pt x="2990" y="4"/>
                  </a:cubicBezTo>
                  <a:cubicBezTo>
                    <a:pt x="2928" y="1"/>
                    <a:pt x="2865" y="0"/>
                    <a:pt x="2803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1659633" y="2715925"/>
              <a:ext cx="166497" cy="261512"/>
            </a:xfrm>
            <a:custGeom>
              <a:avLst/>
              <a:gdLst/>
              <a:ahLst/>
              <a:cxnLst/>
              <a:rect l="l" t="t" r="r" b="b"/>
              <a:pathLst>
                <a:path w="4698" h="7379" extrusionOk="0">
                  <a:moveTo>
                    <a:pt x="2291" y="1"/>
                  </a:moveTo>
                  <a:cubicBezTo>
                    <a:pt x="2255" y="1"/>
                    <a:pt x="2218" y="2"/>
                    <a:pt x="2181" y="4"/>
                  </a:cubicBezTo>
                  <a:cubicBezTo>
                    <a:pt x="1750" y="30"/>
                    <a:pt x="1320" y="201"/>
                    <a:pt x="977" y="470"/>
                  </a:cubicBezTo>
                  <a:cubicBezTo>
                    <a:pt x="239" y="1046"/>
                    <a:pt x="0" y="2036"/>
                    <a:pt x="78" y="2933"/>
                  </a:cubicBezTo>
                  <a:cubicBezTo>
                    <a:pt x="115" y="3360"/>
                    <a:pt x="215" y="3775"/>
                    <a:pt x="370" y="4171"/>
                  </a:cubicBezTo>
                  <a:cubicBezTo>
                    <a:pt x="890" y="5510"/>
                    <a:pt x="2019" y="6615"/>
                    <a:pt x="3369" y="7099"/>
                  </a:cubicBezTo>
                  <a:cubicBezTo>
                    <a:pt x="3788" y="7250"/>
                    <a:pt x="4223" y="7342"/>
                    <a:pt x="4665" y="7378"/>
                  </a:cubicBezTo>
                  <a:cubicBezTo>
                    <a:pt x="4678" y="7338"/>
                    <a:pt x="4689" y="7297"/>
                    <a:pt x="4698" y="7256"/>
                  </a:cubicBezTo>
                  <a:cubicBezTo>
                    <a:pt x="3540" y="7162"/>
                    <a:pt x="2427" y="6669"/>
                    <a:pt x="1587" y="5818"/>
                  </a:cubicBezTo>
                  <a:cubicBezTo>
                    <a:pt x="1119" y="5345"/>
                    <a:pt x="742" y="4776"/>
                    <a:pt x="494" y="4154"/>
                  </a:cubicBezTo>
                  <a:cubicBezTo>
                    <a:pt x="413" y="3953"/>
                    <a:pt x="346" y="3745"/>
                    <a:pt x="295" y="3533"/>
                  </a:cubicBezTo>
                  <a:cubicBezTo>
                    <a:pt x="84" y="2655"/>
                    <a:pt x="135" y="1620"/>
                    <a:pt x="719" y="887"/>
                  </a:cubicBezTo>
                  <a:cubicBezTo>
                    <a:pt x="1068" y="450"/>
                    <a:pt x="1619" y="158"/>
                    <a:pt x="2177" y="123"/>
                  </a:cubicBezTo>
                  <a:cubicBezTo>
                    <a:pt x="2214" y="120"/>
                    <a:pt x="2251" y="119"/>
                    <a:pt x="2288" y="119"/>
                  </a:cubicBezTo>
                  <a:cubicBezTo>
                    <a:pt x="2389" y="119"/>
                    <a:pt x="2490" y="128"/>
                    <a:pt x="2588" y="145"/>
                  </a:cubicBezTo>
                  <a:lnTo>
                    <a:pt x="2572" y="23"/>
                  </a:lnTo>
                  <a:cubicBezTo>
                    <a:pt x="2479" y="9"/>
                    <a:pt x="2386" y="1"/>
                    <a:pt x="2291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1455360" y="2962831"/>
              <a:ext cx="280153" cy="130419"/>
            </a:xfrm>
            <a:custGeom>
              <a:avLst/>
              <a:gdLst/>
              <a:ahLst/>
              <a:cxnLst/>
              <a:rect l="l" t="t" r="r" b="b"/>
              <a:pathLst>
                <a:path w="7905" h="3680" extrusionOk="0">
                  <a:moveTo>
                    <a:pt x="3516" y="0"/>
                  </a:moveTo>
                  <a:cubicBezTo>
                    <a:pt x="2155" y="0"/>
                    <a:pt x="799" y="542"/>
                    <a:pt x="271" y="1896"/>
                  </a:cubicBezTo>
                  <a:cubicBezTo>
                    <a:pt x="47" y="2472"/>
                    <a:pt x="0" y="3076"/>
                    <a:pt x="52" y="3679"/>
                  </a:cubicBezTo>
                  <a:cubicBezTo>
                    <a:pt x="92" y="3677"/>
                    <a:pt x="130" y="3677"/>
                    <a:pt x="170" y="3675"/>
                  </a:cubicBezTo>
                  <a:cubicBezTo>
                    <a:pt x="133" y="3225"/>
                    <a:pt x="150" y="2771"/>
                    <a:pt x="261" y="2324"/>
                  </a:cubicBezTo>
                  <a:cubicBezTo>
                    <a:pt x="499" y="1370"/>
                    <a:pt x="1162" y="664"/>
                    <a:pt x="2087" y="343"/>
                  </a:cubicBezTo>
                  <a:cubicBezTo>
                    <a:pt x="2549" y="182"/>
                    <a:pt x="3033" y="106"/>
                    <a:pt x="3518" y="106"/>
                  </a:cubicBezTo>
                  <a:cubicBezTo>
                    <a:pt x="4881" y="106"/>
                    <a:pt x="6256" y="701"/>
                    <a:pt x="7195" y="1669"/>
                  </a:cubicBezTo>
                  <a:cubicBezTo>
                    <a:pt x="7421" y="1903"/>
                    <a:pt x="7622" y="2158"/>
                    <a:pt x="7798" y="2427"/>
                  </a:cubicBezTo>
                  <a:cubicBezTo>
                    <a:pt x="7834" y="2412"/>
                    <a:pt x="7869" y="2400"/>
                    <a:pt x="7905" y="2385"/>
                  </a:cubicBezTo>
                  <a:cubicBezTo>
                    <a:pt x="7247" y="1383"/>
                    <a:pt x="6258" y="609"/>
                    <a:pt x="5084" y="239"/>
                  </a:cubicBezTo>
                  <a:cubicBezTo>
                    <a:pt x="4595" y="85"/>
                    <a:pt x="4055" y="0"/>
                    <a:pt x="3516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1348971" y="2262905"/>
              <a:ext cx="340968" cy="221890"/>
            </a:xfrm>
            <a:custGeom>
              <a:avLst/>
              <a:gdLst/>
              <a:ahLst/>
              <a:cxnLst/>
              <a:rect l="l" t="t" r="r" b="b"/>
              <a:pathLst>
                <a:path w="9621" h="6261" extrusionOk="0">
                  <a:moveTo>
                    <a:pt x="9323" y="0"/>
                  </a:moveTo>
                  <a:lnTo>
                    <a:pt x="9323" y="0"/>
                  </a:lnTo>
                  <a:cubicBezTo>
                    <a:pt x="9452" y="978"/>
                    <a:pt x="9499" y="1972"/>
                    <a:pt x="9284" y="2938"/>
                  </a:cubicBezTo>
                  <a:cubicBezTo>
                    <a:pt x="9032" y="4063"/>
                    <a:pt x="8410" y="5169"/>
                    <a:pt x="7378" y="5743"/>
                  </a:cubicBezTo>
                  <a:cubicBezTo>
                    <a:pt x="6881" y="6019"/>
                    <a:pt x="6326" y="6143"/>
                    <a:pt x="5767" y="6143"/>
                  </a:cubicBezTo>
                  <a:cubicBezTo>
                    <a:pt x="5031" y="6143"/>
                    <a:pt x="4287" y="5928"/>
                    <a:pt x="3654" y="5568"/>
                  </a:cubicBezTo>
                  <a:cubicBezTo>
                    <a:pt x="2558" y="4941"/>
                    <a:pt x="1741" y="3923"/>
                    <a:pt x="1132" y="2836"/>
                  </a:cubicBezTo>
                  <a:cubicBezTo>
                    <a:pt x="684" y="2036"/>
                    <a:pt x="341" y="1182"/>
                    <a:pt x="104" y="299"/>
                  </a:cubicBezTo>
                  <a:cubicBezTo>
                    <a:pt x="69" y="322"/>
                    <a:pt x="34" y="345"/>
                    <a:pt x="0" y="369"/>
                  </a:cubicBezTo>
                  <a:cubicBezTo>
                    <a:pt x="202" y="1112"/>
                    <a:pt x="480" y="1835"/>
                    <a:pt x="830" y="2523"/>
                  </a:cubicBezTo>
                  <a:cubicBezTo>
                    <a:pt x="1417" y="3671"/>
                    <a:pt x="2211" y="4763"/>
                    <a:pt x="3296" y="5486"/>
                  </a:cubicBezTo>
                  <a:cubicBezTo>
                    <a:pt x="4018" y="5966"/>
                    <a:pt x="4894" y="6261"/>
                    <a:pt x="5765" y="6261"/>
                  </a:cubicBezTo>
                  <a:cubicBezTo>
                    <a:pt x="6193" y="6261"/>
                    <a:pt x="6619" y="6190"/>
                    <a:pt x="7025" y="6034"/>
                  </a:cubicBezTo>
                  <a:cubicBezTo>
                    <a:pt x="8141" y="5607"/>
                    <a:pt x="8890" y="4587"/>
                    <a:pt x="9256" y="3481"/>
                  </a:cubicBezTo>
                  <a:cubicBezTo>
                    <a:pt x="9620" y="2370"/>
                    <a:pt x="9592" y="1199"/>
                    <a:pt x="9448" y="49"/>
                  </a:cubicBezTo>
                  <a:cubicBezTo>
                    <a:pt x="9405" y="32"/>
                    <a:pt x="9364" y="16"/>
                    <a:pt x="9323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1494946" y="2290016"/>
              <a:ext cx="18925" cy="401535"/>
            </a:xfrm>
            <a:custGeom>
              <a:avLst/>
              <a:gdLst/>
              <a:ahLst/>
              <a:cxnLst/>
              <a:rect l="l" t="t" r="r" b="b"/>
              <a:pathLst>
                <a:path w="534" h="11330" extrusionOk="0">
                  <a:moveTo>
                    <a:pt x="58" y="0"/>
                  </a:moveTo>
                  <a:cubicBezTo>
                    <a:pt x="29" y="0"/>
                    <a:pt x="0" y="19"/>
                    <a:pt x="2" y="57"/>
                  </a:cubicBezTo>
                  <a:cubicBezTo>
                    <a:pt x="221" y="3039"/>
                    <a:pt x="385" y="6034"/>
                    <a:pt x="387" y="9025"/>
                  </a:cubicBezTo>
                  <a:cubicBezTo>
                    <a:pt x="387" y="9775"/>
                    <a:pt x="377" y="10525"/>
                    <a:pt x="333" y="11272"/>
                  </a:cubicBezTo>
                  <a:cubicBezTo>
                    <a:pt x="330" y="11311"/>
                    <a:pt x="358" y="11330"/>
                    <a:pt x="388" y="11330"/>
                  </a:cubicBezTo>
                  <a:cubicBezTo>
                    <a:pt x="417" y="11330"/>
                    <a:pt x="448" y="11311"/>
                    <a:pt x="449" y="11272"/>
                  </a:cubicBezTo>
                  <a:cubicBezTo>
                    <a:pt x="533" y="9853"/>
                    <a:pt x="513" y="8427"/>
                    <a:pt x="476" y="7006"/>
                  </a:cubicBezTo>
                  <a:cubicBezTo>
                    <a:pt x="435" y="5436"/>
                    <a:pt x="362" y="3869"/>
                    <a:pt x="268" y="2303"/>
                  </a:cubicBezTo>
                  <a:cubicBezTo>
                    <a:pt x="223" y="1553"/>
                    <a:pt x="173" y="804"/>
                    <a:pt x="120" y="55"/>
                  </a:cubicBezTo>
                  <a:cubicBezTo>
                    <a:pt x="118" y="19"/>
                    <a:pt x="88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1586486" y="2299726"/>
              <a:ext cx="36858" cy="374707"/>
            </a:xfrm>
            <a:custGeom>
              <a:avLst/>
              <a:gdLst/>
              <a:ahLst/>
              <a:cxnLst/>
              <a:rect l="l" t="t" r="r" b="b"/>
              <a:pathLst>
                <a:path w="1040" h="10573" extrusionOk="0">
                  <a:moveTo>
                    <a:pt x="73" y="0"/>
                  </a:moveTo>
                  <a:cubicBezTo>
                    <a:pt x="39" y="0"/>
                    <a:pt x="0" y="30"/>
                    <a:pt x="7" y="75"/>
                  </a:cubicBezTo>
                  <a:cubicBezTo>
                    <a:pt x="401" y="2869"/>
                    <a:pt x="740" y="5690"/>
                    <a:pt x="838" y="8511"/>
                  </a:cubicBezTo>
                  <a:cubicBezTo>
                    <a:pt x="861" y="9178"/>
                    <a:pt x="870" y="9850"/>
                    <a:pt x="817" y="10516"/>
                  </a:cubicBezTo>
                  <a:cubicBezTo>
                    <a:pt x="814" y="10554"/>
                    <a:pt x="842" y="10573"/>
                    <a:pt x="871" y="10573"/>
                  </a:cubicBezTo>
                  <a:cubicBezTo>
                    <a:pt x="900" y="10573"/>
                    <a:pt x="931" y="10554"/>
                    <a:pt x="934" y="10516"/>
                  </a:cubicBezTo>
                  <a:cubicBezTo>
                    <a:pt x="1039" y="9209"/>
                    <a:pt x="942" y="7879"/>
                    <a:pt x="843" y="6573"/>
                  </a:cubicBezTo>
                  <a:cubicBezTo>
                    <a:pt x="729" y="5055"/>
                    <a:pt x="568" y="3541"/>
                    <a:pt x="380" y="2030"/>
                  </a:cubicBezTo>
                  <a:cubicBezTo>
                    <a:pt x="299" y="1367"/>
                    <a:pt x="212" y="705"/>
                    <a:pt x="120" y="43"/>
                  </a:cubicBezTo>
                  <a:cubicBezTo>
                    <a:pt x="116" y="13"/>
                    <a:pt x="95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1660625" y="2017913"/>
              <a:ext cx="66592" cy="75381"/>
            </a:xfrm>
            <a:custGeom>
              <a:avLst/>
              <a:gdLst/>
              <a:ahLst/>
              <a:cxnLst/>
              <a:rect l="l" t="t" r="r" b="b"/>
              <a:pathLst>
                <a:path w="1879" h="2127" extrusionOk="0">
                  <a:moveTo>
                    <a:pt x="1134" y="1"/>
                  </a:moveTo>
                  <a:cubicBezTo>
                    <a:pt x="1" y="1"/>
                    <a:pt x="5" y="1895"/>
                    <a:pt x="156" y="2012"/>
                  </a:cubicBezTo>
                  <a:cubicBezTo>
                    <a:pt x="227" y="2069"/>
                    <a:pt x="324" y="2127"/>
                    <a:pt x="422" y="2127"/>
                  </a:cubicBezTo>
                  <a:cubicBezTo>
                    <a:pt x="533" y="2127"/>
                    <a:pt x="646" y="2051"/>
                    <a:pt x="722" y="1813"/>
                  </a:cubicBezTo>
                  <a:cubicBezTo>
                    <a:pt x="867" y="1367"/>
                    <a:pt x="984" y="1446"/>
                    <a:pt x="1431" y="1034"/>
                  </a:cubicBezTo>
                  <a:cubicBezTo>
                    <a:pt x="1878" y="623"/>
                    <a:pt x="1260" y="8"/>
                    <a:pt x="1260" y="8"/>
                  </a:cubicBezTo>
                  <a:cubicBezTo>
                    <a:pt x="1217" y="3"/>
                    <a:pt x="1175" y="1"/>
                    <a:pt x="1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1481018" y="1878211"/>
              <a:ext cx="284831" cy="179362"/>
            </a:xfrm>
            <a:custGeom>
              <a:avLst/>
              <a:gdLst/>
              <a:ahLst/>
              <a:cxnLst/>
              <a:rect l="l" t="t" r="r" b="b"/>
              <a:pathLst>
                <a:path w="8037" h="5061" extrusionOk="0">
                  <a:moveTo>
                    <a:pt x="2597" y="0"/>
                  </a:moveTo>
                  <a:cubicBezTo>
                    <a:pt x="2498" y="0"/>
                    <a:pt x="2388" y="14"/>
                    <a:pt x="2264" y="44"/>
                  </a:cubicBezTo>
                  <a:cubicBezTo>
                    <a:pt x="1383" y="260"/>
                    <a:pt x="1652" y="1204"/>
                    <a:pt x="827" y="1561"/>
                  </a:cubicBezTo>
                  <a:cubicBezTo>
                    <a:pt x="1" y="1919"/>
                    <a:pt x="230" y="3265"/>
                    <a:pt x="566" y="3738"/>
                  </a:cubicBezTo>
                  <a:cubicBezTo>
                    <a:pt x="600" y="3785"/>
                    <a:pt x="922" y="3924"/>
                    <a:pt x="929" y="3956"/>
                  </a:cubicBezTo>
                  <a:cubicBezTo>
                    <a:pt x="1299" y="4255"/>
                    <a:pt x="1376" y="4451"/>
                    <a:pt x="1802" y="4659"/>
                  </a:cubicBezTo>
                  <a:cubicBezTo>
                    <a:pt x="2324" y="4915"/>
                    <a:pt x="2893" y="4999"/>
                    <a:pt x="3466" y="5040"/>
                  </a:cubicBezTo>
                  <a:cubicBezTo>
                    <a:pt x="3651" y="5053"/>
                    <a:pt x="3836" y="5060"/>
                    <a:pt x="4022" y="5060"/>
                  </a:cubicBezTo>
                  <a:cubicBezTo>
                    <a:pt x="4698" y="5060"/>
                    <a:pt x="5374" y="4970"/>
                    <a:pt x="6015" y="4757"/>
                  </a:cubicBezTo>
                  <a:cubicBezTo>
                    <a:pt x="6022" y="4203"/>
                    <a:pt x="6607" y="4658"/>
                    <a:pt x="7296" y="3927"/>
                  </a:cubicBezTo>
                  <a:cubicBezTo>
                    <a:pt x="8036" y="3146"/>
                    <a:pt x="7534" y="2189"/>
                    <a:pt x="6737" y="2007"/>
                  </a:cubicBezTo>
                  <a:cubicBezTo>
                    <a:pt x="5940" y="1823"/>
                    <a:pt x="6879" y="780"/>
                    <a:pt x="5907" y="386"/>
                  </a:cubicBezTo>
                  <a:cubicBezTo>
                    <a:pt x="5738" y="317"/>
                    <a:pt x="5594" y="290"/>
                    <a:pt x="5468" y="290"/>
                  </a:cubicBezTo>
                  <a:cubicBezTo>
                    <a:pt x="4974" y="290"/>
                    <a:pt x="4745" y="709"/>
                    <a:pt x="4259" y="709"/>
                  </a:cubicBezTo>
                  <a:cubicBezTo>
                    <a:pt x="4207" y="709"/>
                    <a:pt x="4154" y="705"/>
                    <a:pt x="4096" y="695"/>
                  </a:cubicBezTo>
                  <a:cubicBezTo>
                    <a:pt x="3454" y="581"/>
                    <a:pt x="3253" y="0"/>
                    <a:pt x="2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1463617" y="2107893"/>
              <a:ext cx="138783" cy="179468"/>
            </a:xfrm>
            <a:custGeom>
              <a:avLst/>
              <a:gdLst/>
              <a:ahLst/>
              <a:cxnLst/>
              <a:rect l="l" t="t" r="r" b="b"/>
              <a:pathLst>
                <a:path w="3916" h="5064" extrusionOk="0">
                  <a:moveTo>
                    <a:pt x="1345" y="0"/>
                  </a:moveTo>
                  <a:cubicBezTo>
                    <a:pt x="1040" y="1301"/>
                    <a:pt x="579" y="2366"/>
                    <a:pt x="1" y="3248"/>
                  </a:cubicBezTo>
                  <a:cubicBezTo>
                    <a:pt x="1" y="3248"/>
                    <a:pt x="942" y="5063"/>
                    <a:pt x="2641" y="5063"/>
                  </a:cubicBezTo>
                  <a:cubicBezTo>
                    <a:pt x="2976" y="5063"/>
                    <a:pt x="3341" y="4993"/>
                    <a:pt x="3733" y="4824"/>
                  </a:cubicBezTo>
                  <a:lnTo>
                    <a:pt x="3819" y="3216"/>
                  </a:lnTo>
                  <a:lnTo>
                    <a:pt x="3876" y="2155"/>
                  </a:lnTo>
                  <a:lnTo>
                    <a:pt x="3915" y="1412"/>
                  </a:lnTo>
                  <a:lnTo>
                    <a:pt x="1345" y="0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1521632" y="2151661"/>
              <a:ext cx="79315" cy="84666"/>
            </a:xfrm>
            <a:custGeom>
              <a:avLst/>
              <a:gdLst/>
              <a:ahLst/>
              <a:cxnLst/>
              <a:rect l="l" t="t" r="r" b="b"/>
              <a:pathLst>
                <a:path w="2238" h="2389" extrusionOk="0">
                  <a:moveTo>
                    <a:pt x="1" y="1"/>
                  </a:moveTo>
                  <a:lnTo>
                    <a:pt x="1" y="1"/>
                  </a:lnTo>
                  <a:cubicBezTo>
                    <a:pt x="707" y="1832"/>
                    <a:pt x="1710" y="2389"/>
                    <a:pt x="2132" y="2389"/>
                  </a:cubicBezTo>
                  <a:cubicBezTo>
                    <a:pt x="2141" y="2389"/>
                    <a:pt x="2150" y="2388"/>
                    <a:pt x="2159" y="2388"/>
                  </a:cubicBezTo>
                  <a:lnTo>
                    <a:pt x="2237" y="9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1506499" y="1968475"/>
              <a:ext cx="194282" cy="233337"/>
            </a:xfrm>
            <a:custGeom>
              <a:avLst/>
              <a:gdLst/>
              <a:ahLst/>
              <a:cxnLst/>
              <a:rect l="l" t="t" r="r" b="b"/>
              <a:pathLst>
                <a:path w="5482" h="6584" extrusionOk="0">
                  <a:moveTo>
                    <a:pt x="2409" y="1"/>
                  </a:moveTo>
                  <a:cubicBezTo>
                    <a:pt x="1209" y="1"/>
                    <a:pt x="695" y="722"/>
                    <a:pt x="435" y="1500"/>
                  </a:cubicBezTo>
                  <a:cubicBezTo>
                    <a:pt x="236" y="2091"/>
                    <a:pt x="186" y="2716"/>
                    <a:pt x="93" y="3084"/>
                  </a:cubicBezTo>
                  <a:cubicBezTo>
                    <a:pt x="65" y="3198"/>
                    <a:pt x="44" y="3305"/>
                    <a:pt x="31" y="3406"/>
                  </a:cubicBezTo>
                  <a:cubicBezTo>
                    <a:pt x="1" y="3642"/>
                    <a:pt x="14" y="3860"/>
                    <a:pt x="61" y="4093"/>
                  </a:cubicBezTo>
                  <a:cubicBezTo>
                    <a:pt x="123" y="4399"/>
                    <a:pt x="248" y="4731"/>
                    <a:pt x="426" y="5175"/>
                  </a:cubicBezTo>
                  <a:cubicBezTo>
                    <a:pt x="704" y="5870"/>
                    <a:pt x="1360" y="6283"/>
                    <a:pt x="2052" y="6471"/>
                  </a:cubicBezTo>
                  <a:cubicBezTo>
                    <a:pt x="2333" y="6547"/>
                    <a:pt x="2583" y="6584"/>
                    <a:pt x="2806" y="6584"/>
                  </a:cubicBezTo>
                  <a:cubicBezTo>
                    <a:pt x="4039" y="6584"/>
                    <a:pt x="4447" y="5466"/>
                    <a:pt x="4751" y="3830"/>
                  </a:cubicBezTo>
                  <a:cubicBezTo>
                    <a:pt x="4974" y="2629"/>
                    <a:pt x="5481" y="2068"/>
                    <a:pt x="5310" y="1533"/>
                  </a:cubicBezTo>
                  <a:cubicBezTo>
                    <a:pt x="5296" y="1506"/>
                    <a:pt x="5282" y="1481"/>
                    <a:pt x="5268" y="1454"/>
                  </a:cubicBezTo>
                  <a:cubicBezTo>
                    <a:pt x="4917" y="842"/>
                    <a:pt x="4330" y="400"/>
                    <a:pt x="3653" y="202"/>
                  </a:cubicBezTo>
                  <a:cubicBezTo>
                    <a:pt x="3524" y="165"/>
                    <a:pt x="3397" y="132"/>
                    <a:pt x="3275" y="105"/>
                  </a:cubicBezTo>
                  <a:cubicBezTo>
                    <a:pt x="3248" y="98"/>
                    <a:pt x="3219" y="93"/>
                    <a:pt x="3192" y="88"/>
                  </a:cubicBezTo>
                  <a:cubicBezTo>
                    <a:pt x="3182" y="83"/>
                    <a:pt x="3169" y="82"/>
                    <a:pt x="3159" y="81"/>
                  </a:cubicBezTo>
                  <a:cubicBezTo>
                    <a:pt x="3128" y="74"/>
                    <a:pt x="3097" y="68"/>
                    <a:pt x="3067" y="62"/>
                  </a:cubicBezTo>
                  <a:cubicBezTo>
                    <a:pt x="3046" y="59"/>
                    <a:pt x="3021" y="54"/>
                    <a:pt x="3000" y="52"/>
                  </a:cubicBezTo>
                  <a:cubicBezTo>
                    <a:pt x="2950" y="44"/>
                    <a:pt x="2903" y="37"/>
                    <a:pt x="2855" y="31"/>
                  </a:cubicBezTo>
                  <a:cubicBezTo>
                    <a:pt x="2697" y="10"/>
                    <a:pt x="2548" y="1"/>
                    <a:pt x="2409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1628730" y="2073375"/>
              <a:ext cx="18322" cy="38417"/>
            </a:xfrm>
            <a:custGeom>
              <a:avLst/>
              <a:gdLst/>
              <a:ahLst/>
              <a:cxnLst/>
              <a:rect l="l" t="t" r="r" b="b"/>
              <a:pathLst>
                <a:path w="517" h="1084" extrusionOk="0">
                  <a:moveTo>
                    <a:pt x="173" y="0"/>
                  </a:moveTo>
                  <a:cubicBezTo>
                    <a:pt x="137" y="0"/>
                    <a:pt x="101" y="30"/>
                    <a:pt x="116" y="73"/>
                  </a:cubicBezTo>
                  <a:cubicBezTo>
                    <a:pt x="200" y="315"/>
                    <a:pt x="285" y="557"/>
                    <a:pt x="372" y="800"/>
                  </a:cubicBezTo>
                  <a:lnTo>
                    <a:pt x="372" y="800"/>
                  </a:lnTo>
                  <a:cubicBezTo>
                    <a:pt x="259" y="847"/>
                    <a:pt x="155" y="902"/>
                    <a:pt x="52" y="973"/>
                  </a:cubicBezTo>
                  <a:cubicBezTo>
                    <a:pt x="0" y="1008"/>
                    <a:pt x="32" y="1084"/>
                    <a:pt x="81" y="1084"/>
                  </a:cubicBezTo>
                  <a:cubicBezTo>
                    <a:pt x="90" y="1084"/>
                    <a:pt x="101" y="1081"/>
                    <a:pt x="112" y="1074"/>
                  </a:cubicBezTo>
                  <a:cubicBezTo>
                    <a:pt x="224" y="1000"/>
                    <a:pt x="337" y="938"/>
                    <a:pt x="462" y="890"/>
                  </a:cubicBezTo>
                  <a:cubicBezTo>
                    <a:pt x="491" y="880"/>
                    <a:pt x="516" y="850"/>
                    <a:pt x="503" y="817"/>
                  </a:cubicBezTo>
                  <a:cubicBezTo>
                    <a:pt x="412" y="558"/>
                    <a:pt x="323" y="299"/>
                    <a:pt x="230" y="40"/>
                  </a:cubicBezTo>
                  <a:cubicBezTo>
                    <a:pt x="220" y="12"/>
                    <a:pt x="197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1609982" y="2072312"/>
              <a:ext cx="11872" cy="12900"/>
            </a:xfrm>
            <a:custGeom>
              <a:avLst/>
              <a:gdLst/>
              <a:ahLst/>
              <a:cxnLst/>
              <a:rect l="l" t="t" r="r" b="b"/>
              <a:pathLst>
                <a:path w="335" h="364" extrusionOk="0">
                  <a:moveTo>
                    <a:pt x="195" y="0"/>
                  </a:moveTo>
                  <a:cubicBezTo>
                    <a:pt x="132" y="0"/>
                    <a:pt x="65" y="53"/>
                    <a:pt x="36" y="133"/>
                  </a:cubicBezTo>
                  <a:cubicBezTo>
                    <a:pt x="0" y="228"/>
                    <a:pt x="29" y="331"/>
                    <a:pt x="101" y="356"/>
                  </a:cubicBezTo>
                  <a:cubicBezTo>
                    <a:pt x="114" y="361"/>
                    <a:pt x="128" y="364"/>
                    <a:pt x="141" y="364"/>
                  </a:cubicBezTo>
                  <a:cubicBezTo>
                    <a:pt x="205" y="364"/>
                    <a:pt x="270" y="311"/>
                    <a:pt x="299" y="232"/>
                  </a:cubicBezTo>
                  <a:cubicBezTo>
                    <a:pt x="335" y="136"/>
                    <a:pt x="306" y="35"/>
                    <a:pt x="234" y="8"/>
                  </a:cubicBezTo>
                  <a:cubicBezTo>
                    <a:pt x="221" y="3"/>
                    <a:pt x="208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1652297" y="2084645"/>
              <a:ext cx="11908" cy="12936"/>
            </a:xfrm>
            <a:custGeom>
              <a:avLst/>
              <a:gdLst/>
              <a:ahLst/>
              <a:cxnLst/>
              <a:rect l="l" t="t" r="r" b="b"/>
              <a:pathLst>
                <a:path w="336" h="365" extrusionOk="0">
                  <a:moveTo>
                    <a:pt x="194" y="1"/>
                  </a:moveTo>
                  <a:cubicBezTo>
                    <a:pt x="131" y="1"/>
                    <a:pt x="66" y="54"/>
                    <a:pt x="36" y="134"/>
                  </a:cubicBezTo>
                  <a:cubicBezTo>
                    <a:pt x="1" y="229"/>
                    <a:pt x="29" y="331"/>
                    <a:pt x="102" y="357"/>
                  </a:cubicBezTo>
                  <a:cubicBezTo>
                    <a:pt x="114" y="362"/>
                    <a:pt x="128" y="364"/>
                    <a:pt x="141" y="364"/>
                  </a:cubicBezTo>
                  <a:cubicBezTo>
                    <a:pt x="204" y="364"/>
                    <a:pt x="270" y="312"/>
                    <a:pt x="300" y="233"/>
                  </a:cubicBezTo>
                  <a:cubicBezTo>
                    <a:pt x="335" y="135"/>
                    <a:pt x="307" y="35"/>
                    <a:pt x="234" y="8"/>
                  </a:cubicBezTo>
                  <a:cubicBezTo>
                    <a:pt x="221" y="3"/>
                    <a:pt x="208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1578866" y="2086134"/>
              <a:ext cx="26757" cy="14424"/>
            </a:xfrm>
            <a:custGeom>
              <a:avLst/>
              <a:gdLst/>
              <a:ahLst/>
              <a:cxnLst/>
              <a:rect l="l" t="t" r="r" b="b"/>
              <a:pathLst>
                <a:path w="755" h="407" extrusionOk="0">
                  <a:moveTo>
                    <a:pt x="266" y="0"/>
                  </a:moveTo>
                  <a:cubicBezTo>
                    <a:pt x="140" y="0"/>
                    <a:pt x="43" y="43"/>
                    <a:pt x="24" y="114"/>
                  </a:cubicBezTo>
                  <a:cubicBezTo>
                    <a:pt x="0" y="215"/>
                    <a:pt x="137" y="336"/>
                    <a:pt x="330" y="386"/>
                  </a:cubicBezTo>
                  <a:cubicBezTo>
                    <a:pt x="385" y="400"/>
                    <a:pt x="439" y="406"/>
                    <a:pt x="488" y="406"/>
                  </a:cubicBezTo>
                  <a:cubicBezTo>
                    <a:pt x="613" y="406"/>
                    <a:pt x="710" y="365"/>
                    <a:pt x="729" y="292"/>
                  </a:cubicBezTo>
                  <a:cubicBezTo>
                    <a:pt x="755" y="191"/>
                    <a:pt x="616" y="70"/>
                    <a:pt x="423" y="20"/>
                  </a:cubicBezTo>
                  <a:cubicBezTo>
                    <a:pt x="368" y="7"/>
                    <a:pt x="315" y="0"/>
                    <a:pt x="266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649214" y="2107645"/>
              <a:ext cx="23851" cy="14530"/>
            </a:xfrm>
            <a:custGeom>
              <a:avLst/>
              <a:gdLst/>
              <a:ahLst/>
              <a:cxnLst/>
              <a:rect l="l" t="t" r="r" b="b"/>
              <a:pathLst>
                <a:path w="673" h="410" extrusionOk="0">
                  <a:moveTo>
                    <a:pt x="264" y="0"/>
                  </a:moveTo>
                  <a:cubicBezTo>
                    <a:pt x="140" y="0"/>
                    <a:pt x="43" y="43"/>
                    <a:pt x="25" y="117"/>
                  </a:cubicBezTo>
                  <a:cubicBezTo>
                    <a:pt x="1" y="218"/>
                    <a:pt x="137" y="340"/>
                    <a:pt x="331" y="388"/>
                  </a:cubicBezTo>
                  <a:cubicBezTo>
                    <a:pt x="387" y="403"/>
                    <a:pt x="441" y="409"/>
                    <a:pt x="491" y="409"/>
                  </a:cubicBezTo>
                  <a:cubicBezTo>
                    <a:pt x="542" y="409"/>
                    <a:pt x="589" y="402"/>
                    <a:pt x="627" y="388"/>
                  </a:cubicBezTo>
                  <a:lnTo>
                    <a:pt x="673" y="154"/>
                  </a:lnTo>
                  <a:cubicBezTo>
                    <a:pt x="617" y="98"/>
                    <a:pt x="529" y="48"/>
                    <a:pt x="422" y="21"/>
                  </a:cubicBezTo>
                  <a:cubicBezTo>
                    <a:pt x="367" y="7"/>
                    <a:pt x="314" y="0"/>
                    <a:pt x="264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597472" y="2045733"/>
              <a:ext cx="34519" cy="17614"/>
            </a:xfrm>
            <a:custGeom>
              <a:avLst/>
              <a:gdLst/>
              <a:ahLst/>
              <a:cxnLst/>
              <a:rect l="l" t="t" r="r" b="b"/>
              <a:pathLst>
                <a:path w="974" h="497" extrusionOk="0">
                  <a:moveTo>
                    <a:pt x="528" y="1"/>
                  </a:moveTo>
                  <a:cubicBezTo>
                    <a:pt x="346" y="1"/>
                    <a:pt x="168" y="88"/>
                    <a:pt x="54" y="248"/>
                  </a:cubicBezTo>
                  <a:cubicBezTo>
                    <a:pt x="0" y="322"/>
                    <a:pt x="46" y="434"/>
                    <a:pt x="117" y="476"/>
                  </a:cubicBezTo>
                  <a:cubicBezTo>
                    <a:pt x="143" y="490"/>
                    <a:pt x="169" y="497"/>
                    <a:pt x="195" y="497"/>
                  </a:cubicBezTo>
                  <a:cubicBezTo>
                    <a:pt x="254" y="497"/>
                    <a:pt x="309" y="463"/>
                    <a:pt x="345" y="413"/>
                  </a:cubicBezTo>
                  <a:cubicBezTo>
                    <a:pt x="385" y="356"/>
                    <a:pt x="444" y="333"/>
                    <a:pt x="506" y="333"/>
                  </a:cubicBezTo>
                  <a:cubicBezTo>
                    <a:pt x="574" y="333"/>
                    <a:pt x="646" y="361"/>
                    <a:pt x="701" y="399"/>
                  </a:cubicBezTo>
                  <a:cubicBezTo>
                    <a:pt x="723" y="414"/>
                    <a:pt x="749" y="421"/>
                    <a:pt x="775" y="421"/>
                  </a:cubicBezTo>
                  <a:cubicBezTo>
                    <a:pt x="835" y="421"/>
                    <a:pt x="898" y="386"/>
                    <a:pt x="926" y="336"/>
                  </a:cubicBezTo>
                  <a:cubicBezTo>
                    <a:pt x="974" y="252"/>
                    <a:pt x="937" y="160"/>
                    <a:pt x="864" y="108"/>
                  </a:cubicBezTo>
                  <a:cubicBezTo>
                    <a:pt x="761" y="36"/>
                    <a:pt x="643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650277" y="2057534"/>
              <a:ext cx="31258" cy="22115"/>
            </a:xfrm>
            <a:custGeom>
              <a:avLst/>
              <a:gdLst/>
              <a:ahLst/>
              <a:cxnLst/>
              <a:rect l="l" t="t" r="r" b="b"/>
              <a:pathLst>
                <a:path w="882" h="624" extrusionOk="0">
                  <a:moveTo>
                    <a:pt x="223" y="0"/>
                  </a:moveTo>
                  <a:cubicBezTo>
                    <a:pt x="220" y="0"/>
                    <a:pt x="217" y="0"/>
                    <a:pt x="214" y="0"/>
                  </a:cubicBezTo>
                  <a:cubicBezTo>
                    <a:pt x="0" y="2"/>
                    <a:pt x="6" y="332"/>
                    <a:pt x="219" y="332"/>
                  </a:cubicBezTo>
                  <a:cubicBezTo>
                    <a:pt x="220" y="332"/>
                    <a:pt x="220" y="332"/>
                    <a:pt x="221" y="332"/>
                  </a:cubicBezTo>
                  <a:cubicBezTo>
                    <a:pt x="374" y="332"/>
                    <a:pt x="465" y="406"/>
                    <a:pt x="530" y="538"/>
                  </a:cubicBezTo>
                  <a:cubicBezTo>
                    <a:pt x="560" y="599"/>
                    <a:pt x="608" y="624"/>
                    <a:pt x="657" y="624"/>
                  </a:cubicBezTo>
                  <a:cubicBezTo>
                    <a:pt x="766" y="624"/>
                    <a:pt x="882" y="500"/>
                    <a:pt x="818" y="368"/>
                  </a:cubicBezTo>
                  <a:cubicBezTo>
                    <a:pt x="701" y="132"/>
                    <a:pt x="482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1506499" y="2089217"/>
              <a:ext cx="22079" cy="24383"/>
            </a:xfrm>
            <a:custGeom>
              <a:avLst/>
              <a:gdLst/>
              <a:ahLst/>
              <a:cxnLst/>
              <a:rect l="l" t="t" r="r" b="b"/>
              <a:pathLst>
                <a:path w="623" h="688" extrusionOk="0">
                  <a:moveTo>
                    <a:pt x="31" y="0"/>
                  </a:moveTo>
                  <a:cubicBezTo>
                    <a:pt x="1" y="238"/>
                    <a:pt x="14" y="454"/>
                    <a:pt x="61" y="688"/>
                  </a:cubicBezTo>
                  <a:cubicBezTo>
                    <a:pt x="266" y="644"/>
                    <a:pt x="458" y="541"/>
                    <a:pt x="623" y="363"/>
                  </a:cubicBezTo>
                  <a:cubicBezTo>
                    <a:pt x="362" y="302"/>
                    <a:pt x="167" y="171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1521880" y="1968475"/>
              <a:ext cx="172841" cy="111104"/>
            </a:xfrm>
            <a:custGeom>
              <a:avLst/>
              <a:gdLst/>
              <a:ahLst/>
              <a:cxnLst/>
              <a:rect l="l" t="t" r="r" b="b"/>
              <a:pathLst>
                <a:path w="4877" h="3135" extrusionOk="0">
                  <a:moveTo>
                    <a:pt x="1975" y="1"/>
                  </a:moveTo>
                  <a:cubicBezTo>
                    <a:pt x="775" y="1"/>
                    <a:pt x="261" y="722"/>
                    <a:pt x="1" y="1500"/>
                  </a:cubicBezTo>
                  <a:cubicBezTo>
                    <a:pt x="26" y="1496"/>
                    <a:pt x="52" y="1494"/>
                    <a:pt x="78" y="1494"/>
                  </a:cubicBezTo>
                  <a:cubicBezTo>
                    <a:pt x="182" y="1494"/>
                    <a:pt x="296" y="1524"/>
                    <a:pt x="415" y="1591"/>
                  </a:cubicBezTo>
                  <a:cubicBezTo>
                    <a:pt x="1068" y="1958"/>
                    <a:pt x="876" y="3135"/>
                    <a:pt x="1235" y="3135"/>
                  </a:cubicBezTo>
                  <a:cubicBezTo>
                    <a:pt x="1252" y="3135"/>
                    <a:pt x="1270" y="3132"/>
                    <a:pt x="1289" y="3127"/>
                  </a:cubicBezTo>
                  <a:cubicBezTo>
                    <a:pt x="1695" y="3013"/>
                    <a:pt x="1555" y="1055"/>
                    <a:pt x="2324" y="1055"/>
                  </a:cubicBezTo>
                  <a:cubicBezTo>
                    <a:pt x="2375" y="1055"/>
                    <a:pt x="2431" y="1064"/>
                    <a:pt x="2491" y="1083"/>
                  </a:cubicBezTo>
                  <a:cubicBezTo>
                    <a:pt x="3446" y="1379"/>
                    <a:pt x="3278" y="1533"/>
                    <a:pt x="3715" y="1676"/>
                  </a:cubicBezTo>
                  <a:cubicBezTo>
                    <a:pt x="3895" y="1736"/>
                    <a:pt x="4037" y="1758"/>
                    <a:pt x="4153" y="1758"/>
                  </a:cubicBezTo>
                  <a:cubicBezTo>
                    <a:pt x="4515" y="1758"/>
                    <a:pt x="4629" y="1540"/>
                    <a:pt x="4876" y="1533"/>
                  </a:cubicBezTo>
                  <a:cubicBezTo>
                    <a:pt x="4862" y="1506"/>
                    <a:pt x="4848" y="1481"/>
                    <a:pt x="4834" y="1454"/>
                  </a:cubicBezTo>
                  <a:cubicBezTo>
                    <a:pt x="4483" y="842"/>
                    <a:pt x="3896" y="400"/>
                    <a:pt x="3219" y="202"/>
                  </a:cubicBezTo>
                  <a:cubicBezTo>
                    <a:pt x="3090" y="165"/>
                    <a:pt x="2963" y="132"/>
                    <a:pt x="2841" y="105"/>
                  </a:cubicBezTo>
                  <a:cubicBezTo>
                    <a:pt x="2814" y="98"/>
                    <a:pt x="2785" y="93"/>
                    <a:pt x="2758" y="88"/>
                  </a:cubicBezTo>
                  <a:cubicBezTo>
                    <a:pt x="2748" y="83"/>
                    <a:pt x="2735" y="82"/>
                    <a:pt x="2725" y="81"/>
                  </a:cubicBezTo>
                  <a:cubicBezTo>
                    <a:pt x="2694" y="74"/>
                    <a:pt x="2663" y="68"/>
                    <a:pt x="2633" y="62"/>
                  </a:cubicBezTo>
                  <a:cubicBezTo>
                    <a:pt x="2612" y="59"/>
                    <a:pt x="2587" y="54"/>
                    <a:pt x="2566" y="52"/>
                  </a:cubicBezTo>
                  <a:cubicBezTo>
                    <a:pt x="2516" y="44"/>
                    <a:pt x="2469" y="37"/>
                    <a:pt x="2421" y="31"/>
                  </a:cubicBezTo>
                  <a:cubicBezTo>
                    <a:pt x="2263" y="10"/>
                    <a:pt x="2114" y="1"/>
                    <a:pt x="1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1501325" y="1993956"/>
              <a:ext cx="93951" cy="95050"/>
            </a:xfrm>
            <a:custGeom>
              <a:avLst/>
              <a:gdLst/>
              <a:ahLst/>
              <a:cxnLst/>
              <a:rect l="l" t="t" r="r" b="b"/>
              <a:pathLst>
                <a:path w="2651" h="2682" extrusionOk="0">
                  <a:moveTo>
                    <a:pt x="975" y="1"/>
                  </a:moveTo>
                  <a:cubicBezTo>
                    <a:pt x="793" y="1"/>
                    <a:pt x="611" y="22"/>
                    <a:pt x="440" y="72"/>
                  </a:cubicBezTo>
                  <a:cubicBezTo>
                    <a:pt x="332" y="103"/>
                    <a:pt x="228" y="147"/>
                    <a:pt x="131" y="204"/>
                  </a:cubicBezTo>
                  <a:cubicBezTo>
                    <a:pt x="110" y="217"/>
                    <a:pt x="86" y="231"/>
                    <a:pt x="64" y="246"/>
                  </a:cubicBezTo>
                  <a:cubicBezTo>
                    <a:pt x="49" y="314"/>
                    <a:pt x="36" y="388"/>
                    <a:pt x="32" y="468"/>
                  </a:cubicBezTo>
                  <a:cubicBezTo>
                    <a:pt x="0" y="865"/>
                    <a:pt x="90" y="1847"/>
                    <a:pt x="181" y="2681"/>
                  </a:cubicBezTo>
                  <a:cubicBezTo>
                    <a:pt x="192" y="2582"/>
                    <a:pt x="212" y="2478"/>
                    <a:pt x="241" y="2367"/>
                  </a:cubicBezTo>
                  <a:cubicBezTo>
                    <a:pt x="333" y="1998"/>
                    <a:pt x="383" y="1374"/>
                    <a:pt x="581" y="784"/>
                  </a:cubicBezTo>
                  <a:cubicBezTo>
                    <a:pt x="608" y="779"/>
                    <a:pt x="636" y="777"/>
                    <a:pt x="665" y="777"/>
                  </a:cubicBezTo>
                  <a:cubicBezTo>
                    <a:pt x="769" y="777"/>
                    <a:pt x="880" y="806"/>
                    <a:pt x="997" y="873"/>
                  </a:cubicBezTo>
                  <a:cubicBezTo>
                    <a:pt x="1649" y="1240"/>
                    <a:pt x="1458" y="2417"/>
                    <a:pt x="1815" y="2417"/>
                  </a:cubicBezTo>
                  <a:cubicBezTo>
                    <a:pt x="1832" y="2417"/>
                    <a:pt x="1850" y="2415"/>
                    <a:pt x="1869" y="2409"/>
                  </a:cubicBezTo>
                  <a:cubicBezTo>
                    <a:pt x="2221" y="2310"/>
                    <a:pt x="2161" y="808"/>
                    <a:pt x="2651" y="428"/>
                  </a:cubicBezTo>
                  <a:cubicBezTo>
                    <a:pt x="2211" y="229"/>
                    <a:pt x="1573" y="1"/>
                    <a:pt x="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1593467" y="2114946"/>
              <a:ext cx="50396" cy="38842"/>
            </a:xfrm>
            <a:custGeom>
              <a:avLst/>
              <a:gdLst/>
              <a:ahLst/>
              <a:cxnLst/>
              <a:rect l="l" t="t" r="r" b="b"/>
              <a:pathLst>
                <a:path w="1422" h="1096" extrusionOk="0">
                  <a:moveTo>
                    <a:pt x="175" y="0"/>
                  </a:moveTo>
                  <a:cubicBezTo>
                    <a:pt x="175" y="0"/>
                    <a:pt x="1" y="930"/>
                    <a:pt x="620" y="1081"/>
                  </a:cubicBezTo>
                  <a:cubicBezTo>
                    <a:pt x="662" y="1091"/>
                    <a:pt x="702" y="1096"/>
                    <a:pt x="741" y="1096"/>
                  </a:cubicBezTo>
                  <a:cubicBezTo>
                    <a:pt x="1189" y="1096"/>
                    <a:pt x="1422" y="459"/>
                    <a:pt x="1422" y="459"/>
                  </a:cubicBezTo>
                  <a:cubicBezTo>
                    <a:pt x="1422" y="459"/>
                    <a:pt x="1002" y="302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1600732" y="2157756"/>
              <a:ext cx="17507" cy="9073"/>
            </a:xfrm>
            <a:custGeom>
              <a:avLst/>
              <a:gdLst/>
              <a:ahLst/>
              <a:cxnLst/>
              <a:rect l="l" t="t" r="r" b="b"/>
              <a:pathLst>
                <a:path w="494" h="256" extrusionOk="0">
                  <a:moveTo>
                    <a:pt x="88" y="1"/>
                  </a:moveTo>
                  <a:cubicBezTo>
                    <a:pt x="44" y="1"/>
                    <a:pt x="1" y="46"/>
                    <a:pt x="31" y="93"/>
                  </a:cubicBezTo>
                  <a:cubicBezTo>
                    <a:pt x="109" y="214"/>
                    <a:pt x="236" y="256"/>
                    <a:pt x="371" y="256"/>
                  </a:cubicBezTo>
                  <a:cubicBezTo>
                    <a:pt x="386" y="256"/>
                    <a:pt x="401" y="255"/>
                    <a:pt x="417" y="254"/>
                  </a:cubicBezTo>
                  <a:cubicBezTo>
                    <a:pt x="493" y="247"/>
                    <a:pt x="493" y="129"/>
                    <a:pt x="419" y="129"/>
                  </a:cubicBezTo>
                  <a:cubicBezTo>
                    <a:pt x="417" y="129"/>
                    <a:pt x="414" y="129"/>
                    <a:pt x="412" y="129"/>
                  </a:cubicBezTo>
                  <a:cubicBezTo>
                    <a:pt x="396" y="130"/>
                    <a:pt x="381" y="131"/>
                    <a:pt x="365" y="131"/>
                  </a:cubicBezTo>
                  <a:cubicBezTo>
                    <a:pt x="276" y="131"/>
                    <a:pt x="188" y="110"/>
                    <a:pt x="138" y="29"/>
                  </a:cubicBezTo>
                  <a:cubicBezTo>
                    <a:pt x="125" y="9"/>
                    <a:pt x="106" y="1"/>
                    <a:pt x="88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1494201" y="2020819"/>
              <a:ext cx="66379" cy="83674"/>
            </a:xfrm>
            <a:custGeom>
              <a:avLst/>
              <a:gdLst/>
              <a:ahLst/>
              <a:cxnLst/>
              <a:rect l="l" t="t" r="r" b="b"/>
              <a:pathLst>
                <a:path w="1873" h="2361" extrusionOk="0">
                  <a:moveTo>
                    <a:pt x="845" y="0"/>
                  </a:moveTo>
                  <a:cubicBezTo>
                    <a:pt x="326" y="0"/>
                    <a:pt x="146" y="470"/>
                    <a:pt x="76" y="975"/>
                  </a:cubicBezTo>
                  <a:cubicBezTo>
                    <a:pt x="0" y="1513"/>
                    <a:pt x="171" y="2285"/>
                    <a:pt x="919" y="2356"/>
                  </a:cubicBezTo>
                  <a:cubicBezTo>
                    <a:pt x="950" y="2359"/>
                    <a:pt x="980" y="2360"/>
                    <a:pt x="1010" y="2360"/>
                  </a:cubicBezTo>
                  <a:cubicBezTo>
                    <a:pt x="1332" y="2360"/>
                    <a:pt x="1541" y="2188"/>
                    <a:pt x="1672" y="1984"/>
                  </a:cubicBezTo>
                  <a:cubicBezTo>
                    <a:pt x="1845" y="1713"/>
                    <a:pt x="1872" y="1374"/>
                    <a:pt x="1767" y="1068"/>
                  </a:cubicBezTo>
                  <a:cubicBezTo>
                    <a:pt x="1630" y="673"/>
                    <a:pt x="1353" y="50"/>
                    <a:pt x="946" y="6"/>
                  </a:cubicBezTo>
                  <a:cubicBezTo>
                    <a:pt x="911" y="2"/>
                    <a:pt x="877" y="0"/>
                    <a:pt x="845" y="0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1515252" y="2034995"/>
              <a:ext cx="26403" cy="49970"/>
            </a:xfrm>
            <a:custGeom>
              <a:avLst/>
              <a:gdLst/>
              <a:ahLst/>
              <a:cxnLst/>
              <a:rect l="l" t="t" r="r" b="b"/>
              <a:pathLst>
                <a:path w="745" h="1410" extrusionOk="0">
                  <a:moveTo>
                    <a:pt x="118" y="0"/>
                  </a:moveTo>
                  <a:cubicBezTo>
                    <a:pt x="108" y="0"/>
                    <a:pt x="97" y="1"/>
                    <a:pt x="87" y="2"/>
                  </a:cubicBezTo>
                  <a:cubicBezTo>
                    <a:pt x="1" y="7"/>
                    <a:pt x="23" y="137"/>
                    <a:pt x="105" y="137"/>
                  </a:cubicBezTo>
                  <a:cubicBezTo>
                    <a:pt x="107" y="137"/>
                    <a:pt x="109" y="137"/>
                    <a:pt x="111" y="137"/>
                  </a:cubicBezTo>
                  <a:cubicBezTo>
                    <a:pt x="118" y="136"/>
                    <a:pt x="125" y="136"/>
                    <a:pt x="132" y="136"/>
                  </a:cubicBezTo>
                  <a:cubicBezTo>
                    <a:pt x="381" y="136"/>
                    <a:pt x="516" y="448"/>
                    <a:pt x="540" y="649"/>
                  </a:cubicBezTo>
                  <a:cubicBezTo>
                    <a:pt x="568" y="881"/>
                    <a:pt x="497" y="1108"/>
                    <a:pt x="414" y="1320"/>
                  </a:cubicBezTo>
                  <a:cubicBezTo>
                    <a:pt x="393" y="1371"/>
                    <a:pt x="438" y="1410"/>
                    <a:pt x="481" y="1410"/>
                  </a:cubicBezTo>
                  <a:cubicBezTo>
                    <a:pt x="506" y="1410"/>
                    <a:pt x="530" y="1397"/>
                    <a:pt x="541" y="1368"/>
                  </a:cubicBezTo>
                  <a:cubicBezTo>
                    <a:pt x="662" y="1061"/>
                    <a:pt x="745" y="719"/>
                    <a:pt x="615" y="399"/>
                  </a:cubicBezTo>
                  <a:cubicBezTo>
                    <a:pt x="528" y="186"/>
                    <a:pt x="353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231631" y="2273749"/>
              <a:ext cx="493821" cy="420956"/>
            </a:xfrm>
            <a:custGeom>
              <a:avLst/>
              <a:gdLst/>
              <a:ahLst/>
              <a:cxnLst/>
              <a:rect l="l" t="t" r="r" b="b"/>
              <a:pathLst>
                <a:path w="13934" h="11878" extrusionOk="0">
                  <a:moveTo>
                    <a:pt x="13490" y="1"/>
                  </a:moveTo>
                  <a:cubicBezTo>
                    <a:pt x="13462" y="1"/>
                    <a:pt x="13437" y="5"/>
                    <a:pt x="13415" y="13"/>
                  </a:cubicBezTo>
                  <a:cubicBezTo>
                    <a:pt x="13414" y="241"/>
                    <a:pt x="13385" y="2294"/>
                    <a:pt x="12881" y="4437"/>
                  </a:cubicBezTo>
                  <a:cubicBezTo>
                    <a:pt x="12393" y="6511"/>
                    <a:pt x="11358" y="9223"/>
                    <a:pt x="9183" y="10366"/>
                  </a:cubicBezTo>
                  <a:cubicBezTo>
                    <a:pt x="7733" y="11129"/>
                    <a:pt x="6260" y="11365"/>
                    <a:pt x="4991" y="11365"/>
                  </a:cubicBezTo>
                  <a:cubicBezTo>
                    <a:pt x="4329" y="11365"/>
                    <a:pt x="3723" y="11300"/>
                    <a:pt x="3205" y="11213"/>
                  </a:cubicBezTo>
                  <a:cubicBezTo>
                    <a:pt x="1556" y="10936"/>
                    <a:pt x="419" y="10370"/>
                    <a:pt x="407" y="10365"/>
                  </a:cubicBezTo>
                  <a:cubicBezTo>
                    <a:pt x="371" y="10346"/>
                    <a:pt x="332" y="10337"/>
                    <a:pt x="293" y="10337"/>
                  </a:cubicBezTo>
                  <a:cubicBezTo>
                    <a:pt x="200" y="10337"/>
                    <a:pt x="110" y="10389"/>
                    <a:pt x="64" y="10479"/>
                  </a:cubicBezTo>
                  <a:cubicBezTo>
                    <a:pt x="0" y="10605"/>
                    <a:pt x="52" y="10758"/>
                    <a:pt x="178" y="10822"/>
                  </a:cubicBezTo>
                  <a:cubicBezTo>
                    <a:pt x="227" y="10847"/>
                    <a:pt x="1382" y="11422"/>
                    <a:pt x="3103" y="11716"/>
                  </a:cubicBezTo>
                  <a:cubicBezTo>
                    <a:pt x="3652" y="11808"/>
                    <a:pt x="4293" y="11878"/>
                    <a:pt x="4995" y="11878"/>
                  </a:cubicBezTo>
                  <a:cubicBezTo>
                    <a:pt x="6333" y="11878"/>
                    <a:pt x="7888" y="11626"/>
                    <a:pt x="9422" y="10820"/>
                  </a:cubicBezTo>
                  <a:cubicBezTo>
                    <a:pt x="10464" y="10272"/>
                    <a:pt x="11350" y="9361"/>
                    <a:pt x="12056" y="8113"/>
                  </a:cubicBezTo>
                  <a:cubicBezTo>
                    <a:pt x="12612" y="7128"/>
                    <a:pt x="13058" y="5931"/>
                    <a:pt x="13381" y="4556"/>
                  </a:cubicBezTo>
                  <a:cubicBezTo>
                    <a:pt x="13844" y="2585"/>
                    <a:pt x="13920" y="786"/>
                    <a:pt x="13933" y="242"/>
                  </a:cubicBezTo>
                  <a:cubicBezTo>
                    <a:pt x="13811" y="94"/>
                    <a:pt x="13624" y="1"/>
                    <a:pt x="13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1467976" y="2499285"/>
              <a:ext cx="269628" cy="234790"/>
            </a:xfrm>
            <a:custGeom>
              <a:avLst/>
              <a:gdLst/>
              <a:ahLst/>
              <a:cxnLst/>
              <a:rect l="l" t="t" r="r" b="b"/>
              <a:pathLst>
                <a:path w="7608" h="6625" extrusionOk="0">
                  <a:moveTo>
                    <a:pt x="5304" y="1"/>
                  </a:moveTo>
                  <a:cubicBezTo>
                    <a:pt x="5304" y="1"/>
                    <a:pt x="4262" y="4476"/>
                    <a:pt x="937" y="4476"/>
                  </a:cubicBezTo>
                  <a:cubicBezTo>
                    <a:pt x="643" y="4476"/>
                    <a:pt x="331" y="4441"/>
                    <a:pt x="0" y="4365"/>
                  </a:cubicBezTo>
                  <a:lnTo>
                    <a:pt x="0" y="4365"/>
                  </a:lnTo>
                  <a:cubicBezTo>
                    <a:pt x="0" y="4365"/>
                    <a:pt x="605" y="6625"/>
                    <a:pt x="2781" y="6625"/>
                  </a:cubicBezTo>
                  <a:cubicBezTo>
                    <a:pt x="3104" y="6625"/>
                    <a:pt x="3462" y="6575"/>
                    <a:pt x="3858" y="6460"/>
                  </a:cubicBezTo>
                  <a:cubicBezTo>
                    <a:pt x="6918" y="5574"/>
                    <a:pt x="7607" y="1319"/>
                    <a:pt x="5304" y="1"/>
                  </a:cubicBezTo>
                  <a:cubicBezTo>
                    <a:pt x="5304" y="1"/>
                    <a:pt x="5304" y="1"/>
                    <a:pt x="5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1600662" y="2647315"/>
              <a:ext cx="57590" cy="50218"/>
            </a:xfrm>
            <a:custGeom>
              <a:avLst/>
              <a:gdLst/>
              <a:ahLst/>
              <a:cxnLst/>
              <a:rect l="l" t="t" r="r" b="b"/>
              <a:pathLst>
                <a:path w="1625" h="1417" extrusionOk="0">
                  <a:moveTo>
                    <a:pt x="1308" y="0"/>
                  </a:moveTo>
                  <a:cubicBezTo>
                    <a:pt x="861" y="464"/>
                    <a:pt x="542" y="708"/>
                    <a:pt x="0" y="1078"/>
                  </a:cubicBezTo>
                  <a:lnTo>
                    <a:pt x="354" y="1417"/>
                  </a:lnTo>
                  <a:cubicBezTo>
                    <a:pt x="354" y="1417"/>
                    <a:pt x="1174" y="985"/>
                    <a:pt x="1624" y="313"/>
                  </a:cubicBezTo>
                  <a:lnTo>
                    <a:pt x="1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1467976" y="2499285"/>
              <a:ext cx="218700" cy="189427"/>
            </a:xfrm>
            <a:custGeom>
              <a:avLst/>
              <a:gdLst/>
              <a:ahLst/>
              <a:cxnLst/>
              <a:rect l="l" t="t" r="r" b="b"/>
              <a:pathLst>
                <a:path w="6171" h="5345" extrusionOk="0">
                  <a:moveTo>
                    <a:pt x="5304" y="1"/>
                  </a:moveTo>
                  <a:cubicBezTo>
                    <a:pt x="5304" y="1"/>
                    <a:pt x="5304" y="1"/>
                    <a:pt x="5304" y="1"/>
                  </a:cubicBezTo>
                  <a:cubicBezTo>
                    <a:pt x="5139" y="414"/>
                    <a:pt x="4898" y="802"/>
                    <a:pt x="4611" y="1165"/>
                  </a:cubicBezTo>
                  <a:cubicBezTo>
                    <a:pt x="4585" y="1196"/>
                    <a:pt x="4561" y="1229"/>
                    <a:pt x="4534" y="1261"/>
                  </a:cubicBezTo>
                  <a:cubicBezTo>
                    <a:pt x="3629" y="2357"/>
                    <a:pt x="2306" y="3202"/>
                    <a:pt x="1324" y="3732"/>
                  </a:cubicBezTo>
                  <a:cubicBezTo>
                    <a:pt x="1289" y="3752"/>
                    <a:pt x="1254" y="3770"/>
                    <a:pt x="1222" y="3787"/>
                  </a:cubicBezTo>
                  <a:cubicBezTo>
                    <a:pt x="510" y="4164"/>
                    <a:pt x="0" y="4365"/>
                    <a:pt x="0" y="4365"/>
                  </a:cubicBezTo>
                  <a:cubicBezTo>
                    <a:pt x="0" y="4365"/>
                    <a:pt x="0" y="5344"/>
                    <a:pt x="1292" y="5344"/>
                  </a:cubicBezTo>
                  <a:cubicBezTo>
                    <a:pt x="1412" y="5344"/>
                    <a:pt x="1543" y="5336"/>
                    <a:pt x="1687" y="5317"/>
                  </a:cubicBezTo>
                  <a:cubicBezTo>
                    <a:pt x="2029" y="5273"/>
                    <a:pt x="2358" y="5191"/>
                    <a:pt x="2669" y="5077"/>
                  </a:cubicBezTo>
                  <a:cubicBezTo>
                    <a:pt x="2726" y="5056"/>
                    <a:pt x="2783" y="5034"/>
                    <a:pt x="2839" y="5011"/>
                  </a:cubicBezTo>
                  <a:cubicBezTo>
                    <a:pt x="3831" y="4606"/>
                    <a:pt x="4646" y="3891"/>
                    <a:pt x="5186" y="3122"/>
                  </a:cubicBezTo>
                  <a:cubicBezTo>
                    <a:pt x="5226" y="3061"/>
                    <a:pt x="5267" y="3003"/>
                    <a:pt x="5304" y="2945"/>
                  </a:cubicBezTo>
                  <a:cubicBezTo>
                    <a:pt x="5580" y="2517"/>
                    <a:pt x="5770" y="2079"/>
                    <a:pt x="5856" y="1678"/>
                  </a:cubicBezTo>
                  <a:cubicBezTo>
                    <a:pt x="6170" y="227"/>
                    <a:pt x="5310" y="1"/>
                    <a:pt x="5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511248" y="2631509"/>
              <a:ext cx="64749" cy="50750"/>
            </a:xfrm>
            <a:custGeom>
              <a:avLst/>
              <a:gdLst/>
              <a:ahLst/>
              <a:cxnLst/>
              <a:rect l="l" t="t" r="r" b="b"/>
              <a:pathLst>
                <a:path w="1827" h="1432" extrusionOk="0">
                  <a:moveTo>
                    <a:pt x="103" y="1"/>
                  </a:moveTo>
                  <a:cubicBezTo>
                    <a:pt x="68" y="21"/>
                    <a:pt x="33" y="39"/>
                    <a:pt x="1" y="56"/>
                  </a:cubicBezTo>
                  <a:cubicBezTo>
                    <a:pt x="157" y="342"/>
                    <a:pt x="392" y="591"/>
                    <a:pt x="630" y="804"/>
                  </a:cubicBezTo>
                  <a:cubicBezTo>
                    <a:pt x="870" y="1017"/>
                    <a:pt x="1147" y="1222"/>
                    <a:pt x="1448" y="1344"/>
                  </a:cubicBezTo>
                  <a:cubicBezTo>
                    <a:pt x="1539" y="1380"/>
                    <a:pt x="1632" y="1410"/>
                    <a:pt x="1726" y="1430"/>
                  </a:cubicBezTo>
                  <a:cubicBezTo>
                    <a:pt x="1731" y="1431"/>
                    <a:pt x="1735" y="1431"/>
                    <a:pt x="1740" y="1431"/>
                  </a:cubicBezTo>
                  <a:cubicBezTo>
                    <a:pt x="1805" y="1431"/>
                    <a:pt x="1827" y="1331"/>
                    <a:pt x="1760" y="1316"/>
                  </a:cubicBezTo>
                  <a:cubicBezTo>
                    <a:pt x="1712" y="1306"/>
                    <a:pt x="1666" y="1293"/>
                    <a:pt x="1619" y="1279"/>
                  </a:cubicBezTo>
                  <a:cubicBezTo>
                    <a:pt x="1282" y="1174"/>
                    <a:pt x="976" y="952"/>
                    <a:pt x="715" y="720"/>
                  </a:cubicBezTo>
                  <a:cubicBezTo>
                    <a:pt x="485" y="517"/>
                    <a:pt x="254" y="277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1628588" y="2540572"/>
              <a:ext cx="27466" cy="70915"/>
            </a:xfrm>
            <a:custGeom>
              <a:avLst/>
              <a:gdLst/>
              <a:ahLst/>
              <a:cxnLst/>
              <a:rect l="l" t="t" r="r" b="b"/>
              <a:pathLst>
                <a:path w="775" h="2001" extrusionOk="0">
                  <a:moveTo>
                    <a:pt x="77" y="0"/>
                  </a:moveTo>
                  <a:cubicBezTo>
                    <a:pt x="52" y="31"/>
                    <a:pt x="28" y="64"/>
                    <a:pt x="1" y="96"/>
                  </a:cubicBezTo>
                  <a:cubicBezTo>
                    <a:pt x="371" y="636"/>
                    <a:pt x="690" y="1288"/>
                    <a:pt x="654" y="1945"/>
                  </a:cubicBezTo>
                  <a:cubicBezTo>
                    <a:pt x="651" y="1950"/>
                    <a:pt x="654" y="1953"/>
                    <a:pt x="654" y="1957"/>
                  </a:cubicBezTo>
                  <a:cubicBezTo>
                    <a:pt x="658" y="1986"/>
                    <a:pt x="683" y="2001"/>
                    <a:pt x="710" y="2001"/>
                  </a:cubicBezTo>
                  <a:cubicBezTo>
                    <a:pt x="739" y="2001"/>
                    <a:pt x="769" y="1982"/>
                    <a:pt x="771" y="1945"/>
                  </a:cubicBezTo>
                  <a:cubicBezTo>
                    <a:pt x="775" y="1889"/>
                    <a:pt x="775" y="1834"/>
                    <a:pt x="772" y="1780"/>
                  </a:cubicBezTo>
                  <a:cubicBezTo>
                    <a:pt x="754" y="1143"/>
                    <a:pt x="436" y="521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1749153" y="2426351"/>
              <a:ext cx="55038" cy="483189"/>
            </a:xfrm>
            <a:custGeom>
              <a:avLst/>
              <a:gdLst/>
              <a:ahLst/>
              <a:cxnLst/>
              <a:rect l="l" t="t" r="r" b="b"/>
              <a:pathLst>
                <a:path w="1553" h="13634" extrusionOk="0">
                  <a:moveTo>
                    <a:pt x="541" y="1"/>
                  </a:moveTo>
                  <a:cubicBezTo>
                    <a:pt x="519" y="1"/>
                    <a:pt x="498" y="14"/>
                    <a:pt x="493" y="45"/>
                  </a:cubicBezTo>
                  <a:cubicBezTo>
                    <a:pt x="281" y="1579"/>
                    <a:pt x="79" y="3105"/>
                    <a:pt x="43" y="4657"/>
                  </a:cubicBezTo>
                  <a:cubicBezTo>
                    <a:pt x="1" y="6591"/>
                    <a:pt x="61" y="8524"/>
                    <a:pt x="446" y="10425"/>
                  </a:cubicBezTo>
                  <a:cubicBezTo>
                    <a:pt x="667" y="11515"/>
                    <a:pt x="993" y="12583"/>
                    <a:pt x="1431" y="13603"/>
                  </a:cubicBezTo>
                  <a:cubicBezTo>
                    <a:pt x="1441" y="13625"/>
                    <a:pt x="1457" y="13634"/>
                    <a:pt x="1474" y="13634"/>
                  </a:cubicBezTo>
                  <a:cubicBezTo>
                    <a:pt x="1512" y="13634"/>
                    <a:pt x="1553" y="13590"/>
                    <a:pt x="1532" y="13543"/>
                  </a:cubicBezTo>
                  <a:cubicBezTo>
                    <a:pt x="751" y="11723"/>
                    <a:pt x="352" y="9764"/>
                    <a:pt x="210" y="7794"/>
                  </a:cubicBezTo>
                  <a:cubicBezTo>
                    <a:pt x="90" y="6131"/>
                    <a:pt x="107" y="4435"/>
                    <a:pt x="264" y="2773"/>
                  </a:cubicBezTo>
                  <a:cubicBezTo>
                    <a:pt x="349" y="1872"/>
                    <a:pt x="480" y="974"/>
                    <a:pt x="603" y="74"/>
                  </a:cubicBezTo>
                  <a:cubicBezTo>
                    <a:pt x="612" y="30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930821" y="2327404"/>
              <a:ext cx="411139" cy="777447"/>
            </a:xfrm>
            <a:custGeom>
              <a:avLst/>
              <a:gdLst/>
              <a:ahLst/>
              <a:cxnLst/>
              <a:rect l="l" t="t" r="r" b="b"/>
              <a:pathLst>
                <a:path w="11601" h="21937" extrusionOk="0">
                  <a:moveTo>
                    <a:pt x="10182" y="1"/>
                  </a:moveTo>
                  <a:cubicBezTo>
                    <a:pt x="10182" y="1"/>
                    <a:pt x="1399" y="7111"/>
                    <a:pt x="692" y="11426"/>
                  </a:cubicBezTo>
                  <a:cubicBezTo>
                    <a:pt x="1" y="15631"/>
                    <a:pt x="3730" y="21937"/>
                    <a:pt x="7222" y="21937"/>
                  </a:cubicBezTo>
                  <a:cubicBezTo>
                    <a:pt x="7313" y="21937"/>
                    <a:pt x="7403" y="21933"/>
                    <a:pt x="7493" y="21924"/>
                  </a:cubicBezTo>
                  <a:cubicBezTo>
                    <a:pt x="11059" y="21582"/>
                    <a:pt x="10585" y="17393"/>
                    <a:pt x="9818" y="16510"/>
                  </a:cubicBezTo>
                  <a:cubicBezTo>
                    <a:pt x="9051" y="15628"/>
                    <a:pt x="6629" y="13735"/>
                    <a:pt x="6952" y="12547"/>
                  </a:cubicBezTo>
                  <a:cubicBezTo>
                    <a:pt x="7278" y="11359"/>
                    <a:pt x="9818" y="8017"/>
                    <a:pt x="9818" y="8017"/>
                  </a:cubicBezTo>
                  <a:cubicBezTo>
                    <a:pt x="9818" y="8017"/>
                    <a:pt x="11600" y="2417"/>
                    <a:pt x="10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1168832" y="2982323"/>
              <a:ext cx="226355" cy="146332"/>
            </a:xfrm>
            <a:custGeom>
              <a:avLst/>
              <a:gdLst/>
              <a:ahLst/>
              <a:cxnLst/>
              <a:rect l="l" t="t" r="r" b="b"/>
              <a:pathLst>
                <a:path w="6387" h="4129" extrusionOk="0">
                  <a:moveTo>
                    <a:pt x="2870" y="1"/>
                  </a:moveTo>
                  <a:cubicBezTo>
                    <a:pt x="2409" y="1"/>
                    <a:pt x="1182" y="845"/>
                    <a:pt x="1182" y="845"/>
                  </a:cubicBezTo>
                  <a:cubicBezTo>
                    <a:pt x="1182" y="845"/>
                    <a:pt x="0" y="2497"/>
                    <a:pt x="1668" y="3176"/>
                  </a:cubicBezTo>
                  <a:cubicBezTo>
                    <a:pt x="2085" y="3347"/>
                    <a:pt x="3063" y="3599"/>
                    <a:pt x="3009" y="3660"/>
                  </a:cubicBezTo>
                  <a:cubicBezTo>
                    <a:pt x="2959" y="3717"/>
                    <a:pt x="2473" y="3620"/>
                    <a:pt x="2473" y="3942"/>
                  </a:cubicBezTo>
                  <a:cubicBezTo>
                    <a:pt x="2473" y="4072"/>
                    <a:pt x="2784" y="4128"/>
                    <a:pt x="3127" y="4128"/>
                  </a:cubicBezTo>
                  <a:cubicBezTo>
                    <a:pt x="3518" y="4128"/>
                    <a:pt x="3952" y="4054"/>
                    <a:pt x="4010" y="3931"/>
                  </a:cubicBezTo>
                  <a:cubicBezTo>
                    <a:pt x="4122" y="3700"/>
                    <a:pt x="3268" y="2742"/>
                    <a:pt x="3268" y="2742"/>
                  </a:cubicBezTo>
                  <a:lnTo>
                    <a:pt x="3268" y="2742"/>
                  </a:lnTo>
                  <a:cubicBezTo>
                    <a:pt x="3268" y="2742"/>
                    <a:pt x="4488" y="3135"/>
                    <a:pt x="5006" y="3135"/>
                  </a:cubicBezTo>
                  <a:cubicBezTo>
                    <a:pt x="5174" y="3135"/>
                    <a:pt x="5268" y="3094"/>
                    <a:pt x="5223" y="2984"/>
                  </a:cubicBezTo>
                  <a:cubicBezTo>
                    <a:pt x="5109" y="2712"/>
                    <a:pt x="3842" y="2065"/>
                    <a:pt x="3842" y="2065"/>
                  </a:cubicBezTo>
                  <a:lnTo>
                    <a:pt x="3842" y="2065"/>
                  </a:lnTo>
                  <a:cubicBezTo>
                    <a:pt x="3842" y="2065"/>
                    <a:pt x="5070" y="2366"/>
                    <a:pt x="5732" y="2366"/>
                  </a:cubicBezTo>
                  <a:cubicBezTo>
                    <a:pt x="5933" y="2366"/>
                    <a:pt x="6082" y="2338"/>
                    <a:pt x="6128" y="2265"/>
                  </a:cubicBezTo>
                  <a:cubicBezTo>
                    <a:pt x="6326" y="1955"/>
                    <a:pt x="4384" y="1252"/>
                    <a:pt x="4384" y="1252"/>
                  </a:cubicBezTo>
                  <a:lnTo>
                    <a:pt x="4384" y="1252"/>
                  </a:lnTo>
                  <a:cubicBezTo>
                    <a:pt x="4384" y="1252"/>
                    <a:pt x="4998" y="1314"/>
                    <a:pt x="5528" y="1314"/>
                  </a:cubicBezTo>
                  <a:cubicBezTo>
                    <a:pt x="5989" y="1314"/>
                    <a:pt x="6386" y="1267"/>
                    <a:pt x="6256" y="1091"/>
                  </a:cubicBezTo>
                  <a:cubicBezTo>
                    <a:pt x="5977" y="714"/>
                    <a:pt x="3331" y="104"/>
                    <a:pt x="2934" y="8"/>
                  </a:cubicBezTo>
                  <a:cubicBezTo>
                    <a:pt x="2915" y="3"/>
                    <a:pt x="2893" y="1"/>
                    <a:pt x="2870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1109506" y="2722942"/>
              <a:ext cx="67194" cy="53160"/>
            </a:xfrm>
            <a:custGeom>
              <a:avLst/>
              <a:gdLst/>
              <a:ahLst/>
              <a:cxnLst/>
              <a:rect l="l" t="t" r="r" b="b"/>
              <a:pathLst>
                <a:path w="1896" h="1500" extrusionOk="0">
                  <a:moveTo>
                    <a:pt x="83" y="1"/>
                  </a:moveTo>
                  <a:cubicBezTo>
                    <a:pt x="23" y="1"/>
                    <a:pt x="0" y="98"/>
                    <a:pt x="67" y="117"/>
                  </a:cubicBezTo>
                  <a:cubicBezTo>
                    <a:pt x="803" y="303"/>
                    <a:pt x="1421" y="796"/>
                    <a:pt x="1768" y="1470"/>
                  </a:cubicBezTo>
                  <a:cubicBezTo>
                    <a:pt x="1779" y="1491"/>
                    <a:pt x="1796" y="1500"/>
                    <a:pt x="1814" y="1500"/>
                  </a:cubicBezTo>
                  <a:cubicBezTo>
                    <a:pt x="1854" y="1500"/>
                    <a:pt x="1896" y="1457"/>
                    <a:pt x="1872" y="1411"/>
                  </a:cubicBezTo>
                  <a:cubicBezTo>
                    <a:pt x="1510" y="712"/>
                    <a:pt x="863" y="196"/>
                    <a:pt x="100" y="3"/>
                  </a:cubicBezTo>
                  <a:cubicBezTo>
                    <a:pt x="94" y="1"/>
                    <a:pt x="88" y="1"/>
                    <a:pt x="83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134881" y="2711354"/>
              <a:ext cx="24028" cy="38630"/>
            </a:xfrm>
            <a:custGeom>
              <a:avLst/>
              <a:gdLst/>
              <a:ahLst/>
              <a:cxnLst/>
              <a:rect l="l" t="t" r="r" b="b"/>
              <a:pathLst>
                <a:path w="678" h="1090" extrusionOk="0">
                  <a:moveTo>
                    <a:pt x="80" y="0"/>
                  </a:moveTo>
                  <a:cubicBezTo>
                    <a:pt x="38" y="0"/>
                    <a:pt x="0" y="59"/>
                    <a:pt x="37" y="104"/>
                  </a:cubicBezTo>
                  <a:cubicBezTo>
                    <a:pt x="269" y="385"/>
                    <a:pt x="440" y="700"/>
                    <a:pt x="550" y="1049"/>
                  </a:cubicBezTo>
                  <a:cubicBezTo>
                    <a:pt x="559" y="1078"/>
                    <a:pt x="582" y="1090"/>
                    <a:pt x="605" y="1090"/>
                  </a:cubicBezTo>
                  <a:cubicBezTo>
                    <a:pt x="641" y="1090"/>
                    <a:pt x="677" y="1061"/>
                    <a:pt x="663" y="1017"/>
                  </a:cubicBezTo>
                  <a:cubicBezTo>
                    <a:pt x="550" y="649"/>
                    <a:pt x="367" y="316"/>
                    <a:pt x="120" y="21"/>
                  </a:cubicBezTo>
                  <a:cubicBezTo>
                    <a:pt x="108" y="6"/>
                    <a:pt x="94" y="0"/>
                    <a:pt x="80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949745" y="2622437"/>
              <a:ext cx="83142" cy="154341"/>
            </a:xfrm>
            <a:custGeom>
              <a:avLst/>
              <a:gdLst/>
              <a:ahLst/>
              <a:cxnLst/>
              <a:rect l="l" t="t" r="r" b="b"/>
              <a:pathLst>
                <a:path w="2346" h="4355" extrusionOk="0">
                  <a:moveTo>
                    <a:pt x="1659" y="1"/>
                  </a:moveTo>
                  <a:cubicBezTo>
                    <a:pt x="1622" y="1"/>
                    <a:pt x="1587" y="29"/>
                    <a:pt x="1604" y="72"/>
                  </a:cubicBezTo>
                  <a:cubicBezTo>
                    <a:pt x="2212" y="1653"/>
                    <a:pt x="1553" y="3445"/>
                    <a:pt x="58" y="4245"/>
                  </a:cubicBezTo>
                  <a:cubicBezTo>
                    <a:pt x="0" y="4276"/>
                    <a:pt x="36" y="4354"/>
                    <a:pt x="89" y="4354"/>
                  </a:cubicBezTo>
                  <a:cubicBezTo>
                    <a:pt x="98" y="4354"/>
                    <a:pt x="108" y="4352"/>
                    <a:pt x="118" y="4346"/>
                  </a:cubicBezTo>
                  <a:cubicBezTo>
                    <a:pt x="1655" y="3524"/>
                    <a:pt x="2346" y="1669"/>
                    <a:pt x="1718" y="40"/>
                  </a:cubicBezTo>
                  <a:cubicBezTo>
                    <a:pt x="1707" y="13"/>
                    <a:pt x="1683" y="1"/>
                    <a:pt x="1659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16"/>
          <p:cNvGrpSpPr/>
          <p:nvPr/>
        </p:nvGrpSpPr>
        <p:grpSpPr>
          <a:xfrm>
            <a:off x="4400171" y="1321454"/>
            <a:ext cx="513424" cy="1957606"/>
            <a:chOff x="2385043" y="1924849"/>
            <a:chExt cx="663681" cy="2530514"/>
          </a:xfrm>
        </p:grpSpPr>
        <p:sp>
          <p:nvSpPr>
            <p:cNvPr id="994" name="Google Shape;994;p16"/>
            <p:cNvSpPr/>
            <p:nvPr/>
          </p:nvSpPr>
          <p:spPr>
            <a:xfrm>
              <a:off x="2385043" y="2832450"/>
              <a:ext cx="374211" cy="1419691"/>
            </a:xfrm>
            <a:custGeom>
              <a:avLst/>
              <a:gdLst/>
              <a:ahLst/>
              <a:cxnLst/>
              <a:rect l="l" t="t" r="r" b="b"/>
              <a:pathLst>
                <a:path w="10559" h="40059" extrusionOk="0">
                  <a:moveTo>
                    <a:pt x="3400" y="0"/>
                  </a:moveTo>
                  <a:cubicBezTo>
                    <a:pt x="3400" y="0"/>
                    <a:pt x="1" y="12998"/>
                    <a:pt x="157" y="18118"/>
                  </a:cubicBezTo>
                  <a:cubicBezTo>
                    <a:pt x="315" y="23239"/>
                    <a:pt x="4816" y="39903"/>
                    <a:pt x="4816" y="39903"/>
                  </a:cubicBezTo>
                  <a:lnTo>
                    <a:pt x="6729" y="40058"/>
                  </a:lnTo>
                  <a:cubicBezTo>
                    <a:pt x="6729" y="40058"/>
                    <a:pt x="5853" y="19649"/>
                    <a:pt x="6087" y="17206"/>
                  </a:cubicBezTo>
                  <a:cubicBezTo>
                    <a:pt x="6201" y="16034"/>
                    <a:pt x="10559" y="1576"/>
                    <a:pt x="10559" y="1576"/>
                  </a:cubicBezTo>
                  <a:lnTo>
                    <a:pt x="3400" y="0"/>
                  </a:ln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2410382" y="2764832"/>
              <a:ext cx="372262" cy="516892"/>
            </a:xfrm>
            <a:custGeom>
              <a:avLst/>
              <a:gdLst/>
              <a:ahLst/>
              <a:cxnLst/>
              <a:rect l="l" t="t" r="r" b="b"/>
              <a:pathLst>
                <a:path w="10504" h="14585" extrusionOk="0">
                  <a:moveTo>
                    <a:pt x="3142" y="1"/>
                  </a:moveTo>
                  <a:cubicBezTo>
                    <a:pt x="3142" y="1"/>
                    <a:pt x="757" y="7709"/>
                    <a:pt x="0" y="12992"/>
                  </a:cubicBezTo>
                  <a:lnTo>
                    <a:pt x="6978" y="14584"/>
                  </a:lnTo>
                  <a:lnTo>
                    <a:pt x="10504" y="2592"/>
                  </a:lnTo>
                  <a:lnTo>
                    <a:pt x="3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2611962" y="2981862"/>
              <a:ext cx="75948" cy="253219"/>
            </a:xfrm>
            <a:custGeom>
              <a:avLst/>
              <a:gdLst/>
              <a:ahLst/>
              <a:cxnLst/>
              <a:rect l="l" t="t" r="r" b="b"/>
              <a:pathLst>
                <a:path w="2143" h="7145" extrusionOk="0">
                  <a:moveTo>
                    <a:pt x="2070" y="0"/>
                  </a:moveTo>
                  <a:cubicBezTo>
                    <a:pt x="2047" y="0"/>
                    <a:pt x="2025" y="13"/>
                    <a:pt x="2019" y="42"/>
                  </a:cubicBezTo>
                  <a:cubicBezTo>
                    <a:pt x="1478" y="2421"/>
                    <a:pt x="810" y="4767"/>
                    <a:pt x="16" y="7073"/>
                  </a:cubicBezTo>
                  <a:cubicBezTo>
                    <a:pt x="1" y="7116"/>
                    <a:pt x="36" y="7144"/>
                    <a:pt x="72" y="7144"/>
                  </a:cubicBezTo>
                  <a:cubicBezTo>
                    <a:pt x="95" y="7144"/>
                    <a:pt x="119" y="7132"/>
                    <a:pt x="129" y="7104"/>
                  </a:cubicBezTo>
                  <a:cubicBezTo>
                    <a:pt x="924" y="4798"/>
                    <a:pt x="1592" y="2452"/>
                    <a:pt x="2133" y="75"/>
                  </a:cubicBezTo>
                  <a:cubicBezTo>
                    <a:pt x="2142" y="29"/>
                    <a:pt x="2105" y="0"/>
                    <a:pt x="20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2399006" y="3180641"/>
              <a:ext cx="278169" cy="111671"/>
            </a:xfrm>
            <a:custGeom>
              <a:avLst/>
              <a:gdLst/>
              <a:ahLst/>
              <a:cxnLst/>
              <a:rect l="l" t="t" r="r" b="b"/>
              <a:pathLst>
                <a:path w="7849" h="3151" extrusionOk="0">
                  <a:moveTo>
                    <a:pt x="321" y="0"/>
                  </a:moveTo>
                  <a:lnTo>
                    <a:pt x="1" y="1498"/>
                  </a:lnTo>
                  <a:lnTo>
                    <a:pt x="7537" y="3150"/>
                  </a:lnTo>
                  <a:lnTo>
                    <a:pt x="7849" y="1691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2388339" y="3433890"/>
              <a:ext cx="68824" cy="16657"/>
            </a:xfrm>
            <a:custGeom>
              <a:avLst/>
              <a:gdLst/>
              <a:ahLst/>
              <a:cxnLst/>
              <a:rect l="l" t="t" r="r" b="b"/>
              <a:pathLst>
                <a:path w="1942" h="470" extrusionOk="0">
                  <a:moveTo>
                    <a:pt x="185" y="1"/>
                  </a:moveTo>
                  <a:cubicBezTo>
                    <a:pt x="80" y="1"/>
                    <a:pt x="1" y="147"/>
                    <a:pt x="113" y="211"/>
                  </a:cubicBezTo>
                  <a:cubicBezTo>
                    <a:pt x="420" y="382"/>
                    <a:pt x="754" y="469"/>
                    <a:pt x="1091" y="469"/>
                  </a:cubicBezTo>
                  <a:cubicBezTo>
                    <a:pt x="1334" y="469"/>
                    <a:pt x="1578" y="424"/>
                    <a:pt x="1815" y="333"/>
                  </a:cubicBezTo>
                  <a:cubicBezTo>
                    <a:pt x="1942" y="284"/>
                    <a:pt x="1873" y="111"/>
                    <a:pt x="1756" y="111"/>
                  </a:cubicBezTo>
                  <a:cubicBezTo>
                    <a:pt x="1742" y="111"/>
                    <a:pt x="1727" y="114"/>
                    <a:pt x="1711" y="120"/>
                  </a:cubicBezTo>
                  <a:cubicBezTo>
                    <a:pt x="1510" y="198"/>
                    <a:pt x="1298" y="236"/>
                    <a:pt x="1086" y="236"/>
                  </a:cubicBezTo>
                  <a:cubicBezTo>
                    <a:pt x="795" y="236"/>
                    <a:pt x="505" y="163"/>
                    <a:pt x="245" y="17"/>
                  </a:cubicBezTo>
                  <a:cubicBezTo>
                    <a:pt x="225" y="6"/>
                    <a:pt x="204" y="1"/>
                    <a:pt x="185" y="1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2664022" y="2880364"/>
              <a:ext cx="364784" cy="1388078"/>
            </a:xfrm>
            <a:custGeom>
              <a:avLst/>
              <a:gdLst/>
              <a:ahLst/>
              <a:cxnLst/>
              <a:rect l="l" t="t" r="r" b="b"/>
              <a:pathLst>
                <a:path w="10293" h="39167" extrusionOk="0">
                  <a:moveTo>
                    <a:pt x="7531" y="1"/>
                  </a:moveTo>
                  <a:lnTo>
                    <a:pt x="792" y="1752"/>
                  </a:lnTo>
                  <a:cubicBezTo>
                    <a:pt x="0" y="7147"/>
                    <a:pt x="1553" y="12651"/>
                    <a:pt x="2388" y="17320"/>
                  </a:cubicBezTo>
                  <a:cubicBezTo>
                    <a:pt x="2595" y="18485"/>
                    <a:pt x="7402" y="39166"/>
                    <a:pt x="7402" y="39166"/>
                  </a:cubicBezTo>
                  <a:lnTo>
                    <a:pt x="9141" y="38869"/>
                  </a:lnTo>
                  <a:cubicBezTo>
                    <a:pt x="9141" y="38869"/>
                    <a:pt x="10292" y="20990"/>
                    <a:pt x="8409" y="16087"/>
                  </a:cubicBezTo>
                  <a:cubicBezTo>
                    <a:pt x="7539" y="13824"/>
                    <a:pt x="7531" y="1"/>
                    <a:pt x="7531" y="1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2649988" y="2776243"/>
              <a:ext cx="327607" cy="508316"/>
            </a:xfrm>
            <a:custGeom>
              <a:avLst/>
              <a:gdLst/>
              <a:ahLst/>
              <a:cxnLst/>
              <a:rect l="l" t="t" r="r" b="b"/>
              <a:pathLst>
                <a:path w="9244" h="14343" extrusionOk="0">
                  <a:moveTo>
                    <a:pt x="5151" y="1"/>
                  </a:moveTo>
                  <a:cubicBezTo>
                    <a:pt x="2836" y="1"/>
                    <a:pt x="1" y="1586"/>
                    <a:pt x="1" y="1586"/>
                  </a:cubicBezTo>
                  <a:lnTo>
                    <a:pt x="1268" y="14342"/>
                  </a:lnTo>
                  <a:cubicBezTo>
                    <a:pt x="1268" y="14342"/>
                    <a:pt x="7367" y="13850"/>
                    <a:pt x="8883" y="13495"/>
                  </a:cubicBezTo>
                  <a:cubicBezTo>
                    <a:pt x="8883" y="13495"/>
                    <a:pt x="9243" y="5154"/>
                    <a:pt x="7813" y="1586"/>
                  </a:cubicBezTo>
                  <a:cubicBezTo>
                    <a:pt x="7335" y="397"/>
                    <a:pt x="6308" y="1"/>
                    <a:pt x="5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2888708" y="2844428"/>
              <a:ext cx="25021" cy="377826"/>
            </a:xfrm>
            <a:custGeom>
              <a:avLst/>
              <a:gdLst/>
              <a:ahLst/>
              <a:cxnLst/>
              <a:rect l="l" t="t" r="r" b="b"/>
              <a:pathLst>
                <a:path w="706" h="10661" extrusionOk="0">
                  <a:moveTo>
                    <a:pt x="57" y="0"/>
                  </a:moveTo>
                  <a:cubicBezTo>
                    <a:pt x="27" y="0"/>
                    <a:pt x="1" y="19"/>
                    <a:pt x="5" y="57"/>
                  </a:cubicBezTo>
                  <a:cubicBezTo>
                    <a:pt x="331" y="2783"/>
                    <a:pt x="513" y="5527"/>
                    <a:pt x="546" y="8273"/>
                  </a:cubicBezTo>
                  <a:cubicBezTo>
                    <a:pt x="556" y="9050"/>
                    <a:pt x="553" y="9826"/>
                    <a:pt x="539" y="10603"/>
                  </a:cubicBezTo>
                  <a:cubicBezTo>
                    <a:pt x="538" y="10642"/>
                    <a:pt x="567" y="10661"/>
                    <a:pt x="597" y="10661"/>
                  </a:cubicBezTo>
                  <a:cubicBezTo>
                    <a:pt x="627" y="10661"/>
                    <a:pt x="657" y="10642"/>
                    <a:pt x="657" y="10603"/>
                  </a:cubicBezTo>
                  <a:cubicBezTo>
                    <a:pt x="705" y="7857"/>
                    <a:pt x="608" y="5110"/>
                    <a:pt x="365" y="2376"/>
                  </a:cubicBezTo>
                  <a:cubicBezTo>
                    <a:pt x="295" y="1601"/>
                    <a:pt x="216" y="830"/>
                    <a:pt x="123" y="57"/>
                  </a:cubicBezTo>
                  <a:cubicBezTo>
                    <a:pt x="119" y="19"/>
                    <a:pt x="86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2684293" y="3208886"/>
              <a:ext cx="289474" cy="79988"/>
            </a:xfrm>
            <a:custGeom>
              <a:avLst/>
              <a:gdLst/>
              <a:ahLst/>
              <a:cxnLst/>
              <a:rect l="l" t="t" r="r" b="b"/>
              <a:pathLst>
                <a:path w="8168" h="2257" extrusionOk="0">
                  <a:moveTo>
                    <a:pt x="8167" y="0"/>
                  </a:moveTo>
                  <a:lnTo>
                    <a:pt x="1" y="733"/>
                  </a:lnTo>
                  <a:lnTo>
                    <a:pt x="157" y="2257"/>
                  </a:lnTo>
                  <a:lnTo>
                    <a:pt x="8149" y="1501"/>
                  </a:lnTo>
                  <a:lnTo>
                    <a:pt x="8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2748191" y="3494102"/>
              <a:ext cx="69002" cy="14920"/>
            </a:xfrm>
            <a:custGeom>
              <a:avLst/>
              <a:gdLst/>
              <a:ahLst/>
              <a:cxnLst/>
              <a:rect l="l" t="t" r="r" b="b"/>
              <a:pathLst>
                <a:path w="1947" h="421" extrusionOk="0">
                  <a:moveTo>
                    <a:pt x="1764" y="0"/>
                  </a:moveTo>
                  <a:cubicBezTo>
                    <a:pt x="1747" y="0"/>
                    <a:pt x="1728" y="4"/>
                    <a:pt x="1709" y="14"/>
                  </a:cubicBezTo>
                  <a:cubicBezTo>
                    <a:pt x="1472" y="128"/>
                    <a:pt x="1215" y="185"/>
                    <a:pt x="958" y="185"/>
                  </a:cubicBezTo>
                  <a:cubicBezTo>
                    <a:pt x="713" y="185"/>
                    <a:pt x="468" y="133"/>
                    <a:pt x="240" y="29"/>
                  </a:cubicBezTo>
                  <a:cubicBezTo>
                    <a:pt x="222" y="21"/>
                    <a:pt x="205" y="17"/>
                    <a:pt x="188" y="17"/>
                  </a:cubicBezTo>
                  <a:cubicBezTo>
                    <a:pt x="76" y="17"/>
                    <a:pt x="0" y="180"/>
                    <a:pt x="119" y="234"/>
                  </a:cubicBezTo>
                  <a:cubicBezTo>
                    <a:pt x="389" y="358"/>
                    <a:pt x="674" y="420"/>
                    <a:pt x="959" y="420"/>
                  </a:cubicBezTo>
                  <a:cubicBezTo>
                    <a:pt x="1255" y="420"/>
                    <a:pt x="1550" y="353"/>
                    <a:pt x="1828" y="219"/>
                  </a:cubicBezTo>
                  <a:cubicBezTo>
                    <a:pt x="1947" y="161"/>
                    <a:pt x="1874" y="0"/>
                    <a:pt x="1764" y="0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2406696" y="2292000"/>
              <a:ext cx="259173" cy="463874"/>
            </a:xfrm>
            <a:custGeom>
              <a:avLst/>
              <a:gdLst/>
              <a:ahLst/>
              <a:cxnLst/>
              <a:rect l="l" t="t" r="r" b="b"/>
              <a:pathLst>
                <a:path w="7313" h="13089" extrusionOk="0">
                  <a:moveTo>
                    <a:pt x="5091" y="1"/>
                  </a:moveTo>
                  <a:cubicBezTo>
                    <a:pt x="5091" y="1"/>
                    <a:pt x="3326" y="1609"/>
                    <a:pt x="3499" y="3073"/>
                  </a:cubicBezTo>
                  <a:cubicBezTo>
                    <a:pt x="3674" y="4534"/>
                    <a:pt x="1254" y="6660"/>
                    <a:pt x="507" y="9612"/>
                  </a:cubicBezTo>
                  <a:cubicBezTo>
                    <a:pt x="0" y="11608"/>
                    <a:pt x="1613" y="13088"/>
                    <a:pt x="3186" y="13088"/>
                  </a:cubicBezTo>
                  <a:cubicBezTo>
                    <a:pt x="3939" y="13088"/>
                    <a:pt x="4683" y="12750"/>
                    <a:pt x="5182" y="11968"/>
                  </a:cubicBezTo>
                  <a:cubicBezTo>
                    <a:pt x="7313" y="8627"/>
                    <a:pt x="5091" y="1"/>
                    <a:pt x="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2591867" y="1924849"/>
              <a:ext cx="325446" cy="408021"/>
            </a:xfrm>
            <a:custGeom>
              <a:avLst/>
              <a:gdLst/>
              <a:ahLst/>
              <a:cxnLst/>
              <a:rect l="l" t="t" r="r" b="b"/>
              <a:pathLst>
                <a:path w="9183" h="11513" extrusionOk="0">
                  <a:moveTo>
                    <a:pt x="4143" y="0"/>
                  </a:moveTo>
                  <a:cubicBezTo>
                    <a:pt x="4132" y="0"/>
                    <a:pt x="4120" y="0"/>
                    <a:pt x="4109" y="1"/>
                  </a:cubicBezTo>
                  <a:cubicBezTo>
                    <a:pt x="1" y="52"/>
                    <a:pt x="469" y="2556"/>
                    <a:pt x="791" y="4321"/>
                  </a:cubicBezTo>
                  <a:cubicBezTo>
                    <a:pt x="1540" y="8423"/>
                    <a:pt x="506" y="11196"/>
                    <a:pt x="506" y="11196"/>
                  </a:cubicBezTo>
                  <a:lnTo>
                    <a:pt x="9182" y="11512"/>
                  </a:lnTo>
                  <a:cubicBezTo>
                    <a:pt x="9182" y="11512"/>
                    <a:pt x="6697" y="8459"/>
                    <a:pt x="6940" y="3924"/>
                  </a:cubicBezTo>
                  <a:cubicBezTo>
                    <a:pt x="7041" y="2009"/>
                    <a:pt x="6335" y="1013"/>
                    <a:pt x="5695" y="515"/>
                  </a:cubicBezTo>
                  <a:cubicBezTo>
                    <a:pt x="5254" y="171"/>
                    <a:pt x="4702" y="0"/>
                    <a:pt x="4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2630461" y="2120120"/>
              <a:ext cx="41252" cy="41252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3" y="1"/>
                  </a:moveTo>
                  <a:cubicBezTo>
                    <a:pt x="260" y="1"/>
                    <a:pt x="1" y="260"/>
                    <a:pt x="1" y="583"/>
                  </a:cubicBezTo>
                  <a:cubicBezTo>
                    <a:pt x="1" y="905"/>
                    <a:pt x="260" y="1164"/>
                    <a:pt x="583" y="1164"/>
                  </a:cubicBezTo>
                  <a:cubicBezTo>
                    <a:pt x="905" y="1164"/>
                    <a:pt x="1164" y="905"/>
                    <a:pt x="1164" y="583"/>
                  </a:cubicBezTo>
                  <a:cubicBezTo>
                    <a:pt x="1164" y="260"/>
                    <a:pt x="905" y="1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2542181" y="2625307"/>
              <a:ext cx="316302" cy="153172"/>
            </a:xfrm>
            <a:custGeom>
              <a:avLst/>
              <a:gdLst/>
              <a:ahLst/>
              <a:cxnLst/>
              <a:rect l="l" t="t" r="r" b="b"/>
              <a:pathLst>
                <a:path w="8925" h="4322" extrusionOk="0">
                  <a:moveTo>
                    <a:pt x="8651" y="1"/>
                  </a:moveTo>
                  <a:lnTo>
                    <a:pt x="882" y="60"/>
                  </a:lnTo>
                  <a:lnTo>
                    <a:pt x="1" y="2539"/>
                  </a:lnTo>
                  <a:cubicBezTo>
                    <a:pt x="1758" y="3906"/>
                    <a:pt x="3515" y="4321"/>
                    <a:pt x="5000" y="4321"/>
                  </a:cubicBezTo>
                  <a:cubicBezTo>
                    <a:pt x="7285" y="4321"/>
                    <a:pt x="8924" y="3339"/>
                    <a:pt x="8924" y="3339"/>
                  </a:cubicBezTo>
                  <a:cubicBezTo>
                    <a:pt x="8772" y="1857"/>
                    <a:pt x="8651" y="1"/>
                    <a:pt x="8651" y="1"/>
                  </a:cubicBezTo>
                  <a:close/>
                </a:path>
              </a:pathLst>
            </a:custGeom>
            <a:solidFill>
              <a:srgbClr val="F0A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2563870" y="2218358"/>
              <a:ext cx="418476" cy="459302"/>
            </a:xfrm>
            <a:custGeom>
              <a:avLst/>
              <a:gdLst/>
              <a:ahLst/>
              <a:cxnLst/>
              <a:rect l="l" t="t" r="r" b="b"/>
              <a:pathLst>
                <a:path w="11808" h="12960" extrusionOk="0">
                  <a:moveTo>
                    <a:pt x="6675" y="0"/>
                  </a:moveTo>
                  <a:lnTo>
                    <a:pt x="4234" y="133"/>
                  </a:lnTo>
                  <a:cubicBezTo>
                    <a:pt x="4234" y="133"/>
                    <a:pt x="3565" y="349"/>
                    <a:pt x="2792" y="688"/>
                  </a:cubicBezTo>
                  <a:cubicBezTo>
                    <a:pt x="1871" y="1092"/>
                    <a:pt x="805" y="1670"/>
                    <a:pt x="549" y="2267"/>
                  </a:cubicBezTo>
                  <a:cubicBezTo>
                    <a:pt x="1" y="3542"/>
                    <a:pt x="882" y="5663"/>
                    <a:pt x="592" y="9007"/>
                  </a:cubicBezTo>
                  <a:cubicBezTo>
                    <a:pt x="522" y="9808"/>
                    <a:pt x="385" y="10682"/>
                    <a:pt x="145" y="11630"/>
                  </a:cubicBezTo>
                  <a:cubicBezTo>
                    <a:pt x="1" y="12197"/>
                    <a:pt x="3370" y="12909"/>
                    <a:pt x="5826" y="12957"/>
                  </a:cubicBezTo>
                  <a:cubicBezTo>
                    <a:pt x="5910" y="12958"/>
                    <a:pt x="5993" y="12959"/>
                    <a:pt x="6074" y="12959"/>
                  </a:cubicBezTo>
                  <a:cubicBezTo>
                    <a:pt x="7317" y="12959"/>
                    <a:pt x="8270" y="12773"/>
                    <a:pt x="8312" y="12285"/>
                  </a:cubicBezTo>
                  <a:cubicBezTo>
                    <a:pt x="8421" y="11039"/>
                    <a:pt x="9174" y="9300"/>
                    <a:pt x="9924" y="7644"/>
                  </a:cubicBezTo>
                  <a:cubicBezTo>
                    <a:pt x="10933" y="5422"/>
                    <a:pt x="11807" y="4062"/>
                    <a:pt x="10990" y="2839"/>
                  </a:cubicBezTo>
                  <a:cubicBezTo>
                    <a:pt x="10238" y="1720"/>
                    <a:pt x="6675" y="0"/>
                    <a:pt x="66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2544095" y="2324888"/>
              <a:ext cx="32392" cy="111211"/>
            </a:xfrm>
            <a:custGeom>
              <a:avLst/>
              <a:gdLst/>
              <a:ahLst/>
              <a:cxnLst/>
              <a:rect l="l" t="t" r="r" b="b"/>
              <a:pathLst>
                <a:path w="914" h="3138" extrusionOk="0">
                  <a:moveTo>
                    <a:pt x="855" y="0"/>
                  </a:moveTo>
                  <a:cubicBezTo>
                    <a:pt x="826" y="0"/>
                    <a:pt x="796" y="19"/>
                    <a:pt x="795" y="58"/>
                  </a:cubicBezTo>
                  <a:cubicBezTo>
                    <a:pt x="774" y="1101"/>
                    <a:pt x="510" y="2123"/>
                    <a:pt x="25" y="3048"/>
                  </a:cubicBezTo>
                  <a:cubicBezTo>
                    <a:pt x="0" y="3095"/>
                    <a:pt x="41" y="3138"/>
                    <a:pt x="80" y="3138"/>
                  </a:cubicBezTo>
                  <a:cubicBezTo>
                    <a:pt x="98" y="3138"/>
                    <a:pt x="115" y="3129"/>
                    <a:pt x="126" y="3108"/>
                  </a:cubicBezTo>
                  <a:cubicBezTo>
                    <a:pt x="623" y="2166"/>
                    <a:pt x="890" y="1122"/>
                    <a:pt x="912" y="58"/>
                  </a:cubicBezTo>
                  <a:cubicBezTo>
                    <a:pt x="913" y="19"/>
                    <a:pt x="884" y="0"/>
                    <a:pt x="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2655233" y="2326412"/>
              <a:ext cx="143000" cy="30372"/>
            </a:xfrm>
            <a:custGeom>
              <a:avLst/>
              <a:gdLst/>
              <a:ahLst/>
              <a:cxnLst/>
              <a:rect l="l" t="t" r="r" b="b"/>
              <a:pathLst>
                <a:path w="4035" h="857" extrusionOk="0">
                  <a:moveTo>
                    <a:pt x="3952" y="0"/>
                  </a:moveTo>
                  <a:cubicBezTo>
                    <a:pt x="3942" y="0"/>
                    <a:pt x="3932" y="3"/>
                    <a:pt x="3921" y="10"/>
                  </a:cubicBezTo>
                  <a:cubicBezTo>
                    <a:pt x="3172" y="491"/>
                    <a:pt x="2299" y="740"/>
                    <a:pt x="1423" y="740"/>
                  </a:cubicBezTo>
                  <a:cubicBezTo>
                    <a:pt x="977" y="740"/>
                    <a:pt x="530" y="675"/>
                    <a:pt x="98" y="544"/>
                  </a:cubicBezTo>
                  <a:cubicBezTo>
                    <a:pt x="90" y="542"/>
                    <a:pt x="84" y="541"/>
                    <a:pt x="78" y="541"/>
                  </a:cubicBezTo>
                  <a:cubicBezTo>
                    <a:pt x="19" y="541"/>
                    <a:pt x="0" y="636"/>
                    <a:pt x="65" y="657"/>
                  </a:cubicBezTo>
                  <a:cubicBezTo>
                    <a:pt x="508" y="791"/>
                    <a:pt x="966" y="856"/>
                    <a:pt x="1423" y="856"/>
                  </a:cubicBezTo>
                  <a:cubicBezTo>
                    <a:pt x="2322" y="856"/>
                    <a:pt x="3216" y="602"/>
                    <a:pt x="3981" y="112"/>
                  </a:cubicBezTo>
                  <a:cubicBezTo>
                    <a:pt x="4034" y="78"/>
                    <a:pt x="4002" y="0"/>
                    <a:pt x="3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2584071" y="2552019"/>
              <a:ext cx="174932" cy="22292"/>
            </a:xfrm>
            <a:custGeom>
              <a:avLst/>
              <a:gdLst/>
              <a:ahLst/>
              <a:cxnLst/>
              <a:rect l="l" t="t" r="r" b="b"/>
              <a:pathLst>
                <a:path w="4936" h="629" extrusionOk="0">
                  <a:moveTo>
                    <a:pt x="77" y="0"/>
                  </a:moveTo>
                  <a:cubicBezTo>
                    <a:pt x="19" y="0"/>
                    <a:pt x="1" y="97"/>
                    <a:pt x="66" y="121"/>
                  </a:cubicBezTo>
                  <a:cubicBezTo>
                    <a:pt x="971" y="459"/>
                    <a:pt x="1928" y="628"/>
                    <a:pt x="2887" y="628"/>
                  </a:cubicBezTo>
                  <a:cubicBezTo>
                    <a:pt x="3551" y="628"/>
                    <a:pt x="4216" y="547"/>
                    <a:pt x="4864" y="383"/>
                  </a:cubicBezTo>
                  <a:cubicBezTo>
                    <a:pt x="4935" y="365"/>
                    <a:pt x="4914" y="263"/>
                    <a:pt x="4849" y="263"/>
                  </a:cubicBezTo>
                  <a:cubicBezTo>
                    <a:pt x="4844" y="263"/>
                    <a:pt x="4839" y="264"/>
                    <a:pt x="4833" y="265"/>
                  </a:cubicBezTo>
                  <a:cubicBezTo>
                    <a:pt x="4194" y="427"/>
                    <a:pt x="3540" y="507"/>
                    <a:pt x="2887" y="507"/>
                  </a:cubicBezTo>
                  <a:cubicBezTo>
                    <a:pt x="1940" y="507"/>
                    <a:pt x="995" y="338"/>
                    <a:pt x="100" y="5"/>
                  </a:cubicBezTo>
                  <a:cubicBezTo>
                    <a:pt x="92" y="2"/>
                    <a:pt x="84" y="0"/>
                    <a:pt x="77" y="0"/>
                  </a:cubicBezTo>
                  <a:close/>
                </a:path>
              </a:pathLst>
            </a:custGeom>
            <a:solidFill>
              <a:srgbClr val="AF7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2829524" y="2460443"/>
              <a:ext cx="68612" cy="191057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850" y="1"/>
                  </a:moveTo>
                  <a:cubicBezTo>
                    <a:pt x="1831" y="1"/>
                    <a:pt x="1813" y="9"/>
                    <a:pt x="1800" y="29"/>
                  </a:cubicBezTo>
                  <a:cubicBezTo>
                    <a:pt x="812" y="1638"/>
                    <a:pt x="199" y="3454"/>
                    <a:pt x="5" y="5332"/>
                  </a:cubicBezTo>
                  <a:cubicBezTo>
                    <a:pt x="0" y="5371"/>
                    <a:pt x="29" y="5390"/>
                    <a:pt x="59" y="5390"/>
                  </a:cubicBezTo>
                  <a:cubicBezTo>
                    <a:pt x="90" y="5390"/>
                    <a:pt x="123" y="5371"/>
                    <a:pt x="128" y="5332"/>
                  </a:cubicBezTo>
                  <a:cubicBezTo>
                    <a:pt x="320" y="3475"/>
                    <a:pt x="930" y="1680"/>
                    <a:pt x="1907" y="92"/>
                  </a:cubicBezTo>
                  <a:cubicBezTo>
                    <a:pt x="1936" y="44"/>
                    <a:pt x="1893" y="1"/>
                    <a:pt x="1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2507699" y="2348455"/>
              <a:ext cx="91542" cy="195771"/>
            </a:xfrm>
            <a:custGeom>
              <a:avLst/>
              <a:gdLst/>
              <a:ahLst/>
              <a:cxnLst/>
              <a:rect l="l" t="t" r="r" b="b"/>
              <a:pathLst>
                <a:path w="2583" h="5524" extrusionOk="0">
                  <a:moveTo>
                    <a:pt x="2134" y="1"/>
                  </a:moveTo>
                  <a:cubicBezTo>
                    <a:pt x="2134" y="1"/>
                    <a:pt x="2135" y="16"/>
                    <a:pt x="2138" y="45"/>
                  </a:cubicBezTo>
                  <a:lnTo>
                    <a:pt x="2138" y="45"/>
                  </a:lnTo>
                  <a:cubicBezTo>
                    <a:pt x="2136" y="16"/>
                    <a:pt x="2134" y="1"/>
                    <a:pt x="2134" y="1"/>
                  </a:cubicBezTo>
                  <a:close/>
                  <a:moveTo>
                    <a:pt x="2138" y="45"/>
                  </a:moveTo>
                  <a:cubicBezTo>
                    <a:pt x="2147" y="236"/>
                    <a:pt x="2126" y="1031"/>
                    <a:pt x="1237" y="2059"/>
                  </a:cubicBezTo>
                  <a:cubicBezTo>
                    <a:pt x="0" y="3488"/>
                    <a:pt x="1841" y="5047"/>
                    <a:pt x="2239" y="5499"/>
                  </a:cubicBezTo>
                  <a:cubicBezTo>
                    <a:pt x="2254" y="5516"/>
                    <a:pt x="2267" y="5524"/>
                    <a:pt x="2279" y="5524"/>
                  </a:cubicBezTo>
                  <a:cubicBezTo>
                    <a:pt x="2582" y="5524"/>
                    <a:pt x="2181" y="565"/>
                    <a:pt x="2138" y="45"/>
                  </a:cubicBezTo>
                  <a:close/>
                </a:path>
              </a:pathLst>
            </a:custGeom>
            <a:solidFill>
              <a:srgbClr val="F0A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2510959" y="2236113"/>
              <a:ext cx="386473" cy="503461"/>
            </a:xfrm>
            <a:custGeom>
              <a:avLst/>
              <a:gdLst/>
              <a:ahLst/>
              <a:cxnLst/>
              <a:rect l="l" t="t" r="r" b="b"/>
              <a:pathLst>
                <a:path w="10905" h="14206" extrusionOk="0">
                  <a:moveTo>
                    <a:pt x="9233" y="0"/>
                  </a:moveTo>
                  <a:cubicBezTo>
                    <a:pt x="9233" y="0"/>
                    <a:pt x="8116" y="3823"/>
                    <a:pt x="7667" y="4295"/>
                  </a:cubicBezTo>
                  <a:cubicBezTo>
                    <a:pt x="7513" y="4457"/>
                    <a:pt x="6969" y="4524"/>
                    <a:pt x="6325" y="4524"/>
                  </a:cubicBezTo>
                  <a:cubicBezTo>
                    <a:pt x="5144" y="4524"/>
                    <a:pt x="3628" y="4300"/>
                    <a:pt x="3564" y="4026"/>
                  </a:cubicBezTo>
                  <a:cubicBezTo>
                    <a:pt x="3437" y="3497"/>
                    <a:pt x="4176" y="200"/>
                    <a:pt x="4176" y="200"/>
                  </a:cubicBezTo>
                  <a:lnTo>
                    <a:pt x="4176" y="200"/>
                  </a:lnTo>
                  <a:cubicBezTo>
                    <a:pt x="3636" y="295"/>
                    <a:pt x="3233" y="487"/>
                    <a:pt x="2876" y="856"/>
                  </a:cubicBezTo>
                  <a:cubicBezTo>
                    <a:pt x="2940" y="2862"/>
                    <a:pt x="1983" y="3982"/>
                    <a:pt x="991" y="5428"/>
                  </a:cubicBezTo>
                  <a:cubicBezTo>
                    <a:pt x="1" y="6873"/>
                    <a:pt x="997" y="7518"/>
                    <a:pt x="1632" y="8591"/>
                  </a:cubicBezTo>
                  <a:cubicBezTo>
                    <a:pt x="2268" y="9663"/>
                    <a:pt x="1944" y="9042"/>
                    <a:pt x="1902" y="10104"/>
                  </a:cubicBezTo>
                  <a:cubicBezTo>
                    <a:pt x="1863" y="11168"/>
                    <a:pt x="1088" y="12847"/>
                    <a:pt x="1088" y="12847"/>
                  </a:cubicBezTo>
                  <a:cubicBezTo>
                    <a:pt x="4026" y="13754"/>
                    <a:pt x="7052" y="14206"/>
                    <a:pt x="10167" y="14206"/>
                  </a:cubicBezTo>
                  <a:cubicBezTo>
                    <a:pt x="10285" y="14206"/>
                    <a:pt x="10403" y="14205"/>
                    <a:pt x="10521" y="14204"/>
                  </a:cubicBezTo>
                  <a:cubicBezTo>
                    <a:pt x="10521" y="14204"/>
                    <a:pt x="9488" y="10973"/>
                    <a:pt x="9233" y="9229"/>
                  </a:cubicBezTo>
                  <a:cubicBezTo>
                    <a:pt x="8728" y="5767"/>
                    <a:pt x="10441" y="969"/>
                    <a:pt x="10865" y="969"/>
                  </a:cubicBezTo>
                  <a:cubicBezTo>
                    <a:pt x="10880" y="969"/>
                    <a:pt x="10893" y="975"/>
                    <a:pt x="10904" y="987"/>
                  </a:cubicBezTo>
                  <a:cubicBezTo>
                    <a:pt x="10198" y="0"/>
                    <a:pt x="9233" y="0"/>
                    <a:pt x="9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2817687" y="2294871"/>
              <a:ext cx="55038" cy="22752"/>
            </a:xfrm>
            <a:custGeom>
              <a:avLst/>
              <a:gdLst/>
              <a:ahLst/>
              <a:cxnLst/>
              <a:rect l="l" t="t" r="r" b="b"/>
              <a:pathLst>
                <a:path w="1553" h="642" extrusionOk="0">
                  <a:moveTo>
                    <a:pt x="263" y="1"/>
                  </a:moveTo>
                  <a:cubicBezTo>
                    <a:pt x="201" y="1"/>
                    <a:pt x="138" y="4"/>
                    <a:pt x="76" y="11"/>
                  </a:cubicBezTo>
                  <a:cubicBezTo>
                    <a:pt x="3" y="19"/>
                    <a:pt x="0" y="131"/>
                    <a:pt x="69" y="131"/>
                  </a:cubicBezTo>
                  <a:cubicBezTo>
                    <a:pt x="71" y="131"/>
                    <a:pt x="74" y="131"/>
                    <a:pt x="76" y="130"/>
                  </a:cubicBezTo>
                  <a:cubicBezTo>
                    <a:pt x="138" y="123"/>
                    <a:pt x="199" y="120"/>
                    <a:pt x="261" y="120"/>
                  </a:cubicBezTo>
                  <a:cubicBezTo>
                    <a:pt x="702" y="120"/>
                    <a:pt x="1120" y="298"/>
                    <a:pt x="1429" y="623"/>
                  </a:cubicBezTo>
                  <a:cubicBezTo>
                    <a:pt x="1441" y="636"/>
                    <a:pt x="1455" y="641"/>
                    <a:pt x="1468" y="641"/>
                  </a:cubicBezTo>
                  <a:cubicBezTo>
                    <a:pt x="1512" y="641"/>
                    <a:pt x="1553" y="582"/>
                    <a:pt x="1513" y="539"/>
                  </a:cubicBezTo>
                  <a:cubicBezTo>
                    <a:pt x="1184" y="193"/>
                    <a:pt x="734" y="1"/>
                    <a:pt x="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2609055" y="2290866"/>
              <a:ext cx="40012" cy="7797"/>
            </a:xfrm>
            <a:custGeom>
              <a:avLst/>
              <a:gdLst/>
              <a:ahLst/>
              <a:cxnLst/>
              <a:rect l="l" t="t" r="r" b="b"/>
              <a:pathLst>
                <a:path w="1129" h="220" extrusionOk="0">
                  <a:moveTo>
                    <a:pt x="547" y="1"/>
                  </a:moveTo>
                  <a:cubicBezTo>
                    <a:pt x="385" y="1"/>
                    <a:pt x="223" y="29"/>
                    <a:pt x="65" y="87"/>
                  </a:cubicBezTo>
                  <a:cubicBezTo>
                    <a:pt x="0" y="111"/>
                    <a:pt x="17" y="205"/>
                    <a:pt x="74" y="205"/>
                  </a:cubicBezTo>
                  <a:cubicBezTo>
                    <a:pt x="80" y="205"/>
                    <a:pt x="88" y="203"/>
                    <a:pt x="95" y="201"/>
                  </a:cubicBezTo>
                  <a:cubicBezTo>
                    <a:pt x="245" y="147"/>
                    <a:pt x="396" y="120"/>
                    <a:pt x="546" y="120"/>
                  </a:cubicBezTo>
                  <a:cubicBezTo>
                    <a:pt x="710" y="120"/>
                    <a:pt x="874" y="152"/>
                    <a:pt x="1035" y="215"/>
                  </a:cubicBezTo>
                  <a:cubicBezTo>
                    <a:pt x="1043" y="218"/>
                    <a:pt x="1050" y="219"/>
                    <a:pt x="1057" y="219"/>
                  </a:cubicBezTo>
                  <a:cubicBezTo>
                    <a:pt x="1111" y="219"/>
                    <a:pt x="1128" y="126"/>
                    <a:pt x="1067" y="101"/>
                  </a:cubicBezTo>
                  <a:cubicBezTo>
                    <a:pt x="898" y="34"/>
                    <a:pt x="723" y="1"/>
                    <a:pt x="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2582263" y="2442476"/>
              <a:ext cx="206332" cy="23851"/>
            </a:xfrm>
            <a:custGeom>
              <a:avLst/>
              <a:gdLst/>
              <a:ahLst/>
              <a:cxnLst/>
              <a:rect l="l" t="t" r="r" b="b"/>
              <a:pathLst>
                <a:path w="5822" h="673" extrusionOk="0">
                  <a:moveTo>
                    <a:pt x="83" y="0"/>
                  </a:moveTo>
                  <a:cubicBezTo>
                    <a:pt x="21" y="0"/>
                    <a:pt x="0" y="98"/>
                    <a:pt x="67" y="116"/>
                  </a:cubicBezTo>
                  <a:cubicBezTo>
                    <a:pt x="1431" y="485"/>
                    <a:pt x="2837" y="672"/>
                    <a:pt x="4247" y="672"/>
                  </a:cubicBezTo>
                  <a:cubicBezTo>
                    <a:pt x="4746" y="672"/>
                    <a:pt x="5246" y="649"/>
                    <a:pt x="5745" y="602"/>
                  </a:cubicBezTo>
                  <a:cubicBezTo>
                    <a:pt x="5817" y="595"/>
                    <a:pt x="5822" y="485"/>
                    <a:pt x="5752" y="485"/>
                  </a:cubicBezTo>
                  <a:cubicBezTo>
                    <a:pt x="5750" y="485"/>
                    <a:pt x="5747" y="485"/>
                    <a:pt x="5745" y="485"/>
                  </a:cubicBezTo>
                  <a:cubicBezTo>
                    <a:pt x="5250" y="531"/>
                    <a:pt x="4754" y="555"/>
                    <a:pt x="4258" y="555"/>
                  </a:cubicBezTo>
                  <a:cubicBezTo>
                    <a:pt x="2856" y="555"/>
                    <a:pt x="1457" y="369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2575317" y="2444708"/>
              <a:ext cx="217672" cy="160614"/>
            </a:xfrm>
            <a:custGeom>
              <a:avLst/>
              <a:gdLst/>
              <a:ahLst/>
              <a:cxnLst/>
              <a:rect l="l" t="t" r="r" b="b"/>
              <a:pathLst>
                <a:path w="6142" h="4532" extrusionOk="0">
                  <a:moveTo>
                    <a:pt x="295" y="0"/>
                  </a:moveTo>
                  <a:cubicBezTo>
                    <a:pt x="272" y="0"/>
                    <a:pt x="252" y="13"/>
                    <a:pt x="247" y="43"/>
                  </a:cubicBezTo>
                  <a:cubicBezTo>
                    <a:pt x="92" y="1004"/>
                    <a:pt x="1" y="1989"/>
                    <a:pt x="31" y="2963"/>
                  </a:cubicBezTo>
                  <a:cubicBezTo>
                    <a:pt x="42" y="3310"/>
                    <a:pt x="101" y="3676"/>
                    <a:pt x="365" y="3925"/>
                  </a:cubicBezTo>
                  <a:cubicBezTo>
                    <a:pt x="606" y="4153"/>
                    <a:pt x="942" y="4243"/>
                    <a:pt x="1259" y="4299"/>
                  </a:cubicBezTo>
                  <a:cubicBezTo>
                    <a:pt x="2165" y="4463"/>
                    <a:pt x="3095" y="4531"/>
                    <a:pt x="4015" y="4531"/>
                  </a:cubicBezTo>
                  <a:cubicBezTo>
                    <a:pt x="4062" y="4531"/>
                    <a:pt x="4109" y="4530"/>
                    <a:pt x="4156" y="4530"/>
                  </a:cubicBezTo>
                  <a:cubicBezTo>
                    <a:pt x="4177" y="4530"/>
                    <a:pt x="4198" y="4530"/>
                    <a:pt x="4219" y="4530"/>
                  </a:cubicBezTo>
                  <a:cubicBezTo>
                    <a:pt x="4343" y="4530"/>
                    <a:pt x="4471" y="4532"/>
                    <a:pt x="4600" y="4532"/>
                  </a:cubicBezTo>
                  <a:cubicBezTo>
                    <a:pt x="4894" y="4532"/>
                    <a:pt x="5195" y="4521"/>
                    <a:pt x="5467" y="4452"/>
                  </a:cubicBezTo>
                  <a:cubicBezTo>
                    <a:pt x="5802" y="4366"/>
                    <a:pt x="5928" y="4096"/>
                    <a:pt x="5977" y="3777"/>
                  </a:cubicBezTo>
                  <a:cubicBezTo>
                    <a:pt x="6142" y="2698"/>
                    <a:pt x="6140" y="1581"/>
                    <a:pt x="6034" y="493"/>
                  </a:cubicBezTo>
                  <a:cubicBezTo>
                    <a:pt x="6029" y="458"/>
                    <a:pt x="5998" y="440"/>
                    <a:pt x="5969" y="440"/>
                  </a:cubicBezTo>
                  <a:cubicBezTo>
                    <a:pt x="5939" y="440"/>
                    <a:pt x="5910" y="459"/>
                    <a:pt x="5914" y="496"/>
                  </a:cubicBezTo>
                  <a:cubicBezTo>
                    <a:pt x="5998" y="1349"/>
                    <a:pt x="6007" y="2207"/>
                    <a:pt x="5935" y="3061"/>
                  </a:cubicBezTo>
                  <a:cubicBezTo>
                    <a:pt x="5918" y="3270"/>
                    <a:pt x="5897" y="3482"/>
                    <a:pt x="5867" y="3690"/>
                  </a:cubicBezTo>
                  <a:cubicBezTo>
                    <a:pt x="5839" y="3897"/>
                    <a:pt x="5806" y="4130"/>
                    <a:pt x="5622" y="4258"/>
                  </a:cubicBezTo>
                  <a:cubicBezTo>
                    <a:pt x="5457" y="4373"/>
                    <a:pt x="5236" y="4373"/>
                    <a:pt x="5041" y="4385"/>
                  </a:cubicBezTo>
                  <a:cubicBezTo>
                    <a:pt x="4824" y="4396"/>
                    <a:pt x="4604" y="4406"/>
                    <a:pt x="4385" y="4410"/>
                  </a:cubicBezTo>
                  <a:cubicBezTo>
                    <a:pt x="4268" y="4413"/>
                    <a:pt x="4151" y="4414"/>
                    <a:pt x="4034" y="4414"/>
                  </a:cubicBezTo>
                  <a:cubicBezTo>
                    <a:pt x="3268" y="4414"/>
                    <a:pt x="2503" y="4362"/>
                    <a:pt x="1745" y="4257"/>
                  </a:cubicBezTo>
                  <a:cubicBezTo>
                    <a:pt x="1400" y="4208"/>
                    <a:pt x="1026" y="4171"/>
                    <a:pt x="707" y="4016"/>
                  </a:cubicBezTo>
                  <a:cubicBezTo>
                    <a:pt x="308" y="3823"/>
                    <a:pt x="172" y="3452"/>
                    <a:pt x="152" y="3028"/>
                  </a:cubicBezTo>
                  <a:cubicBezTo>
                    <a:pt x="106" y="2046"/>
                    <a:pt x="206" y="1043"/>
                    <a:pt x="361" y="75"/>
                  </a:cubicBezTo>
                  <a:cubicBezTo>
                    <a:pt x="368" y="30"/>
                    <a:pt x="329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2788237" y="2397610"/>
              <a:ext cx="34235" cy="34164"/>
            </a:xfrm>
            <a:custGeom>
              <a:avLst/>
              <a:gdLst/>
              <a:ahLst/>
              <a:cxnLst/>
              <a:rect l="l" t="t" r="r" b="b"/>
              <a:pathLst>
                <a:path w="966" h="964" extrusionOk="0">
                  <a:moveTo>
                    <a:pt x="483" y="0"/>
                  </a:moveTo>
                  <a:cubicBezTo>
                    <a:pt x="215" y="0"/>
                    <a:pt x="0" y="215"/>
                    <a:pt x="0" y="483"/>
                  </a:cubicBezTo>
                  <a:cubicBezTo>
                    <a:pt x="0" y="749"/>
                    <a:pt x="215" y="964"/>
                    <a:pt x="483" y="964"/>
                  </a:cubicBezTo>
                  <a:cubicBezTo>
                    <a:pt x="749" y="964"/>
                    <a:pt x="965" y="749"/>
                    <a:pt x="965" y="483"/>
                  </a:cubicBezTo>
                  <a:cubicBezTo>
                    <a:pt x="965" y="216"/>
                    <a:pt x="750" y="0"/>
                    <a:pt x="4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2588855" y="2376665"/>
              <a:ext cx="34200" cy="34164"/>
            </a:xfrm>
            <a:custGeom>
              <a:avLst/>
              <a:gdLst/>
              <a:ahLst/>
              <a:cxnLst/>
              <a:rect l="l" t="t" r="r" b="b"/>
              <a:pathLst>
                <a:path w="965" h="964" extrusionOk="0">
                  <a:moveTo>
                    <a:pt x="482" y="0"/>
                  </a:moveTo>
                  <a:cubicBezTo>
                    <a:pt x="215" y="0"/>
                    <a:pt x="0" y="215"/>
                    <a:pt x="0" y="483"/>
                  </a:cubicBezTo>
                  <a:cubicBezTo>
                    <a:pt x="0" y="749"/>
                    <a:pt x="215" y="964"/>
                    <a:pt x="482" y="964"/>
                  </a:cubicBezTo>
                  <a:cubicBezTo>
                    <a:pt x="749" y="964"/>
                    <a:pt x="964" y="749"/>
                    <a:pt x="964" y="483"/>
                  </a:cubicBezTo>
                  <a:cubicBezTo>
                    <a:pt x="964" y="217"/>
                    <a:pt x="749" y="0"/>
                    <a:pt x="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2693543" y="2096517"/>
              <a:ext cx="112876" cy="162138"/>
            </a:xfrm>
            <a:custGeom>
              <a:avLst/>
              <a:gdLst/>
              <a:ahLst/>
              <a:cxnLst/>
              <a:rect l="l" t="t" r="r" b="b"/>
              <a:pathLst>
                <a:path w="3185" h="4575" extrusionOk="0">
                  <a:moveTo>
                    <a:pt x="2347" y="1"/>
                  </a:moveTo>
                  <a:lnTo>
                    <a:pt x="265" y="1430"/>
                  </a:lnTo>
                  <a:lnTo>
                    <a:pt x="194" y="2157"/>
                  </a:lnTo>
                  <a:lnTo>
                    <a:pt x="93" y="3199"/>
                  </a:lnTo>
                  <a:lnTo>
                    <a:pt x="0" y="4153"/>
                  </a:lnTo>
                  <a:cubicBezTo>
                    <a:pt x="462" y="4463"/>
                    <a:pt x="916" y="4574"/>
                    <a:pt x="1328" y="4574"/>
                  </a:cubicBezTo>
                  <a:cubicBezTo>
                    <a:pt x="2390" y="4574"/>
                    <a:pt x="3184" y="3837"/>
                    <a:pt x="3184" y="3837"/>
                  </a:cubicBezTo>
                  <a:lnTo>
                    <a:pt x="2347" y="1"/>
                  </a:ln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2694890" y="2139611"/>
              <a:ext cx="68293" cy="89734"/>
            </a:xfrm>
            <a:custGeom>
              <a:avLst/>
              <a:gdLst/>
              <a:ahLst/>
              <a:cxnLst/>
              <a:rect l="l" t="t" r="r" b="b"/>
              <a:pathLst>
                <a:path w="1927" h="2532" extrusionOk="0">
                  <a:moveTo>
                    <a:pt x="1927" y="0"/>
                  </a:moveTo>
                  <a:lnTo>
                    <a:pt x="156" y="941"/>
                  </a:lnTo>
                  <a:lnTo>
                    <a:pt x="1" y="2531"/>
                  </a:lnTo>
                  <a:cubicBezTo>
                    <a:pt x="4" y="2532"/>
                    <a:pt x="8" y="2532"/>
                    <a:pt x="11" y="2532"/>
                  </a:cubicBezTo>
                  <a:cubicBezTo>
                    <a:pt x="317" y="2532"/>
                    <a:pt x="1153" y="1827"/>
                    <a:pt x="1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2684293" y="2183698"/>
              <a:ext cx="130490" cy="89025"/>
            </a:xfrm>
            <a:custGeom>
              <a:avLst/>
              <a:gdLst/>
              <a:ahLst/>
              <a:cxnLst/>
              <a:rect l="l" t="t" r="r" b="b"/>
              <a:pathLst>
                <a:path w="3682" h="2512" extrusionOk="0">
                  <a:moveTo>
                    <a:pt x="3165" y="0"/>
                  </a:moveTo>
                  <a:cubicBezTo>
                    <a:pt x="2834" y="0"/>
                    <a:pt x="2266" y="515"/>
                    <a:pt x="1645" y="642"/>
                  </a:cubicBezTo>
                  <a:cubicBezTo>
                    <a:pt x="1549" y="662"/>
                    <a:pt x="1458" y="671"/>
                    <a:pt x="1372" y="671"/>
                  </a:cubicBezTo>
                  <a:cubicBezTo>
                    <a:pt x="869" y="671"/>
                    <a:pt x="529" y="384"/>
                    <a:pt x="335" y="384"/>
                  </a:cubicBezTo>
                  <a:cubicBezTo>
                    <a:pt x="322" y="384"/>
                    <a:pt x="310" y="385"/>
                    <a:pt x="298" y="388"/>
                  </a:cubicBezTo>
                  <a:cubicBezTo>
                    <a:pt x="83" y="440"/>
                    <a:pt x="1" y="1415"/>
                    <a:pt x="1" y="1415"/>
                  </a:cubicBezTo>
                  <a:cubicBezTo>
                    <a:pt x="1" y="1415"/>
                    <a:pt x="96" y="2378"/>
                    <a:pt x="1401" y="2502"/>
                  </a:cubicBezTo>
                  <a:cubicBezTo>
                    <a:pt x="1471" y="2508"/>
                    <a:pt x="1539" y="2511"/>
                    <a:pt x="1607" y="2511"/>
                  </a:cubicBezTo>
                  <a:cubicBezTo>
                    <a:pt x="2810" y="2511"/>
                    <a:pt x="3682" y="1522"/>
                    <a:pt x="3682" y="1522"/>
                  </a:cubicBezTo>
                  <a:cubicBezTo>
                    <a:pt x="3682" y="1522"/>
                    <a:pt x="3575" y="174"/>
                    <a:pt x="3272" y="23"/>
                  </a:cubicBezTo>
                  <a:cubicBezTo>
                    <a:pt x="3240" y="7"/>
                    <a:pt x="3204" y="0"/>
                    <a:pt x="3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2682947" y="2236006"/>
              <a:ext cx="131412" cy="32215"/>
            </a:xfrm>
            <a:custGeom>
              <a:avLst/>
              <a:gdLst/>
              <a:ahLst/>
              <a:cxnLst/>
              <a:rect l="l" t="t" r="r" b="b"/>
              <a:pathLst>
                <a:path w="3708" h="909" extrusionOk="0">
                  <a:moveTo>
                    <a:pt x="3636" y="1"/>
                  </a:moveTo>
                  <a:cubicBezTo>
                    <a:pt x="3612" y="1"/>
                    <a:pt x="3587" y="13"/>
                    <a:pt x="3576" y="40"/>
                  </a:cubicBezTo>
                  <a:cubicBezTo>
                    <a:pt x="3345" y="618"/>
                    <a:pt x="2534" y="754"/>
                    <a:pt x="1989" y="784"/>
                  </a:cubicBezTo>
                  <a:cubicBezTo>
                    <a:pt x="1924" y="787"/>
                    <a:pt x="1859" y="789"/>
                    <a:pt x="1795" y="789"/>
                  </a:cubicBezTo>
                  <a:cubicBezTo>
                    <a:pt x="1211" y="789"/>
                    <a:pt x="635" y="645"/>
                    <a:pt x="117" y="371"/>
                  </a:cubicBezTo>
                  <a:cubicBezTo>
                    <a:pt x="108" y="366"/>
                    <a:pt x="99" y="364"/>
                    <a:pt x="90" y="364"/>
                  </a:cubicBezTo>
                  <a:cubicBezTo>
                    <a:pt x="36" y="364"/>
                    <a:pt x="1" y="444"/>
                    <a:pt x="59" y="475"/>
                  </a:cubicBezTo>
                  <a:cubicBezTo>
                    <a:pt x="597" y="757"/>
                    <a:pt x="1196" y="908"/>
                    <a:pt x="1802" y="908"/>
                  </a:cubicBezTo>
                  <a:cubicBezTo>
                    <a:pt x="1931" y="908"/>
                    <a:pt x="2061" y="902"/>
                    <a:pt x="2191" y="887"/>
                  </a:cubicBezTo>
                  <a:cubicBezTo>
                    <a:pt x="2750" y="825"/>
                    <a:pt x="3459" y="653"/>
                    <a:pt x="3690" y="72"/>
                  </a:cubicBezTo>
                  <a:cubicBezTo>
                    <a:pt x="3707" y="29"/>
                    <a:pt x="3672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621034" y="1968475"/>
              <a:ext cx="205836" cy="210868"/>
            </a:xfrm>
            <a:custGeom>
              <a:avLst/>
              <a:gdLst/>
              <a:ahLst/>
              <a:cxnLst/>
              <a:rect l="l" t="t" r="r" b="b"/>
              <a:pathLst>
                <a:path w="5808" h="5950" extrusionOk="0">
                  <a:moveTo>
                    <a:pt x="2931" y="1"/>
                  </a:moveTo>
                  <a:cubicBezTo>
                    <a:pt x="2721" y="1"/>
                    <a:pt x="2493" y="12"/>
                    <a:pt x="2245" y="35"/>
                  </a:cubicBezTo>
                  <a:cubicBezTo>
                    <a:pt x="1510" y="105"/>
                    <a:pt x="822" y="444"/>
                    <a:pt x="341" y="1002"/>
                  </a:cubicBezTo>
                  <a:cubicBezTo>
                    <a:pt x="321" y="1026"/>
                    <a:pt x="302" y="1049"/>
                    <a:pt x="282" y="1073"/>
                  </a:cubicBezTo>
                  <a:cubicBezTo>
                    <a:pt x="1" y="1590"/>
                    <a:pt x="411" y="2266"/>
                    <a:pt x="402" y="3540"/>
                  </a:cubicBezTo>
                  <a:cubicBezTo>
                    <a:pt x="390" y="5294"/>
                    <a:pt x="937" y="5950"/>
                    <a:pt x="2029" y="5950"/>
                  </a:cubicBezTo>
                  <a:cubicBezTo>
                    <a:pt x="2213" y="5950"/>
                    <a:pt x="2414" y="5931"/>
                    <a:pt x="2630" y="5896"/>
                  </a:cubicBezTo>
                  <a:cubicBezTo>
                    <a:pt x="3040" y="5827"/>
                    <a:pt x="3821" y="5446"/>
                    <a:pt x="4241" y="4785"/>
                  </a:cubicBezTo>
                  <a:cubicBezTo>
                    <a:pt x="4711" y="4045"/>
                    <a:pt x="4895" y="3792"/>
                    <a:pt x="5043" y="3059"/>
                  </a:cubicBezTo>
                  <a:cubicBezTo>
                    <a:pt x="5240" y="2079"/>
                    <a:pt x="5808" y="1"/>
                    <a:pt x="2931" y="1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687518" y="2062708"/>
              <a:ext cx="25127" cy="16409"/>
            </a:xfrm>
            <a:custGeom>
              <a:avLst/>
              <a:gdLst/>
              <a:ahLst/>
              <a:cxnLst/>
              <a:rect l="l" t="t" r="r" b="b"/>
              <a:pathLst>
                <a:path w="709" h="463" extrusionOk="0">
                  <a:moveTo>
                    <a:pt x="537" y="1"/>
                  </a:moveTo>
                  <a:cubicBezTo>
                    <a:pt x="320" y="1"/>
                    <a:pt x="118" y="128"/>
                    <a:pt x="31" y="333"/>
                  </a:cubicBezTo>
                  <a:cubicBezTo>
                    <a:pt x="1" y="405"/>
                    <a:pt x="62" y="462"/>
                    <a:pt x="122" y="462"/>
                  </a:cubicBezTo>
                  <a:cubicBezTo>
                    <a:pt x="152" y="462"/>
                    <a:pt x="183" y="447"/>
                    <a:pt x="199" y="410"/>
                  </a:cubicBezTo>
                  <a:cubicBezTo>
                    <a:pt x="256" y="274"/>
                    <a:pt x="387" y="183"/>
                    <a:pt x="533" y="183"/>
                  </a:cubicBezTo>
                  <a:cubicBezTo>
                    <a:pt x="543" y="183"/>
                    <a:pt x="554" y="184"/>
                    <a:pt x="564" y="185"/>
                  </a:cubicBezTo>
                  <a:cubicBezTo>
                    <a:pt x="568" y="185"/>
                    <a:pt x="572" y="185"/>
                    <a:pt x="575" y="185"/>
                  </a:cubicBezTo>
                  <a:cubicBezTo>
                    <a:pt x="684" y="185"/>
                    <a:pt x="709" y="13"/>
                    <a:pt x="593" y="4"/>
                  </a:cubicBezTo>
                  <a:cubicBezTo>
                    <a:pt x="574" y="2"/>
                    <a:pt x="555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643999" y="2069264"/>
              <a:ext cx="21548" cy="12439"/>
            </a:xfrm>
            <a:custGeom>
              <a:avLst/>
              <a:gdLst/>
              <a:ahLst/>
              <a:cxnLst/>
              <a:rect l="l" t="t" r="r" b="b"/>
              <a:pathLst>
                <a:path w="608" h="351" extrusionOk="0">
                  <a:moveTo>
                    <a:pt x="174" y="0"/>
                  </a:moveTo>
                  <a:cubicBezTo>
                    <a:pt x="146" y="0"/>
                    <a:pt x="118" y="3"/>
                    <a:pt x="90" y="8"/>
                  </a:cubicBezTo>
                  <a:cubicBezTo>
                    <a:pt x="0" y="26"/>
                    <a:pt x="28" y="158"/>
                    <a:pt x="111" y="158"/>
                  </a:cubicBezTo>
                  <a:cubicBezTo>
                    <a:pt x="116" y="158"/>
                    <a:pt x="121" y="157"/>
                    <a:pt x="127" y="156"/>
                  </a:cubicBezTo>
                  <a:cubicBezTo>
                    <a:pt x="144" y="153"/>
                    <a:pt x="162" y="152"/>
                    <a:pt x="179" y="152"/>
                  </a:cubicBezTo>
                  <a:cubicBezTo>
                    <a:pt x="290" y="152"/>
                    <a:pt x="391" y="214"/>
                    <a:pt x="444" y="313"/>
                  </a:cubicBezTo>
                  <a:cubicBezTo>
                    <a:pt x="459" y="340"/>
                    <a:pt x="482" y="351"/>
                    <a:pt x="505" y="351"/>
                  </a:cubicBezTo>
                  <a:cubicBezTo>
                    <a:pt x="555" y="351"/>
                    <a:pt x="608" y="297"/>
                    <a:pt x="575" y="239"/>
                  </a:cubicBezTo>
                  <a:cubicBezTo>
                    <a:pt x="495" y="88"/>
                    <a:pt x="339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2674689" y="2140710"/>
              <a:ext cx="19386" cy="7726"/>
            </a:xfrm>
            <a:custGeom>
              <a:avLst/>
              <a:gdLst/>
              <a:ahLst/>
              <a:cxnLst/>
              <a:rect l="l" t="t" r="r" b="b"/>
              <a:pathLst>
                <a:path w="547" h="218" extrusionOk="0">
                  <a:moveTo>
                    <a:pt x="450" y="1"/>
                  </a:moveTo>
                  <a:cubicBezTo>
                    <a:pt x="434" y="1"/>
                    <a:pt x="418" y="6"/>
                    <a:pt x="404" y="21"/>
                  </a:cubicBezTo>
                  <a:cubicBezTo>
                    <a:pt x="356" y="71"/>
                    <a:pt x="296" y="88"/>
                    <a:pt x="234" y="88"/>
                  </a:cubicBezTo>
                  <a:cubicBezTo>
                    <a:pt x="190" y="88"/>
                    <a:pt x="145" y="79"/>
                    <a:pt x="101" y="68"/>
                  </a:cubicBezTo>
                  <a:cubicBezTo>
                    <a:pt x="95" y="66"/>
                    <a:pt x="89" y="65"/>
                    <a:pt x="84" y="65"/>
                  </a:cubicBezTo>
                  <a:cubicBezTo>
                    <a:pt x="18" y="65"/>
                    <a:pt x="0" y="176"/>
                    <a:pt x="75" y="196"/>
                  </a:cubicBezTo>
                  <a:cubicBezTo>
                    <a:pt x="127" y="210"/>
                    <a:pt x="179" y="218"/>
                    <a:pt x="231" y="218"/>
                  </a:cubicBezTo>
                  <a:cubicBezTo>
                    <a:pt x="331" y="218"/>
                    <a:pt x="427" y="187"/>
                    <a:pt x="502" y="109"/>
                  </a:cubicBezTo>
                  <a:cubicBezTo>
                    <a:pt x="547" y="62"/>
                    <a:pt x="500" y="1"/>
                    <a:pt x="450" y="1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2706939" y="2083050"/>
              <a:ext cx="27289" cy="14141"/>
            </a:xfrm>
            <a:custGeom>
              <a:avLst/>
              <a:gdLst/>
              <a:ahLst/>
              <a:cxnLst/>
              <a:rect l="l" t="t" r="r" b="b"/>
              <a:pathLst>
                <a:path w="770" h="399" extrusionOk="0">
                  <a:moveTo>
                    <a:pt x="418" y="1"/>
                  </a:moveTo>
                  <a:cubicBezTo>
                    <a:pt x="404" y="1"/>
                    <a:pt x="390" y="1"/>
                    <a:pt x="375" y="2"/>
                  </a:cubicBezTo>
                  <a:cubicBezTo>
                    <a:pt x="166" y="15"/>
                    <a:pt x="1" y="113"/>
                    <a:pt x="8" y="221"/>
                  </a:cubicBezTo>
                  <a:cubicBezTo>
                    <a:pt x="15" y="323"/>
                    <a:pt x="167" y="399"/>
                    <a:pt x="358" y="399"/>
                  </a:cubicBezTo>
                  <a:cubicBezTo>
                    <a:pt x="371" y="399"/>
                    <a:pt x="385" y="399"/>
                    <a:pt x="398" y="398"/>
                  </a:cubicBezTo>
                  <a:cubicBezTo>
                    <a:pt x="606" y="385"/>
                    <a:pt x="769" y="287"/>
                    <a:pt x="764" y="179"/>
                  </a:cubicBezTo>
                  <a:cubicBezTo>
                    <a:pt x="757" y="78"/>
                    <a:pt x="606" y="1"/>
                    <a:pt x="418" y="1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2635281" y="2091343"/>
              <a:ext cx="22469" cy="14105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282" y="0"/>
                  </a:moveTo>
                  <a:cubicBezTo>
                    <a:pt x="267" y="0"/>
                    <a:pt x="253" y="1"/>
                    <a:pt x="238" y="2"/>
                  </a:cubicBezTo>
                  <a:cubicBezTo>
                    <a:pt x="147" y="7"/>
                    <a:pt x="64" y="29"/>
                    <a:pt x="0" y="60"/>
                  </a:cubicBezTo>
                  <a:lnTo>
                    <a:pt x="0" y="73"/>
                  </a:lnTo>
                  <a:cubicBezTo>
                    <a:pt x="0" y="171"/>
                    <a:pt x="1" y="266"/>
                    <a:pt x="3" y="359"/>
                  </a:cubicBezTo>
                  <a:cubicBezTo>
                    <a:pt x="62" y="383"/>
                    <a:pt x="138" y="397"/>
                    <a:pt x="219" y="397"/>
                  </a:cubicBezTo>
                  <a:cubicBezTo>
                    <a:pt x="232" y="397"/>
                    <a:pt x="246" y="397"/>
                    <a:pt x="261" y="396"/>
                  </a:cubicBezTo>
                  <a:cubicBezTo>
                    <a:pt x="470" y="384"/>
                    <a:pt x="633" y="286"/>
                    <a:pt x="628" y="178"/>
                  </a:cubicBezTo>
                  <a:cubicBezTo>
                    <a:pt x="623" y="76"/>
                    <a:pt x="472" y="0"/>
                    <a:pt x="282" y="0"/>
                  </a:cubicBezTo>
                  <a:close/>
                </a:path>
              </a:pathLst>
            </a:custGeom>
            <a:solidFill>
              <a:srgbClr val="862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2612103" y="1950862"/>
              <a:ext cx="208175" cy="140590"/>
            </a:xfrm>
            <a:custGeom>
              <a:avLst/>
              <a:gdLst/>
              <a:ahLst/>
              <a:cxnLst/>
              <a:rect l="l" t="t" r="r" b="b"/>
              <a:pathLst>
                <a:path w="5874" h="3967" extrusionOk="0">
                  <a:moveTo>
                    <a:pt x="2804" y="0"/>
                  </a:moveTo>
                  <a:cubicBezTo>
                    <a:pt x="1944" y="0"/>
                    <a:pt x="1066" y="304"/>
                    <a:pt x="385" y="1138"/>
                  </a:cubicBezTo>
                  <a:cubicBezTo>
                    <a:pt x="0" y="1727"/>
                    <a:pt x="393" y="2783"/>
                    <a:pt x="498" y="2783"/>
                  </a:cubicBezTo>
                  <a:cubicBezTo>
                    <a:pt x="516" y="2783"/>
                    <a:pt x="525" y="2753"/>
                    <a:pt x="522" y="2686"/>
                  </a:cubicBezTo>
                  <a:cubicBezTo>
                    <a:pt x="473" y="1768"/>
                    <a:pt x="850" y="1191"/>
                    <a:pt x="1130" y="1191"/>
                  </a:cubicBezTo>
                  <a:cubicBezTo>
                    <a:pt x="1186" y="1191"/>
                    <a:pt x="1238" y="1214"/>
                    <a:pt x="1282" y="1262"/>
                  </a:cubicBezTo>
                  <a:cubicBezTo>
                    <a:pt x="1282" y="1262"/>
                    <a:pt x="3070" y="2897"/>
                    <a:pt x="4276" y="2897"/>
                  </a:cubicBezTo>
                  <a:cubicBezTo>
                    <a:pt x="4345" y="2897"/>
                    <a:pt x="4413" y="2891"/>
                    <a:pt x="4479" y="2879"/>
                  </a:cubicBezTo>
                  <a:cubicBezTo>
                    <a:pt x="4479" y="2879"/>
                    <a:pt x="4796" y="3761"/>
                    <a:pt x="5502" y="3967"/>
                  </a:cubicBezTo>
                  <a:cubicBezTo>
                    <a:pt x="5874" y="2912"/>
                    <a:pt x="5786" y="1603"/>
                    <a:pt x="5124" y="687"/>
                  </a:cubicBezTo>
                  <a:cubicBezTo>
                    <a:pt x="4513" y="306"/>
                    <a:pt x="3668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2690389" y="2041834"/>
              <a:ext cx="32782" cy="17401"/>
            </a:xfrm>
            <a:custGeom>
              <a:avLst/>
              <a:gdLst/>
              <a:ahLst/>
              <a:cxnLst/>
              <a:rect l="l" t="t" r="r" b="b"/>
              <a:pathLst>
                <a:path w="925" h="491" extrusionOk="0">
                  <a:moveTo>
                    <a:pt x="373" y="0"/>
                  </a:moveTo>
                  <a:cubicBezTo>
                    <a:pt x="293" y="0"/>
                    <a:pt x="212" y="17"/>
                    <a:pt x="133" y="52"/>
                  </a:cubicBezTo>
                  <a:cubicBezTo>
                    <a:pt x="1" y="111"/>
                    <a:pt x="47" y="310"/>
                    <a:pt x="165" y="310"/>
                  </a:cubicBezTo>
                  <a:cubicBezTo>
                    <a:pt x="181" y="310"/>
                    <a:pt x="199" y="307"/>
                    <a:pt x="217" y="298"/>
                  </a:cubicBezTo>
                  <a:cubicBezTo>
                    <a:pt x="268" y="276"/>
                    <a:pt x="326" y="263"/>
                    <a:pt x="382" y="263"/>
                  </a:cubicBezTo>
                  <a:cubicBezTo>
                    <a:pt x="486" y="263"/>
                    <a:pt x="586" y="306"/>
                    <a:pt x="633" y="411"/>
                  </a:cubicBezTo>
                  <a:cubicBezTo>
                    <a:pt x="659" y="467"/>
                    <a:pt x="710" y="491"/>
                    <a:pt x="760" y="491"/>
                  </a:cubicBezTo>
                  <a:cubicBezTo>
                    <a:pt x="843" y="491"/>
                    <a:pt x="924" y="423"/>
                    <a:pt x="881" y="327"/>
                  </a:cubicBezTo>
                  <a:cubicBezTo>
                    <a:pt x="786" y="119"/>
                    <a:pt x="586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2635848" y="2042933"/>
              <a:ext cx="30904" cy="21051"/>
            </a:xfrm>
            <a:custGeom>
              <a:avLst/>
              <a:gdLst/>
              <a:ahLst/>
              <a:cxnLst/>
              <a:rect l="l" t="t" r="r" b="b"/>
              <a:pathLst>
                <a:path w="872" h="594" extrusionOk="0">
                  <a:moveTo>
                    <a:pt x="618" y="0"/>
                  </a:moveTo>
                  <a:cubicBezTo>
                    <a:pt x="377" y="0"/>
                    <a:pt x="211" y="178"/>
                    <a:pt x="72" y="371"/>
                  </a:cubicBezTo>
                  <a:cubicBezTo>
                    <a:pt x="0" y="472"/>
                    <a:pt x="89" y="593"/>
                    <a:pt x="179" y="593"/>
                  </a:cubicBezTo>
                  <a:cubicBezTo>
                    <a:pt x="210" y="593"/>
                    <a:pt x="242" y="579"/>
                    <a:pt x="267" y="543"/>
                  </a:cubicBezTo>
                  <a:cubicBezTo>
                    <a:pt x="352" y="425"/>
                    <a:pt x="456" y="260"/>
                    <a:pt x="614" y="260"/>
                  </a:cubicBezTo>
                  <a:cubicBezTo>
                    <a:pt x="629" y="260"/>
                    <a:pt x="644" y="261"/>
                    <a:pt x="660" y="264"/>
                  </a:cubicBezTo>
                  <a:cubicBezTo>
                    <a:pt x="669" y="266"/>
                    <a:pt x="678" y="267"/>
                    <a:pt x="687" y="267"/>
                  </a:cubicBezTo>
                  <a:cubicBezTo>
                    <a:pt x="831" y="267"/>
                    <a:pt x="872" y="38"/>
                    <a:pt x="716" y="10"/>
                  </a:cubicBezTo>
                  <a:cubicBezTo>
                    <a:pt x="682" y="3"/>
                    <a:pt x="649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2657714" y="2106724"/>
              <a:ext cx="48553" cy="30443"/>
            </a:xfrm>
            <a:custGeom>
              <a:avLst/>
              <a:gdLst/>
              <a:ahLst/>
              <a:cxnLst/>
              <a:rect l="l" t="t" r="r" b="b"/>
              <a:pathLst>
                <a:path w="1370" h="859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757" y="198"/>
                    <a:pt x="327" y="227"/>
                    <a:pt x="127" y="227"/>
                  </a:cubicBezTo>
                  <a:cubicBezTo>
                    <a:pt x="44" y="227"/>
                    <a:pt x="1" y="222"/>
                    <a:pt x="0" y="222"/>
                  </a:cubicBezTo>
                  <a:lnTo>
                    <a:pt x="0" y="222"/>
                  </a:lnTo>
                  <a:cubicBezTo>
                    <a:pt x="0" y="222"/>
                    <a:pt x="110" y="858"/>
                    <a:pt x="643" y="858"/>
                  </a:cubicBezTo>
                  <a:cubicBezTo>
                    <a:pt x="655" y="858"/>
                    <a:pt x="666" y="858"/>
                    <a:pt x="678" y="857"/>
                  </a:cubicBezTo>
                  <a:cubicBezTo>
                    <a:pt x="1344" y="823"/>
                    <a:pt x="1370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2746490" y="2044740"/>
              <a:ext cx="58582" cy="71093"/>
            </a:xfrm>
            <a:custGeom>
              <a:avLst/>
              <a:gdLst/>
              <a:ahLst/>
              <a:cxnLst/>
              <a:rect l="l" t="t" r="r" b="b"/>
              <a:pathLst>
                <a:path w="1653" h="2006" extrusionOk="0">
                  <a:moveTo>
                    <a:pt x="1016" y="0"/>
                  </a:moveTo>
                  <a:cubicBezTo>
                    <a:pt x="672" y="0"/>
                    <a:pt x="347" y="467"/>
                    <a:pt x="173" y="771"/>
                  </a:cubicBezTo>
                  <a:cubicBezTo>
                    <a:pt x="34" y="1013"/>
                    <a:pt x="1" y="1308"/>
                    <a:pt x="105" y="1566"/>
                  </a:cubicBezTo>
                  <a:cubicBezTo>
                    <a:pt x="192" y="1778"/>
                    <a:pt x="360" y="1973"/>
                    <a:pt x="687" y="2001"/>
                  </a:cubicBezTo>
                  <a:cubicBezTo>
                    <a:pt x="717" y="2004"/>
                    <a:pt x="746" y="2006"/>
                    <a:pt x="775" y="2006"/>
                  </a:cubicBezTo>
                  <a:cubicBezTo>
                    <a:pt x="1359" y="2006"/>
                    <a:pt x="1606" y="1413"/>
                    <a:pt x="1629" y="965"/>
                  </a:cubicBezTo>
                  <a:cubicBezTo>
                    <a:pt x="1652" y="497"/>
                    <a:pt x="1565" y="43"/>
                    <a:pt x="1046" y="1"/>
                  </a:cubicBezTo>
                  <a:cubicBezTo>
                    <a:pt x="1036" y="0"/>
                    <a:pt x="1026" y="0"/>
                    <a:pt x="1016" y="0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2768462" y="2095206"/>
              <a:ext cx="41217" cy="41323"/>
            </a:xfrm>
            <a:custGeom>
              <a:avLst/>
              <a:gdLst/>
              <a:ahLst/>
              <a:cxnLst/>
              <a:rect l="l" t="t" r="r" b="b"/>
              <a:pathLst>
                <a:path w="1163" h="1166" extrusionOk="0">
                  <a:moveTo>
                    <a:pt x="582" y="1"/>
                  </a:moveTo>
                  <a:cubicBezTo>
                    <a:pt x="259" y="1"/>
                    <a:pt x="0" y="261"/>
                    <a:pt x="0" y="583"/>
                  </a:cubicBezTo>
                  <a:cubicBezTo>
                    <a:pt x="0" y="905"/>
                    <a:pt x="259" y="1165"/>
                    <a:pt x="582" y="1165"/>
                  </a:cubicBezTo>
                  <a:cubicBezTo>
                    <a:pt x="904" y="1165"/>
                    <a:pt x="1163" y="905"/>
                    <a:pt x="1163" y="583"/>
                  </a:cubicBezTo>
                  <a:cubicBezTo>
                    <a:pt x="1163" y="263"/>
                    <a:pt x="904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2767186" y="2058030"/>
              <a:ext cx="25375" cy="40083"/>
            </a:xfrm>
            <a:custGeom>
              <a:avLst/>
              <a:gdLst/>
              <a:ahLst/>
              <a:cxnLst/>
              <a:rect l="l" t="t" r="r" b="b"/>
              <a:pathLst>
                <a:path w="716" h="1131" extrusionOk="0">
                  <a:moveTo>
                    <a:pt x="561" y="0"/>
                  </a:moveTo>
                  <a:cubicBezTo>
                    <a:pt x="391" y="0"/>
                    <a:pt x="243" y="120"/>
                    <a:pt x="153" y="267"/>
                  </a:cubicBezTo>
                  <a:cubicBezTo>
                    <a:pt x="0" y="516"/>
                    <a:pt x="22" y="812"/>
                    <a:pt x="80" y="1085"/>
                  </a:cubicBezTo>
                  <a:cubicBezTo>
                    <a:pt x="87" y="1116"/>
                    <a:pt x="111" y="1130"/>
                    <a:pt x="136" y="1130"/>
                  </a:cubicBezTo>
                  <a:cubicBezTo>
                    <a:pt x="169" y="1130"/>
                    <a:pt x="203" y="1105"/>
                    <a:pt x="194" y="1063"/>
                  </a:cubicBezTo>
                  <a:cubicBezTo>
                    <a:pt x="153" y="873"/>
                    <a:pt x="124" y="677"/>
                    <a:pt x="181" y="487"/>
                  </a:cubicBezTo>
                  <a:cubicBezTo>
                    <a:pt x="227" y="333"/>
                    <a:pt x="366" y="112"/>
                    <a:pt x="552" y="112"/>
                  </a:cubicBezTo>
                  <a:cubicBezTo>
                    <a:pt x="570" y="112"/>
                    <a:pt x="589" y="114"/>
                    <a:pt x="608" y="119"/>
                  </a:cubicBezTo>
                  <a:cubicBezTo>
                    <a:pt x="614" y="120"/>
                    <a:pt x="619" y="121"/>
                    <a:pt x="624" y="121"/>
                  </a:cubicBezTo>
                  <a:cubicBezTo>
                    <a:pt x="685" y="121"/>
                    <a:pt x="715" y="25"/>
                    <a:pt x="648" y="11"/>
                  </a:cubicBezTo>
                  <a:cubicBezTo>
                    <a:pt x="619" y="3"/>
                    <a:pt x="590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2666290" y="2073907"/>
              <a:ext cx="14956" cy="27785"/>
            </a:xfrm>
            <a:custGeom>
              <a:avLst/>
              <a:gdLst/>
              <a:ahLst/>
              <a:cxnLst/>
              <a:rect l="l" t="t" r="r" b="b"/>
              <a:pathLst>
                <a:path w="422" h="784" extrusionOk="0">
                  <a:moveTo>
                    <a:pt x="355" y="0"/>
                  </a:moveTo>
                  <a:cubicBezTo>
                    <a:pt x="328" y="0"/>
                    <a:pt x="303" y="18"/>
                    <a:pt x="295" y="45"/>
                  </a:cubicBezTo>
                  <a:lnTo>
                    <a:pt x="235" y="261"/>
                  </a:lnTo>
                  <a:cubicBezTo>
                    <a:pt x="137" y="293"/>
                    <a:pt x="0" y="378"/>
                    <a:pt x="16" y="546"/>
                  </a:cubicBezTo>
                  <a:cubicBezTo>
                    <a:pt x="32" y="730"/>
                    <a:pt x="214" y="781"/>
                    <a:pt x="308" y="784"/>
                  </a:cubicBezTo>
                  <a:cubicBezTo>
                    <a:pt x="342" y="784"/>
                    <a:pt x="369" y="757"/>
                    <a:pt x="369" y="723"/>
                  </a:cubicBezTo>
                  <a:cubicBezTo>
                    <a:pt x="369" y="689"/>
                    <a:pt x="342" y="660"/>
                    <a:pt x="308" y="660"/>
                  </a:cubicBezTo>
                  <a:cubicBezTo>
                    <a:pt x="301" y="660"/>
                    <a:pt x="149" y="656"/>
                    <a:pt x="137" y="536"/>
                  </a:cubicBezTo>
                  <a:cubicBezTo>
                    <a:pt x="124" y="408"/>
                    <a:pt x="288" y="374"/>
                    <a:pt x="295" y="373"/>
                  </a:cubicBezTo>
                  <a:cubicBezTo>
                    <a:pt x="319" y="367"/>
                    <a:pt x="336" y="351"/>
                    <a:pt x="344" y="328"/>
                  </a:cubicBezTo>
                  <a:lnTo>
                    <a:pt x="413" y="76"/>
                  </a:lnTo>
                  <a:cubicBezTo>
                    <a:pt x="422" y="45"/>
                    <a:pt x="402" y="11"/>
                    <a:pt x="371" y="2"/>
                  </a:cubicBezTo>
                  <a:cubicBezTo>
                    <a:pt x="365" y="1"/>
                    <a:pt x="360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2474031" y="2677580"/>
              <a:ext cx="483437" cy="286178"/>
            </a:xfrm>
            <a:custGeom>
              <a:avLst/>
              <a:gdLst/>
              <a:ahLst/>
              <a:cxnLst/>
              <a:rect l="l" t="t" r="r" b="b"/>
              <a:pathLst>
                <a:path w="13641" h="8075" extrusionOk="0">
                  <a:moveTo>
                    <a:pt x="2302" y="0"/>
                  </a:moveTo>
                  <a:cubicBezTo>
                    <a:pt x="2302" y="0"/>
                    <a:pt x="1" y="4973"/>
                    <a:pt x="1115" y="6198"/>
                  </a:cubicBezTo>
                  <a:cubicBezTo>
                    <a:pt x="1797" y="6946"/>
                    <a:pt x="5496" y="8074"/>
                    <a:pt x="8563" y="8074"/>
                  </a:cubicBezTo>
                  <a:cubicBezTo>
                    <a:pt x="10514" y="8074"/>
                    <a:pt x="12209" y="7617"/>
                    <a:pt x="12707" y="6315"/>
                  </a:cubicBezTo>
                  <a:cubicBezTo>
                    <a:pt x="13640" y="3868"/>
                    <a:pt x="10849" y="708"/>
                    <a:pt x="10849" y="708"/>
                  </a:cubicBezTo>
                  <a:cubicBezTo>
                    <a:pt x="9702" y="994"/>
                    <a:pt x="8615" y="1104"/>
                    <a:pt x="7624" y="1104"/>
                  </a:cubicBezTo>
                  <a:cubicBezTo>
                    <a:pt x="4474" y="1104"/>
                    <a:pt x="2302" y="0"/>
                    <a:pt x="2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2647153" y="2780921"/>
              <a:ext cx="40827" cy="423083"/>
            </a:xfrm>
            <a:custGeom>
              <a:avLst/>
              <a:gdLst/>
              <a:ahLst/>
              <a:cxnLst/>
              <a:rect l="l" t="t" r="r" b="b"/>
              <a:pathLst>
                <a:path w="1152" h="11938" extrusionOk="0">
                  <a:moveTo>
                    <a:pt x="57" y="1"/>
                  </a:moveTo>
                  <a:cubicBezTo>
                    <a:pt x="28" y="1"/>
                    <a:pt x="0" y="20"/>
                    <a:pt x="2" y="58"/>
                  </a:cubicBezTo>
                  <a:cubicBezTo>
                    <a:pt x="270" y="3124"/>
                    <a:pt x="536" y="6192"/>
                    <a:pt x="804" y="9258"/>
                  </a:cubicBezTo>
                  <a:cubicBezTo>
                    <a:pt x="881" y="10132"/>
                    <a:pt x="955" y="11007"/>
                    <a:pt x="1032" y="11881"/>
                  </a:cubicBezTo>
                  <a:cubicBezTo>
                    <a:pt x="1035" y="11919"/>
                    <a:pt x="1066" y="11937"/>
                    <a:pt x="1096" y="11937"/>
                  </a:cubicBezTo>
                  <a:cubicBezTo>
                    <a:pt x="1125" y="11937"/>
                    <a:pt x="1152" y="11919"/>
                    <a:pt x="1148" y="11881"/>
                  </a:cubicBezTo>
                  <a:cubicBezTo>
                    <a:pt x="882" y="8814"/>
                    <a:pt x="614" y="5746"/>
                    <a:pt x="348" y="2680"/>
                  </a:cubicBezTo>
                  <a:cubicBezTo>
                    <a:pt x="271" y="1806"/>
                    <a:pt x="197" y="931"/>
                    <a:pt x="121" y="58"/>
                  </a:cubicBezTo>
                  <a:cubicBezTo>
                    <a:pt x="118" y="20"/>
                    <a:pt x="87" y="1"/>
                    <a:pt x="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2655517" y="2782728"/>
              <a:ext cx="32817" cy="75487"/>
            </a:xfrm>
            <a:custGeom>
              <a:avLst/>
              <a:gdLst/>
              <a:ahLst/>
              <a:cxnLst/>
              <a:rect l="l" t="t" r="r" b="b"/>
              <a:pathLst>
                <a:path w="926" h="2130" extrusionOk="0">
                  <a:moveTo>
                    <a:pt x="790" y="0"/>
                  </a:moveTo>
                  <a:cubicBezTo>
                    <a:pt x="760" y="0"/>
                    <a:pt x="733" y="19"/>
                    <a:pt x="739" y="57"/>
                  </a:cubicBezTo>
                  <a:cubicBezTo>
                    <a:pt x="784" y="435"/>
                    <a:pt x="788" y="814"/>
                    <a:pt x="740" y="1193"/>
                  </a:cubicBezTo>
                  <a:cubicBezTo>
                    <a:pt x="709" y="1445"/>
                    <a:pt x="613" y="2022"/>
                    <a:pt x="281" y="2022"/>
                  </a:cubicBezTo>
                  <a:cubicBezTo>
                    <a:pt x="233" y="2022"/>
                    <a:pt x="179" y="2010"/>
                    <a:pt x="121" y="1983"/>
                  </a:cubicBezTo>
                  <a:cubicBezTo>
                    <a:pt x="112" y="1979"/>
                    <a:pt x="103" y="1977"/>
                    <a:pt x="94" y="1977"/>
                  </a:cubicBezTo>
                  <a:cubicBezTo>
                    <a:pt x="38" y="1977"/>
                    <a:pt x="0" y="2057"/>
                    <a:pt x="61" y="2085"/>
                  </a:cubicBezTo>
                  <a:cubicBezTo>
                    <a:pt x="127" y="2116"/>
                    <a:pt x="191" y="2130"/>
                    <a:pt x="252" y="2130"/>
                  </a:cubicBezTo>
                  <a:cubicBezTo>
                    <a:pt x="502" y="2130"/>
                    <a:pt x="699" y="1896"/>
                    <a:pt x="774" y="1647"/>
                  </a:cubicBezTo>
                  <a:cubicBezTo>
                    <a:pt x="925" y="1146"/>
                    <a:pt x="918" y="571"/>
                    <a:pt x="855" y="57"/>
                  </a:cubicBezTo>
                  <a:cubicBezTo>
                    <a:pt x="851" y="19"/>
                    <a:pt x="819" y="0"/>
                    <a:pt x="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2555046" y="2682754"/>
              <a:ext cx="344370" cy="50998"/>
            </a:xfrm>
            <a:custGeom>
              <a:avLst/>
              <a:gdLst/>
              <a:ahLst/>
              <a:cxnLst/>
              <a:rect l="l" t="t" r="r" b="b"/>
              <a:pathLst>
                <a:path w="9717" h="1439" extrusionOk="0">
                  <a:moveTo>
                    <a:pt x="111" y="1"/>
                  </a:moveTo>
                  <a:cubicBezTo>
                    <a:pt x="47" y="1"/>
                    <a:pt x="1" y="90"/>
                    <a:pt x="68" y="125"/>
                  </a:cubicBezTo>
                  <a:cubicBezTo>
                    <a:pt x="715" y="472"/>
                    <a:pt x="1396" y="757"/>
                    <a:pt x="2100" y="966"/>
                  </a:cubicBezTo>
                  <a:cubicBezTo>
                    <a:pt x="3152" y="1281"/>
                    <a:pt x="4246" y="1438"/>
                    <a:pt x="5339" y="1438"/>
                  </a:cubicBezTo>
                  <a:cubicBezTo>
                    <a:pt x="6811" y="1438"/>
                    <a:pt x="8281" y="1153"/>
                    <a:pt x="9645" y="582"/>
                  </a:cubicBezTo>
                  <a:cubicBezTo>
                    <a:pt x="9716" y="550"/>
                    <a:pt x="9675" y="452"/>
                    <a:pt x="9609" y="452"/>
                  </a:cubicBezTo>
                  <a:cubicBezTo>
                    <a:pt x="9600" y="452"/>
                    <a:pt x="9590" y="454"/>
                    <a:pt x="9581" y="458"/>
                  </a:cubicBezTo>
                  <a:cubicBezTo>
                    <a:pt x="8239" y="1019"/>
                    <a:pt x="6794" y="1297"/>
                    <a:pt x="5349" y="1297"/>
                  </a:cubicBezTo>
                  <a:cubicBezTo>
                    <a:pt x="3547" y="1297"/>
                    <a:pt x="1745" y="864"/>
                    <a:pt x="146" y="9"/>
                  </a:cubicBezTo>
                  <a:cubicBezTo>
                    <a:pt x="134" y="3"/>
                    <a:pt x="122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2582972" y="2659364"/>
              <a:ext cx="16799" cy="39090"/>
            </a:xfrm>
            <a:custGeom>
              <a:avLst/>
              <a:gdLst/>
              <a:ahLst/>
              <a:cxnLst/>
              <a:rect l="l" t="t" r="r" b="b"/>
              <a:pathLst>
                <a:path w="474" h="1103" extrusionOk="0">
                  <a:moveTo>
                    <a:pt x="379" y="0"/>
                  </a:moveTo>
                  <a:cubicBezTo>
                    <a:pt x="359" y="0"/>
                    <a:pt x="339" y="10"/>
                    <a:pt x="326" y="33"/>
                  </a:cubicBezTo>
                  <a:cubicBezTo>
                    <a:pt x="152" y="345"/>
                    <a:pt x="45" y="678"/>
                    <a:pt x="6" y="1032"/>
                  </a:cubicBezTo>
                  <a:cubicBezTo>
                    <a:pt x="0" y="1078"/>
                    <a:pt x="35" y="1102"/>
                    <a:pt x="72" y="1102"/>
                  </a:cubicBezTo>
                  <a:cubicBezTo>
                    <a:pt x="105" y="1102"/>
                    <a:pt x="140" y="1082"/>
                    <a:pt x="145" y="1040"/>
                  </a:cubicBezTo>
                  <a:cubicBezTo>
                    <a:pt x="182" y="708"/>
                    <a:pt x="280" y="400"/>
                    <a:pt x="443" y="110"/>
                  </a:cubicBezTo>
                  <a:cubicBezTo>
                    <a:pt x="474" y="55"/>
                    <a:pt x="426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2831225" y="2669606"/>
              <a:ext cx="15275" cy="48128"/>
            </a:xfrm>
            <a:custGeom>
              <a:avLst/>
              <a:gdLst/>
              <a:ahLst/>
              <a:cxnLst/>
              <a:rect l="l" t="t" r="r" b="b"/>
              <a:pathLst>
                <a:path w="431" h="1358" extrusionOk="0">
                  <a:moveTo>
                    <a:pt x="94" y="1"/>
                  </a:moveTo>
                  <a:cubicBezTo>
                    <a:pt x="49" y="1"/>
                    <a:pt x="1" y="48"/>
                    <a:pt x="23" y="104"/>
                  </a:cubicBezTo>
                  <a:cubicBezTo>
                    <a:pt x="173" y="484"/>
                    <a:pt x="263" y="880"/>
                    <a:pt x="289" y="1287"/>
                  </a:cubicBezTo>
                  <a:cubicBezTo>
                    <a:pt x="292" y="1333"/>
                    <a:pt x="332" y="1357"/>
                    <a:pt x="368" y="1357"/>
                  </a:cubicBezTo>
                  <a:cubicBezTo>
                    <a:pt x="401" y="1357"/>
                    <a:pt x="431" y="1337"/>
                    <a:pt x="428" y="1294"/>
                  </a:cubicBezTo>
                  <a:cubicBezTo>
                    <a:pt x="401" y="860"/>
                    <a:pt x="307" y="445"/>
                    <a:pt x="146" y="40"/>
                  </a:cubicBezTo>
                  <a:cubicBezTo>
                    <a:pt x="136" y="12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548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2741209" y="2683605"/>
              <a:ext cx="10561" cy="45682"/>
            </a:xfrm>
            <a:custGeom>
              <a:avLst/>
              <a:gdLst/>
              <a:ahLst/>
              <a:cxnLst/>
              <a:rect l="l" t="t" r="r" b="b"/>
              <a:pathLst>
                <a:path w="298" h="1289" extrusionOk="0">
                  <a:moveTo>
                    <a:pt x="82" y="1"/>
                  </a:moveTo>
                  <a:cubicBezTo>
                    <a:pt x="41" y="1"/>
                    <a:pt x="0" y="32"/>
                    <a:pt x="16" y="82"/>
                  </a:cubicBezTo>
                  <a:cubicBezTo>
                    <a:pt x="123" y="455"/>
                    <a:pt x="158" y="832"/>
                    <a:pt x="121" y="1218"/>
                  </a:cubicBezTo>
                  <a:cubicBezTo>
                    <a:pt x="117" y="1264"/>
                    <a:pt x="152" y="1288"/>
                    <a:pt x="188" y="1288"/>
                  </a:cubicBezTo>
                  <a:cubicBezTo>
                    <a:pt x="221" y="1288"/>
                    <a:pt x="255" y="1268"/>
                    <a:pt x="259" y="1225"/>
                  </a:cubicBezTo>
                  <a:cubicBezTo>
                    <a:pt x="298" y="827"/>
                    <a:pt x="262" y="437"/>
                    <a:pt x="151" y="52"/>
                  </a:cubicBezTo>
                  <a:cubicBezTo>
                    <a:pt x="141" y="17"/>
                    <a:pt x="111" y="1"/>
                    <a:pt x="82" y="1"/>
                  </a:cubicBezTo>
                  <a:close/>
                </a:path>
              </a:pathLst>
            </a:custGeom>
            <a:solidFill>
              <a:srgbClr val="548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2642085" y="2683569"/>
              <a:ext cx="25198" cy="24418"/>
            </a:xfrm>
            <a:custGeom>
              <a:avLst/>
              <a:gdLst/>
              <a:ahLst/>
              <a:cxnLst/>
              <a:rect l="l" t="t" r="r" b="b"/>
              <a:pathLst>
                <a:path w="711" h="689" extrusionOk="0">
                  <a:moveTo>
                    <a:pt x="353" y="0"/>
                  </a:moveTo>
                  <a:cubicBezTo>
                    <a:pt x="172" y="0"/>
                    <a:pt x="21" y="143"/>
                    <a:pt x="10" y="325"/>
                  </a:cubicBezTo>
                  <a:cubicBezTo>
                    <a:pt x="0" y="516"/>
                    <a:pt x="145" y="678"/>
                    <a:pt x="336" y="688"/>
                  </a:cubicBezTo>
                  <a:cubicBezTo>
                    <a:pt x="343" y="689"/>
                    <a:pt x="350" y="689"/>
                    <a:pt x="357" y="689"/>
                  </a:cubicBezTo>
                  <a:cubicBezTo>
                    <a:pt x="538" y="689"/>
                    <a:pt x="688" y="546"/>
                    <a:pt x="699" y="364"/>
                  </a:cubicBezTo>
                  <a:cubicBezTo>
                    <a:pt x="711" y="173"/>
                    <a:pt x="564" y="11"/>
                    <a:pt x="373" y="1"/>
                  </a:cubicBezTo>
                  <a:cubicBezTo>
                    <a:pt x="366" y="0"/>
                    <a:pt x="359" y="0"/>
                    <a:pt x="3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2827327" y="2754129"/>
              <a:ext cx="94164" cy="98133"/>
            </a:xfrm>
            <a:custGeom>
              <a:avLst/>
              <a:gdLst/>
              <a:ahLst/>
              <a:cxnLst/>
              <a:rect l="l" t="t" r="r" b="b"/>
              <a:pathLst>
                <a:path w="2657" h="2769" extrusionOk="0">
                  <a:moveTo>
                    <a:pt x="82" y="0"/>
                  </a:moveTo>
                  <a:cubicBezTo>
                    <a:pt x="40" y="0"/>
                    <a:pt x="1" y="30"/>
                    <a:pt x="17" y="78"/>
                  </a:cubicBezTo>
                  <a:cubicBezTo>
                    <a:pt x="423" y="1265"/>
                    <a:pt x="1096" y="2741"/>
                    <a:pt x="2561" y="2768"/>
                  </a:cubicBezTo>
                  <a:cubicBezTo>
                    <a:pt x="2562" y="2768"/>
                    <a:pt x="2563" y="2768"/>
                    <a:pt x="2564" y="2768"/>
                  </a:cubicBezTo>
                  <a:cubicBezTo>
                    <a:pt x="2651" y="2768"/>
                    <a:pt x="2657" y="2632"/>
                    <a:pt x="2568" y="2630"/>
                  </a:cubicBezTo>
                  <a:cubicBezTo>
                    <a:pt x="1175" y="2605"/>
                    <a:pt x="538" y="1178"/>
                    <a:pt x="154" y="50"/>
                  </a:cubicBezTo>
                  <a:cubicBezTo>
                    <a:pt x="142" y="15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2512022" y="2738323"/>
              <a:ext cx="76444" cy="63190"/>
            </a:xfrm>
            <a:custGeom>
              <a:avLst/>
              <a:gdLst/>
              <a:ahLst/>
              <a:cxnLst/>
              <a:rect l="l" t="t" r="r" b="b"/>
              <a:pathLst>
                <a:path w="2157" h="1783" extrusionOk="0">
                  <a:moveTo>
                    <a:pt x="2061" y="1"/>
                  </a:moveTo>
                  <a:cubicBezTo>
                    <a:pt x="2042" y="1"/>
                    <a:pt x="2023" y="10"/>
                    <a:pt x="2010" y="33"/>
                  </a:cubicBezTo>
                  <a:cubicBezTo>
                    <a:pt x="1612" y="810"/>
                    <a:pt x="917" y="1392"/>
                    <a:pt x="79" y="1641"/>
                  </a:cubicBezTo>
                  <a:cubicBezTo>
                    <a:pt x="0" y="1666"/>
                    <a:pt x="20" y="1782"/>
                    <a:pt x="90" y="1782"/>
                  </a:cubicBezTo>
                  <a:cubicBezTo>
                    <a:pt x="97" y="1782"/>
                    <a:pt x="103" y="1782"/>
                    <a:pt x="110" y="1780"/>
                  </a:cubicBezTo>
                  <a:cubicBezTo>
                    <a:pt x="981" y="1520"/>
                    <a:pt x="1713" y="921"/>
                    <a:pt x="2127" y="111"/>
                  </a:cubicBezTo>
                  <a:cubicBezTo>
                    <a:pt x="2156" y="56"/>
                    <a:pt x="2107" y="1"/>
                    <a:pt x="2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2628193" y="2301746"/>
              <a:ext cx="420531" cy="482941"/>
            </a:xfrm>
            <a:custGeom>
              <a:avLst/>
              <a:gdLst/>
              <a:ahLst/>
              <a:cxnLst/>
              <a:rect l="l" t="t" r="r" b="b"/>
              <a:pathLst>
                <a:path w="11866" h="13627" extrusionOk="0">
                  <a:moveTo>
                    <a:pt x="8728" y="0"/>
                  </a:moveTo>
                  <a:cubicBezTo>
                    <a:pt x="6643" y="1035"/>
                    <a:pt x="6499" y="4817"/>
                    <a:pt x="6499" y="4817"/>
                  </a:cubicBezTo>
                  <a:cubicBezTo>
                    <a:pt x="6499" y="4817"/>
                    <a:pt x="8358" y="8309"/>
                    <a:pt x="7352" y="9105"/>
                  </a:cubicBezTo>
                  <a:cubicBezTo>
                    <a:pt x="7352" y="9105"/>
                    <a:pt x="3441" y="7395"/>
                    <a:pt x="1760" y="7173"/>
                  </a:cubicBezTo>
                  <a:cubicBezTo>
                    <a:pt x="1532" y="7143"/>
                    <a:pt x="1334" y="7128"/>
                    <a:pt x="1161" y="7128"/>
                  </a:cubicBezTo>
                  <a:cubicBezTo>
                    <a:pt x="12" y="7128"/>
                    <a:pt x="0" y="7795"/>
                    <a:pt x="52" y="9128"/>
                  </a:cubicBezTo>
                  <a:cubicBezTo>
                    <a:pt x="113" y="10662"/>
                    <a:pt x="2616" y="12668"/>
                    <a:pt x="6641" y="13476"/>
                  </a:cubicBezTo>
                  <a:cubicBezTo>
                    <a:pt x="7148" y="13579"/>
                    <a:pt x="7606" y="13627"/>
                    <a:pt x="8020" y="13627"/>
                  </a:cubicBezTo>
                  <a:cubicBezTo>
                    <a:pt x="8464" y="13627"/>
                    <a:pt x="8857" y="13572"/>
                    <a:pt x="9204" y="13469"/>
                  </a:cubicBezTo>
                  <a:cubicBezTo>
                    <a:pt x="10307" y="13146"/>
                    <a:pt x="10943" y="12343"/>
                    <a:pt x="11280" y="11313"/>
                  </a:cubicBezTo>
                  <a:cubicBezTo>
                    <a:pt x="11865" y="9515"/>
                    <a:pt x="11531" y="7018"/>
                    <a:pt x="11131" y="5139"/>
                  </a:cubicBezTo>
                  <a:cubicBezTo>
                    <a:pt x="10364" y="1529"/>
                    <a:pt x="8728" y="0"/>
                    <a:pt x="8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2653355" y="2556874"/>
              <a:ext cx="59327" cy="122941"/>
            </a:xfrm>
            <a:custGeom>
              <a:avLst/>
              <a:gdLst/>
              <a:ahLst/>
              <a:cxnLst/>
              <a:rect l="l" t="t" r="r" b="b"/>
              <a:pathLst>
                <a:path w="1674" h="3469" extrusionOk="0">
                  <a:moveTo>
                    <a:pt x="1230" y="1"/>
                  </a:moveTo>
                  <a:cubicBezTo>
                    <a:pt x="1193" y="1"/>
                    <a:pt x="1157" y="29"/>
                    <a:pt x="1171" y="74"/>
                  </a:cubicBezTo>
                  <a:cubicBezTo>
                    <a:pt x="1383" y="737"/>
                    <a:pt x="1533" y="1449"/>
                    <a:pt x="1341" y="2135"/>
                  </a:cubicBezTo>
                  <a:cubicBezTo>
                    <a:pt x="1170" y="2743"/>
                    <a:pt x="713" y="3254"/>
                    <a:pt x="72" y="3355"/>
                  </a:cubicBezTo>
                  <a:cubicBezTo>
                    <a:pt x="1" y="3366"/>
                    <a:pt x="26" y="3469"/>
                    <a:pt x="92" y="3469"/>
                  </a:cubicBezTo>
                  <a:cubicBezTo>
                    <a:pt x="96" y="3469"/>
                    <a:pt x="100" y="3468"/>
                    <a:pt x="104" y="3468"/>
                  </a:cubicBezTo>
                  <a:cubicBezTo>
                    <a:pt x="734" y="3371"/>
                    <a:pt x="1211" y="2882"/>
                    <a:pt x="1415" y="2296"/>
                  </a:cubicBezTo>
                  <a:cubicBezTo>
                    <a:pt x="1674" y="1557"/>
                    <a:pt x="1517" y="766"/>
                    <a:pt x="1286" y="41"/>
                  </a:cubicBezTo>
                  <a:cubicBezTo>
                    <a:pt x="1277" y="13"/>
                    <a:pt x="1253" y="1"/>
                    <a:pt x="1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2696307" y="2297175"/>
              <a:ext cx="316337" cy="416881"/>
            </a:xfrm>
            <a:custGeom>
              <a:avLst/>
              <a:gdLst/>
              <a:ahLst/>
              <a:cxnLst/>
              <a:rect l="l" t="t" r="r" b="b"/>
              <a:pathLst>
                <a:path w="8926" h="11763" extrusionOk="0">
                  <a:moveTo>
                    <a:pt x="6013" y="1"/>
                  </a:moveTo>
                  <a:cubicBezTo>
                    <a:pt x="5970" y="1"/>
                    <a:pt x="5928" y="43"/>
                    <a:pt x="5961" y="87"/>
                  </a:cubicBezTo>
                  <a:cubicBezTo>
                    <a:pt x="7575" y="2275"/>
                    <a:pt x="8430" y="4937"/>
                    <a:pt x="8637" y="7634"/>
                  </a:cubicBezTo>
                  <a:cubicBezTo>
                    <a:pt x="8686" y="8287"/>
                    <a:pt x="8706" y="8948"/>
                    <a:pt x="8677" y="9603"/>
                  </a:cubicBezTo>
                  <a:cubicBezTo>
                    <a:pt x="8645" y="10259"/>
                    <a:pt x="8506" y="10972"/>
                    <a:pt x="7896" y="11338"/>
                  </a:cubicBezTo>
                  <a:cubicBezTo>
                    <a:pt x="7475" y="11589"/>
                    <a:pt x="6973" y="11640"/>
                    <a:pt x="6482" y="11640"/>
                  </a:cubicBezTo>
                  <a:cubicBezTo>
                    <a:pt x="6328" y="11640"/>
                    <a:pt x="6175" y="11635"/>
                    <a:pt x="6026" y="11630"/>
                  </a:cubicBezTo>
                  <a:cubicBezTo>
                    <a:pt x="5333" y="11603"/>
                    <a:pt x="4638" y="11526"/>
                    <a:pt x="3958" y="11389"/>
                  </a:cubicBezTo>
                  <a:cubicBezTo>
                    <a:pt x="2587" y="11114"/>
                    <a:pt x="1286" y="10586"/>
                    <a:pt x="111" y="9830"/>
                  </a:cubicBezTo>
                  <a:cubicBezTo>
                    <a:pt x="101" y="9823"/>
                    <a:pt x="91" y="9820"/>
                    <a:pt x="81" y="9820"/>
                  </a:cubicBezTo>
                  <a:cubicBezTo>
                    <a:pt x="33" y="9820"/>
                    <a:pt x="0" y="9896"/>
                    <a:pt x="53" y="9930"/>
                  </a:cubicBezTo>
                  <a:cubicBezTo>
                    <a:pt x="1136" y="10629"/>
                    <a:pt x="2329" y="11136"/>
                    <a:pt x="3586" y="11428"/>
                  </a:cubicBezTo>
                  <a:cubicBezTo>
                    <a:pt x="4251" y="11583"/>
                    <a:pt x="4931" y="11677"/>
                    <a:pt x="5612" y="11724"/>
                  </a:cubicBezTo>
                  <a:cubicBezTo>
                    <a:pt x="5889" y="11742"/>
                    <a:pt x="6176" y="11762"/>
                    <a:pt x="6463" y="11762"/>
                  </a:cubicBezTo>
                  <a:cubicBezTo>
                    <a:pt x="6851" y="11762"/>
                    <a:pt x="7240" y="11726"/>
                    <a:pt x="7602" y="11601"/>
                  </a:cubicBezTo>
                  <a:cubicBezTo>
                    <a:pt x="8926" y="11146"/>
                    <a:pt x="8833" y="9574"/>
                    <a:pt x="8798" y="8428"/>
                  </a:cubicBezTo>
                  <a:cubicBezTo>
                    <a:pt x="8752" y="7020"/>
                    <a:pt x="8543" y="5616"/>
                    <a:pt x="8144" y="4265"/>
                  </a:cubicBezTo>
                  <a:cubicBezTo>
                    <a:pt x="7696" y="2747"/>
                    <a:pt x="7004" y="1302"/>
                    <a:pt x="6063" y="26"/>
                  </a:cubicBezTo>
                  <a:cubicBezTo>
                    <a:pt x="6050" y="8"/>
                    <a:pt x="6031" y="1"/>
                    <a:pt x="6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2954342" y="2702636"/>
              <a:ext cx="73644" cy="76480"/>
            </a:xfrm>
            <a:custGeom>
              <a:avLst/>
              <a:gdLst/>
              <a:ahLst/>
              <a:cxnLst/>
              <a:rect l="l" t="t" r="r" b="b"/>
              <a:pathLst>
                <a:path w="2078" h="2158" extrusionOk="0">
                  <a:moveTo>
                    <a:pt x="2077" y="1"/>
                  </a:moveTo>
                  <a:cubicBezTo>
                    <a:pt x="1377" y="89"/>
                    <a:pt x="56" y="475"/>
                    <a:pt x="1" y="2157"/>
                  </a:cubicBezTo>
                  <a:cubicBezTo>
                    <a:pt x="1104" y="1834"/>
                    <a:pt x="1740" y="1031"/>
                    <a:pt x="2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2848130" y="2450450"/>
              <a:ext cx="42918" cy="97637"/>
            </a:xfrm>
            <a:custGeom>
              <a:avLst/>
              <a:gdLst/>
              <a:ahLst/>
              <a:cxnLst/>
              <a:rect l="l" t="t" r="r" b="b"/>
              <a:pathLst>
                <a:path w="1211" h="2755" extrusionOk="0">
                  <a:moveTo>
                    <a:pt x="82" y="1"/>
                  </a:moveTo>
                  <a:cubicBezTo>
                    <a:pt x="43" y="1"/>
                    <a:pt x="1" y="44"/>
                    <a:pt x="25" y="91"/>
                  </a:cubicBezTo>
                  <a:cubicBezTo>
                    <a:pt x="455" y="935"/>
                    <a:pt x="807" y="1810"/>
                    <a:pt x="1083" y="2714"/>
                  </a:cubicBezTo>
                  <a:cubicBezTo>
                    <a:pt x="1091" y="2742"/>
                    <a:pt x="1114" y="2755"/>
                    <a:pt x="1137" y="2755"/>
                  </a:cubicBezTo>
                  <a:cubicBezTo>
                    <a:pt x="1174" y="2755"/>
                    <a:pt x="1211" y="2725"/>
                    <a:pt x="1197" y="2681"/>
                  </a:cubicBezTo>
                  <a:cubicBezTo>
                    <a:pt x="918" y="1767"/>
                    <a:pt x="562" y="881"/>
                    <a:pt x="126" y="29"/>
                  </a:cubicBezTo>
                  <a:cubicBezTo>
                    <a:pt x="116" y="9"/>
                    <a:pt x="100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2887893" y="2622330"/>
              <a:ext cx="63721" cy="55960"/>
            </a:xfrm>
            <a:custGeom>
              <a:avLst/>
              <a:gdLst/>
              <a:ahLst/>
              <a:cxnLst/>
              <a:rect l="l" t="t" r="r" b="b"/>
              <a:pathLst>
                <a:path w="1798" h="1579" extrusionOk="0">
                  <a:moveTo>
                    <a:pt x="91" y="1"/>
                  </a:moveTo>
                  <a:cubicBezTo>
                    <a:pt x="38" y="1"/>
                    <a:pt x="0" y="82"/>
                    <a:pt x="59" y="110"/>
                  </a:cubicBezTo>
                  <a:cubicBezTo>
                    <a:pt x="710" y="449"/>
                    <a:pt x="1259" y="942"/>
                    <a:pt x="1665" y="1552"/>
                  </a:cubicBezTo>
                  <a:cubicBezTo>
                    <a:pt x="1678" y="1571"/>
                    <a:pt x="1696" y="1579"/>
                    <a:pt x="1714" y="1579"/>
                  </a:cubicBezTo>
                  <a:cubicBezTo>
                    <a:pt x="1756" y="1579"/>
                    <a:pt x="1797" y="1536"/>
                    <a:pt x="1767" y="1491"/>
                  </a:cubicBezTo>
                  <a:cubicBezTo>
                    <a:pt x="1349" y="863"/>
                    <a:pt x="787" y="356"/>
                    <a:pt x="118" y="8"/>
                  </a:cubicBezTo>
                  <a:cubicBezTo>
                    <a:pt x="108" y="3"/>
                    <a:pt x="100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2904869" y="2630446"/>
              <a:ext cx="52558" cy="14743"/>
            </a:xfrm>
            <a:custGeom>
              <a:avLst/>
              <a:gdLst/>
              <a:ahLst/>
              <a:cxnLst/>
              <a:rect l="l" t="t" r="r" b="b"/>
              <a:pathLst>
                <a:path w="1483" h="416" extrusionOk="0">
                  <a:moveTo>
                    <a:pt x="175" y="0"/>
                  </a:moveTo>
                  <a:cubicBezTo>
                    <a:pt x="142" y="0"/>
                    <a:pt x="109" y="1"/>
                    <a:pt x="76" y="2"/>
                  </a:cubicBezTo>
                  <a:cubicBezTo>
                    <a:pt x="1" y="5"/>
                    <a:pt x="0" y="120"/>
                    <a:pt x="73" y="120"/>
                  </a:cubicBezTo>
                  <a:cubicBezTo>
                    <a:pt x="74" y="120"/>
                    <a:pt x="75" y="120"/>
                    <a:pt x="76" y="120"/>
                  </a:cubicBezTo>
                  <a:cubicBezTo>
                    <a:pt x="107" y="119"/>
                    <a:pt x="139" y="119"/>
                    <a:pt x="171" y="119"/>
                  </a:cubicBezTo>
                  <a:cubicBezTo>
                    <a:pt x="589" y="119"/>
                    <a:pt x="991" y="215"/>
                    <a:pt x="1364" y="408"/>
                  </a:cubicBezTo>
                  <a:cubicBezTo>
                    <a:pt x="1374" y="413"/>
                    <a:pt x="1384" y="415"/>
                    <a:pt x="1393" y="415"/>
                  </a:cubicBezTo>
                  <a:cubicBezTo>
                    <a:pt x="1447" y="415"/>
                    <a:pt x="1482" y="337"/>
                    <a:pt x="1425" y="307"/>
                  </a:cubicBezTo>
                  <a:cubicBezTo>
                    <a:pt x="1034" y="106"/>
                    <a:pt x="613" y="0"/>
                    <a:pt x="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2449932" y="2483798"/>
              <a:ext cx="216893" cy="141051"/>
            </a:xfrm>
            <a:custGeom>
              <a:avLst/>
              <a:gdLst/>
              <a:ahLst/>
              <a:cxnLst/>
              <a:rect l="l" t="t" r="r" b="b"/>
              <a:pathLst>
                <a:path w="6120" h="3980" extrusionOk="0">
                  <a:moveTo>
                    <a:pt x="326" y="1"/>
                  </a:moveTo>
                  <a:cubicBezTo>
                    <a:pt x="118" y="1"/>
                    <a:pt x="1" y="141"/>
                    <a:pt x="33" y="365"/>
                  </a:cubicBezTo>
                  <a:lnTo>
                    <a:pt x="355" y="2542"/>
                  </a:lnTo>
                  <a:cubicBezTo>
                    <a:pt x="410" y="2912"/>
                    <a:pt x="839" y="3332"/>
                    <a:pt x="1212" y="3382"/>
                  </a:cubicBezTo>
                  <a:lnTo>
                    <a:pt x="5730" y="3975"/>
                  </a:lnTo>
                  <a:cubicBezTo>
                    <a:pt x="5753" y="3978"/>
                    <a:pt x="5776" y="3980"/>
                    <a:pt x="5798" y="3980"/>
                  </a:cubicBezTo>
                  <a:cubicBezTo>
                    <a:pt x="6004" y="3980"/>
                    <a:pt x="6119" y="3838"/>
                    <a:pt x="6087" y="3616"/>
                  </a:cubicBezTo>
                  <a:lnTo>
                    <a:pt x="5765" y="1440"/>
                  </a:lnTo>
                  <a:cubicBezTo>
                    <a:pt x="5710" y="1070"/>
                    <a:pt x="5281" y="650"/>
                    <a:pt x="4908" y="600"/>
                  </a:cubicBezTo>
                  <a:lnTo>
                    <a:pt x="390" y="5"/>
                  </a:lnTo>
                  <a:cubicBezTo>
                    <a:pt x="368" y="2"/>
                    <a:pt x="34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2451031" y="2491630"/>
              <a:ext cx="216928" cy="141051"/>
            </a:xfrm>
            <a:custGeom>
              <a:avLst/>
              <a:gdLst/>
              <a:ahLst/>
              <a:cxnLst/>
              <a:rect l="l" t="t" r="r" b="b"/>
              <a:pathLst>
                <a:path w="6121" h="3980" extrusionOk="0">
                  <a:moveTo>
                    <a:pt x="326" y="0"/>
                  </a:moveTo>
                  <a:cubicBezTo>
                    <a:pt x="119" y="0"/>
                    <a:pt x="1" y="141"/>
                    <a:pt x="33" y="365"/>
                  </a:cubicBezTo>
                  <a:lnTo>
                    <a:pt x="355" y="2541"/>
                  </a:lnTo>
                  <a:cubicBezTo>
                    <a:pt x="410" y="2911"/>
                    <a:pt x="839" y="3331"/>
                    <a:pt x="1213" y="3381"/>
                  </a:cubicBezTo>
                  <a:lnTo>
                    <a:pt x="5731" y="3975"/>
                  </a:lnTo>
                  <a:cubicBezTo>
                    <a:pt x="5755" y="3978"/>
                    <a:pt x="5777" y="3979"/>
                    <a:pt x="5798" y="3979"/>
                  </a:cubicBezTo>
                  <a:cubicBezTo>
                    <a:pt x="6006" y="3979"/>
                    <a:pt x="6121" y="3838"/>
                    <a:pt x="6089" y="3616"/>
                  </a:cubicBezTo>
                  <a:lnTo>
                    <a:pt x="5767" y="1440"/>
                  </a:lnTo>
                  <a:cubicBezTo>
                    <a:pt x="5711" y="1069"/>
                    <a:pt x="5283" y="649"/>
                    <a:pt x="4909" y="600"/>
                  </a:cubicBezTo>
                  <a:lnTo>
                    <a:pt x="391" y="5"/>
                  </a:lnTo>
                  <a:cubicBezTo>
                    <a:pt x="368" y="2"/>
                    <a:pt x="347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2533924" y="2545427"/>
              <a:ext cx="38417" cy="30833"/>
            </a:xfrm>
            <a:custGeom>
              <a:avLst/>
              <a:gdLst/>
              <a:ahLst/>
              <a:cxnLst/>
              <a:rect l="l" t="t" r="r" b="b"/>
              <a:pathLst>
                <a:path w="1084" h="870" extrusionOk="0">
                  <a:moveTo>
                    <a:pt x="342" y="0"/>
                  </a:moveTo>
                  <a:cubicBezTo>
                    <a:pt x="135" y="0"/>
                    <a:pt x="0" y="125"/>
                    <a:pt x="29" y="314"/>
                  </a:cubicBezTo>
                  <a:cubicBezTo>
                    <a:pt x="63" y="546"/>
                    <a:pt x="321" y="786"/>
                    <a:pt x="604" y="852"/>
                  </a:cubicBezTo>
                  <a:cubicBezTo>
                    <a:pt x="653" y="864"/>
                    <a:pt x="699" y="869"/>
                    <a:pt x="742" y="869"/>
                  </a:cubicBezTo>
                  <a:cubicBezTo>
                    <a:pt x="950" y="869"/>
                    <a:pt x="1083" y="745"/>
                    <a:pt x="1055" y="555"/>
                  </a:cubicBezTo>
                  <a:cubicBezTo>
                    <a:pt x="1022" y="326"/>
                    <a:pt x="763" y="84"/>
                    <a:pt x="480" y="17"/>
                  </a:cubicBezTo>
                  <a:cubicBezTo>
                    <a:pt x="432" y="6"/>
                    <a:pt x="385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2468432" y="2506763"/>
              <a:ext cx="18819" cy="16196"/>
            </a:xfrm>
            <a:custGeom>
              <a:avLst/>
              <a:gdLst/>
              <a:ahLst/>
              <a:cxnLst/>
              <a:rect l="l" t="t" r="r" b="b"/>
              <a:pathLst>
                <a:path w="531" h="457" extrusionOk="0">
                  <a:moveTo>
                    <a:pt x="198" y="0"/>
                  </a:moveTo>
                  <a:cubicBezTo>
                    <a:pt x="82" y="0"/>
                    <a:pt x="0" y="74"/>
                    <a:pt x="9" y="181"/>
                  </a:cubicBezTo>
                  <a:cubicBezTo>
                    <a:pt x="19" y="306"/>
                    <a:pt x="142" y="427"/>
                    <a:pt x="282" y="452"/>
                  </a:cubicBezTo>
                  <a:cubicBezTo>
                    <a:pt x="301" y="455"/>
                    <a:pt x="318" y="457"/>
                    <a:pt x="335" y="457"/>
                  </a:cubicBezTo>
                  <a:cubicBezTo>
                    <a:pt x="450" y="457"/>
                    <a:pt x="530" y="383"/>
                    <a:pt x="523" y="275"/>
                  </a:cubicBezTo>
                  <a:cubicBezTo>
                    <a:pt x="513" y="153"/>
                    <a:pt x="391" y="32"/>
                    <a:pt x="248" y="5"/>
                  </a:cubicBezTo>
                  <a:cubicBezTo>
                    <a:pt x="231" y="2"/>
                    <a:pt x="214" y="0"/>
                    <a:pt x="198" y="0"/>
                  </a:cubicBezTo>
                  <a:close/>
                </a:path>
              </a:pathLst>
            </a:custGeom>
            <a:solidFill>
              <a:srgbClr val="827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2415662" y="2496804"/>
              <a:ext cx="114507" cy="121559"/>
            </a:xfrm>
            <a:custGeom>
              <a:avLst/>
              <a:gdLst/>
              <a:ahLst/>
              <a:cxnLst/>
              <a:rect l="l" t="t" r="r" b="b"/>
              <a:pathLst>
                <a:path w="3231" h="3430" extrusionOk="0">
                  <a:moveTo>
                    <a:pt x="867" y="0"/>
                  </a:moveTo>
                  <a:cubicBezTo>
                    <a:pt x="801" y="0"/>
                    <a:pt x="744" y="16"/>
                    <a:pt x="698" y="55"/>
                  </a:cubicBezTo>
                  <a:cubicBezTo>
                    <a:pt x="439" y="271"/>
                    <a:pt x="1" y="566"/>
                    <a:pt x="116" y="822"/>
                  </a:cubicBezTo>
                  <a:cubicBezTo>
                    <a:pt x="233" y="1079"/>
                    <a:pt x="527" y="1501"/>
                    <a:pt x="527" y="1501"/>
                  </a:cubicBezTo>
                  <a:cubicBezTo>
                    <a:pt x="527" y="1501"/>
                    <a:pt x="433" y="1672"/>
                    <a:pt x="567" y="1904"/>
                  </a:cubicBezTo>
                  <a:cubicBezTo>
                    <a:pt x="699" y="2129"/>
                    <a:pt x="950" y="2132"/>
                    <a:pt x="962" y="2132"/>
                  </a:cubicBezTo>
                  <a:cubicBezTo>
                    <a:pt x="963" y="2132"/>
                    <a:pt x="963" y="2132"/>
                    <a:pt x="963" y="2132"/>
                  </a:cubicBezTo>
                  <a:lnTo>
                    <a:pt x="963" y="2132"/>
                  </a:lnTo>
                  <a:cubicBezTo>
                    <a:pt x="963" y="2132"/>
                    <a:pt x="839" y="2296"/>
                    <a:pt x="895" y="2498"/>
                  </a:cubicBezTo>
                  <a:cubicBezTo>
                    <a:pt x="950" y="2701"/>
                    <a:pt x="1535" y="2875"/>
                    <a:pt x="1535" y="2875"/>
                  </a:cubicBezTo>
                  <a:cubicBezTo>
                    <a:pt x="1535" y="2875"/>
                    <a:pt x="1484" y="3211"/>
                    <a:pt x="1629" y="3315"/>
                  </a:cubicBezTo>
                  <a:cubicBezTo>
                    <a:pt x="1718" y="3378"/>
                    <a:pt x="1878" y="3429"/>
                    <a:pt x="2058" y="3429"/>
                  </a:cubicBezTo>
                  <a:cubicBezTo>
                    <a:pt x="2171" y="3429"/>
                    <a:pt x="2292" y="3409"/>
                    <a:pt x="2409" y="3359"/>
                  </a:cubicBezTo>
                  <a:cubicBezTo>
                    <a:pt x="2711" y="3228"/>
                    <a:pt x="2907" y="3080"/>
                    <a:pt x="2832" y="2773"/>
                  </a:cubicBezTo>
                  <a:cubicBezTo>
                    <a:pt x="2785" y="2580"/>
                    <a:pt x="2542" y="2544"/>
                    <a:pt x="2368" y="2544"/>
                  </a:cubicBezTo>
                  <a:cubicBezTo>
                    <a:pt x="2266" y="2544"/>
                    <a:pt x="2189" y="2556"/>
                    <a:pt x="2189" y="2556"/>
                  </a:cubicBezTo>
                  <a:cubicBezTo>
                    <a:pt x="2189" y="2556"/>
                    <a:pt x="3186" y="2051"/>
                    <a:pt x="2937" y="1887"/>
                  </a:cubicBezTo>
                  <a:cubicBezTo>
                    <a:pt x="2857" y="1834"/>
                    <a:pt x="2713" y="1816"/>
                    <a:pt x="2556" y="1816"/>
                  </a:cubicBezTo>
                  <a:cubicBezTo>
                    <a:pt x="2229" y="1816"/>
                    <a:pt x="1843" y="1894"/>
                    <a:pt x="1843" y="1894"/>
                  </a:cubicBezTo>
                  <a:cubicBezTo>
                    <a:pt x="1843" y="1894"/>
                    <a:pt x="3231" y="1360"/>
                    <a:pt x="2953" y="1107"/>
                  </a:cubicBezTo>
                  <a:cubicBezTo>
                    <a:pt x="2875" y="1035"/>
                    <a:pt x="2707" y="1010"/>
                    <a:pt x="2505" y="1010"/>
                  </a:cubicBezTo>
                  <a:cubicBezTo>
                    <a:pt x="1988" y="1010"/>
                    <a:pt x="1253" y="1178"/>
                    <a:pt x="1253" y="1178"/>
                  </a:cubicBezTo>
                  <a:cubicBezTo>
                    <a:pt x="1253" y="1178"/>
                    <a:pt x="1038" y="804"/>
                    <a:pt x="1161" y="773"/>
                  </a:cubicBezTo>
                  <a:cubicBezTo>
                    <a:pt x="1171" y="770"/>
                    <a:pt x="1185" y="769"/>
                    <a:pt x="1202" y="769"/>
                  </a:cubicBezTo>
                  <a:cubicBezTo>
                    <a:pt x="1301" y="769"/>
                    <a:pt x="1505" y="809"/>
                    <a:pt x="1703" y="809"/>
                  </a:cubicBezTo>
                  <a:cubicBezTo>
                    <a:pt x="1861" y="809"/>
                    <a:pt x="2015" y="783"/>
                    <a:pt x="2107" y="691"/>
                  </a:cubicBezTo>
                  <a:cubicBezTo>
                    <a:pt x="2335" y="468"/>
                    <a:pt x="2069" y="361"/>
                    <a:pt x="2069" y="361"/>
                  </a:cubicBezTo>
                  <a:cubicBezTo>
                    <a:pt x="1663" y="342"/>
                    <a:pt x="1172" y="0"/>
                    <a:pt x="867" y="0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2593356" y="2514276"/>
              <a:ext cx="91577" cy="132298"/>
            </a:xfrm>
            <a:custGeom>
              <a:avLst/>
              <a:gdLst/>
              <a:ahLst/>
              <a:cxnLst/>
              <a:rect l="l" t="t" r="r" b="b"/>
              <a:pathLst>
                <a:path w="2584" h="3733" extrusionOk="0">
                  <a:moveTo>
                    <a:pt x="1544" y="1"/>
                  </a:moveTo>
                  <a:cubicBezTo>
                    <a:pt x="1232" y="1"/>
                    <a:pt x="922" y="671"/>
                    <a:pt x="515" y="907"/>
                  </a:cubicBezTo>
                  <a:cubicBezTo>
                    <a:pt x="515" y="907"/>
                    <a:pt x="328" y="1124"/>
                    <a:pt x="634" y="1220"/>
                  </a:cubicBezTo>
                  <a:cubicBezTo>
                    <a:pt x="664" y="1230"/>
                    <a:pt x="696" y="1234"/>
                    <a:pt x="729" y="1234"/>
                  </a:cubicBezTo>
                  <a:cubicBezTo>
                    <a:pt x="1026" y="1234"/>
                    <a:pt x="1403" y="882"/>
                    <a:pt x="1512" y="857"/>
                  </a:cubicBezTo>
                  <a:cubicBezTo>
                    <a:pt x="1516" y="857"/>
                    <a:pt x="1519" y="856"/>
                    <a:pt x="1523" y="856"/>
                  </a:cubicBezTo>
                  <a:cubicBezTo>
                    <a:pt x="1632" y="856"/>
                    <a:pt x="1612" y="1257"/>
                    <a:pt x="1612" y="1257"/>
                  </a:cubicBezTo>
                  <a:cubicBezTo>
                    <a:pt x="1612" y="1257"/>
                    <a:pt x="199" y="1619"/>
                    <a:pt x="68" y="1973"/>
                  </a:cubicBezTo>
                  <a:cubicBezTo>
                    <a:pt x="1" y="2158"/>
                    <a:pt x="373" y="2202"/>
                    <a:pt x="744" y="2202"/>
                  </a:cubicBezTo>
                  <a:cubicBezTo>
                    <a:pt x="1082" y="2202"/>
                    <a:pt x="1418" y="2166"/>
                    <a:pt x="1418" y="2166"/>
                  </a:cubicBezTo>
                  <a:lnTo>
                    <a:pt x="1418" y="2166"/>
                  </a:lnTo>
                  <a:cubicBezTo>
                    <a:pt x="1418" y="2166"/>
                    <a:pt x="588" y="2401"/>
                    <a:pt x="443" y="2660"/>
                  </a:cubicBezTo>
                  <a:cubicBezTo>
                    <a:pt x="304" y="2907"/>
                    <a:pt x="1301" y="2913"/>
                    <a:pt x="1405" y="2913"/>
                  </a:cubicBezTo>
                  <a:cubicBezTo>
                    <a:pt x="1411" y="2913"/>
                    <a:pt x="1414" y="2913"/>
                    <a:pt x="1414" y="2913"/>
                  </a:cubicBezTo>
                  <a:lnTo>
                    <a:pt x="1414" y="2913"/>
                  </a:lnTo>
                  <a:cubicBezTo>
                    <a:pt x="1414" y="2913"/>
                    <a:pt x="866" y="3092"/>
                    <a:pt x="941" y="3400"/>
                  </a:cubicBezTo>
                  <a:cubicBezTo>
                    <a:pt x="1004" y="3663"/>
                    <a:pt x="1191" y="3732"/>
                    <a:pt x="1451" y="3732"/>
                  </a:cubicBezTo>
                  <a:cubicBezTo>
                    <a:pt x="1495" y="3732"/>
                    <a:pt x="1540" y="3730"/>
                    <a:pt x="1587" y="3727"/>
                  </a:cubicBezTo>
                  <a:cubicBezTo>
                    <a:pt x="1915" y="3704"/>
                    <a:pt x="2178" y="3489"/>
                    <a:pt x="2259" y="3330"/>
                  </a:cubicBezTo>
                  <a:cubicBezTo>
                    <a:pt x="2342" y="3172"/>
                    <a:pt x="2142" y="2897"/>
                    <a:pt x="2142" y="2897"/>
                  </a:cubicBezTo>
                  <a:cubicBezTo>
                    <a:pt x="2142" y="2897"/>
                    <a:pt x="2584" y="2475"/>
                    <a:pt x="2538" y="2268"/>
                  </a:cubicBezTo>
                  <a:cubicBezTo>
                    <a:pt x="2494" y="2062"/>
                    <a:pt x="2309" y="1975"/>
                    <a:pt x="2309" y="1975"/>
                  </a:cubicBezTo>
                  <a:cubicBezTo>
                    <a:pt x="2309" y="1975"/>
                    <a:pt x="2544" y="1857"/>
                    <a:pt x="2557" y="1591"/>
                  </a:cubicBezTo>
                  <a:cubicBezTo>
                    <a:pt x="2570" y="1323"/>
                    <a:pt x="2407" y="1215"/>
                    <a:pt x="2407" y="1215"/>
                  </a:cubicBezTo>
                  <a:cubicBezTo>
                    <a:pt x="2407" y="1215"/>
                    <a:pt x="2477" y="702"/>
                    <a:pt x="2460" y="423"/>
                  </a:cubicBezTo>
                  <a:cubicBezTo>
                    <a:pt x="2444" y="141"/>
                    <a:pt x="1922" y="82"/>
                    <a:pt x="1592" y="6"/>
                  </a:cubicBezTo>
                  <a:cubicBezTo>
                    <a:pt x="1576" y="3"/>
                    <a:pt x="1560" y="1"/>
                    <a:pt x="1544" y="1"/>
                  </a:cubicBezTo>
                  <a:close/>
                </a:path>
              </a:pathLst>
            </a:custGeom>
            <a:solidFill>
              <a:srgbClr val="B75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2390784" y="4158093"/>
              <a:ext cx="279515" cy="297271"/>
            </a:xfrm>
            <a:custGeom>
              <a:avLst/>
              <a:gdLst/>
              <a:ahLst/>
              <a:cxnLst/>
              <a:rect l="l" t="t" r="r" b="b"/>
              <a:pathLst>
                <a:path w="7887" h="8388" extrusionOk="0">
                  <a:moveTo>
                    <a:pt x="4082" y="1"/>
                  </a:moveTo>
                  <a:cubicBezTo>
                    <a:pt x="4000" y="1"/>
                    <a:pt x="3923" y="28"/>
                    <a:pt x="3854" y="92"/>
                  </a:cubicBezTo>
                  <a:cubicBezTo>
                    <a:pt x="3632" y="297"/>
                    <a:pt x="4281" y="2651"/>
                    <a:pt x="4281" y="2651"/>
                  </a:cubicBezTo>
                  <a:cubicBezTo>
                    <a:pt x="4281" y="2651"/>
                    <a:pt x="4176" y="4352"/>
                    <a:pt x="3574" y="4930"/>
                  </a:cubicBezTo>
                  <a:cubicBezTo>
                    <a:pt x="2970" y="5508"/>
                    <a:pt x="1047" y="6261"/>
                    <a:pt x="364" y="6652"/>
                  </a:cubicBezTo>
                  <a:cubicBezTo>
                    <a:pt x="18" y="6852"/>
                    <a:pt x="1" y="7290"/>
                    <a:pt x="69" y="7672"/>
                  </a:cubicBezTo>
                  <a:cubicBezTo>
                    <a:pt x="136" y="8046"/>
                    <a:pt x="283" y="8369"/>
                    <a:pt x="283" y="8369"/>
                  </a:cubicBezTo>
                  <a:cubicBezTo>
                    <a:pt x="283" y="8369"/>
                    <a:pt x="1023" y="8387"/>
                    <a:pt x="1839" y="8387"/>
                  </a:cubicBezTo>
                  <a:cubicBezTo>
                    <a:pt x="2471" y="8387"/>
                    <a:pt x="3148" y="8376"/>
                    <a:pt x="3561" y="8338"/>
                  </a:cubicBezTo>
                  <a:cubicBezTo>
                    <a:pt x="4506" y="8248"/>
                    <a:pt x="5877" y="7425"/>
                    <a:pt x="5877" y="7425"/>
                  </a:cubicBezTo>
                  <a:lnTo>
                    <a:pt x="6231" y="8338"/>
                  </a:lnTo>
                  <a:lnTo>
                    <a:pt x="7887" y="8338"/>
                  </a:lnTo>
                  <a:cubicBezTo>
                    <a:pt x="7887" y="8338"/>
                    <a:pt x="7774" y="7519"/>
                    <a:pt x="7632" y="6502"/>
                  </a:cubicBezTo>
                  <a:cubicBezTo>
                    <a:pt x="7436" y="5094"/>
                    <a:pt x="7187" y="3307"/>
                    <a:pt x="7111" y="2815"/>
                  </a:cubicBezTo>
                  <a:cubicBezTo>
                    <a:pt x="6979" y="1964"/>
                    <a:pt x="7189" y="487"/>
                    <a:pt x="6479" y="487"/>
                  </a:cubicBezTo>
                  <a:cubicBezTo>
                    <a:pt x="6478" y="487"/>
                    <a:pt x="6478" y="487"/>
                    <a:pt x="6478" y="487"/>
                  </a:cubicBezTo>
                  <a:cubicBezTo>
                    <a:pt x="5766" y="487"/>
                    <a:pt x="5930" y="1457"/>
                    <a:pt x="5719" y="1457"/>
                  </a:cubicBezTo>
                  <a:cubicBezTo>
                    <a:pt x="5535" y="1457"/>
                    <a:pt x="4674" y="1"/>
                    <a:pt x="4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2532613" y="4269585"/>
              <a:ext cx="39551" cy="12865"/>
            </a:xfrm>
            <a:custGeom>
              <a:avLst/>
              <a:gdLst/>
              <a:ahLst/>
              <a:cxnLst/>
              <a:rect l="l" t="t" r="r" b="b"/>
              <a:pathLst>
                <a:path w="1116" h="363" extrusionOk="0">
                  <a:moveTo>
                    <a:pt x="455" y="1"/>
                  </a:moveTo>
                  <a:cubicBezTo>
                    <a:pt x="349" y="1"/>
                    <a:pt x="242" y="17"/>
                    <a:pt x="134" y="49"/>
                  </a:cubicBezTo>
                  <a:cubicBezTo>
                    <a:pt x="1" y="90"/>
                    <a:pt x="41" y="283"/>
                    <a:pt x="158" y="283"/>
                  </a:cubicBezTo>
                  <a:cubicBezTo>
                    <a:pt x="170" y="283"/>
                    <a:pt x="182" y="281"/>
                    <a:pt x="195" y="277"/>
                  </a:cubicBezTo>
                  <a:cubicBezTo>
                    <a:pt x="284" y="250"/>
                    <a:pt x="371" y="237"/>
                    <a:pt x="457" y="237"/>
                  </a:cubicBezTo>
                  <a:cubicBezTo>
                    <a:pt x="603" y="237"/>
                    <a:pt x="744" y="274"/>
                    <a:pt x="883" y="348"/>
                  </a:cubicBezTo>
                  <a:cubicBezTo>
                    <a:pt x="902" y="358"/>
                    <a:pt x="922" y="363"/>
                    <a:pt x="940" y="363"/>
                  </a:cubicBezTo>
                  <a:cubicBezTo>
                    <a:pt x="1046" y="363"/>
                    <a:pt x="1115" y="206"/>
                    <a:pt x="1002" y="144"/>
                  </a:cubicBezTo>
                  <a:cubicBezTo>
                    <a:pt x="827" y="50"/>
                    <a:pt x="643" y="1"/>
                    <a:pt x="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2530061" y="4290387"/>
              <a:ext cx="40189" cy="13290"/>
            </a:xfrm>
            <a:custGeom>
              <a:avLst/>
              <a:gdLst/>
              <a:ahLst/>
              <a:cxnLst/>
              <a:rect l="l" t="t" r="r" b="b"/>
              <a:pathLst>
                <a:path w="1134" h="375" extrusionOk="0">
                  <a:moveTo>
                    <a:pt x="449" y="0"/>
                  </a:moveTo>
                  <a:cubicBezTo>
                    <a:pt x="345" y="0"/>
                    <a:pt x="241" y="15"/>
                    <a:pt x="136" y="45"/>
                  </a:cubicBezTo>
                  <a:cubicBezTo>
                    <a:pt x="1" y="84"/>
                    <a:pt x="42" y="278"/>
                    <a:pt x="162" y="278"/>
                  </a:cubicBezTo>
                  <a:cubicBezTo>
                    <a:pt x="173" y="278"/>
                    <a:pt x="185" y="277"/>
                    <a:pt x="198" y="273"/>
                  </a:cubicBezTo>
                  <a:cubicBezTo>
                    <a:pt x="283" y="248"/>
                    <a:pt x="367" y="236"/>
                    <a:pt x="450" y="236"/>
                  </a:cubicBezTo>
                  <a:cubicBezTo>
                    <a:pt x="606" y="236"/>
                    <a:pt x="756" y="279"/>
                    <a:pt x="901" y="359"/>
                  </a:cubicBezTo>
                  <a:cubicBezTo>
                    <a:pt x="921" y="370"/>
                    <a:pt x="941" y="375"/>
                    <a:pt x="960" y="375"/>
                  </a:cubicBezTo>
                  <a:cubicBezTo>
                    <a:pt x="1065" y="375"/>
                    <a:pt x="1134" y="218"/>
                    <a:pt x="1020" y="154"/>
                  </a:cubicBezTo>
                  <a:cubicBezTo>
                    <a:pt x="839" y="54"/>
                    <a:pt x="646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2525064" y="4310233"/>
              <a:ext cx="42989" cy="13290"/>
            </a:xfrm>
            <a:custGeom>
              <a:avLst/>
              <a:gdLst/>
              <a:ahLst/>
              <a:cxnLst/>
              <a:rect l="l" t="t" r="r" b="b"/>
              <a:pathLst>
                <a:path w="1213" h="375" extrusionOk="0">
                  <a:moveTo>
                    <a:pt x="512" y="1"/>
                  </a:moveTo>
                  <a:cubicBezTo>
                    <a:pt x="385" y="1"/>
                    <a:pt x="257" y="22"/>
                    <a:pt x="129" y="66"/>
                  </a:cubicBezTo>
                  <a:cubicBezTo>
                    <a:pt x="1" y="111"/>
                    <a:pt x="39" y="301"/>
                    <a:pt x="154" y="301"/>
                  </a:cubicBezTo>
                  <a:cubicBezTo>
                    <a:pt x="166" y="301"/>
                    <a:pt x="179" y="299"/>
                    <a:pt x="193" y="294"/>
                  </a:cubicBezTo>
                  <a:cubicBezTo>
                    <a:pt x="302" y="257"/>
                    <a:pt x="411" y="238"/>
                    <a:pt x="517" y="238"/>
                  </a:cubicBezTo>
                  <a:cubicBezTo>
                    <a:pt x="675" y="238"/>
                    <a:pt x="830" y="279"/>
                    <a:pt x="979" y="359"/>
                  </a:cubicBezTo>
                  <a:cubicBezTo>
                    <a:pt x="999" y="370"/>
                    <a:pt x="1018" y="375"/>
                    <a:pt x="1037" y="375"/>
                  </a:cubicBezTo>
                  <a:cubicBezTo>
                    <a:pt x="1143" y="375"/>
                    <a:pt x="1213" y="218"/>
                    <a:pt x="1099" y="154"/>
                  </a:cubicBezTo>
                  <a:cubicBezTo>
                    <a:pt x="912" y="54"/>
                    <a:pt x="714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2393229" y="4388519"/>
              <a:ext cx="277070" cy="66840"/>
            </a:xfrm>
            <a:custGeom>
              <a:avLst/>
              <a:gdLst/>
              <a:ahLst/>
              <a:cxnLst/>
              <a:rect l="l" t="t" r="r" b="b"/>
              <a:pathLst>
                <a:path w="7818" h="1886" extrusionOk="0">
                  <a:moveTo>
                    <a:pt x="5965" y="1"/>
                  </a:moveTo>
                  <a:cubicBezTo>
                    <a:pt x="5965" y="1"/>
                    <a:pt x="5021" y="707"/>
                    <a:pt x="3892" y="1101"/>
                  </a:cubicBezTo>
                  <a:cubicBezTo>
                    <a:pt x="3517" y="1232"/>
                    <a:pt x="2879" y="1275"/>
                    <a:pt x="2195" y="1275"/>
                  </a:cubicBezTo>
                  <a:cubicBezTo>
                    <a:pt x="1417" y="1275"/>
                    <a:pt x="579" y="1219"/>
                    <a:pt x="0" y="1170"/>
                  </a:cubicBezTo>
                  <a:lnTo>
                    <a:pt x="0" y="1170"/>
                  </a:lnTo>
                  <a:cubicBezTo>
                    <a:pt x="67" y="1544"/>
                    <a:pt x="214" y="1867"/>
                    <a:pt x="214" y="1867"/>
                  </a:cubicBezTo>
                  <a:cubicBezTo>
                    <a:pt x="214" y="1867"/>
                    <a:pt x="954" y="1885"/>
                    <a:pt x="1770" y="1885"/>
                  </a:cubicBezTo>
                  <a:cubicBezTo>
                    <a:pt x="2402" y="1885"/>
                    <a:pt x="3079" y="1874"/>
                    <a:pt x="3492" y="1836"/>
                  </a:cubicBezTo>
                  <a:cubicBezTo>
                    <a:pt x="4437" y="1746"/>
                    <a:pt x="5808" y="923"/>
                    <a:pt x="5808" y="923"/>
                  </a:cubicBezTo>
                  <a:lnTo>
                    <a:pt x="6162" y="1836"/>
                  </a:lnTo>
                  <a:lnTo>
                    <a:pt x="7818" y="1836"/>
                  </a:lnTo>
                  <a:cubicBezTo>
                    <a:pt x="7818" y="1836"/>
                    <a:pt x="7705" y="1017"/>
                    <a:pt x="7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2757901" y="4158093"/>
              <a:ext cx="279515" cy="297271"/>
            </a:xfrm>
            <a:custGeom>
              <a:avLst/>
              <a:gdLst/>
              <a:ahLst/>
              <a:cxnLst/>
              <a:rect l="l" t="t" r="r" b="b"/>
              <a:pathLst>
                <a:path w="7887" h="8388" extrusionOk="0">
                  <a:moveTo>
                    <a:pt x="4083" y="1"/>
                  </a:moveTo>
                  <a:cubicBezTo>
                    <a:pt x="4001" y="1"/>
                    <a:pt x="3924" y="28"/>
                    <a:pt x="3855" y="92"/>
                  </a:cubicBezTo>
                  <a:cubicBezTo>
                    <a:pt x="3632" y="297"/>
                    <a:pt x="4282" y="2651"/>
                    <a:pt x="4282" y="2651"/>
                  </a:cubicBezTo>
                  <a:cubicBezTo>
                    <a:pt x="4282" y="2651"/>
                    <a:pt x="4177" y="4352"/>
                    <a:pt x="3573" y="4930"/>
                  </a:cubicBezTo>
                  <a:cubicBezTo>
                    <a:pt x="2970" y="5508"/>
                    <a:pt x="1047" y="6261"/>
                    <a:pt x="363" y="6652"/>
                  </a:cubicBezTo>
                  <a:cubicBezTo>
                    <a:pt x="19" y="6852"/>
                    <a:pt x="1" y="7290"/>
                    <a:pt x="70" y="7672"/>
                  </a:cubicBezTo>
                  <a:cubicBezTo>
                    <a:pt x="136" y="8046"/>
                    <a:pt x="284" y="8369"/>
                    <a:pt x="284" y="8369"/>
                  </a:cubicBezTo>
                  <a:cubicBezTo>
                    <a:pt x="284" y="8369"/>
                    <a:pt x="1024" y="8387"/>
                    <a:pt x="1840" y="8387"/>
                  </a:cubicBezTo>
                  <a:cubicBezTo>
                    <a:pt x="2472" y="8387"/>
                    <a:pt x="3149" y="8376"/>
                    <a:pt x="3561" y="8338"/>
                  </a:cubicBezTo>
                  <a:cubicBezTo>
                    <a:pt x="4506" y="8248"/>
                    <a:pt x="5878" y="7425"/>
                    <a:pt x="5878" y="7425"/>
                  </a:cubicBezTo>
                  <a:lnTo>
                    <a:pt x="6232" y="8338"/>
                  </a:lnTo>
                  <a:lnTo>
                    <a:pt x="7887" y="8338"/>
                  </a:lnTo>
                  <a:cubicBezTo>
                    <a:pt x="7887" y="8338"/>
                    <a:pt x="7773" y="7519"/>
                    <a:pt x="7632" y="6502"/>
                  </a:cubicBezTo>
                  <a:cubicBezTo>
                    <a:pt x="7437" y="5094"/>
                    <a:pt x="7188" y="3307"/>
                    <a:pt x="7111" y="2815"/>
                  </a:cubicBezTo>
                  <a:cubicBezTo>
                    <a:pt x="6980" y="1964"/>
                    <a:pt x="7189" y="487"/>
                    <a:pt x="6478" y="487"/>
                  </a:cubicBezTo>
                  <a:cubicBezTo>
                    <a:pt x="6478" y="487"/>
                    <a:pt x="6478" y="487"/>
                    <a:pt x="6477" y="487"/>
                  </a:cubicBezTo>
                  <a:cubicBezTo>
                    <a:pt x="5766" y="487"/>
                    <a:pt x="5929" y="1457"/>
                    <a:pt x="5720" y="1457"/>
                  </a:cubicBezTo>
                  <a:cubicBezTo>
                    <a:pt x="5535" y="1457"/>
                    <a:pt x="4675" y="1"/>
                    <a:pt x="4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2900687" y="4264304"/>
              <a:ext cx="39586" cy="12865"/>
            </a:xfrm>
            <a:custGeom>
              <a:avLst/>
              <a:gdLst/>
              <a:ahLst/>
              <a:cxnLst/>
              <a:rect l="l" t="t" r="r" b="b"/>
              <a:pathLst>
                <a:path w="1117" h="363" extrusionOk="0">
                  <a:moveTo>
                    <a:pt x="454" y="0"/>
                  </a:moveTo>
                  <a:cubicBezTo>
                    <a:pt x="348" y="0"/>
                    <a:pt x="241" y="16"/>
                    <a:pt x="134" y="48"/>
                  </a:cubicBezTo>
                  <a:cubicBezTo>
                    <a:pt x="0" y="90"/>
                    <a:pt x="40" y="282"/>
                    <a:pt x="159" y="282"/>
                  </a:cubicBezTo>
                  <a:cubicBezTo>
                    <a:pt x="171" y="282"/>
                    <a:pt x="183" y="280"/>
                    <a:pt x="196" y="276"/>
                  </a:cubicBezTo>
                  <a:cubicBezTo>
                    <a:pt x="285" y="250"/>
                    <a:pt x="372" y="237"/>
                    <a:pt x="457" y="237"/>
                  </a:cubicBezTo>
                  <a:cubicBezTo>
                    <a:pt x="602" y="237"/>
                    <a:pt x="744" y="274"/>
                    <a:pt x="882" y="347"/>
                  </a:cubicBezTo>
                  <a:cubicBezTo>
                    <a:pt x="902" y="358"/>
                    <a:pt x="921" y="362"/>
                    <a:pt x="939" y="362"/>
                  </a:cubicBezTo>
                  <a:cubicBezTo>
                    <a:pt x="1046" y="362"/>
                    <a:pt x="1116" y="206"/>
                    <a:pt x="1002" y="144"/>
                  </a:cubicBezTo>
                  <a:cubicBezTo>
                    <a:pt x="826" y="50"/>
                    <a:pt x="642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2898241" y="4285072"/>
              <a:ext cx="40083" cy="13325"/>
            </a:xfrm>
            <a:custGeom>
              <a:avLst/>
              <a:gdLst/>
              <a:ahLst/>
              <a:cxnLst/>
              <a:rect l="l" t="t" r="r" b="b"/>
              <a:pathLst>
                <a:path w="1131" h="376" extrusionOk="0">
                  <a:moveTo>
                    <a:pt x="446" y="1"/>
                  </a:moveTo>
                  <a:cubicBezTo>
                    <a:pt x="342" y="1"/>
                    <a:pt x="238" y="16"/>
                    <a:pt x="133" y="46"/>
                  </a:cubicBezTo>
                  <a:cubicBezTo>
                    <a:pt x="0" y="85"/>
                    <a:pt x="40" y="279"/>
                    <a:pt x="160" y="279"/>
                  </a:cubicBezTo>
                  <a:cubicBezTo>
                    <a:pt x="171" y="279"/>
                    <a:pt x="183" y="277"/>
                    <a:pt x="196" y="274"/>
                  </a:cubicBezTo>
                  <a:cubicBezTo>
                    <a:pt x="281" y="249"/>
                    <a:pt x="365" y="237"/>
                    <a:pt x="447" y="237"/>
                  </a:cubicBezTo>
                  <a:cubicBezTo>
                    <a:pt x="602" y="237"/>
                    <a:pt x="753" y="279"/>
                    <a:pt x="899" y="359"/>
                  </a:cubicBezTo>
                  <a:cubicBezTo>
                    <a:pt x="919" y="371"/>
                    <a:pt x="939" y="376"/>
                    <a:pt x="957" y="376"/>
                  </a:cubicBezTo>
                  <a:cubicBezTo>
                    <a:pt x="1062" y="376"/>
                    <a:pt x="1131" y="218"/>
                    <a:pt x="1017" y="156"/>
                  </a:cubicBezTo>
                  <a:cubicBezTo>
                    <a:pt x="837" y="55"/>
                    <a:pt x="643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2893138" y="4304953"/>
              <a:ext cx="42989" cy="13290"/>
            </a:xfrm>
            <a:custGeom>
              <a:avLst/>
              <a:gdLst/>
              <a:ahLst/>
              <a:cxnLst/>
              <a:rect l="l" t="t" r="r" b="b"/>
              <a:pathLst>
                <a:path w="1213" h="375" extrusionOk="0">
                  <a:moveTo>
                    <a:pt x="512" y="0"/>
                  </a:moveTo>
                  <a:cubicBezTo>
                    <a:pt x="385" y="0"/>
                    <a:pt x="256" y="22"/>
                    <a:pt x="129" y="66"/>
                  </a:cubicBezTo>
                  <a:cubicBezTo>
                    <a:pt x="0" y="111"/>
                    <a:pt x="39" y="301"/>
                    <a:pt x="153" y="301"/>
                  </a:cubicBezTo>
                  <a:cubicBezTo>
                    <a:pt x="166" y="301"/>
                    <a:pt x="179" y="298"/>
                    <a:pt x="193" y="293"/>
                  </a:cubicBezTo>
                  <a:cubicBezTo>
                    <a:pt x="302" y="256"/>
                    <a:pt x="410" y="238"/>
                    <a:pt x="517" y="238"/>
                  </a:cubicBezTo>
                  <a:cubicBezTo>
                    <a:pt x="676" y="238"/>
                    <a:pt x="831" y="278"/>
                    <a:pt x="980" y="359"/>
                  </a:cubicBezTo>
                  <a:cubicBezTo>
                    <a:pt x="1000" y="370"/>
                    <a:pt x="1019" y="374"/>
                    <a:pt x="1038" y="374"/>
                  </a:cubicBezTo>
                  <a:cubicBezTo>
                    <a:pt x="1143" y="374"/>
                    <a:pt x="1212" y="217"/>
                    <a:pt x="1098" y="154"/>
                  </a:cubicBezTo>
                  <a:cubicBezTo>
                    <a:pt x="913" y="54"/>
                    <a:pt x="714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2760382" y="4388519"/>
              <a:ext cx="277034" cy="66840"/>
            </a:xfrm>
            <a:custGeom>
              <a:avLst/>
              <a:gdLst/>
              <a:ahLst/>
              <a:cxnLst/>
              <a:rect l="l" t="t" r="r" b="b"/>
              <a:pathLst>
                <a:path w="7817" h="1886" extrusionOk="0">
                  <a:moveTo>
                    <a:pt x="5965" y="1"/>
                  </a:moveTo>
                  <a:cubicBezTo>
                    <a:pt x="5965" y="1"/>
                    <a:pt x="5019" y="707"/>
                    <a:pt x="3892" y="1101"/>
                  </a:cubicBezTo>
                  <a:cubicBezTo>
                    <a:pt x="3517" y="1232"/>
                    <a:pt x="2879" y="1275"/>
                    <a:pt x="2195" y="1275"/>
                  </a:cubicBezTo>
                  <a:cubicBezTo>
                    <a:pt x="1417" y="1275"/>
                    <a:pt x="579" y="1219"/>
                    <a:pt x="0" y="1170"/>
                  </a:cubicBezTo>
                  <a:lnTo>
                    <a:pt x="0" y="1170"/>
                  </a:lnTo>
                  <a:cubicBezTo>
                    <a:pt x="66" y="1544"/>
                    <a:pt x="214" y="1867"/>
                    <a:pt x="214" y="1867"/>
                  </a:cubicBezTo>
                  <a:cubicBezTo>
                    <a:pt x="214" y="1867"/>
                    <a:pt x="954" y="1885"/>
                    <a:pt x="1770" y="1885"/>
                  </a:cubicBezTo>
                  <a:cubicBezTo>
                    <a:pt x="2402" y="1885"/>
                    <a:pt x="3079" y="1874"/>
                    <a:pt x="3491" y="1836"/>
                  </a:cubicBezTo>
                  <a:cubicBezTo>
                    <a:pt x="4436" y="1746"/>
                    <a:pt x="5808" y="923"/>
                    <a:pt x="5808" y="923"/>
                  </a:cubicBezTo>
                  <a:lnTo>
                    <a:pt x="6162" y="1836"/>
                  </a:lnTo>
                  <a:lnTo>
                    <a:pt x="7817" y="1836"/>
                  </a:lnTo>
                  <a:cubicBezTo>
                    <a:pt x="7817" y="1836"/>
                    <a:pt x="7703" y="1017"/>
                    <a:pt x="7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2594703" y="4309879"/>
              <a:ext cx="57023" cy="86544"/>
            </a:xfrm>
            <a:custGeom>
              <a:avLst/>
              <a:gdLst/>
              <a:ahLst/>
              <a:cxnLst/>
              <a:rect l="l" t="t" r="r" b="b"/>
              <a:pathLst>
                <a:path w="1609" h="2442" extrusionOk="0">
                  <a:moveTo>
                    <a:pt x="1514" y="1"/>
                  </a:moveTo>
                  <a:cubicBezTo>
                    <a:pt x="1506" y="1"/>
                    <a:pt x="1497" y="3"/>
                    <a:pt x="1488" y="6"/>
                  </a:cubicBezTo>
                  <a:cubicBezTo>
                    <a:pt x="551" y="405"/>
                    <a:pt x="1" y="1377"/>
                    <a:pt x="136" y="2385"/>
                  </a:cubicBezTo>
                  <a:cubicBezTo>
                    <a:pt x="141" y="2423"/>
                    <a:pt x="174" y="2442"/>
                    <a:pt x="203" y="2442"/>
                  </a:cubicBezTo>
                  <a:cubicBezTo>
                    <a:pt x="232" y="2442"/>
                    <a:pt x="259" y="2423"/>
                    <a:pt x="254" y="2385"/>
                  </a:cubicBezTo>
                  <a:cubicBezTo>
                    <a:pt x="123" y="1413"/>
                    <a:pt x="645" y="492"/>
                    <a:pt x="1546" y="108"/>
                  </a:cubicBezTo>
                  <a:cubicBezTo>
                    <a:pt x="1609" y="81"/>
                    <a:pt x="1571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2967455" y="4301126"/>
              <a:ext cx="50715" cy="95582"/>
            </a:xfrm>
            <a:custGeom>
              <a:avLst/>
              <a:gdLst/>
              <a:ahLst/>
              <a:cxnLst/>
              <a:rect l="l" t="t" r="r" b="b"/>
              <a:pathLst>
                <a:path w="1431" h="2697" extrusionOk="0">
                  <a:moveTo>
                    <a:pt x="1351" y="1"/>
                  </a:moveTo>
                  <a:cubicBezTo>
                    <a:pt x="1341" y="1"/>
                    <a:pt x="1331" y="4"/>
                    <a:pt x="1320" y="11"/>
                  </a:cubicBezTo>
                  <a:cubicBezTo>
                    <a:pt x="487" y="615"/>
                    <a:pt x="1" y="1611"/>
                    <a:pt x="43" y="2639"/>
                  </a:cubicBezTo>
                  <a:cubicBezTo>
                    <a:pt x="45" y="2678"/>
                    <a:pt x="75" y="2697"/>
                    <a:pt x="104" y="2697"/>
                  </a:cubicBezTo>
                  <a:cubicBezTo>
                    <a:pt x="134" y="2697"/>
                    <a:pt x="162" y="2678"/>
                    <a:pt x="160" y="2639"/>
                  </a:cubicBezTo>
                  <a:cubicBezTo>
                    <a:pt x="120" y="1654"/>
                    <a:pt x="580" y="693"/>
                    <a:pt x="1380" y="113"/>
                  </a:cubicBezTo>
                  <a:cubicBezTo>
                    <a:pt x="1431" y="77"/>
                    <a:pt x="1398" y="1"/>
                    <a:pt x="1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16"/>
          <p:cNvGrpSpPr/>
          <p:nvPr/>
        </p:nvGrpSpPr>
        <p:grpSpPr>
          <a:xfrm>
            <a:off x="5113836" y="1310707"/>
            <a:ext cx="679015" cy="1966211"/>
            <a:chOff x="3307567" y="1910957"/>
            <a:chExt cx="877733" cy="2541638"/>
          </a:xfrm>
        </p:grpSpPr>
        <p:sp>
          <p:nvSpPr>
            <p:cNvPr id="1075" name="Google Shape;1075;p16"/>
            <p:cNvSpPr/>
            <p:nvPr/>
          </p:nvSpPr>
          <p:spPr>
            <a:xfrm>
              <a:off x="3882962" y="2354728"/>
              <a:ext cx="216078" cy="454872"/>
            </a:xfrm>
            <a:custGeom>
              <a:avLst/>
              <a:gdLst/>
              <a:ahLst/>
              <a:cxnLst/>
              <a:rect l="l" t="t" r="r" b="b"/>
              <a:pathLst>
                <a:path w="6097" h="12835" extrusionOk="0">
                  <a:moveTo>
                    <a:pt x="1080" y="0"/>
                  </a:moveTo>
                  <a:lnTo>
                    <a:pt x="1" y="9075"/>
                  </a:lnTo>
                  <a:cubicBezTo>
                    <a:pt x="1" y="9075"/>
                    <a:pt x="1439" y="12834"/>
                    <a:pt x="3199" y="12834"/>
                  </a:cubicBezTo>
                  <a:cubicBezTo>
                    <a:pt x="3438" y="12834"/>
                    <a:pt x="3683" y="12765"/>
                    <a:pt x="3931" y="12608"/>
                  </a:cubicBezTo>
                  <a:cubicBezTo>
                    <a:pt x="6005" y="11291"/>
                    <a:pt x="6096" y="8376"/>
                    <a:pt x="5622" y="6619"/>
                  </a:cubicBezTo>
                  <a:cubicBezTo>
                    <a:pt x="5511" y="6202"/>
                    <a:pt x="5034" y="5194"/>
                    <a:pt x="3931" y="3666"/>
                  </a:cubicBezTo>
                  <a:cubicBezTo>
                    <a:pt x="3013" y="2392"/>
                    <a:pt x="1080" y="0"/>
                    <a:pt x="1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932860" y="2544718"/>
              <a:ext cx="112026" cy="110750"/>
            </a:xfrm>
            <a:custGeom>
              <a:avLst/>
              <a:gdLst/>
              <a:ahLst/>
              <a:cxnLst/>
              <a:rect l="l" t="t" r="r" b="b"/>
              <a:pathLst>
                <a:path w="3161" h="3125" extrusionOk="0">
                  <a:moveTo>
                    <a:pt x="2497" y="1"/>
                  </a:moveTo>
                  <a:cubicBezTo>
                    <a:pt x="1997" y="1"/>
                    <a:pt x="964" y="398"/>
                    <a:pt x="310" y="1196"/>
                  </a:cubicBezTo>
                  <a:cubicBezTo>
                    <a:pt x="1" y="1571"/>
                    <a:pt x="314" y="2343"/>
                    <a:pt x="314" y="2343"/>
                  </a:cubicBezTo>
                  <a:lnTo>
                    <a:pt x="737" y="2897"/>
                  </a:lnTo>
                  <a:lnTo>
                    <a:pt x="2381" y="3124"/>
                  </a:lnTo>
                  <a:lnTo>
                    <a:pt x="3161" y="2067"/>
                  </a:lnTo>
                  <a:cubicBezTo>
                    <a:pt x="3161" y="2067"/>
                    <a:pt x="2795" y="198"/>
                    <a:pt x="2786" y="137"/>
                  </a:cubicBezTo>
                  <a:cubicBezTo>
                    <a:pt x="2774" y="46"/>
                    <a:pt x="2666" y="1"/>
                    <a:pt x="2497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933782" y="2485889"/>
              <a:ext cx="177023" cy="175924"/>
            </a:xfrm>
            <a:custGeom>
              <a:avLst/>
              <a:gdLst/>
              <a:ahLst/>
              <a:cxnLst/>
              <a:rect l="l" t="t" r="r" b="b"/>
              <a:pathLst>
                <a:path w="4995" h="4964" extrusionOk="0">
                  <a:moveTo>
                    <a:pt x="4532" y="0"/>
                  </a:moveTo>
                  <a:cubicBezTo>
                    <a:pt x="4531" y="0"/>
                    <a:pt x="4530" y="0"/>
                    <a:pt x="4530" y="0"/>
                  </a:cubicBezTo>
                  <a:lnTo>
                    <a:pt x="2684" y="9"/>
                  </a:lnTo>
                  <a:cubicBezTo>
                    <a:pt x="2476" y="10"/>
                    <a:pt x="2256" y="158"/>
                    <a:pt x="2148" y="376"/>
                  </a:cubicBezTo>
                  <a:lnTo>
                    <a:pt x="164" y="4315"/>
                  </a:lnTo>
                  <a:cubicBezTo>
                    <a:pt x="1" y="4639"/>
                    <a:pt x="148" y="4964"/>
                    <a:pt x="460" y="4964"/>
                  </a:cubicBezTo>
                  <a:cubicBezTo>
                    <a:pt x="462" y="4964"/>
                    <a:pt x="463" y="4964"/>
                    <a:pt x="464" y="4964"/>
                  </a:cubicBezTo>
                  <a:lnTo>
                    <a:pt x="2312" y="4955"/>
                  </a:lnTo>
                  <a:cubicBezTo>
                    <a:pt x="2520" y="4954"/>
                    <a:pt x="2739" y="4806"/>
                    <a:pt x="2847" y="4589"/>
                  </a:cubicBezTo>
                  <a:lnTo>
                    <a:pt x="4832" y="649"/>
                  </a:lnTo>
                  <a:cubicBezTo>
                    <a:pt x="4995" y="324"/>
                    <a:pt x="4846" y="0"/>
                    <a:pt x="4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940409" y="2485889"/>
              <a:ext cx="177023" cy="175924"/>
            </a:xfrm>
            <a:custGeom>
              <a:avLst/>
              <a:gdLst/>
              <a:ahLst/>
              <a:cxnLst/>
              <a:rect l="l" t="t" r="r" b="b"/>
              <a:pathLst>
                <a:path w="4995" h="4964" extrusionOk="0">
                  <a:moveTo>
                    <a:pt x="4533" y="0"/>
                  </a:moveTo>
                  <a:cubicBezTo>
                    <a:pt x="4532" y="0"/>
                    <a:pt x="4531" y="0"/>
                    <a:pt x="4531" y="0"/>
                  </a:cubicBezTo>
                  <a:lnTo>
                    <a:pt x="2683" y="9"/>
                  </a:lnTo>
                  <a:cubicBezTo>
                    <a:pt x="2475" y="10"/>
                    <a:pt x="2256" y="158"/>
                    <a:pt x="2148" y="376"/>
                  </a:cubicBezTo>
                  <a:lnTo>
                    <a:pt x="163" y="4315"/>
                  </a:lnTo>
                  <a:cubicBezTo>
                    <a:pt x="0" y="4639"/>
                    <a:pt x="148" y="4964"/>
                    <a:pt x="460" y="4964"/>
                  </a:cubicBezTo>
                  <a:cubicBezTo>
                    <a:pt x="461" y="4964"/>
                    <a:pt x="462" y="4964"/>
                    <a:pt x="464" y="4964"/>
                  </a:cubicBezTo>
                  <a:lnTo>
                    <a:pt x="2311" y="4955"/>
                  </a:lnTo>
                  <a:cubicBezTo>
                    <a:pt x="2519" y="4954"/>
                    <a:pt x="2737" y="4804"/>
                    <a:pt x="2847" y="4589"/>
                  </a:cubicBezTo>
                  <a:lnTo>
                    <a:pt x="4831" y="649"/>
                  </a:lnTo>
                  <a:cubicBezTo>
                    <a:pt x="4994" y="324"/>
                    <a:pt x="4846" y="0"/>
                    <a:pt x="4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4021069" y="2558362"/>
              <a:ext cx="32038" cy="31329"/>
            </a:xfrm>
            <a:custGeom>
              <a:avLst/>
              <a:gdLst/>
              <a:ahLst/>
              <a:cxnLst/>
              <a:rect l="l" t="t" r="r" b="b"/>
              <a:pathLst>
                <a:path w="904" h="884" extrusionOk="0">
                  <a:moveTo>
                    <a:pt x="628" y="1"/>
                  </a:moveTo>
                  <a:cubicBezTo>
                    <a:pt x="434" y="3"/>
                    <a:pt x="195" y="200"/>
                    <a:pt x="98" y="445"/>
                  </a:cubicBezTo>
                  <a:cubicBezTo>
                    <a:pt x="1" y="686"/>
                    <a:pt x="78" y="883"/>
                    <a:pt x="272" y="883"/>
                  </a:cubicBezTo>
                  <a:cubicBezTo>
                    <a:pt x="273" y="883"/>
                    <a:pt x="275" y="883"/>
                    <a:pt x="276" y="883"/>
                  </a:cubicBezTo>
                  <a:cubicBezTo>
                    <a:pt x="470" y="882"/>
                    <a:pt x="707" y="684"/>
                    <a:pt x="806" y="441"/>
                  </a:cubicBezTo>
                  <a:cubicBezTo>
                    <a:pt x="904" y="197"/>
                    <a:pt x="82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4021636" y="2499781"/>
              <a:ext cx="18110" cy="17649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355" y="1"/>
                  </a:moveTo>
                  <a:cubicBezTo>
                    <a:pt x="246" y="1"/>
                    <a:pt x="112" y="113"/>
                    <a:pt x="56" y="250"/>
                  </a:cubicBezTo>
                  <a:cubicBezTo>
                    <a:pt x="1" y="387"/>
                    <a:pt x="47" y="498"/>
                    <a:pt x="156" y="498"/>
                  </a:cubicBezTo>
                  <a:cubicBezTo>
                    <a:pt x="267" y="498"/>
                    <a:pt x="400" y="385"/>
                    <a:pt x="455" y="249"/>
                  </a:cubicBezTo>
                  <a:cubicBezTo>
                    <a:pt x="511" y="112"/>
                    <a:pt x="466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4023125" y="2532279"/>
              <a:ext cx="97425" cy="95653"/>
            </a:xfrm>
            <a:custGeom>
              <a:avLst/>
              <a:gdLst/>
              <a:ahLst/>
              <a:cxnLst/>
              <a:rect l="l" t="t" r="r" b="b"/>
              <a:pathLst>
                <a:path w="2749" h="2699" extrusionOk="0">
                  <a:moveTo>
                    <a:pt x="2047" y="1"/>
                  </a:moveTo>
                  <a:cubicBezTo>
                    <a:pt x="1805" y="1"/>
                    <a:pt x="1429" y="186"/>
                    <a:pt x="1123" y="186"/>
                  </a:cubicBezTo>
                  <a:cubicBezTo>
                    <a:pt x="1108" y="186"/>
                    <a:pt x="1094" y="185"/>
                    <a:pt x="1079" y="184"/>
                  </a:cubicBezTo>
                  <a:cubicBezTo>
                    <a:pt x="1079" y="184"/>
                    <a:pt x="851" y="244"/>
                    <a:pt x="1015" y="451"/>
                  </a:cubicBezTo>
                  <a:cubicBezTo>
                    <a:pt x="1180" y="657"/>
                    <a:pt x="1687" y="570"/>
                    <a:pt x="1781" y="607"/>
                  </a:cubicBezTo>
                  <a:cubicBezTo>
                    <a:pt x="1876" y="644"/>
                    <a:pt x="1664" y="929"/>
                    <a:pt x="1664" y="929"/>
                  </a:cubicBezTo>
                  <a:cubicBezTo>
                    <a:pt x="1664" y="929"/>
                    <a:pt x="909" y="660"/>
                    <a:pt x="496" y="660"/>
                  </a:cubicBezTo>
                  <a:cubicBezTo>
                    <a:pt x="404" y="660"/>
                    <a:pt x="328" y="674"/>
                    <a:pt x="282" y="707"/>
                  </a:cubicBezTo>
                  <a:cubicBezTo>
                    <a:pt x="30" y="889"/>
                    <a:pt x="1115" y="1460"/>
                    <a:pt x="1115" y="1460"/>
                  </a:cubicBezTo>
                  <a:cubicBezTo>
                    <a:pt x="1115" y="1460"/>
                    <a:pt x="682" y="1318"/>
                    <a:pt x="397" y="1318"/>
                  </a:cubicBezTo>
                  <a:cubicBezTo>
                    <a:pt x="326" y="1318"/>
                    <a:pt x="264" y="1327"/>
                    <a:pt x="221" y="1349"/>
                  </a:cubicBezTo>
                  <a:cubicBezTo>
                    <a:pt x="0" y="1460"/>
                    <a:pt x="769" y="1968"/>
                    <a:pt x="769" y="1968"/>
                  </a:cubicBezTo>
                  <a:cubicBezTo>
                    <a:pt x="769" y="1968"/>
                    <a:pt x="648" y="1934"/>
                    <a:pt x="518" y="1934"/>
                  </a:cubicBezTo>
                  <a:cubicBezTo>
                    <a:pt x="396" y="1934"/>
                    <a:pt x="266" y="1964"/>
                    <a:pt x="222" y="2082"/>
                  </a:cubicBezTo>
                  <a:cubicBezTo>
                    <a:pt x="133" y="2327"/>
                    <a:pt x="278" y="2466"/>
                    <a:pt x="513" y="2601"/>
                  </a:cubicBezTo>
                  <a:cubicBezTo>
                    <a:pt x="634" y="2671"/>
                    <a:pt x="767" y="2698"/>
                    <a:pt x="885" y="2698"/>
                  </a:cubicBezTo>
                  <a:cubicBezTo>
                    <a:pt x="995" y="2698"/>
                    <a:pt x="1092" y="2675"/>
                    <a:pt x="1155" y="2641"/>
                  </a:cubicBezTo>
                  <a:cubicBezTo>
                    <a:pt x="1286" y="2572"/>
                    <a:pt x="1274" y="2291"/>
                    <a:pt x="1274" y="2291"/>
                  </a:cubicBezTo>
                  <a:cubicBezTo>
                    <a:pt x="1274" y="2291"/>
                    <a:pt x="1771" y="2203"/>
                    <a:pt x="1835" y="2043"/>
                  </a:cubicBezTo>
                  <a:cubicBezTo>
                    <a:pt x="1899" y="1883"/>
                    <a:pt x="1814" y="1737"/>
                    <a:pt x="1814" y="1737"/>
                  </a:cubicBezTo>
                  <a:lnTo>
                    <a:pt x="1814" y="1737"/>
                  </a:lnTo>
                  <a:cubicBezTo>
                    <a:pt x="1814" y="1737"/>
                    <a:pt x="1826" y="1739"/>
                    <a:pt x="1848" y="1739"/>
                  </a:cubicBezTo>
                  <a:cubicBezTo>
                    <a:pt x="1913" y="1739"/>
                    <a:pt x="2059" y="1723"/>
                    <a:pt x="2158" y="1589"/>
                  </a:cubicBezTo>
                  <a:cubicBezTo>
                    <a:pt x="2291" y="1413"/>
                    <a:pt x="2229" y="1263"/>
                    <a:pt x="2229" y="1263"/>
                  </a:cubicBezTo>
                  <a:cubicBezTo>
                    <a:pt x="2229" y="1263"/>
                    <a:pt x="2513" y="947"/>
                    <a:pt x="2631" y="748"/>
                  </a:cubicBezTo>
                  <a:cubicBezTo>
                    <a:pt x="2749" y="549"/>
                    <a:pt x="2419" y="267"/>
                    <a:pt x="2228" y="65"/>
                  </a:cubicBezTo>
                  <a:cubicBezTo>
                    <a:pt x="2185" y="18"/>
                    <a:pt x="2122" y="1"/>
                    <a:pt x="2047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562093" y="1932929"/>
              <a:ext cx="353408" cy="397637"/>
            </a:xfrm>
            <a:custGeom>
              <a:avLst/>
              <a:gdLst/>
              <a:ahLst/>
              <a:cxnLst/>
              <a:rect l="l" t="t" r="r" b="b"/>
              <a:pathLst>
                <a:path w="9972" h="11220" extrusionOk="0">
                  <a:moveTo>
                    <a:pt x="4871" y="0"/>
                  </a:moveTo>
                  <a:cubicBezTo>
                    <a:pt x="3592" y="0"/>
                    <a:pt x="2768" y="820"/>
                    <a:pt x="2480" y="1235"/>
                  </a:cubicBezTo>
                  <a:cubicBezTo>
                    <a:pt x="1811" y="2195"/>
                    <a:pt x="1700" y="3032"/>
                    <a:pt x="1550" y="4325"/>
                  </a:cubicBezTo>
                  <a:cubicBezTo>
                    <a:pt x="1109" y="8130"/>
                    <a:pt x="0" y="9348"/>
                    <a:pt x="0" y="9348"/>
                  </a:cubicBezTo>
                  <a:cubicBezTo>
                    <a:pt x="0" y="9348"/>
                    <a:pt x="2238" y="10318"/>
                    <a:pt x="4024" y="10396"/>
                  </a:cubicBezTo>
                  <a:cubicBezTo>
                    <a:pt x="4024" y="10396"/>
                    <a:pt x="6249" y="10449"/>
                    <a:pt x="7116" y="10834"/>
                  </a:cubicBezTo>
                  <a:cubicBezTo>
                    <a:pt x="7533" y="11020"/>
                    <a:pt x="7942" y="11220"/>
                    <a:pt x="8319" y="11220"/>
                  </a:cubicBezTo>
                  <a:cubicBezTo>
                    <a:pt x="8724" y="11220"/>
                    <a:pt x="9091" y="10989"/>
                    <a:pt x="9392" y="10261"/>
                  </a:cubicBezTo>
                  <a:cubicBezTo>
                    <a:pt x="9972" y="8856"/>
                    <a:pt x="8846" y="7603"/>
                    <a:pt x="8846" y="7603"/>
                  </a:cubicBezTo>
                  <a:cubicBezTo>
                    <a:pt x="8846" y="7603"/>
                    <a:pt x="8343" y="6873"/>
                    <a:pt x="8181" y="5666"/>
                  </a:cubicBezTo>
                  <a:cubicBezTo>
                    <a:pt x="8046" y="4659"/>
                    <a:pt x="8967" y="2642"/>
                    <a:pt x="8373" y="1555"/>
                  </a:cubicBezTo>
                  <a:cubicBezTo>
                    <a:pt x="7848" y="596"/>
                    <a:pt x="7133" y="480"/>
                    <a:pt x="6818" y="480"/>
                  </a:cubicBezTo>
                  <a:cubicBezTo>
                    <a:pt x="6718" y="480"/>
                    <a:pt x="6658" y="491"/>
                    <a:pt x="6658" y="491"/>
                  </a:cubicBezTo>
                  <a:cubicBezTo>
                    <a:pt x="5990" y="136"/>
                    <a:pt x="539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771115" y="2039673"/>
              <a:ext cx="105221" cy="113798"/>
            </a:xfrm>
            <a:custGeom>
              <a:avLst/>
              <a:gdLst/>
              <a:ahLst/>
              <a:cxnLst/>
              <a:rect l="l" t="t" r="r" b="b"/>
              <a:pathLst>
                <a:path w="2969" h="3211" extrusionOk="0">
                  <a:moveTo>
                    <a:pt x="1484" y="0"/>
                  </a:moveTo>
                  <a:cubicBezTo>
                    <a:pt x="666" y="0"/>
                    <a:pt x="1" y="719"/>
                    <a:pt x="1" y="1605"/>
                  </a:cubicBezTo>
                  <a:cubicBezTo>
                    <a:pt x="1" y="2492"/>
                    <a:pt x="666" y="3210"/>
                    <a:pt x="1484" y="3210"/>
                  </a:cubicBezTo>
                  <a:cubicBezTo>
                    <a:pt x="2304" y="3210"/>
                    <a:pt x="2969" y="2492"/>
                    <a:pt x="2969" y="1605"/>
                  </a:cubicBezTo>
                  <a:cubicBezTo>
                    <a:pt x="2969" y="719"/>
                    <a:pt x="2304" y="0"/>
                    <a:pt x="1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454322" y="2218287"/>
              <a:ext cx="449946" cy="469651"/>
            </a:xfrm>
            <a:custGeom>
              <a:avLst/>
              <a:gdLst/>
              <a:ahLst/>
              <a:cxnLst/>
              <a:rect l="l" t="t" r="r" b="b"/>
              <a:pathLst>
                <a:path w="12696" h="13252" extrusionOk="0">
                  <a:moveTo>
                    <a:pt x="5999" y="1"/>
                  </a:moveTo>
                  <a:cubicBezTo>
                    <a:pt x="5999" y="1"/>
                    <a:pt x="2307" y="1352"/>
                    <a:pt x="1154" y="2042"/>
                  </a:cubicBezTo>
                  <a:cubicBezTo>
                    <a:pt x="1" y="2733"/>
                    <a:pt x="2937" y="10834"/>
                    <a:pt x="3272" y="12254"/>
                  </a:cubicBezTo>
                  <a:cubicBezTo>
                    <a:pt x="3438" y="12962"/>
                    <a:pt x="5257" y="13251"/>
                    <a:pt x="7031" y="13251"/>
                  </a:cubicBezTo>
                  <a:cubicBezTo>
                    <a:pt x="8816" y="13251"/>
                    <a:pt x="10555" y="12959"/>
                    <a:pt x="10521" y="12506"/>
                  </a:cubicBezTo>
                  <a:cubicBezTo>
                    <a:pt x="10156" y="7476"/>
                    <a:pt x="12695" y="5298"/>
                    <a:pt x="12304" y="3627"/>
                  </a:cubicBezTo>
                  <a:cubicBezTo>
                    <a:pt x="12030" y="2469"/>
                    <a:pt x="8617" y="615"/>
                    <a:pt x="8617" y="615"/>
                  </a:cubicBezTo>
                  <a:lnTo>
                    <a:pt x="5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594024" y="2288988"/>
              <a:ext cx="268210" cy="70774"/>
            </a:xfrm>
            <a:custGeom>
              <a:avLst/>
              <a:gdLst/>
              <a:ahLst/>
              <a:cxnLst/>
              <a:rect l="l" t="t" r="r" b="b"/>
              <a:pathLst>
                <a:path w="7568" h="1997" extrusionOk="0">
                  <a:moveTo>
                    <a:pt x="6942" y="0"/>
                  </a:moveTo>
                  <a:cubicBezTo>
                    <a:pt x="5906" y="695"/>
                    <a:pt x="4302" y="875"/>
                    <a:pt x="2917" y="875"/>
                  </a:cubicBezTo>
                  <a:cubicBezTo>
                    <a:pt x="1441" y="875"/>
                    <a:pt x="214" y="670"/>
                    <a:pt x="191" y="666"/>
                  </a:cubicBezTo>
                  <a:lnTo>
                    <a:pt x="0" y="1771"/>
                  </a:lnTo>
                  <a:cubicBezTo>
                    <a:pt x="102" y="1788"/>
                    <a:pt x="1346" y="1996"/>
                    <a:pt x="2881" y="1996"/>
                  </a:cubicBezTo>
                  <a:cubicBezTo>
                    <a:pt x="3152" y="1996"/>
                    <a:pt x="3431" y="1990"/>
                    <a:pt x="3715" y="1975"/>
                  </a:cubicBezTo>
                  <a:cubicBezTo>
                    <a:pt x="5068" y="1901"/>
                    <a:pt x="6520" y="1633"/>
                    <a:pt x="7567" y="931"/>
                  </a:cubicBez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601041" y="2388360"/>
              <a:ext cx="268210" cy="70774"/>
            </a:xfrm>
            <a:custGeom>
              <a:avLst/>
              <a:gdLst/>
              <a:ahLst/>
              <a:cxnLst/>
              <a:rect l="l" t="t" r="r" b="b"/>
              <a:pathLst>
                <a:path w="7568" h="1997" extrusionOk="0">
                  <a:moveTo>
                    <a:pt x="6942" y="1"/>
                  </a:moveTo>
                  <a:cubicBezTo>
                    <a:pt x="5905" y="695"/>
                    <a:pt x="4301" y="875"/>
                    <a:pt x="2917" y="875"/>
                  </a:cubicBezTo>
                  <a:cubicBezTo>
                    <a:pt x="1440" y="875"/>
                    <a:pt x="214" y="670"/>
                    <a:pt x="189" y="667"/>
                  </a:cubicBezTo>
                  <a:lnTo>
                    <a:pt x="0" y="1771"/>
                  </a:lnTo>
                  <a:cubicBezTo>
                    <a:pt x="100" y="1788"/>
                    <a:pt x="1345" y="1997"/>
                    <a:pt x="2880" y="1997"/>
                  </a:cubicBezTo>
                  <a:cubicBezTo>
                    <a:pt x="3151" y="1997"/>
                    <a:pt x="3431" y="1990"/>
                    <a:pt x="3715" y="1975"/>
                  </a:cubicBezTo>
                  <a:cubicBezTo>
                    <a:pt x="5065" y="1904"/>
                    <a:pt x="6517" y="1635"/>
                    <a:pt x="7567" y="931"/>
                  </a:cubicBez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607952" y="2487838"/>
              <a:ext cx="268210" cy="70738"/>
            </a:xfrm>
            <a:custGeom>
              <a:avLst/>
              <a:gdLst/>
              <a:ahLst/>
              <a:cxnLst/>
              <a:rect l="l" t="t" r="r" b="b"/>
              <a:pathLst>
                <a:path w="7568" h="1996" extrusionOk="0">
                  <a:moveTo>
                    <a:pt x="6942" y="1"/>
                  </a:moveTo>
                  <a:cubicBezTo>
                    <a:pt x="5907" y="694"/>
                    <a:pt x="4304" y="874"/>
                    <a:pt x="2920" y="874"/>
                  </a:cubicBezTo>
                  <a:cubicBezTo>
                    <a:pt x="1442" y="874"/>
                    <a:pt x="214" y="669"/>
                    <a:pt x="191" y="665"/>
                  </a:cubicBezTo>
                  <a:lnTo>
                    <a:pt x="0" y="1770"/>
                  </a:lnTo>
                  <a:cubicBezTo>
                    <a:pt x="102" y="1787"/>
                    <a:pt x="1346" y="1995"/>
                    <a:pt x="2881" y="1995"/>
                  </a:cubicBezTo>
                  <a:cubicBezTo>
                    <a:pt x="3151" y="1995"/>
                    <a:pt x="3431" y="1989"/>
                    <a:pt x="3715" y="1974"/>
                  </a:cubicBezTo>
                  <a:cubicBezTo>
                    <a:pt x="5068" y="1901"/>
                    <a:pt x="6520" y="1632"/>
                    <a:pt x="7567" y="930"/>
                  </a:cubicBez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614898" y="2587210"/>
              <a:ext cx="268210" cy="70738"/>
            </a:xfrm>
            <a:custGeom>
              <a:avLst/>
              <a:gdLst/>
              <a:ahLst/>
              <a:cxnLst/>
              <a:rect l="l" t="t" r="r" b="b"/>
              <a:pathLst>
                <a:path w="7568" h="1996" extrusionOk="0">
                  <a:moveTo>
                    <a:pt x="6943" y="1"/>
                  </a:moveTo>
                  <a:cubicBezTo>
                    <a:pt x="5906" y="694"/>
                    <a:pt x="4303" y="874"/>
                    <a:pt x="2919" y="874"/>
                  </a:cubicBezTo>
                  <a:cubicBezTo>
                    <a:pt x="1442" y="874"/>
                    <a:pt x="214" y="669"/>
                    <a:pt x="190" y="666"/>
                  </a:cubicBezTo>
                  <a:lnTo>
                    <a:pt x="0" y="1770"/>
                  </a:lnTo>
                  <a:cubicBezTo>
                    <a:pt x="101" y="1787"/>
                    <a:pt x="1345" y="1995"/>
                    <a:pt x="2881" y="1995"/>
                  </a:cubicBezTo>
                  <a:cubicBezTo>
                    <a:pt x="3151" y="1995"/>
                    <a:pt x="3431" y="1989"/>
                    <a:pt x="3716" y="1974"/>
                  </a:cubicBezTo>
                  <a:cubicBezTo>
                    <a:pt x="5068" y="1903"/>
                    <a:pt x="6520" y="1632"/>
                    <a:pt x="7568" y="930"/>
                  </a:cubicBezTo>
                  <a:lnTo>
                    <a:pt x="6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805030" y="2389281"/>
              <a:ext cx="113833" cy="199988"/>
            </a:xfrm>
            <a:custGeom>
              <a:avLst/>
              <a:gdLst/>
              <a:ahLst/>
              <a:cxnLst/>
              <a:rect l="l" t="t" r="r" b="b"/>
              <a:pathLst>
                <a:path w="3212" h="5643" extrusionOk="0">
                  <a:moveTo>
                    <a:pt x="1490" y="0"/>
                  </a:moveTo>
                  <a:cubicBezTo>
                    <a:pt x="1489" y="1"/>
                    <a:pt x="1" y="5643"/>
                    <a:pt x="342" y="5643"/>
                  </a:cubicBezTo>
                  <a:cubicBezTo>
                    <a:pt x="352" y="5643"/>
                    <a:pt x="365" y="5637"/>
                    <a:pt x="379" y="5626"/>
                  </a:cubicBezTo>
                  <a:cubicBezTo>
                    <a:pt x="849" y="5253"/>
                    <a:pt x="3212" y="3697"/>
                    <a:pt x="2247" y="2080"/>
                  </a:cubicBezTo>
                  <a:cubicBezTo>
                    <a:pt x="1448" y="741"/>
                    <a:pt x="1490" y="0"/>
                    <a:pt x="1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538278" y="2611486"/>
              <a:ext cx="317436" cy="198287"/>
            </a:xfrm>
            <a:custGeom>
              <a:avLst/>
              <a:gdLst/>
              <a:ahLst/>
              <a:cxnLst/>
              <a:rect l="l" t="t" r="r" b="b"/>
              <a:pathLst>
                <a:path w="8957" h="5595" extrusionOk="0">
                  <a:moveTo>
                    <a:pt x="534" y="1"/>
                  </a:moveTo>
                  <a:cubicBezTo>
                    <a:pt x="534" y="1"/>
                    <a:pt x="840" y="1737"/>
                    <a:pt x="0" y="4388"/>
                  </a:cubicBezTo>
                  <a:cubicBezTo>
                    <a:pt x="0" y="4388"/>
                    <a:pt x="1398" y="5595"/>
                    <a:pt x="3887" y="5595"/>
                  </a:cubicBezTo>
                  <a:cubicBezTo>
                    <a:pt x="5261" y="5595"/>
                    <a:pt x="6968" y="5227"/>
                    <a:pt x="8957" y="4085"/>
                  </a:cubicBezTo>
                  <a:lnTo>
                    <a:pt x="8152" y="141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547457" y="2445984"/>
              <a:ext cx="68293" cy="242906"/>
            </a:xfrm>
            <a:custGeom>
              <a:avLst/>
              <a:gdLst/>
              <a:ahLst/>
              <a:cxnLst/>
              <a:rect l="l" t="t" r="r" b="b"/>
              <a:pathLst>
                <a:path w="1927" h="6854" extrusionOk="0">
                  <a:moveTo>
                    <a:pt x="89" y="1"/>
                  </a:moveTo>
                  <a:cubicBezTo>
                    <a:pt x="46" y="1"/>
                    <a:pt x="1" y="57"/>
                    <a:pt x="33" y="107"/>
                  </a:cubicBezTo>
                  <a:cubicBezTo>
                    <a:pt x="1306" y="2068"/>
                    <a:pt x="1792" y="4481"/>
                    <a:pt x="1394" y="6786"/>
                  </a:cubicBezTo>
                  <a:cubicBezTo>
                    <a:pt x="1386" y="6829"/>
                    <a:pt x="1420" y="6853"/>
                    <a:pt x="1455" y="6853"/>
                  </a:cubicBezTo>
                  <a:cubicBezTo>
                    <a:pt x="1484" y="6853"/>
                    <a:pt x="1514" y="6836"/>
                    <a:pt x="1521" y="6800"/>
                  </a:cubicBezTo>
                  <a:cubicBezTo>
                    <a:pt x="1926" y="4463"/>
                    <a:pt x="1422" y="2017"/>
                    <a:pt x="133" y="26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663485" y="2100416"/>
              <a:ext cx="111707" cy="163804"/>
            </a:xfrm>
            <a:custGeom>
              <a:avLst/>
              <a:gdLst/>
              <a:ahLst/>
              <a:cxnLst/>
              <a:rect l="l" t="t" r="r" b="b"/>
              <a:pathLst>
                <a:path w="3152" h="4622" extrusionOk="0">
                  <a:moveTo>
                    <a:pt x="1081" y="0"/>
                  </a:moveTo>
                  <a:lnTo>
                    <a:pt x="0" y="3765"/>
                  </a:lnTo>
                  <a:cubicBezTo>
                    <a:pt x="0" y="3765"/>
                    <a:pt x="813" y="4621"/>
                    <a:pt x="1945" y="4621"/>
                  </a:cubicBezTo>
                  <a:cubicBezTo>
                    <a:pt x="2318" y="4621"/>
                    <a:pt x="2727" y="4528"/>
                    <a:pt x="3152" y="4281"/>
                  </a:cubicBezTo>
                  <a:lnTo>
                    <a:pt x="3121" y="3326"/>
                  </a:lnTo>
                  <a:lnTo>
                    <a:pt x="3086" y="2285"/>
                  </a:lnTo>
                  <a:lnTo>
                    <a:pt x="3064" y="1555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712569" y="2144148"/>
              <a:ext cx="62197" cy="93668"/>
            </a:xfrm>
            <a:custGeom>
              <a:avLst/>
              <a:gdLst/>
              <a:ahLst/>
              <a:cxnLst/>
              <a:rect l="l" t="t" r="r" b="b"/>
              <a:pathLst>
                <a:path w="1755" h="2643" extrusionOk="0">
                  <a:moveTo>
                    <a:pt x="0" y="0"/>
                  </a:moveTo>
                  <a:lnTo>
                    <a:pt x="0" y="0"/>
                  </a:lnTo>
                  <a:cubicBezTo>
                    <a:pt x="662" y="1891"/>
                    <a:pt x="1459" y="2640"/>
                    <a:pt x="1754" y="2642"/>
                  </a:cubicBezTo>
                  <a:lnTo>
                    <a:pt x="1703" y="1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651684" y="1971842"/>
              <a:ext cx="204453" cy="209557"/>
            </a:xfrm>
            <a:custGeom>
              <a:avLst/>
              <a:gdLst/>
              <a:ahLst/>
              <a:cxnLst/>
              <a:rect l="l" t="t" r="r" b="b"/>
              <a:pathLst>
                <a:path w="5769" h="5913" extrusionOk="0">
                  <a:moveTo>
                    <a:pt x="2854" y="1"/>
                  </a:moveTo>
                  <a:cubicBezTo>
                    <a:pt x="1" y="1"/>
                    <a:pt x="564" y="2066"/>
                    <a:pt x="759" y="3039"/>
                  </a:cubicBezTo>
                  <a:cubicBezTo>
                    <a:pt x="906" y="3766"/>
                    <a:pt x="1086" y="4020"/>
                    <a:pt x="1555" y="4754"/>
                  </a:cubicBezTo>
                  <a:cubicBezTo>
                    <a:pt x="1970" y="5411"/>
                    <a:pt x="2749" y="5789"/>
                    <a:pt x="3156" y="5857"/>
                  </a:cubicBezTo>
                  <a:cubicBezTo>
                    <a:pt x="3372" y="5893"/>
                    <a:pt x="3572" y="5912"/>
                    <a:pt x="3756" y="5912"/>
                  </a:cubicBezTo>
                  <a:cubicBezTo>
                    <a:pt x="4839" y="5912"/>
                    <a:pt x="5382" y="5260"/>
                    <a:pt x="5370" y="3517"/>
                  </a:cubicBezTo>
                  <a:cubicBezTo>
                    <a:pt x="5361" y="2250"/>
                    <a:pt x="5768" y="1580"/>
                    <a:pt x="5489" y="1067"/>
                  </a:cubicBezTo>
                  <a:cubicBezTo>
                    <a:pt x="5469" y="1042"/>
                    <a:pt x="5449" y="1019"/>
                    <a:pt x="5429" y="996"/>
                  </a:cubicBezTo>
                  <a:cubicBezTo>
                    <a:pt x="4951" y="441"/>
                    <a:pt x="4268" y="104"/>
                    <a:pt x="3538" y="35"/>
                  </a:cubicBezTo>
                  <a:cubicBezTo>
                    <a:pt x="3290" y="12"/>
                    <a:pt x="3063" y="1"/>
                    <a:pt x="2854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652889" y="1961139"/>
              <a:ext cx="201831" cy="113833"/>
            </a:xfrm>
            <a:custGeom>
              <a:avLst/>
              <a:gdLst/>
              <a:ahLst/>
              <a:cxnLst/>
              <a:rect l="l" t="t" r="r" b="b"/>
              <a:pathLst>
                <a:path w="5695" h="3212" extrusionOk="0">
                  <a:moveTo>
                    <a:pt x="2458" y="1"/>
                  </a:moveTo>
                  <a:cubicBezTo>
                    <a:pt x="1696" y="1"/>
                    <a:pt x="990" y="139"/>
                    <a:pt x="662" y="409"/>
                  </a:cubicBezTo>
                  <a:cubicBezTo>
                    <a:pt x="0" y="945"/>
                    <a:pt x="452" y="3069"/>
                    <a:pt x="452" y="3069"/>
                  </a:cubicBezTo>
                  <a:cubicBezTo>
                    <a:pt x="452" y="3069"/>
                    <a:pt x="838" y="3211"/>
                    <a:pt x="1224" y="3211"/>
                  </a:cubicBezTo>
                  <a:cubicBezTo>
                    <a:pt x="1390" y="3211"/>
                    <a:pt x="1556" y="3185"/>
                    <a:pt x="1690" y="3109"/>
                  </a:cubicBezTo>
                  <a:cubicBezTo>
                    <a:pt x="2108" y="2874"/>
                    <a:pt x="1890" y="2273"/>
                    <a:pt x="2167" y="2273"/>
                  </a:cubicBezTo>
                  <a:cubicBezTo>
                    <a:pt x="2183" y="2273"/>
                    <a:pt x="2201" y="2275"/>
                    <a:pt x="2221" y="2279"/>
                  </a:cubicBezTo>
                  <a:cubicBezTo>
                    <a:pt x="2336" y="2304"/>
                    <a:pt x="2431" y="2315"/>
                    <a:pt x="2510" y="2315"/>
                  </a:cubicBezTo>
                  <a:cubicBezTo>
                    <a:pt x="3244" y="2315"/>
                    <a:pt x="2504" y="1330"/>
                    <a:pt x="2805" y="1330"/>
                  </a:cubicBezTo>
                  <a:cubicBezTo>
                    <a:pt x="2823" y="1330"/>
                    <a:pt x="2845" y="1333"/>
                    <a:pt x="2872" y="1341"/>
                  </a:cubicBezTo>
                  <a:cubicBezTo>
                    <a:pt x="3380" y="1486"/>
                    <a:pt x="3976" y="1916"/>
                    <a:pt x="4473" y="1927"/>
                  </a:cubicBezTo>
                  <a:cubicBezTo>
                    <a:pt x="4473" y="1927"/>
                    <a:pt x="4077" y="1574"/>
                    <a:pt x="4133" y="1261"/>
                  </a:cubicBezTo>
                  <a:lnTo>
                    <a:pt x="4133" y="1261"/>
                  </a:lnTo>
                  <a:cubicBezTo>
                    <a:pt x="4133" y="1261"/>
                    <a:pt x="5098" y="2254"/>
                    <a:pt x="5683" y="2254"/>
                  </a:cubicBezTo>
                  <a:cubicBezTo>
                    <a:pt x="5686" y="2254"/>
                    <a:pt x="5690" y="2254"/>
                    <a:pt x="5693" y="2253"/>
                  </a:cubicBezTo>
                  <a:cubicBezTo>
                    <a:pt x="5693" y="2253"/>
                    <a:pt x="5694" y="1005"/>
                    <a:pt x="4604" y="431"/>
                  </a:cubicBezTo>
                  <a:cubicBezTo>
                    <a:pt x="4056" y="142"/>
                    <a:pt x="3229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783625" y="2143014"/>
              <a:ext cx="19173" cy="7690"/>
            </a:xfrm>
            <a:custGeom>
              <a:avLst/>
              <a:gdLst/>
              <a:ahLst/>
              <a:cxnLst/>
              <a:rect l="l" t="t" r="r" b="b"/>
              <a:pathLst>
                <a:path w="541" h="217" extrusionOk="0">
                  <a:moveTo>
                    <a:pt x="95" y="0"/>
                  </a:moveTo>
                  <a:cubicBezTo>
                    <a:pt x="46" y="0"/>
                    <a:pt x="0" y="61"/>
                    <a:pt x="44" y="108"/>
                  </a:cubicBezTo>
                  <a:cubicBezTo>
                    <a:pt x="119" y="186"/>
                    <a:pt x="214" y="217"/>
                    <a:pt x="313" y="217"/>
                  </a:cubicBezTo>
                  <a:cubicBezTo>
                    <a:pt x="363" y="217"/>
                    <a:pt x="415" y="209"/>
                    <a:pt x="466" y="195"/>
                  </a:cubicBezTo>
                  <a:cubicBezTo>
                    <a:pt x="540" y="175"/>
                    <a:pt x="524" y="64"/>
                    <a:pt x="456" y="64"/>
                  </a:cubicBezTo>
                  <a:cubicBezTo>
                    <a:pt x="450" y="64"/>
                    <a:pt x="444" y="65"/>
                    <a:pt x="438" y="67"/>
                  </a:cubicBezTo>
                  <a:cubicBezTo>
                    <a:pt x="395" y="78"/>
                    <a:pt x="351" y="87"/>
                    <a:pt x="307" y="87"/>
                  </a:cubicBezTo>
                  <a:cubicBezTo>
                    <a:pt x="246" y="87"/>
                    <a:pt x="187" y="70"/>
                    <a:pt x="139" y="20"/>
                  </a:cubicBezTo>
                  <a:cubicBezTo>
                    <a:pt x="126" y="6"/>
                    <a:pt x="110" y="0"/>
                    <a:pt x="95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743685" y="2085637"/>
              <a:ext cx="27041" cy="13999"/>
            </a:xfrm>
            <a:custGeom>
              <a:avLst/>
              <a:gdLst/>
              <a:ahLst/>
              <a:cxnLst/>
              <a:rect l="l" t="t" r="r" b="b"/>
              <a:pathLst>
                <a:path w="763" h="395" extrusionOk="0">
                  <a:moveTo>
                    <a:pt x="357" y="1"/>
                  </a:moveTo>
                  <a:cubicBezTo>
                    <a:pt x="166" y="1"/>
                    <a:pt x="12" y="76"/>
                    <a:pt x="6" y="177"/>
                  </a:cubicBezTo>
                  <a:cubicBezTo>
                    <a:pt x="1" y="285"/>
                    <a:pt x="163" y="382"/>
                    <a:pt x="371" y="393"/>
                  </a:cubicBezTo>
                  <a:cubicBezTo>
                    <a:pt x="386" y="394"/>
                    <a:pt x="401" y="395"/>
                    <a:pt x="415" y="395"/>
                  </a:cubicBezTo>
                  <a:cubicBezTo>
                    <a:pt x="604" y="395"/>
                    <a:pt x="753" y="320"/>
                    <a:pt x="758" y="219"/>
                  </a:cubicBezTo>
                  <a:cubicBezTo>
                    <a:pt x="762" y="110"/>
                    <a:pt x="601" y="14"/>
                    <a:pt x="392" y="2"/>
                  </a:cubicBezTo>
                  <a:cubicBezTo>
                    <a:pt x="380" y="1"/>
                    <a:pt x="368" y="1"/>
                    <a:pt x="357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819596" y="2093859"/>
              <a:ext cx="22398" cy="14034"/>
            </a:xfrm>
            <a:custGeom>
              <a:avLst/>
              <a:gdLst/>
              <a:ahLst/>
              <a:cxnLst/>
              <a:rect l="l" t="t" r="r" b="b"/>
              <a:pathLst>
                <a:path w="632" h="396" extrusionOk="0">
                  <a:moveTo>
                    <a:pt x="355" y="1"/>
                  </a:moveTo>
                  <a:cubicBezTo>
                    <a:pt x="164" y="1"/>
                    <a:pt x="13" y="76"/>
                    <a:pt x="7" y="178"/>
                  </a:cubicBezTo>
                  <a:cubicBezTo>
                    <a:pt x="1" y="286"/>
                    <a:pt x="163" y="382"/>
                    <a:pt x="371" y="395"/>
                  </a:cubicBezTo>
                  <a:cubicBezTo>
                    <a:pt x="385" y="395"/>
                    <a:pt x="400" y="396"/>
                    <a:pt x="414" y="396"/>
                  </a:cubicBezTo>
                  <a:cubicBezTo>
                    <a:pt x="495" y="396"/>
                    <a:pt x="570" y="382"/>
                    <a:pt x="627" y="358"/>
                  </a:cubicBezTo>
                  <a:cubicBezTo>
                    <a:pt x="630" y="265"/>
                    <a:pt x="632" y="171"/>
                    <a:pt x="632" y="73"/>
                  </a:cubicBezTo>
                  <a:lnTo>
                    <a:pt x="632" y="60"/>
                  </a:lnTo>
                  <a:cubicBezTo>
                    <a:pt x="567" y="29"/>
                    <a:pt x="485" y="7"/>
                    <a:pt x="395" y="2"/>
                  </a:cubicBezTo>
                  <a:cubicBezTo>
                    <a:pt x="382" y="1"/>
                    <a:pt x="368" y="1"/>
                    <a:pt x="355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774907" y="2071391"/>
              <a:ext cx="10171" cy="13077"/>
            </a:xfrm>
            <a:custGeom>
              <a:avLst/>
              <a:gdLst/>
              <a:ahLst/>
              <a:cxnLst/>
              <a:rect l="l" t="t" r="r" b="b"/>
              <a:pathLst>
                <a:path w="287" h="369" extrusionOk="0">
                  <a:moveTo>
                    <a:pt x="147" y="1"/>
                  </a:moveTo>
                  <a:cubicBezTo>
                    <a:pt x="73" y="1"/>
                    <a:pt x="12" y="78"/>
                    <a:pt x="6" y="176"/>
                  </a:cubicBezTo>
                  <a:cubicBezTo>
                    <a:pt x="1" y="278"/>
                    <a:pt x="58" y="364"/>
                    <a:pt x="135" y="368"/>
                  </a:cubicBezTo>
                  <a:cubicBezTo>
                    <a:pt x="137" y="368"/>
                    <a:pt x="139" y="368"/>
                    <a:pt x="141" y="368"/>
                  </a:cubicBezTo>
                  <a:cubicBezTo>
                    <a:pt x="215" y="368"/>
                    <a:pt x="277" y="291"/>
                    <a:pt x="283" y="193"/>
                  </a:cubicBezTo>
                  <a:cubicBezTo>
                    <a:pt x="287" y="91"/>
                    <a:pt x="230" y="5"/>
                    <a:pt x="154" y="1"/>
                  </a:cubicBezTo>
                  <a:cubicBezTo>
                    <a:pt x="152" y="1"/>
                    <a:pt x="149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818710" y="2075821"/>
              <a:ext cx="10171" cy="13113"/>
            </a:xfrm>
            <a:custGeom>
              <a:avLst/>
              <a:gdLst/>
              <a:ahLst/>
              <a:cxnLst/>
              <a:rect l="l" t="t" r="r" b="b"/>
              <a:pathLst>
                <a:path w="287" h="370" extrusionOk="0">
                  <a:moveTo>
                    <a:pt x="147" y="1"/>
                  </a:moveTo>
                  <a:cubicBezTo>
                    <a:pt x="72" y="1"/>
                    <a:pt x="10" y="79"/>
                    <a:pt x="5" y="178"/>
                  </a:cubicBezTo>
                  <a:cubicBezTo>
                    <a:pt x="0" y="279"/>
                    <a:pt x="57" y="364"/>
                    <a:pt x="133" y="370"/>
                  </a:cubicBezTo>
                  <a:cubicBezTo>
                    <a:pt x="135" y="370"/>
                    <a:pt x="137" y="370"/>
                    <a:pt x="139" y="370"/>
                  </a:cubicBezTo>
                  <a:cubicBezTo>
                    <a:pt x="213" y="370"/>
                    <a:pt x="275" y="293"/>
                    <a:pt x="281" y="193"/>
                  </a:cubicBezTo>
                  <a:cubicBezTo>
                    <a:pt x="286" y="92"/>
                    <a:pt x="230" y="7"/>
                    <a:pt x="153" y="1"/>
                  </a:cubicBezTo>
                  <a:cubicBezTo>
                    <a:pt x="151" y="1"/>
                    <a:pt x="149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756868" y="2040665"/>
              <a:ext cx="32605" cy="17366"/>
            </a:xfrm>
            <a:custGeom>
              <a:avLst/>
              <a:gdLst/>
              <a:ahLst/>
              <a:cxnLst/>
              <a:rect l="l" t="t" r="r" b="b"/>
              <a:pathLst>
                <a:path w="920" h="490" extrusionOk="0">
                  <a:moveTo>
                    <a:pt x="550" y="1"/>
                  </a:moveTo>
                  <a:cubicBezTo>
                    <a:pt x="338" y="1"/>
                    <a:pt x="138" y="120"/>
                    <a:pt x="44" y="327"/>
                  </a:cubicBezTo>
                  <a:cubicBezTo>
                    <a:pt x="1" y="422"/>
                    <a:pt x="81" y="489"/>
                    <a:pt x="164" y="489"/>
                  </a:cubicBezTo>
                  <a:cubicBezTo>
                    <a:pt x="214" y="489"/>
                    <a:pt x="264" y="465"/>
                    <a:pt x="289" y="409"/>
                  </a:cubicBezTo>
                  <a:cubicBezTo>
                    <a:pt x="338" y="307"/>
                    <a:pt x="436" y="264"/>
                    <a:pt x="538" y="264"/>
                  </a:cubicBezTo>
                  <a:cubicBezTo>
                    <a:pt x="595" y="264"/>
                    <a:pt x="652" y="277"/>
                    <a:pt x="703" y="300"/>
                  </a:cubicBezTo>
                  <a:cubicBezTo>
                    <a:pt x="721" y="308"/>
                    <a:pt x="738" y="311"/>
                    <a:pt x="754" y="311"/>
                  </a:cubicBezTo>
                  <a:cubicBezTo>
                    <a:pt x="872" y="311"/>
                    <a:pt x="919" y="112"/>
                    <a:pt x="786" y="52"/>
                  </a:cubicBezTo>
                  <a:cubicBezTo>
                    <a:pt x="709" y="17"/>
                    <a:pt x="628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812225" y="2042898"/>
              <a:ext cx="30656" cy="20945"/>
            </a:xfrm>
            <a:custGeom>
              <a:avLst/>
              <a:gdLst/>
              <a:ahLst/>
              <a:cxnLst/>
              <a:rect l="l" t="t" r="r" b="b"/>
              <a:pathLst>
                <a:path w="865" h="591" extrusionOk="0">
                  <a:moveTo>
                    <a:pt x="251" y="0"/>
                  </a:moveTo>
                  <a:cubicBezTo>
                    <a:pt x="220" y="0"/>
                    <a:pt x="188" y="3"/>
                    <a:pt x="155" y="9"/>
                  </a:cubicBezTo>
                  <a:cubicBezTo>
                    <a:pt x="1" y="37"/>
                    <a:pt x="40" y="264"/>
                    <a:pt x="182" y="264"/>
                  </a:cubicBezTo>
                  <a:cubicBezTo>
                    <a:pt x="190" y="264"/>
                    <a:pt x="199" y="263"/>
                    <a:pt x="209" y="261"/>
                  </a:cubicBezTo>
                  <a:cubicBezTo>
                    <a:pt x="223" y="258"/>
                    <a:pt x="238" y="257"/>
                    <a:pt x="251" y="257"/>
                  </a:cubicBezTo>
                  <a:cubicBezTo>
                    <a:pt x="410" y="257"/>
                    <a:pt x="514" y="424"/>
                    <a:pt x="599" y="541"/>
                  </a:cubicBezTo>
                  <a:cubicBezTo>
                    <a:pt x="624" y="576"/>
                    <a:pt x="655" y="590"/>
                    <a:pt x="686" y="590"/>
                  </a:cubicBezTo>
                  <a:cubicBezTo>
                    <a:pt x="776" y="590"/>
                    <a:pt x="865" y="468"/>
                    <a:pt x="793" y="368"/>
                  </a:cubicBezTo>
                  <a:cubicBezTo>
                    <a:pt x="654" y="176"/>
                    <a:pt x="489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792485" y="2080215"/>
              <a:ext cx="18216" cy="25269"/>
            </a:xfrm>
            <a:custGeom>
              <a:avLst/>
              <a:gdLst/>
              <a:ahLst/>
              <a:cxnLst/>
              <a:rect l="l" t="t" r="r" b="b"/>
              <a:pathLst>
                <a:path w="514" h="713" extrusionOk="0">
                  <a:moveTo>
                    <a:pt x="195" y="0"/>
                  </a:moveTo>
                  <a:cubicBezTo>
                    <a:pt x="192" y="0"/>
                    <a:pt x="188" y="0"/>
                    <a:pt x="185" y="1"/>
                  </a:cubicBezTo>
                  <a:cubicBezTo>
                    <a:pt x="151" y="5"/>
                    <a:pt x="128" y="39"/>
                    <a:pt x="132" y="74"/>
                  </a:cubicBezTo>
                  <a:cubicBezTo>
                    <a:pt x="135" y="86"/>
                    <a:pt x="181" y="353"/>
                    <a:pt x="345" y="552"/>
                  </a:cubicBezTo>
                  <a:cubicBezTo>
                    <a:pt x="299" y="568"/>
                    <a:pt x="234" y="585"/>
                    <a:pt x="150" y="585"/>
                  </a:cubicBezTo>
                  <a:cubicBezTo>
                    <a:pt x="126" y="585"/>
                    <a:pt x="100" y="583"/>
                    <a:pt x="73" y="580"/>
                  </a:cubicBezTo>
                  <a:cubicBezTo>
                    <a:pt x="71" y="580"/>
                    <a:pt x="69" y="580"/>
                    <a:pt x="67" y="580"/>
                  </a:cubicBezTo>
                  <a:cubicBezTo>
                    <a:pt x="35" y="580"/>
                    <a:pt x="7" y="604"/>
                    <a:pt x="3" y="637"/>
                  </a:cubicBezTo>
                  <a:cubicBezTo>
                    <a:pt x="0" y="671"/>
                    <a:pt x="24" y="703"/>
                    <a:pt x="60" y="707"/>
                  </a:cubicBezTo>
                  <a:cubicBezTo>
                    <a:pt x="91" y="710"/>
                    <a:pt x="121" y="712"/>
                    <a:pt x="149" y="712"/>
                  </a:cubicBezTo>
                  <a:cubicBezTo>
                    <a:pt x="190" y="712"/>
                    <a:pt x="228" y="709"/>
                    <a:pt x="263" y="703"/>
                  </a:cubicBezTo>
                  <a:cubicBezTo>
                    <a:pt x="402" y="680"/>
                    <a:pt x="481" y="627"/>
                    <a:pt x="486" y="624"/>
                  </a:cubicBezTo>
                  <a:cubicBezTo>
                    <a:pt x="501" y="614"/>
                    <a:pt x="510" y="596"/>
                    <a:pt x="513" y="577"/>
                  </a:cubicBezTo>
                  <a:cubicBezTo>
                    <a:pt x="514" y="558"/>
                    <a:pt x="507" y="538"/>
                    <a:pt x="493" y="525"/>
                  </a:cubicBezTo>
                  <a:cubicBezTo>
                    <a:pt x="310" y="353"/>
                    <a:pt x="258" y="55"/>
                    <a:pt x="258" y="52"/>
                  </a:cubicBezTo>
                  <a:cubicBezTo>
                    <a:pt x="253" y="22"/>
                    <a:pt x="224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771434" y="2109240"/>
              <a:ext cx="48305" cy="30230"/>
            </a:xfrm>
            <a:custGeom>
              <a:avLst/>
              <a:gdLst/>
              <a:ahLst/>
              <a:cxnLst/>
              <a:rect l="l" t="t" r="r" b="b"/>
              <a:pathLst>
                <a:path w="1363" h="853" extrusionOk="0">
                  <a:moveTo>
                    <a:pt x="1" y="0"/>
                  </a:moveTo>
                  <a:cubicBezTo>
                    <a:pt x="1" y="1"/>
                    <a:pt x="26" y="819"/>
                    <a:pt x="688" y="852"/>
                  </a:cubicBezTo>
                  <a:cubicBezTo>
                    <a:pt x="700" y="852"/>
                    <a:pt x="712" y="853"/>
                    <a:pt x="723" y="853"/>
                  </a:cubicBezTo>
                  <a:cubicBezTo>
                    <a:pt x="1254" y="853"/>
                    <a:pt x="1363" y="221"/>
                    <a:pt x="1363" y="221"/>
                  </a:cubicBezTo>
                  <a:lnTo>
                    <a:pt x="1363" y="221"/>
                  </a:lnTo>
                  <a:cubicBezTo>
                    <a:pt x="1363" y="221"/>
                    <a:pt x="1319" y="226"/>
                    <a:pt x="1236" y="226"/>
                  </a:cubicBezTo>
                  <a:cubicBezTo>
                    <a:pt x="1037" y="226"/>
                    <a:pt x="610" y="19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673302" y="2047646"/>
              <a:ext cx="58157" cy="70632"/>
            </a:xfrm>
            <a:custGeom>
              <a:avLst/>
              <a:gdLst/>
              <a:ahLst/>
              <a:cxnLst/>
              <a:rect l="l" t="t" r="r" b="b"/>
              <a:pathLst>
                <a:path w="1641" h="1993" extrusionOk="0">
                  <a:moveTo>
                    <a:pt x="636" y="0"/>
                  </a:moveTo>
                  <a:cubicBezTo>
                    <a:pt x="625" y="0"/>
                    <a:pt x="615" y="1"/>
                    <a:pt x="604" y="2"/>
                  </a:cubicBezTo>
                  <a:cubicBezTo>
                    <a:pt x="89" y="42"/>
                    <a:pt x="1" y="493"/>
                    <a:pt x="25" y="958"/>
                  </a:cubicBezTo>
                  <a:cubicBezTo>
                    <a:pt x="47" y="1404"/>
                    <a:pt x="293" y="1993"/>
                    <a:pt x="876" y="1993"/>
                  </a:cubicBezTo>
                  <a:cubicBezTo>
                    <a:pt x="903" y="1993"/>
                    <a:pt x="931" y="1992"/>
                    <a:pt x="960" y="1989"/>
                  </a:cubicBezTo>
                  <a:cubicBezTo>
                    <a:pt x="1282" y="1959"/>
                    <a:pt x="1453" y="1764"/>
                    <a:pt x="1537" y="1555"/>
                  </a:cubicBezTo>
                  <a:cubicBezTo>
                    <a:pt x="1641" y="1299"/>
                    <a:pt x="1608" y="1007"/>
                    <a:pt x="1471" y="766"/>
                  </a:cubicBezTo>
                  <a:cubicBezTo>
                    <a:pt x="1297" y="464"/>
                    <a:pt x="977" y="0"/>
                    <a:pt x="636" y="0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684855" y="2061539"/>
              <a:ext cx="25162" cy="39905"/>
            </a:xfrm>
            <a:custGeom>
              <a:avLst/>
              <a:gdLst/>
              <a:ahLst/>
              <a:cxnLst/>
              <a:rect l="l" t="t" r="r" b="b"/>
              <a:pathLst>
                <a:path w="710" h="1126" extrusionOk="0">
                  <a:moveTo>
                    <a:pt x="154" y="1"/>
                  </a:moveTo>
                  <a:cubicBezTo>
                    <a:pt x="125" y="1"/>
                    <a:pt x="96" y="4"/>
                    <a:pt x="66" y="11"/>
                  </a:cubicBezTo>
                  <a:cubicBezTo>
                    <a:pt x="1" y="27"/>
                    <a:pt x="30" y="121"/>
                    <a:pt x="90" y="121"/>
                  </a:cubicBezTo>
                  <a:cubicBezTo>
                    <a:pt x="95" y="121"/>
                    <a:pt x="101" y="121"/>
                    <a:pt x="106" y="119"/>
                  </a:cubicBezTo>
                  <a:cubicBezTo>
                    <a:pt x="125" y="115"/>
                    <a:pt x="144" y="113"/>
                    <a:pt x="163" y="113"/>
                  </a:cubicBezTo>
                  <a:cubicBezTo>
                    <a:pt x="348" y="113"/>
                    <a:pt x="486" y="334"/>
                    <a:pt x="532" y="487"/>
                  </a:cubicBezTo>
                  <a:cubicBezTo>
                    <a:pt x="589" y="673"/>
                    <a:pt x="560" y="871"/>
                    <a:pt x="519" y="1057"/>
                  </a:cubicBezTo>
                  <a:cubicBezTo>
                    <a:pt x="510" y="1099"/>
                    <a:pt x="543" y="1125"/>
                    <a:pt x="576" y="1125"/>
                  </a:cubicBezTo>
                  <a:cubicBezTo>
                    <a:pt x="599" y="1125"/>
                    <a:pt x="623" y="1111"/>
                    <a:pt x="629" y="1080"/>
                  </a:cubicBezTo>
                  <a:cubicBezTo>
                    <a:pt x="688" y="808"/>
                    <a:pt x="710" y="515"/>
                    <a:pt x="557" y="267"/>
                  </a:cubicBezTo>
                  <a:cubicBezTo>
                    <a:pt x="468" y="120"/>
                    <a:pt x="323" y="1"/>
                    <a:pt x="154" y="1"/>
                  </a:cubicBez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805846" y="2052537"/>
              <a:ext cx="53302" cy="59964"/>
            </a:xfrm>
            <a:custGeom>
              <a:avLst/>
              <a:gdLst/>
              <a:ahLst/>
              <a:cxnLst/>
              <a:rect l="l" t="t" r="r" b="b"/>
              <a:pathLst>
                <a:path w="1504" h="1692" extrusionOk="0">
                  <a:moveTo>
                    <a:pt x="742" y="127"/>
                  </a:moveTo>
                  <a:cubicBezTo>
                    <a:pt x="889" y="127"/>
                    <a:pt x="1030" y="190"/>
                    <a:pt x="1143" y="304"/>
                  </a:cubicBezTo>
                  <a:cubicBezTo>
                    <a:pt x="1271" y="432"/>
                    <a:pt x="1348" y="608"/>
                    <a:pt x="1363" y="802"/>
                  </a:cubicBezTo>
                  <a:cubicBezTo>
                    <a:pt x="1375" y="997"/>
                    <a:pt x="1324" y="1183"/>
                    <a:pt x="1217" y="1327"/>
                  </a:cubicBezTo>
                  <a:cubicBezTo>
                    <a:pt x="1112" y="1468"/>
                    <a:pt x="965" y="1553"/>
                    <a:pt x="805" y="1563"/>
                  </a:cubicBezTo>
                  <a:cubicBezTo>
                    <a:pt x="791" y="1564"/>
                    <a:pt x="778" y="1565"/>
                    <a:pt x="765" y="1565"/>
                  </a:cubicBezTo>
                  <a:cubicBezTo>
                    <a:pt x="444" y="1565"/>
                    <a:pt x="171" y="1272"/>
                    <a:pt x="144" y="890"/>
                  </a:cubicBezTo>
                  <a:lnTo>
                    <a:pt x="80" y="896"/>
                  </a:lnTo>
                  <a:lnTo>
                    <a:pt x="80" y="896"/>
                  </a:lnTo>
                  <a:lnTo>
                    <a:pt x="143" y="890"/>
                  </a:lnTo>
                  <a:cubicBezTo>
                    <a:pt x="130" y="697"/>
                    <a:pt x="181" y="509"/>
                    <a:pt x="288" y="365"/>
                  </a:cubicBezTo>
                  <a:cubicBezTo>
                    <a:pt x="393" y="224"/>
                    <a:pt x="541" y="140"/>
                    <a:pt x="701" y="129"/>
                  </a:cubicBezTo>
                  <a:cubicBezTo>
                    <a:pt x="714" y="127"/>
                    <a:pt x="728" y="127"/>
                    <a:pt x="742" y="127"/>
                  </a:cubicBezTo>
                  <a:close/>
                  <a:moveTo>
                    <a:pt x="739" y="0"/>
                  </a:moveTo>
                  <a:cubicBezTo>
                    <a:pt x="723" y="0"/>
                    <a:pt x="708" y="1"/>
                    <a:pt x="692" y="2"/>
                  </a:cubicBezTo>
                  <a:cubicBezTo>
                    <a:pt x="494" y="16"/>
                    <a:pt x="315" y="117"/>
                    <a:pt x="187" y="291"/>
                  </a:cubicBezTo>
                  <a:cubicBezTo>
                    <a:pt x="60" y="459"/>
                    <a:pt x="0" y="675"/>
                    <a:pt x="16" y="899"/>
                  </a:cubicBezTo>
                  <a:cubicBezTo>
                    <a:pt x="49" y="1345"/>
                    <a:pt x="381" y="1692"/>
                    <a:pt x="768" y="1692"/>
                  </a:cubicBezTo>
                  <a:cubicBezTo>
                    <a:pt x="783" y="1692"/>
                    <a:pt x="798" y="1691"/>
                    <a:pt x="813" y="1690"/>
                  </a:cubicBezTo>
                  <a:cubicBezTo>
                    <a:pt x="833" y="1690"/>
                    <a:pt x="850" y="1689"/>
                    <a:pt x="869" y="1686"/>
                  </a:cubicBezTo>
                  <a:cubicBezTo>
                    <a:pt x="1044" y="1659"/>
                    <a:pt x="1203" y="1559"/>
                    <a:pt x="1316" y="1403"/>
                  </a:cubicBezTo>
                  <a:cubicBezTo>
                    <a:pt x="1442" y="1233"/>
                    <a:pt x="1504" y="1018"/>
                    <a:pt x="1486" y="793"/>
                  </a:cubicBezTo>
                  <a:cubicBezTo>
                    <a:pt x="1471" y="570"/>
                    <a:pt x="1380" y="365"/>
                    <a:pt x="1233" y="215"/>
                  </a:cubicBezTo>
                  <a:cubicBezTo>
                    <a:pt x="1095" y="76"/>
                    <a:pt x="920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745669" y="2047717"/>
              <a:ext cx="53940" cy="60000"/>
            </a:xfrm>
            <a:custGeom>
              <a:avLst/>
              <a:gdLst/>
              <a:ahLst/>
              <a:cxnLst/>
              <a:rect l="l" t="t" r="r" b="b"/>
              <a:pathLst>
                <a:path w="1522" h="1693" extrusionOk="0">
                  <a:moveTo>
                    <a:pt x="760" y="128"/>
                  </a:moveTo>
                  <a:cubicBezTo>
                    <a:pt x="907" y="128"/>
                    <a:pt x="1048" y="191"/>
                    <a:pt x="1162" y="306"/>
                  </a:cubicBezTo>
                  <a:cubicBezTo>
                    <a:pt x="1290" y="433"/>
                    <a:pt x="1367" y="609"/>
                    <a:pt x="1381" y="804"/>
                  </a:cubicBezTo>
                  <a:cubicBezTo>
                    <a:pt x="1394" y="998"/>
                    <a:pt x="1342" y="1184"/>
                    <a:pt x="1236" y="1328"/>
                  </a:cubicBezTo>
                  <a:cubicBezTo>
                    <a:pt x="1130" y="1469"/>
                    <a:pt x="982" y="1554"/>
                    <a:pt x="823" y="1566"/>
                  </a:cubicBezTo>
                  <a:cubicBezTo>
                    <a:pt x="811" y="1566"/>
                    <a:pt x="798" y="1567"/>
                    <a:pt x="786" y="1567"/>
                  </a:cubicBezTo>
                  <a:cubicBezTo>
                    <a:pt x="637" y="1567"/>
                    <a:pt x="495" y="1504"/>
                    <a:pt x="379" y="1389"/>
                  </a:cubicBezTo>
                  <a:cubicBezTo>
                    <a:pt x="251" y="1261"/>
                    <a:pt x="175" y="1084"/>
                    <a:pt x="161" y="891"/>
                  </a:cubicBezTo>
                  <a:cubicBezTo>
                    <a:pt x="133" y="495"/>
                    <a:pt x="383" y="154"/>
                    <a:pt x="719" y="129"/>
                  </a:cubicBezTo>
                  <a:cubicBezTo>
                    <a:pt x="733" y="128"/>
                    <a:pt x="746" y="128"/>
                    <a:pt x="760" y="128"/>
                  </a:cubicBezTo>
                  <a:close/>
                  <a:moveTo>
                    <a:pt x="757" y="1"/>
                  </a:moveTo>
                  <a:cubicBezTo>
                    <a:pt x="742" y="1"/>
                    <a:pt x="726" y="2"/>
                    <a:pt x="710" y="3"/>
                  </a:cubicBezTo>
                  <a:cubicBezTo>
                    <a:pt x="305" y="31"/>
                    <a:pt x="0" y="434"/>
                    <a:pt x="34" y="899"/>
                  </a:cubicBezTo>
                  <a:cubicBezTo>
                    <a:pt x="50" y="1124"/>
                    <a:pt x="141" y="1328"/>
                    <a:pt x="289" y="1477"/>
                  </a:cubicBezTo>
                  <a:cubicBezTo>
                    <a:pt x="427" y="1618"/>
                    <a:pt x="600" y="1693"/>
                    <a:pt x="782" y="1693"/>
                  </a:cubicBezTo>
                  <a:cubicBezTo>
                    <a:pt x="798" y="1693"/>
                    <a:pt x="814" y="1692"/>
                    <a:pt x="830" y="1691"/>
                  </a:cubicBezTo>
                  <a:cubicBezTo>
                    <a:pt x="849" y="1691"/>
                    <a:pt x="867" y="1689"/>
                    <a:pt x="884" y="1687"/>
                  </a:cubicBezTo>
                  <a:cubicBezTo>
                    <a:pt x="1061" y="1660"/>
                    <a:pt x="1219" y="1560"/>
                    <a:pt x="1334" y="1403"/>
                  </a:cubicBezTo>
                  <a:cubicBezTo>
                    <a:pt x="1461" y="1234"/>
                    <a:pt x="1522" y="1019"/>
                    <a:pt x="1506" y="794"/>
                  </a:cubicBezTo>
                  <a:cubicBezTo>
                    <a:pt x="1489" y="571"/>
                    <a:pt x="1399" y="366"/>
                    <a:pt x="1251" y="216"/>
                  </a:cubicBezTo>
                  <a:cubicBezTo>
                    <a:pt x="1114" y="77"/>
                    <a:pt x="940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795391" y="2071214"/>
              <a:ext cx="15523" cy="6096"/>
            </a:xfrm>
            <a:custGeom>
              <a:avLst/>
              <a:gdLst/>
              <a:ahLst/>
              <a:cxnLst/>
              <a:rect l="l" t="t" r="r" b="b"/>
              <a:pathLst>
                <a:path w="438" h="172" extrusionOk="0">
                  <a:moveTo>
                    <a:pt x="177" y="1"/>
                  </a:moveTo>
                  <a:cubicBezTo>
                    <a:pt x="135" y="1"/>
                    <a:pt x="92" y="9"/>
                    <a:pt x="50" y="27"/>
                  </a:cubicBezTo>
                  <a:cubicBezTo>
                    <a:pt x="0" y="47"/>
                    <a:pt x="26" y="118"/>
                    <a:pt x="72" y="118"/>
                  </a:cubicBezTo>
                  <a:cubicBezTo>
                    <a:pt x="78" y="118"/>
                    <a:pt x="84" y="117"/>
                    <a:pt x="90" y="114"/>
                  </a:cubicBezTo>
                  <a:cubicBezTo>
                    <a:pt x="118" y="102"/>
                    <a:pt x="149" y="96"/>
                    <a:pt x="178" y="96"/>
                  </a:cubicBezTo>
                  <a:cubicBezTo>
                    <a:pt x="233" y="96"/>
                    <a:pt x="288" y="116"/>
                    <a:pt x="328" y="157"/>
                  </a:cubicBezTo>
                  <a:cubicBezTo>
                    <a:pt x="339" y="167"/>
                    <a:pt x="351" y="171"/>
                    <a:pt x="364" y="171"/>
                  </a:cubicBezTo>
                  <a:cubicBezTo>
                    <a:pt x="402" y="171"/>
                    <a:pt x="437" y="128"/>
                    <a:pt x="404" y="96"/>
                  </a:cubicBezTo>
                  <a:cubicBezTo>
                    <a:pt x="341" y="34"/>
                    <a:pt x="261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709025" y="2050127"/>
              <a:ext cx="42280" cy="20343"/>
            </a:xfrm>
            <a:custGeom>
              <a:avLst/>
              <a:gdLst/>
              <a:ahLst/>
              <a:cxnLst/>
              <a:rect l="l" t="t" r="r" b="b"/>
              <a:pathLst>
                <a:path w="1193" h="574" extrusionOk="0">
                  <a:moveTo>
                    <a:pt x="69" y="0"/>
                  </a:moveTo>
                  <a:cubicBezTo>
                    <a:pt x="10" y="0"/>
                    <a:pt x="0" y="91"/>
                    <a:pt x="60" y="95"/>
                  </a:cubicBezTo>
                  <a:cubicBezTo>
                    <a:pt x="455" y="117"/>
                    <a:pt x="812" y="276"/>
                    <a:pt x="1085" y="558"/>
                  </a:cubicBezTo>
                  <a:cubicBezTo>
                    <a:pt x="1096" y="569"/>
                    <a:pt x="1109" y="574"/>
                    <a:pt x="1121" y="574"/>
                  </a:cubicBezTo>
                  <a:cubicBezTo>
                    <a:pt x="1158" y="574"/>
                    <a:pt x="1193" y="532"/>
                    <a:pt x="1161" y="498"/>
                  </a:cubicBezTo>
                  <a:cubicBezTo>
                    <a:pt x="869" y="198"/>
                    <a:pt x="490" y="24"/>
                    <a:pt x="72" y="0"/>
                  </a:cubicBezTo>
                  <a:cubicBezTo>
                    <a:pt x="71" y="0"/>
                    <a:pt x="70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896783" y="4141542"/>
              <a:ext cx="95404" cy="213632"/>
            </a:xfrm>
            <a:custGeom>
              <a:avLst/>
              <a:gdLst/>
              <a:ahLst/>
              <a:cxnLst/>
              <a:rect l="l" t="t" r="r" b="b"/>
              <a:pathLst>
                <a:path w="2692" h="6028" extrusionOk="0">
                  <a:moveTo>
                    <a:pt x="72" y="1"/>
                  </a:moveTo>
                  <a:lnTo>
                    <a:pt x="1" y="5988"/>
                  </a:lnTo>
                  <a:lnTo>
                    <a:pt x="1884" y="6028"/>
                  </a:lnTo>
                  <a:lnTo>
                    <a:pt x="2691" y="26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885230" y="4326004"/>
              <a:ext cx="300070" cy="126521"/>
            </a:xfrm>
            <a:custGeom>
              <a:avLst/>
              <a:gdLst/>
              <a:ahLst/>
              <a:cxnLst/>
              <a:rect l="l" t="t" r="r" b="b"/>
              <a:pathLst>
                <a:path w="8467" h="3570" extrusionOk="0">
                  <a:moveTo>
                    <a:pt x="72" y="1"/>
                  </a:moveTo>
                  <a:cubicBezTo>
                    <a:pt x="25" y="1"/>
                    <a:pt x="0" y="43"/>
                    <a:pt x="11" y="151"/>
                  </a:cubicBezTo>
                  <a:cubicBezTo>
                    <a:pt x="61" y="652"/>
                    <a:pt x="380" y="3570"/>
                    <a:pt x="380" y="3570"/>
                  </a:cubicBezTo>
                  <a:lnTo>
                    <a:pt x="8466" y="3570"/>
                  </a:lnTo>
                  <a:cubicBezTo>
                    <a:pt x="8217" y="2277"/>
                    <a:pt x="7634" y="1902"/>
                    <a:pt x="6966" y="1862"/>
                  </a:cubicBezTo>
                  <a:cubicBezTo>
                    <a:pt x="6298" y="1820"/>
                    <a:pt x="3615" y="1207"/>
                    <a:pt x="3615" y="1207"/>
                  </a:cubicBezTo>
                  <a:cubicBezTo>
                    <a:pt x="3615" y="1207"/>
                    <a:pt x="3021" y="206"/>
                    <a:pt x="2566" y="55"/>
                  </a:cubicBezTo>
                  <a:cubicBezTo>
                    <a:pt x="2530" y="43"/>
                    <a:pt x="2495" y="38"/>
                    <a:pt x="2462" y="38"/>
                  </a:cubicBezTo>
                  <a:cubicBezTo>
                    <a:pt x="2070" y="38"/>
                    <a:pt x="1847" y="783"/>
                    <a:pt x="1847" y="783"/>
                  </a:cubicBezTo>
                  <a:lnTo>
                    <a:pt x="686" y="561"/>
                  </a:lnTo>
                  <a:cubicBezTo>
                    <a:pt x="686" y="561"/>
                    <a:pt x="240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892460" y="4389617"/>
              <a:ext cx="146367" cy="42280"/>
            </a:xfrm>
            <a:custGeom>
              <a:avLst/>
              <a:gdLst/>
              <a:ahLst/>
              <a:cxnLst/>
              <a:rect l="l" t="t" r="r" b="b"/>
              <a:pathLst>
                <a:path w="4130" h="1193" extrusionOk="0">
                  <a:moveTo>
                    <a:pt x="109" y="0"/>
                  </a:moveTo>
                  <a:cubicBezTo>
                    <a:pt x="29" y="0"/>
                    <a:pt x="1" y="128"/>
                    <a:pt x="90" y="149"/>
                  </a:cubicBezTo>
                  <a:cubicBezTo>
                    <a:pt x="706" y="293"/>
                    <a:pt x="1335" y="371"/>
                    <a:pt x="1968" y="371"/>
                  </a:cubicBezTo>
                  <a:cubicBezTo>
                    <a:pt x="2050" y="371"/>
                    <a:pt x="2131" y="370"/>
                    <a:pt x="2213" y="367"/>
                  </a:cubicBezTo>
                  <a:cubicBezTo>
                    <a:pt x="2425" y="359"/>
                    <a:pt x="2641" y="336"/>
                    <a:pt x="2856" y="336"/>
                  </a:cubicBezTo>
                  <a:cubicBezTo>
                    <a:pt x="2995" y="336"/>
                    <a:pt x="3132" y="346"/>
                    <a:pt x="3267" y="376"/>
                  </a:cubicBezTo>
                  <a:cubicBezTo>
                    <a:pt x="3623" y="455"/>
                    <a:pt x="3956" y="726"/>
                    <a:pt x="3928" y="1120"/>
                  </a:cubicBezTo>
                  <a:cubicBezTo>
                    <a:pt x="3924" y="1169"/>
                    <a:pt x="3961" y="1193"/>
                    <a:pt x="3999" y="1193"/>
                  </a:cubicBezTo>
                  <a:cubicBezTo>
                    <a:pt x="4037" y="1193"/>
                    <a:pt x="4077" y="1169"/>
                    <a:pt x="4080" y="1120"/>
                  </a:cubicBezTo>
                  <a:cubicBezTo>
                    <a:pt x="4130" y="448"/>
                    <a:pt x="3412" y="185"/>
                    <a:pt x="2858" y="185"/>
                  </a:cubicBezTo>
                  <a:cubicBezTo>
                    <a:pt x="2855" y="185"/>
                    <a:pt x="2852" y="185"/>
                    <a:pt x="2849" y="185"/>
                  </a:cubicBezTo>
                  <a:cubicBezTo>
                    <a:pt x="2507" y="187"/>
                    <a:pt x="2167" y="215"/>
                    <a:pt x="1826" y="215"/>
                  </a:cubicBezTo>
                  <a:cubicBezTo>
                    <a:pt x="1741" y="215"/>
                    <a:pt x="1657" y="213"/>
                    <a:pt x="1572" y="209"/>
                  </a:cubicBezTo>
                  <a:cubicBezTo>
                    <a:pt x="1087" y="185"/>
                    <a:pt x="604" y="112"/>
                    <a:pt x="130" y="3"/>
                  </a:cubicBezTo>
                  <a:cubicBezTo>
                    <a:pt x="123" y="1"/>
                    <a:pt x="116" y="0"/>
                    <a:pt x="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4091558" y="4391496"/>
              <a:ext cx="42351" cy="44973"/>
            </a:xfrm>
            <a:custGeom>
              <a:avLst/>
              <a:gdLst/>
              <a:ahLst/>
              <a:cxnLst/>
              <a:rect l="l" t="t" r="r" b="b"/>
              <a:pathLst>
                <a:path w="1195" h="1269" extrusionOk="0">
                  <a:moveTo>
                    <a:pt x="1108" y="0"/>
                  </a:moveTo>
                  <a:cubicBezTo>
                    <a:pt x="1105" y="0"/>
                    <a:pt x="1102" y="1"/>
                    <a:pt x="1098" y="1"/>
                  </a:cubicBezTo>
                  <a:cubicBezTo>
                    <a:pt x="488" y="66"/>
                    <a:pt x="35" y="590"/>
                    <a:pt x="4" y="1195"/>
                  </a:cubicBezTo>
                  <a:cubicBezTo>
                    <a:pt x="1" y="1245"/>
                    <a:pt x="37" y="1269"/>
                    <a:pt x="75" y="1269"/>
                  </a:cubicBezTo>
                  <a:cubicBezTo>
                    <a:pt x="114" y="1269"/>
                    <a:pt x="154" y="1244"/>
                    <a:pt x="156" y="1195"/>
                  </a:cubicBezTo>
                  <a:cubicBezTo>
                    <a:pt x="183" y="680"/>
                    <a:pt x="573" y="210"/>
                    <a:pt x="1096" y="153"/>
                  </a:cubicBezTo>
                  <a:cubicBezTo>
                    <a:pt x="1190" y="144"/>
                    <a:pt x="1195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895791" y="4431117"/>
              <a:ext cx="284512" cy="8364"/>
            </a:xfrm>
            <a:custGeom>
              <a:avLst/>
              <a:gdLst/>
              <a:ahLst/>
              <a:cxnLst/>
              <a:rect l="l" t="t" r="r" b="b"/>
              <a:pathLst>
                <a:path w="8028" h="236" extrusionOk="0">
                  <a:moveTo>
                    <a:pt x="99" y="0"/>
                  </a:moveTo>
                  <a:cubicBezTo>
                    <a:pt x="3" y="0"/>
                    <a:pt x="1" y="151"/>
                    <a:pt x="100" y="153"/>
                  </a:cubicBezTo>
                  <a:cubicBezTo>
                    <a:pt x="2217" y="174"/>
                    <a:pt x="4332" y="198"/>
                    <a:pt x="6447" y="220"/>
                  </a:cubicBezTo>
                  <a:cubicBezTo>
                    <a:pt x="6940" y="224"/>
                    <a:pt x="7435" y="230"/>
                    <a:pt x="7928" y="235"/>
                  </a:cubicBezTo>
                  <a:cubicBezTo>
                    <a:pt x="7928" y="235"/>
                    <a:pt x="7929" y="235"/>
                    <a:pt x="7929" y="235"/>
                  </a:cubicBezTo>
                  <a:cubicBezTo>
                    <a:pt x="8027" y="235"/>
                    <a:pt x="8027" y="82"/>
                    <a:pt x="7928" y="82"/>
                  </a:cubicBezTo>
                  <a:cubicBezTo>
                    <a:pt x="5812" y="60"/>
                    <a:pt x="3696" y="37"/>
                    <a:pt x="1580" y="16"/>
                  </a:cubicBezTo>
                  <a:cubicBezTo>
                    <a:pt x="1088" y="10"/>
                    <a:pt x="594" y="6"/>
                    <a:pt x="100" y="0"/>
                  </a:cubicBezTo>
                  <a:cubicBezTo>
                    <a:pt x="100" y="0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637863" y="2857257"/>
              <a:ext cx="413478" cy="1326626"/>
            </a:xfrm>
            <a:custGeom>
              <a:avLst/>
              <a:gdLst/>
              <a:ahLst/>
              <a:cxnLst/>
              <a:rect l="l" t="t" r="r" b="b"/>
              <a:pathLst>
                <a:path w="11667" h="37433" extrusionOk="0">
                  <a:moveTo>
                    <a:pt x="8231" y="1"/>
                  </a:moveTo>
                  <a:lnTo>
                    <a:pt x="0" y="2660"/>
                  </a:lnTo>
                  <a:cubicBezTo>
                    <a:pt x="0" y="2660"/>
                    <a:pt x="4729" y="16902"/>
                    <a:pt x="5435" y="19440"/>
                  </a:cubicBezTo>
                  <a:cubicBezTo>
                    <a:pt x="6047" y="21645"/>
                    <a:pt x="7183" y="37432"/>
                    <a:pt x="7183" y="37432"/>
                  </a:cubicBezTo>
                  <a:lnTo>
                    <a:pt x="10187" y="37432"/>
                  </a:lnTo>
                  <a:cubicBezTo>
                    <a:pt x="10187" y="37432"/>
                    <a:pt x="10723" y="36029"/>
                    <a:pt x="11667" y="19606"/>
                  </a:cubicBezTo>
                  <a:cubicBezTo>
                    <a:pt x="10228" y="7256"/>
                    <a:pt x="8231" y="1"/>
                    <a:pt x="8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736491" y="2970025"/>
              <a:ext cx="231211" cy="52983"/>
            </a:xfrm>
            <a:custGeom>
              <a:avLst/>
              <a:gdLst/>
              <a:ahLst/>
              <a:cxnLst/>
              <a:rect l="l" t="t" r="r" b="b"/>
              <a:pathLst>
                <a:path w="6524" h="1495" extrusionOk="0">
                  <a:moveTo>
                    <a:pt x="1532" y="0"/>
                  </a:moveTo>
                  <a:cubicBezTo>
                    <a:pt x="1009" y="0"/>
                    <a:pt x="490" y="123"/>
                    <a:pt x="53" y="429"/>
                  </a:cubicBezTo>
                  <a:cubicBezTo>
                    <a:pt x="1" y="465"/>
                    <a:pt x="33" y="542"/>
                    <a:pt x="80" y="542"/>
                  </a:cubicBezTo>
                  <a:cubicBezTo>
                    <a:pt x="90" y="542"/>
                    <a:pt x="101" y="539"/>
                    <a:pt x="111" y="531"/>
                  </a:cubicBezTo>
                  <a:cubicBezTo>
                    <a:pt x="547" y="225"/>
                    <a:pt x="1013" y="108"/>
                    <a:pt x="1488" y="108"/>
                  </a:cubicBezTo>
                  <a:cubicBezTo>
                    <a:pt x="2518" y="108"/>
                    <a:pt x="3593" y="657"/>
                    <a:pt x="4510" y="1032"/>
                  </a:cubicBezTo>
                  <a:cubicBezTo>
                    <a:pt x="5127" y="1285"/>
                    <a:pt x="5788" y="1494"/>
                    <a:pt x="6458" y="1494"/>
                  </a:cubicBezTo>
                  <a:cubicBezTo>
                    <a:pt x="6480" y="1494"/>
                    <a:pt x="6502" y="1494"/>
                    <a:pt x="6524" y="1493"/>
                  </a:cubicBezTo>
                  <a:cubicBezTo>
                    <a:pt x="6517" y="1454"/>
                    <a:pt x="6508" y="1415"/>
                    <a:pt x="6500" y="1378"/>
                  </a:cubicBezTo>
                  <a:lnTo>
                    <a:pt x="6444" y="1378"/>
                  </a:lnTo>
                  <a:cubicBezTo>
                    <a:pt x="4871" y="1370"/>
                    <a:pt x="3591" y="266"/>
                    <a:pt x="2068" y="41"/>
                  </a:cubicBezTo>
                  <a:cubicBezTo>
                    <a:pt x="1891" y="15"/>
                    <a:pt x="1711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848373" y="3076698"/>
              <a:ext cx="178370" cy="286780"/>
            </a:xfrm>
            <a:custGeom>
              <a:avLst/>
              <a:gdLst/>
              <a:ahLst/>
              <a:cxnLst/>
              <a:rect l="l" t="t" r="r" b="b"/>
              <a:pathLst>
                <a:path w="5033" h="8092" extrusionOk="0">
                  <a:moveTo>
                    <a:pt x="2568" y="0"/>
                  </a:moveTo>
                  <a:cubicBezTo>
                    <a:pt x="2208" y="0"/>
                    <a:pt x="1850" y="61"/>
                    <a:pt x="1508" y="200"/>
                  </a:cubicBezTo>
                  <a:cubicBezTo>
                    <a:pt x="672" y="542"/>
                    <a:pt x="0" y="1329"/>
                    <a:pt x="26" y="2264"/>
                  </a:cubicBezTo>
                  <a:cubicBezTo>
                    <a:pt x="42" y="2826"/>
                    <a:pt x="278" y="3359"/>
                    <a:pt x="554" y="3840"/>
                  </a:cubicBezTo>
                  <a:cubicBezTo>
                    <a:pt x="816" y="4293"/>
                    <a:pt x="1118" y="4725"/>
                    <a:pt x="1444" y="5134"/>
                  </a:cubicBezTo>
                  <a:cubicBezTo>
                    <a:pt x="2091" y="5948"/>
                    <a:pt x="2853" y="6667"/>
                    <a:pt x="3699" y="7272"/>
                  </a:cubicBezTo>
                  <a:cubicBezTo>
                    <a:pt x="4124" y="7577"/>
                    <a:pt x="4570" y="7850"/>
                    <a:pt x="5032" y="8092"/>
                  </a:cubicBezTo>
                  <a:cubicBezTo>
                    <a:pt x="5025" y="8042"/>
                    <a:pt x="5018" y="7994"/>
                    <a:pt x="5010" y="7945"/>
                  </a:cubicBezTo>
                  <a:cubicBezTo>
                    <a:pt x="3894" y="7352"/>
                    <a:pt x="2880" y="6569"/>
                    <a:pt x="2025" y="5635"/>
                  </a:cubicBezTo>
                  <a:cubicBezTo>
                    <a:pt x="1357" y="4909"/>
                    <a:pt x="695" y="4055"/>
                    <a:pt x="333" y="3128"/>
                  </a:cubicBezTo>
                  <a:cubicBezTo>
                    <a:pt x="134" y="2616"/>
                    <a:pt x="63" y="2055"/>
                    <a:pt x="274" y="1535"/>
                  </a:cubicBezTo>
                  <a:cubicBezTo>
                    <a:pt x="449" y="1101"/>
                    <a:pt x="783" y="744"/>
                    <a:pt x="1179" y="499"/>
                  </a:cubicBezTo>
                  <a:cubicBezTo>
                    <a:pt x="1612" y="233"/>
                    <a:pt x="2088" y="122"/>
                    <a:pt x="2570" y="122"/>
                  </a:cubicBezTo>
                  <a:cubicBezTo>
                    <a:pt x="2961" y="122"/>
                    <a:pt x="3355" y="195"/>
                    <a:pt x="3733" y="317"/>
                  </a:cubicBezTo>
                  <a:lnTo>
                    <a:pt x="3706" y="183"/>
                  </a:lnTo>
                  <a:cubicBezTo>
                    <a:pt x="3335" y="69"/>
                    <a:pt x="2950" y="0"/>
                    <a:pt x="2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752261" y="3225791"/>
              <a:ext cx="145020" cy="365209"/>
            </a:xfrm>
            <a:custGeom>
              <a:avLst/>
              <a:gdLst/>
              <a:ahLst/>
              <a:cxnLst/>
              <a:rect l="l" t="t" r="r" b="b"/>
              <a:pathLst>
                <a:path w="4092" h="10305" extrusionOk="0">
                  <a:moveTo>
                    <a:pt x="91" y="0"/>
                  </a:moveTo>
                  <a:cubicBezTo>
                    <a:pt x="36" y="0"/>
                    <a:pt x="0" y="80"/>
                    <a:pt x="59" y="108"/>
                  </a:cubicBezTo>
                  <a:cubicBezTo>
                    <a:pt x="1623" y="883"/>
                    <a:pt x="2845" y="2285"/>
                    <a:pt x="3425" y="3930"/>
                  </a:cubicBezTo>
                  <a:cubicBezTo>
                    <a:pt x="4026" y="5632"/>
                    <a:pt x="3870" y="7516"/>
                    <a:pt x="3054" y="9119"/>
                  </a:cubicBezTo>
                  <a:cubicBezTo>
                    <a:pt x="2873" y="9479"/>
                    <a:pt x="2658" y="9822"/>
                    <a:pt x="2416" y="10144"/>
                  </a:cubicBezTo>
                  <a:cubicBezTo>
                    <a:pt x="2423" y="10198"/>
                    <a:pt x="2432" y="10249"/>
                    <a:pt x="2439" y="10305"/>
                  </a:cubicBezTo>
                  <a:cubicBezTo>
                    <a:pt x="3201" y="9330"/>
                    <a:pt x="3699" y="8151"/>
                    <a:pt x="3858" y="6917"/>
                  </a:cubicBezTo>
                  <a:cubicBezTo>
                    <a:pt x="4092" y="5135"/>
                    <a:pt x="3555" y="3330"/>
                    <a:pt x="2452" y="1919"/>
                  </a:cubicBezTo>
                  <a:cubicBezTo>
                    <a:pt x="1827" y="1118"/>
                    <a:pt x="1030" y="457"/>
                    <a:pt x="119" y="7"/>
                  </a:cubicBezTo>
                  <a:cubicBezTo>
                    <a:pt x="109" y="3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991017" y="3433713"/>
              <a:ext cx="56102" cy="199066"/>
            </a:xfrm>
            <a:custGeom>
              <a:avLst/>
              <a:gdLst/>
              <a:ahLst/>
              <a:cxnLst/>
              <a:rect l="l" t="t" r="r" b="b"/>
              <a:pathLst>
                <a:path w="1583" h="5617" extrusionOk="0">
                  <a:moveTo>
                    <a:pt x="1285" y="1"/>
                  </a:moveTo>
                  <a:cubicBezTo>
                    <a:pt x="599" y="372"/>
                    <a:pt x="217" y="1242"/>
                    <a:pt x="243" y="2018"/>
                  </a:cubicBezTo>
                  <a:cubicBezTo>
                    <a:pt x="263" y="2694"/>
                    <a:pt x="505" y="3336"/>
                    <a:pt x="778" y="3945"/>
                  </a:cubicBezTo>
                  <a:cubicBezTo>
                    <a:pt x="1032" y="4506"/>
                    <a:pt x="1302" y="5060"/>
                    <a:pt x="1568" y="5616"/>
                  </a:cubicBezTo>
                  <a:cubicBezTo>
                    <a:pt x="1572" y="5534"/>
                    <a:pt x="1577" y="5453"/>
                    <a:pt x="1582" y="5370"/>
                  </a:cubicBezTo>
                  <a:cubicBezTo>
                    <a:pt x="1459" y="5107"/>
                    <a:pt x="1333" y="4845"/>
                    <a:pt x="1209" y="4580"/>
                  </a:cubicBezTo>
                  <a:cubicBezTo>
                    <a:pt x="690" y="3488"/>
                    <a:pt x="1" y="2160"/>
                    <a:pt x="577" y="955"/>
                  </a:cubicBezTo>
                  <a:cubicBezTo>
                    <a:pt x="737" y="617"/>
                    <a:pt x="986" y="315"/>
                    <a:pt x="1303" y="130"/>
                  </a:cubicBezTo>
                  <a:cubicBezTo>
                    <a:pt x="1298" y="88"/>
                    <a:pt x="1291" y="44"/>
                    <a:pt x="1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846565" y="3618423"/>
              <a:ext cx="170998" cy="259421"/>
            </a:xfrm>
            <a:custGeom>
              <a:avLst/>
              <a:gdLst/>
              <a:ahLst/>
              <a:cxnLst/>
              <a:rect l="l" t="t" r="r" b="b"/>
              <a:pathLst>
                <a:path w="4825" h="7320" extrusionOk="0">
                  <a:moveTo>
                    <a:pt x="3017" y="1"/>
                  </a:moveTo>
                  <a:cubicBezTo>
                    <a:pt x="2513" y="1"/>
                    <a:pt x="1980" y="151"/>
                    <a:pt x="1562" y="288"/>
                  </a:cubicBezTo>
                  <a:cubicBezTo>
                    <a:pt x="1016" y="466"/>
                    <a:pt x="491" y="706"/>
                    <a:pt x="0" y="999"/>
                  </a:cubicBezTo>
                  <a:cubicBezTo>
                    <a:pt x="6" y="1042"/>
                    <a:pt x="9" y="1085"/>
                    <a:pt x="14" y="1128"/>
                  </a:cubicBezTo>
                  <a:cubicBezTo>
                    <a:pt x="372" y="911"/>
                    <a:pt x="747" y="722"/>
                    <a:pt x="1137" y="568"/>
                  </a:cubicBezTo>
                  <a:cubicBezTo>
                    <a:pt x="1582" y="390"/>
                    <a:pt x="2048" y="241"/>
                    <a:pt x="2521" y="165"/>
                  </a:cubicBezTo>
                  <a:cubicBezTo>
                    <a:pt x="2677" y="141"/>
                    <a:pt x="2842" y="124"/>
                    <a:pt x="3006" y="124"/>
                  </a:cubicBezTo>
                  <a:cubicBezTo>
                    <a:pt x="3309" y="124"/>
                    <a:pt x="3612" y="180"/>
                    <a:pt x="3865" y="343"/>
                  </a:cubicBezTo>
                  <a:cubicBezTo>
                    <a:pt x="4797" y="948"/>
                    <a:pt x="4229" y="2302"/>
                    <a:pt x="3879" y="3081"/>
                  </a:cubicBezTo>
                  <a:cubicBezTo>
                    <a:pt x="3480" y="3965"/>
                    <a:pt x="2958" y="4793"/>
                    <a:pt x="2333" y="5536"/>
                  </a:cubicBezTo>
                  <a:cubicBezTo>
                    <a:pt x="1819" y="6147"/>
                    <a:pt x="1236" y="6700"/>
                    <a:pt x="598" y="7183"/>
                  </a:cubicBezTo>
                  <a:cubicBezTo>
                    <a:pt x="604" y="7230"/>
                    <a:pt x="606" y="7274"/>
                    <a:pt x="611" y="7320"/>
                  </a:cubicBezTo>
                  <a:cubicBezTo>
                    <a:pt x="2070" y="6234"/>
                    <a:pt x="3247" y="4776"/>
                    <a:pt x="3994" y="3112"/>
                  </a:cubicBezTo>
                  <a:cubicBezTo>
                    <a:pt x="4339" y="2347"/>
                    <a:pt x="4824" y="1204"/>
                    <a:pt x="4179" y="463"/>
                  </a:cubicBezTo>
                  <a:cubicBezTo>
                    <a:pt x="3881" y="117"/>
                    <a:pt x="3461" y="1"/>
                    <a:pt x="3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881261" y="3795796"/>
              <a:ext cx="154944" cy="247159"/>
            </a:xfrm>
            <a:custGeom>
              <a:avLst/>
              <a:gdLst/>
              <a:ahLst/>
              <a:cxnLst/>
              <a:rect l="l" t="t" r="r" b="b"/>
              <a:pathLst>
                <a:path w="4372" h="6974" extrusionOk="0">
                  <a:moveTo>
                    <a:pt x="4372" y="0"/>
                  </a:moveTo>
                  <a:lnTo>
                    <a:pt x="4372" y="0"/>
                  </a:lnTo>
                  <a:cubicBezTo>
                    <a:pt x="3333" y="624"/>
                    <a:pt x="2650" y="1828"/>
                    <a:pt x="2183" y="2924"/>
                  </a:cubicBezTo>
                  <a:cubicBezTo>
                    <a:pt x="1798" y="3836"/>
                    <a:pt x="1467" y="4774"/>
                    <a:pt x="934" y="5616"/>
                  </a:cubicBezTo>
                  <a:cubicBezTo>
                    <a:pt x="662" y="6044"/>
                    <a:pt x="349" y="6447"/>
                    <a:pt x="0" y="6816"/>
                  </a:cubicBezTo>
                  <a:cubicBezTo>
                    <a:pt x="3" y="6868"/>
                    <a:pt x="9" y="6922"/>
                    <a:pt x="12" y="6974"/>
                  </a:cubicBezTo>
                  <a:cubicBezTo>
                    <a:pt x="227" y="6752"/>
                    <a:pt x="432" y="6517"/>
                    <a:pt x="621" y="6269"/>
                  </a:cubicBezTo>
                  <a:cubicBezTo>
                    <a:pt x="1178" y="5545"/>
                    <a:pt x="1569" y="4735"/>
                    <a:pt x="1915" y="3893"/>
                  </a:cubicBezTo>
                  <a:cubicBezTo>
                    <a:pt x="2285" y="2991"/>
                    <a:pt x="2624" y="2058"/>
                    <a:pt x="3205" y="1266"/>
                  </a:cubicBezTo>
                  <a:cubicBezTo>
                    <a:pt x="3519" y="834"/>
                    <a:pt x="3909" y="440"/>
                    <a:pt x="4361" y="154"/>
                  </a:cubicBezTo>
                  <a:cubicBezTo>
                    <a:pt x="4365" y="104"/>
                    <a:pt x="4368" y="51"/>
                    <a:pt x="4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962984" y="3923449"/>
              <a:ext cx="64005" cy="214766"/>
            </a:xfrm>
            <a:custGeom>
              <a:avLst/>
              <a:gdLst/>
              <a:ahLst/>
              <a:cxnLst/>
              <a:rect l="l" t="t" r="r" b="b"/>
              <a:pathLst>
                <a:path w="1806" h="6060" extrusionOk="0">
                  <a:moveTo>
                    <a:pt x="1805" y="1"/>
                  </a:moveTo>
                  <a:lnTo>
                    <a:pt x="1805" y="1"/>
                  </a:lnTo>
                  <a:cubicBezTo>
                    <a:pt x="1035" y="606"/>
                    <a:pt x="482" y="1480"/>
                    <a:pt x="267" y="2439"/>
                  </a:cubicBezTo>
                  <a:cubicBezTo>
                    <a:pt x="0" y="3639"/>
                    <a:pt x="316" y="4896"/>
                    <a:pt x="1068" y="5864"/>
                  </a:cubicBezTo>
                  <a:cubicBezTo>
                    <a:pt x="1121" y="5931"/>
                    <a:pt x="1175" y="5995"/>
                    <a:pt x="1229" y="6059"/>
                  </a:cubicBezTo>
                  <a:cubicBezTo>
                    <a:pt x="1236" y="6009"/>
                    <a:pt x="1243" y="5957"/>
                    <a:pt x="1250" y="5901"/>
                  </a:cubicBezTo>
                  <a:cubicBezTo>
                    <a:pt x="894" y="5476"/>
                    <a:pt x="624" y="4980"/>
                    <a:pt x="460" y="4446"/>
                  </a:cubicBezTo>
                  <a:cubicBezTo>
                    <a:pt x="111" y="3302"/>
                    <a:pt x="325" y="2064"/>
                    <a:pt x="980" y="1069"/>
                  </a:cubicBezTo>
                  <a:cubicBezTo>
                    <a:pt x="1206" y="727"/>
                    <a:pt x="1481" y="421"/>
                    <a:pt x="1794" y="162"/>
                  </a:cubicBezTo>
                  <a:cubicBezTo>
                    <a:pt x="1797" y="108"/>
                    <a:pt x="1803" y="55"/>
                    <a:pt x="1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878496" y="4164542"/>
              <a:ext cx="127974" cy="73148"/>
            </a:xfrm>
            <a:custGeom>
              <a:avLst/>
              <a:gdLst/>
              <a:ahLst/>
              <a:cxnLst/>
              <a:rect l="l" t="t" r="r" b="b"/>
              <a:pathLst>
                <a:path w="3611" h="2064" extrusionOk="0">
                  <a:moveTo>
                    <a:pt x="0" y="1"/>
                  </a:moveTo>
                  <a:lnTo>
                    <a:pt x="0" y="1735"/>
                  </a:lnTo>
                  <a:lnTo>
                    <a:pt x="3540" y="2063"/>
                  </a:lnTo>
                  <a:lnTo>
                    <a:pt x="3610" y="3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503051" y="2680663"/>
              <a:ext cx="451399" cy="291707"/>
            </a:xfrm>
            <a:custGeom>
              <a:avLst/>
              <a:gdLst/>
              <a:ahLst/>
              <a:cxnLst/>
              <a:rect l="l" t="t" r="r" b="b"/>
              <a:pathLst>
                <a:path w="12737" h="8231" extrusionOk="0">
                  <a:moveTo>
                    <a:pt x="9332" y="0"/>
                  </a:moveTo>
                  <a:cubicBezTo>
                    <a:pt x="9332" y="0"/>
                    <a:pt x="7177" y="1346"/>
                    <a:pt x="4218" y="1346"/>
                  </a:cubicBezTo>
                  <a:cubicBezTo>
                    <a:pt x="3340" y="1346"/>
                    <a:pt x="2391" y="1227"/>
                    <a:pt x="1406" y="920"/>
                  </a:cubicBezTo>
                  <a:cubicBezTo>
                    <a:pt x="1406" y="920"/>
                    <a:pt x="1" y="4679"/>
                    <a:pt x="211" y="7025"/>
                  </a:cubicBezTo>
                  <a:cubicBezTo>
                    <a:pt x="288" y="7881"/>
                    <a:pt x="1704" y="8230"/>
                    <a:pt x="3535" y="8230"/>
                  </a:cubicBezTo>
                  <a:cubicBezTo>
                    <a:pt x="6720" y="8230"/>
                    <a:pt x="11159" y="7173"/>
                    <a:pt x="11978" y="5882"/>
                  </a:cubicBezTo>
                  <a:cubicBezTo>
                    <a:pt x="12736" y="4691"/>
                    <a:pt x="9332" y="0"/>
                    <a:pt x="9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809177" y="2778405"/>
              <a:ext cx="120815" cy="92782"/>
            </a:xfrm>
            <a:custGeom>
              <a:avLst/>
              <a:gdLst/>
              <a:ahLst/>
              <a:cxnLst/>
              <a:rect l="l" t="t" r="r" b="b"/>
              <a:pathLst>
                <a:path w="3409" h="2618" extrusionOk="0">
                  <a:moveTo>
                    <a:pt x="72" y="1"/>
                  </a:moveTo>
                  <a:cubicBezTo>
                    <a:pt x="37" y="1"/>
                    <a:pt x="1" y="30"/>
                    <a:pt x="15" y="73"/>
                  </a:cubicBezTo>
                  <a:cubicBezTo>
                    <a:pt x="487" y="1493"/>
                    <a:pt x="1838" y="2526"/>
                    <a:pt x="3331" y="2617"/>
                  </a:cubicBezTo>
                  <a:cubicBezTo>
                    <a:pt x="3333" y="2617"/>
                    <a:pt x="3335" y="2617"/>
                    <a:pt x="3336" y="2617"/>
                  </a:cubicBezTo>
                  <a:cubicBezTo>
                    <a:pt x="3408" y="2617"/>
                    <a:pt x="3406" y="2503"/>
                    <a:pt x="3331" y="2500"/>
                  </a:cubicBezTo>
                  <a:cubicBezTo>
                    <a:pt x="1892" y="2412"/>
                    <a:pt x="585" y="1410"/>
                    <a:pt x="128" y="42"/>
                  </a:cubicBezTo>
                  <a:cubicBezTo>
                    <a:pt x="119" y="13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539979" y="2711673"/>
              <a:ext cx="311305" cy="64855"/>
            </a:xfrm>
            <a:custGeom>
              <a:avLst/>
              <a:gdLst/>
              <a:ahLst/>
              <a:cxnLst/>
              <a:rect l="l" t="t" r="r" b="b"/>
              <a:pathLst>
                <a:path w="8784" h="1830" extrusionOk="0">
                  <a:moveTo>
                    <a:pt x="8685" y="0"/>
                  </a:moveTo>
                  <a:cubicBezTo>
                    <a:pt x="8673" y="0"/>
                    <a:pt x="8660" y="4"/>
                    <a:pt x="8648" y="12"/>
                  </a:cubicBezTo>
                  <a:cubicBezTo>
                    <a:pt x="6989" y="1122"/>
                    <a:pt x="5009" y="1701"/>
                    <a:pt x="3025" y="1701"/>
                  </a:cubicBezTo>
                  <a:cubicBezTo>
                    <a:pt x="2044" y="1701"/>
                    <a:pt x="1062" y="1559"/>
                    <a:pt x="117" y="1270"/>
                  </a:cubicBezTo>
                  <a:cubicBezTo>
                    <a:pt x="111" y="1268"/>
                    <a:pt x="104" y="1267"/>
                    <a:pt x="98" y="1267"/>
                  </a:cubicBezTo>
                  <a:cubicBezTo>
                    <a:pt x="32" y="1267"/>
                    <a:pt x="0" y="1368"/>
                    <a:pt x="72" y="1390"/>
                  </a:cubicBezTo>
                  <a:cubicBezTo>
                    <a:pt x="1034" y="1685"/>
                    <a:pt x="2035" y="1830"/>
                    <a:pt x="3036" y="1830"/>
                  </a:cubicBezTo>
                  <a:cubicBezTo>
                    <a:pt x="4375" y="1830"/>
                    <a:pt x="5714" y="1570"/>
                    <a:pt x="6959" y="1060"/>
                  </a:cubicBezTo>
                  <a:cubicBezTo>
                    <a:pt x="7581" y="805"/>
                    <a:pt x="8171" y="486"/>
                    <a:pt x="8729" y="113"/>
                  </a:cubicBezTo>
                  <a:cubicBezTo>
                    <a:pt x="8783" y="73"/>
                    <a:pt x="8739" y="0"/>
                    <a:pt x="8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808468" y="2693811"/>
              <a:ext cx="18641" cy="34519"/>
            </a:xfrm>
            <a:custGeom>
              <a:avLst/>
              <a:gdLst/>
              <a:ahLst/>
              <a:cxnLst/>
              <a:rect l="l" t="t" r="r" b="b"/>
              <a:pathLst>
                <a:path w="526" h="974" extrusionOk="0">
                  <a:moveTo>
                    <a:pt x="90" y="1"/>
                  </a:moveTo>
                  <a:cubicBezTo>
                    <a:pt x="45" y="1"/>
                    <a:pt x="0" y="58"/>
                    <a:pt x="36" y="106"/>
                  </a:cubicBezTo>
                  <a:cubicBezTo>
                    <a:pt x="208" y="355"/>
                    <a:pt x="326" y="626"/>
                    <a:pt x="390" y="923"/>
                  </a:cubicBezTo>
                  <a:cubicBezTo>
                    <a:pt x="398" y="958"/>
                    <a:pt x="426" y="974"/>
                    <a:pt x="454" y="974"/>
                  </a:cubicBezTo>
                  <a:cubicBezTo>
                    <a:pt x="490" y="974"/>
                    <a:pt x="526" y="948"/>
                    <a:pt x="517" y="903"/>
                  </a:cubicBezTo>
                  <a:cubicBezTo>
                    <a:pt x="449" y="584"/>
                    <a:pt x="321" y="292"/>
                    <a:pt x="136" y="26"/>
                  </a:cubicBezTo>
                  <a:cubicBezTo>
                    <a:pt x="123" y="8"/>
                    <a:pt x="106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588814" y="2724643"/>
              <a:ext cx="10313" cy="44619"/>
            </a:xfrm>
            <a:custGeom>
              <a:avLst/>
              <a:gdLst/>
              <a:ahLst/>
              <a:cxnLst/>
              <a:rect l="l" t="t" r="r" b="b"/>
              <a:pathLst>
                <a:path w="291" h="1259" extrusionOk="0">
                  <a:moveTo>
                    <a:pt x="209" y="0"/>
                  </a:moveTo>
                  <a:cubicBezTo>
                    <a:pt x="187" y="0"/>
                    <a:pt x="166" y="12"/>
                    <a:pt x="157" y="40"/>
                  </a:cubicBezTo>
                  <a:cubicBezTo>
                    <a:pt x="49" y="422"/>
                    <a:pt x="1" y="809"/>
                    <a:pt x="15" y="1206"/>
                  </a:cubicBezTo>
                  <a:cubicBezTo>
                    <a:pt x="17" y="1242"/>
                    <a:pt x="42" y="1258"/>
                    <a:pt x="69" y="1258"/>
                  </a:cubicBezTo>
                  <a:cubicBezTo>
                    <a:pt x="104" y="1258"/>
                    <a:pt x="142" y="1232"/>
                    <a:pt x="141" y="1186"/>
                  </a:cubicBezTo>
                  <a:cubicBezTo>
                    <a:pt x="129" y="813"/>
                    <a:pt x="174" y="446"/>
                    <a:pt x="277" y="87"/>
                  </a:cubicBezTo>
                  <a:cubicBezTo>
                    <a:pt x="290" y="37"/>
                    <a:pt x="248" y="0"/>
                    <a:pt x="209" y="0"/>
                  </a:cubicBezTo>
                  <a:close/>
                </a:path>
              </a:pathLst>
            </a:custGeom>
            <a:solidFill>
              <a:srgbClr val="8B8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675039" y="2729215"/>
              <a:ext cx="7407" cy="41819"/>
            </a:xfrm>
            <a:custGeom>
              <a:avLst/>
              <a:gdLst/>
              <a:ahLst/>
              <a:cxnLst/>
              <a:rect l="l" t="t" r="r" b="b"/>
              <a:pathLst>
                <a:path w="209" h="1180" extrusionOk="0">
                  <a:moveTo>
                    <a:pt x="132" y="0"/>
                  </a:moveTo>
                  <a:cubicBezTo>
                    <a:pt x="102" y="0"/>
                    <a:pt x="72" y="17"/>
                    <a:pt x="66" y="54"/>
                  </a:cubicBezTo>
                  <a:cubicBezTo>
                    <a:pt x="0" y="414"/>
                    <a:pt x="2" y="771"/>
                    <a:pt x="73" y="1128"/>
                  </a:cubicBezTo>
                  <a:cubicBezTo>
                    <a:pt x="80" y="1164"/>
                    <a:pt x="108" y="1180"/>
                    <a:pt x="137" y="1180"/>
                  </a:cubicBezTo>
                  <a:cubicBezTo>
                    <a:pt x="173" y="1180"/>
                    <a:pt x="208" y="1154"/>
                    <a:pt x="200" y="1108"/>
                  </a:cubicBezTo>
                  <a:cubicBezTo>
                    <a:pt x="130" y="763"/>
                    <a:pt x="128" y="417"/>
                    <a:pt x="192" y="68"/>
                  </a:cubicBezTo>
                  <a:cubicBezTo>
                    <a:pt x="200" y="24"/>
                    <a:pt x="166" y="0"/>
                    <a:pt x="132" y="0"/>
                  </a:cubicBezTo>
                  <a:close/>
                </a:path>
              </a:pathLst>
            </a:custGeom>
            <a:solidFill>
              <a:srgbClr val="8B8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723201" y="2728400"/>
              <a:ext cx="23993" cy="22327"/>
            </a:xfrm>
            <a:custGeom>
              <a:avLst/>
              <a:gdLst/>
              <a:ahLst/>
              <a:cxnLst/>
              <a:rect l="l" t="t" r="r" b="b"/>
              <a:pathLst>
                <a:path w="677" h="630" extrusionOk="0">
                  <a:moveTo>
                    <a:pt x="340" y="0"/>
                  </a:moveTo>
                  <a:cubicBezTo>
                    <a:pt x="324" y="0"/>
                    <a:pt x="307" y="1"/>
                    <a:pt x="291" y="4"/>
                  </a:cubicBezTo>
                  <a:cubicBezTo>
                    <a:pt x="119" y="31"/>
                    <a:pt x="1" y="191"/>
                    <a:pt x="28" y="363"/>
                  </a:cubicBezTo>
                  <a:cubicBezTo>
                    <a:pt x="52" y="520"/>
                    <a:pt x="186" y="630"/>
                    <a:pt x="337" y="630"/>
                  </a:cubicBezTo>
                  <a:cubicBezTo>
                    <a:pt x="353" y="630"/>
                    <a:pt x="370" y="629"/>
                    <a:pt x="386" y="626"/>
                  </a:cubicBezTo>
                  <a:cubicBezTo>
                    <a:pt x="559" y="600"/>
                    <a:pt x="677" y="438"/>
                    <a:pt x="650" y="267"/>
                  </a:cubicBezTo>
                  <a:cubicBezTo>
                    <a:pt x="627" y="112"/>
                    <a:pt x="492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532997" y="2767667"/>
              <a:ext cx="55286" cy="110466"/>
            </a:xfrm>
            <a:custGeom>
              <a:avLst/>
              <a:gdLst/>
              <a:ahLst/>
              <a:cxnLst/>
              <a:rect l="l" t="t" r="r" b="b"/>
              <a:pathLst>
                <a:path w="1560" h="3117" extrusionOk="0">
                  <a:moveTo>
                    <a:pt x="1503" y="0"/>
                  </a:moveTo>
                  <a:cubicBezTo>
                    <a:pt x="1469" y="0"/>
                    <a:pt x="1432" y="25"/>
                    <a:pt x="1432" y="69"/>
                  </a:cubicBezTo>
                  <a:cubicBezTo>
                    <a:pt x="1419" y="1155"/>
                    <a:pt x="1272" y="2576"/>
                    <a:pt x="71" y="2994"/>
                  </a:cubicBezTo>
                  <a:cubicBezTo>
                    <a:pt x="1" y="3017"/>
                    <a:pt x="33" y="3116"/>
                    <a:pt x="95" y="3116"/>
                  </a:cubicBezTo>
                  <a:cubicBezTo>
                    <a:pt x="102" y="3116"/>
                    <a:pt x="109" y="3115"/>
                    <a:pt x="116" y="3112"/>
                  </a:cubicBezTo>
                  <a:cubicBezTo>
                    <a:pt x="1379" y="2674"/>
                    <a:pt x="1546" y="1201"/>
                    <a:pt x="1560" y="56"/>
                  </a:cubicBezTo>
                  <a:cubicBezTo>
                    <a:pt x="1560" y="18"/>
                    <a:pt x="1533" y="0"/>
                    <a:pt x="1503" y="0"/>
                  </a:cubicBezTo>
                  <a:close/>
                </a:path>
              </a:pathLst>
            </a:custGeom>
            <a:solidFill>
              <a:srgbClr val="8B8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583428" y="4164011"/>
              <a:ext cx="88529" cy="198145"/>
            </a:xfrm>
            <a:custGeom>
              <a:avLst/>
              <a:gdLst/>
              <a:ahLst/>
              <a:cxnLst/>
              <a:rect l="l" t="t" r="r" b="b"/>
              <a:pathLst>
                <a:path w="2498" h="5591" extrusionOk="0">
                  <a:moveTo>
                    <a:pt x="2429" y="0"/>
                  </a:moveTo>
                  <a:lnTo>
                    <a:pt x="0" y="243"/>
                  </a:lnTo>
                  <a:lnTo>
                    <a:pt x="749" y="5590"/>
                  </a:lnTo>
                  <a:lnTo>
                    <a:pt x="2497" y="5557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514852" y="4335254"/>
              <a:ext cx="183827" cy="117342"/>
            </a:xfrm>
            <a:custGeom>
              <a:avLst/>
              <a:gdLst/>
              <a:ahLst/>
              <a:cxnLst/>
              <a:rect l="l" t="t" r="r" b="b"/>
              <a:pathLst>
                <a:path w="5187" h="3311" extrusionOk="0">
                  <a:moveTo>
                    <a:pt x="3016" y="1"/>
                  </a:moveTo>
                  <a:cubicBezTo>
                    <a:pt x="2704" y="1"/>
                    <a:pt x="2328" y="216"/>
                    <a:pt x="2193" y="527"/>
                  </a:cubicBezTo>
                  <a:cubicBezTo>
                    <a:pt x="2138" y="409"/>
                    <a:pt x="2173" y="223"/>
                    <a:pt x="2100" y="223"/>
                  </a:cubicBezTo>
                  <a:cubicBezTo>
                    <a:pt x="2094" y="223"/>
                    <a:pt x="2087" y="224"/>
                    <a:pt x="2079" y="227"/>
                  </a:cubicBezTo>
                  <a:cubicBezTo>
                    <a:pt x="1887" y="294"/>
                    <a:pt x="1646" y="1111"/>
                    <a:pt x="1645" y="1141"/>
                  </a:cubicBezTo>
                  <a:cubicBezTo>
                    <a:pt x="1428" y="1369"/>
                    <a:pt x="1127" y="1628"/>
                    <a:pt x="875" y="1663"/>
                  </a:cubicBezTo>
                  <a:cubicBezTo>
                    <a:pt x="398" y="1732"/>
                    <a:pt x="1" y="2157"/>
                    <a:pt x="24" y="2806"/>
                  </a:cubicBezTo>
                  <a:cubicBezTo>
                    <a:pt x="26" y="2853"/>
                    <a:pt x="29" y="2900"/>
                    <a:pt x="35" y="2949"/>
                  </a:cubicBezTo>
                  <a:cubicBezTo>
                    <a:pt x="49" y="3063"/>
                    <a:pt x="76" y="3184"/>
                    <a:pt x="116" y="3310"/>
                  </a:cubicBezTo>
                  <a:lnTo>
                    <a:pt x="5186" y="3310"/>
                  </a:lnTo>
                  <a:cubicBezTo>
                    <a:pt x="5186" y="3310"/>
                    <a:pt x="5176" y="3192"/>
                    <a:pt x="5159" y="3003"/>
                  </a:cubicBezTo>
                  <a:cubicBezTo>
                    <a:pt x="5155" y="2957"/>
                    <a:pt x="5151" y="2912"/>
                    <a:pt x="5145" y="2861"/>
                  </a:cubicBezTo>
                  <a:cubicBezTo>
                    <a:pt x="5081" y="2203"/>
                    <a:pt x="4946" y="1011"/>
                    <a:pt x="4781" y="566"/>
                  </a:cubicBezTo>
                  <a:cubicBezTo>
                    <a:pt x="4710" y="378"/>
                    <a:pt x="4634" y="312"/>
                    <a:pt x="4561" y="312"/>
                  </a:cubicBezTo>
                  <a:cubicBezTo>
                    <a:pt x="4392" y="312"/>
                    <a:pt x="4244" y="671"/>
                    <a:pt x="4244" y="671"/>
                  </a:cubicBezTo>
                  <a:cubicBezTo>
                    <a:pt x="4244" y="671"/>
                    <a:pt x="3884" y="59"/>
                    <a:pt x="3060" y="2"/>
                  </a:cubicBezTo>
                  <a:cubicBezTo>
                    <a:pt x="3045" y="1"/>
                    <a:pt x="3031" y="1"/>
                    <a:pt x="3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658524" y="4382211"/>
              <a:ext cx="34838" cy="56456"/>
            </a:xfrm>
            <a:custGeom>
              <a:avLst/>
              <a:gdLst/>
              <a:ahLst/>
              <a:cxnLst/>
              <a:rect l="l" t="t" r="r" b="b"/>
              <a:pathLst>
                <a:path w="983" h="1593" extrusionOk="0">
                  <a:moveTo>
                    <a:pt x="904" y="1"/>
                  </a:moveTo>
                  <a:cubicBezTo>
                    <a:pt x="894" y="1"/>
                    <a:pt x="883" y="4"/>
                    <a:pt x="872" y="12"/>
                  </a:cubicBezTo>
                  <a:cubicBezTo>
                    <a:pt x="371" y="371"/>
                    <a:pt x="58" y="923"/>
                    <a:pt x="4" y="1538"/>
                  </a:cubicBezTo>
                  <a:cubicBezTo>
                    <a:pt x="1" y="1575"/>
                    <a:pt x="29" y="1593"/>
                    <a:pt x="59" y="1593"/>
                  </a:cubicBezTo>
                  <a:cubicBezTo>
                    <a:pt x="89" y="1593"/>
                    <a:pt x="120" y="1574"/>
                    <a:pt x="123" y="1537"/>
                  </a:cubicBezTo>
                  <a:cubicBezTo>
                    <a:pt x="172" y="966"/>
                    <a:pt x="466" y="447"/>
                    <a:pt x="933" y="113"/>
                  </a:cubicBezTo>
                  <a:cubicBezTo>
                    <a:pt x="982" y="77"/>
                    <a:pt x="951" y="1"/>
                    <a:pt x="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549512" y="4391141"/>
              <a:ext cx="77968" cy="46426"/>
            </a:xfrm>
            <a:custGeom>
              <a:avLst/>
              <a:gdLst/>
              <a:ahLst/>
              <a:cxnLst/>
              <a:rect l="l" t="t" r="r" b="b"/>
              <a:pathLst>
                <a:path w="2200" h="1310" extrusionOk="0">
                  <a:moveTo>
                    <a:pt x="419" y="1"/>
                  </a:moveTo>
                  <a:cubicBezTo>
                    <a:pt x="305" y="1"/>
                    <a:pt x="189" y="11"/>
                    <a:pt x="72" y="32"/>
                  </a:cubicBezTo>
                  <a:cubicBezTo>
                    <a:pt x="0" y="46"/>
                    <a:pt x="25" y="149"/>
                    <a:pt x="92" y="149"/>
                  </a:cubicBezTo>
                  <a:cubicBezTo>
                    <a:pt x="95" y="149"/>
                    <a:pt x="99" y="148"/>
                    <a:pt x="103" y="148"/>
                  </a:cubicBezTo>
                  <a:cubicBezTo>
                    <a:pt x="210" y="128"/>
                    <a:pt x="316" y="119"/>
                    <a:pt x="421" y="119"/>
                  </a:cubicBezTo>
                  <a:cubicBezTo>
                    <a:pt x="1148" y="119"/>
                    <a:pt x="1809" y="566"/>
                    <a:pt x="2069" y="1269"/>
                  </a:cubicBezTo>
                  <a:cubicBezTo>
                    <a:pt x="2080" y="1297"/>
                    <a:pt x="2104" y="1309"/>
                    <a:pt x="2127" y="1309"/>
                  </a:cubicBezTo>
                  <a:cubicBezTo>
                    <a:pt x="2164" y="1309"/>
                    <a:pt x="2199" y="1281"/>
                    <a:pt x="2183" y="1237"/>
                  </a:cubicBezTo>
                  <a:cubicBezTo>
                    <a:pt x="1904" y="478"/>
                    <a:pt x="1201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515667" y="4434696"/>
              <a:ext cx="181984" cy="6982"/>
            </a:xfrm>
            <a:custGeom>
              <a:avLst/>
              <a:gdLst/>
              <a:ahLst/>
              <a:cxnLst/>
              <a:rect l="l" t="t" r="r" b="b"/>
              <a:pathLst>
                <a:path w="5135" h="197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47"/>
                    <a:pt x="6" y="94"/>
                    <a:pt x="12" y="143"/>
                  </a:cubicBezTo>
                  <a:cubicBezTo>
                    <a:pt x="1687" y="161"/>
                    <a:pt x="3364" y="178"/>
                    <a:pt x="5038" y="194"/>
                  </a:cubicBezTo>
                  <a:cubicBezTo>
                    <a:pt x="5071" y="194"/>
                    <a:pt x="5102" y="194"/>
                    <a:pt x="5135" y="197"/>
                  </a:cubicBezTo>
                  <a:cubicBezTo>
                    <a:pt x="5131" y="151"/>
                    <a:pt x="5125" y="106"/>
                    <a:pt x="5121" y="55"/>
                  </a:cubicBezTo>
                  <a:cubicBezTo>
                    <a:pt x="3588" y="37"/>
                    <a:pt x="2055" y="22"/>
                    <a:pt x="523" y="6"/>
                  </a:cubicBezTo>
                  <a:cubicBezTo>
                    <a:pt x="349" y="5"/>
                    <a:pt x="176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95786" y="2925124"/>
              <a:ext cx="296456" cy="1312591"/>
            </a:xfrm>
            <a:custGeom>
              <a:avLst/>
              <a:gdLst/>
              <a:ahLst/>
              <a:cxnLst/>
              <a:rect l="l" t="t" r="r" b="b"/>
              <a:pathLst>
                <a:path w="8365" h="37037" extrusionOk="0">
                  <a:moveTo>
                    <a:pt x="395" y="0"/>
                  </a:moveTo>
                  <a:lnTo>
                    <a:pt x="395" y="0"/>
                  </a:lnTo>
                  <a:cubicBezTo>
                    <a:pt x="1" y="11972"/>
                    <a:pt x="923" y="24960"/>
                    <a:pt x="2230" y="37036"/>
                  </a:cubicBezTo>
                  <a:lnTo>
                    <a:pt x="5336" y="37036"/>
                  </a:lnTo>
                  <a:lnTo>
                    <a:pt x="6066" y="22107"/>
                  </a:lnTo>
                  <a:lnTo>
                    <a:pt x="8365" y="575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508296" y="2975518"/>
              <a:ext cx="240390" cy="388883"/>
            </a:xfrm>
            <a:custGeom>
              <a:avLst/>
              <a:gdLst/>
              <a:ahLst/>
              <a:cxnLst/>
              <a:rect l="l" t="t" r="r" b="b"/>
              <a:pathLst>
                <a:path w="6783" h="10973" extrusionOk="0">
                  <a:moveTo>
                    <a:pt x="2" y="0"/>
                  </a:moveTo>
                  <a:cubicBezTo>
                    <a:pt x="2" y="40"/>
                    <a:pt x="1" y="79"/>
                    <a:pt x="1" y="119"/>
                  </a:cubicBezTo>
                  <a:cubicBezTo>
                    <a:pt x="512" y="119"/>
                    <a:pt x="1034" y="268"/>
                    <a:pt x="1488" y="504"/>
                  </a:cubicBezTo>
                  <a:cubicBezTo>
                    <a:pt x="2408" y="985"/>
                    <a:pt x="3166" y="1761"/>
                    <a:pt x="3753" y="2610"/>
                  </a:cubicBezTo>
                  <a:cubicBezTo>
                    <a:pt x="4981" y="4383"/>
                    <a:pt x="5510" y="6501"/>
                    <a:pt x="6049" y="8561"/>
                  </a:cubicBezTo>
                  <a:cubicBezTo>
                    <a:pt x="6261" y="9371"/>
                    <a:pt x="6482" y="10180"/>
                    <a:pt x="6752" y="10973"/>
                  </a:cubicBezTo>
                  <a:lnTo>
                    <a:pt x="6782" y="10691"/>
                  </a:lnTo>
                  <a:cubicBezTo>
                    <a:pt x="6194" y="8889"/>
                    <a:pt x="5850" y="7008"/>
                    <a:pt x="5196" y="5225"/>
                  </a:cubicBezTo>
                  <a:cubicBezTo>
                    <a:pt x="4500" y="3327"/>
                    <a:pt x="3381" y="1344"/>
                    <a:pt x="1518" y="386"/>
                  </a:cubicBezTo>
                  <a:cubicBezTo>
                    <a:pt x="1054" y="147"/>
                    <a:pt x="52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506737" y="3065109"/>
              <a:ext cx="117094" cy="330407"/>
            </a:xfrm>
            <a:custGeom>
              <a:avLst/>
              <a:gdLst/>
              <a:ahLst/>
              <a:cxnLst/>
              <a:rect l="l" t="t" r="r" b="b"/>
              <a:pathLst>
                <a:path w="3304" h="9323" extrusionOk="0">
                  <a:moveTo>
                    <a:pt x="2" y="0"/>
                  </a:moveTo>
                  <a:cubicBezTo>
                    <a:pt x="1" y="43"/>
                    <a:pt x="1" y="84"/>
                    <a:pt x="1" y="127"/>
                  </a:cubicBezTo>
                  <a:cubicBezTo>
                    <a:pt x="1539" y="711"/>
                    <a:pt x="2675" y="2194"/>
                    <a:pt x="2869" y="3841"/>
                  </a:cubicBezTo>
                  <a:cubicBezTo>
                    <a:pt x="3114" y="5926"/>
                    <a:pt x="2013" y="7963"/>
                    <a:pt x="284" y="9094"/>
                  </a:cubicBezTo>
                  <a:cubicBezTo>
                    <a:pt x="231" y="9126"/>
                    <a:pt x="178" y="9161"/>
                    <a:pt x="124" y="9193"/>
                  </a:cubicBezTo>
                  <a:cubicBezTo>
                    <a:pt x="127" y="9236"/>
                    <a:pt x="129" y="9280"/>
                    <a:pt x="130" y="9323"/>
                  </a:cubicBezTo>
                  <a:cubicBezTo>
                    <a:pt x="1004" y="8802"/>
                    <a:pt x="1751" y="8083"/>
                    <a:pt x="2270" y="7180"/>
                  </a:cubicBezTo>
                  <a:cubicBezTo>
                    <a:pt x="3297" y="5387"/>
                    <a:pt x="3303" y="3097"/>
                    <a:pt x="1988" y="1450"/>
                  </a:cubicBezTo>
                  <a:cubicBezTo>
                    <a:pt x="1470" y="798"/>
                    <a:pt x="779" y="285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589984" y="3353337"/>
              <a:ext cx="152994" cy="331506"/>
            </a:xfrm>
            <a:custGeom>
              <a:avLst/>
              <a:gdLst/>
              <a:ahLst/>
              <a:cxnLst/>
              <a:rect l="l" t="t" r="r" b="b"/>
              <a:pathLst>
                <a:path w="4317" h="9354" extrusionOk="0">
                  <a:moveTo>
                    <a:pt x="1966" y="0"/>
                  </a:moveTo>
                  <a:cubicBezTo>
                    <a:pt x="1533" y="0"/>
                    <a:pt x="1110" y="132"/>
                    <a:pt x="783" y="442"/>
                  </a:cubicBezTo>
                  <a:cubicBezTo>
                    <a:pt x="0" y="1187"/>
                    <a:pt x="171" y="2428"/>
                    <a:pt x="366" y="3375"/>
                  </a:cubicBezTo>
                  <a:cubicBezTo>
                    <a:pt x="602" y="4516"/>
                    <a:pt x="1005" y="5625"/>
                    <a:pt x="1552" y="6656"/>
                  </a:cubicBezTo>
                  <a:cubicBezTo>
                    <a:pt x="2071" y="7638"/>
                    <a:pt x="2722" y="8546"/>
                    <a:pt x="3482" y="9353"/>
                  </a:cubicBezTo>
                  <a:lnTo>
                    <a:pt x="3498" y="9198"/>
                  </a:lnTo>
                  <a:cubicBezTo>
                    <a:pt x="2190" y="7786"/>
                    <a:pt x="1220" y="6069"/>
                    <a:pt x="692" y="4215"/>
                  </a:cubicBezTo>
                  <a:cubicBezTo>
                    <a:pt x="422" y="3267"/>
                    <a:pt x="108" y="2095"/>
                    <a:pt x="471" y="1131"/>
                  </a:cubicBezTo>
                  <a:cubicBezTo>
                    <a:pt x="731" y="440"/>
                    <a:pt x="1345" y="132"/>
                    <a:pt x="1996" y="132"/>
                  </a:cubicBezTo>
                  <a:cubicBezTo>
                    <a:pt x="2323" y="132"/>
                    <a:pt x="2659" y="210"/>
                    <a:pt x="2964" y="356"/>
                  </a:cubicBezTo>
                  <a:cubicBezTo>
                    <a:pt x="3568" y="643"/>
                    <a:pt x="3980" y="1149"/>
                    <a:pt x="4295" y="1725"/>
                  </a:cubicBezTo>
                  <a:lnTo>
                    <a:pt x="4316" y="1523"/>
                  </a:lnTo>
                  <a:cubicBezTo>
                    <a:pt x="4070" y="1103"/>
                    <a:pt x="3761" y="726"/>
                    <a:pt x="3357" y="441"/>
                  </a:cubicBezTo>
                  <a:cubicBezTo>
                    <a:pt x="2963" y="170"/>
                    <a:pt x="2458" y="0"/>
                    <a:pt x="1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517439" y="3537479"/>
              <a:ext cx="94731" cy="302941"/>
            </a:xfrm>
            <a:custGeom>
              <a:avLst/>
              <a:gdLst/>
              <a:ahLst/>
              <a:cxnLst/>
              <a:rect l="l" t="t" r="r" b="b"/>
              <a:pathLst>
                <a:path w="2673" h="8548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48"/>
                    <a:pt x="6" y="95"/>
                    <a:pt x="7" y="142"/>
                  </a:cubicBezTo>
                  <a:cubicBezTo>
                    <a:pt x="997" y="748"/>
                    <a:pt x="1750" y="1745"/>
                    <a:pt x="2060" y="2875"/>
                  </a:cubicBezTo>
                  <a:cubicBezTo>
                    <a:pt x="2588" y="4799"/>
                    <a:pt x="1935" y="6863"/>
                    <a:pt x="617" y="8318"/>
                  </a:cubicBezTo>
                  <a:cubicBezTo>
                    <a:pt x="594" y="8342"/>
                    <a:pt x="573" y="8368"/>
                    <a:pt x="548" y="8392"/>
                  </a:cubicBezTo>
                  <a:cubicBezTo>
                    <a:pt x="553" y="8444"/>
                    <a:pt x="558" y="8496"/>
                    <a:pt x="561" y="8547"/>
                  </a:cubicBezTo>
                  <a:cubicBezTo>
                    <a:pt x="1236" y="7844"/>
                    <a:pt x="1765" y="7012"/>
                    <a:pt x="2070" y="6071"/>
                  </a:cubicBezTo>
                  <a:cubicBezTo>
                    <a:pt x="2672" y="4212"/>
                    <a:pt x="2331" y="2085"/>
                    <a:pt x="904" y="691"/>
                  </a:cubicBezTo>
                  <a:cubicBezTo>
                    <a:pt x="632" y="424"/>
                    <a:pt x="328" y="19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548094" y="3715668"/>
              <a:ext cx="162244" cy="258216"/>
            </a:xfrm>
            <a:custGeom>
              <a:avLst/>
              <a:gdLst/>
              <a:ahLst/>
              <a:cxnLst/>
              <a:rect l="l" t="t" r="r" b="b"/>
              <a:pathLst>
                <a:path w="4578" h="7286" extrusionOk="0">
                  <a:moveTo>
                    <a:pt x="3957" y="1"/>
                  </a:moveTo>
                  <a:cubicBezTo>
                    <a:pt x="3129" y="1"/>
                    <a:pt x="2398" y="563"/>
                    <a:pt x="1937" y="1228"/>
                  </a:cubicBezTo>
                  <a:cubicBezTo>
                    <a:pt x="1273" y="2184"/>
                    <a:pt x="1127" y="3369"/>
                    <a:pt x="932" y="4486"/>
                  </a:cubicBezTo>
                  <a:cubicBezTo>
                    <a:pt x="772" y="5394"/>
                    <a:pt x="556" y="6368"/>
                    <a:pt x="1" y="7124"/>
                  </a:cubicBezTo>
                  <a:cubicBezTo>
                    <a:pt x="6" y="7179"/>
                    <a:pt x="9" y="7233"/>
                    <a:pt x="15" y="7286"/>
                  </a:cubicBezTo>
                  <a:cubicBezTo>
                    <a:pt x="328" y="6887"/>
                    <a:pt x="557" y="6416"/>
                    <a:pt x="718" y="5924"/>
                  </a:cubicBezTo>
                  <a:cubicBezTo>
                    <a:pt x="1070" y="4839"/>
                    <a:pt x="1114" y="3686"/>
                    <a:pt x="1437" y="2594"/>
                  </a:cubicBezTo>
                  <a:cubicBezTo>
                    <a:pt x="1725" y="1618"/>
                    <a:pt x="2317" y="603"/>
                    <a:pt x="3325" y="234"/>
                  </a:cubicBezTo>
                  <a:cubicBezTo>
                    <a:pt x="3517" y="165"/>
                    <a:pt x="3726" y="131"/>
                    <a:pt x="3938" y="131"/>
                  </a:cubicBezTo>
                  <a:cubicBezTo>
                    <a:pt x="4151" y="131"/>
                    <a:pt x="4367" y="165"/>
                    <a:pt x="4570" y="233"/>
                  </a:cubicBezTo>
                  <a:lnTo>
                    <a:pt x="4577" y="105"/>
                  </a:lnTo>
                  <a:cubicBezTo>
                    <a:pt x="4452" y="63"/>
                    <a:pt x="4324" y="33"/>
                    <a:pt x="4194" y="16"/>
                  </a:cubicBezTo>
                  <a:cubicBezTo>
                    <a:pt x="4114" y="6"/>
                    <a:pt x="4035" y="1"/>
                    <a:pt x="3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555927" y="3892121"/>
              <a:ext cx="145942" cy="168305"/>
            </a:xfrm>
            <a:custGeom>
              <a:avLst/>
              <a:gdLst/>
              <a:ahLst/>
              <a:cxnLst/>
              <a:rect l="l" t="t" r="r" b="b"/>
              <a:pathLst>
                <a:path w="4118" h="4749" extrusionOk="0">
                  <a:moveTo>
                    <a:pt x="4117" y="1"/>
                  </a:moveTo>
                  <a:lnTo>
                    <a:pt x="4117" y="1"/>
                  </a:lnTo>
                  <a:cubicBezTo>
                    <a:pt x="3410" y="340"/>
                    <a:pt x="2789" y="878"/>
                    <a:pt x="2241" y="1423"/>
                  </a:cubicBezTo>
                  <a:cubicBezTo>
                    <a:pt x="1545" y="2105"/>
                    <a:pt x="940" y="2878"/>
                    <a:pt x="440" y="3715"/>
                  </a:cubicBezTo>
                  <a:cubicBezTo>
                    <a:pt x="281" y="3977"/>
                    <a:pt x="136" y="4244"/>
                    <a:pt x="0" y="4519"/>
                  </a:cubicBezTo>
                  <a:lnTo>
                    <a:pt x="22" y="4748"/>
                  </a:lnTo>
                  <a:cubicBezTo>
                    <a:pt x="502" y="3736"/>
                    <a:pt x="1131" y="2795"/>
                    <a:pt x="1885" y="1962"/>
                  </a:cubicBezTo>
                  <a:cubicBezTo>
                    <a:pt x="2472" y="1313"/>
                    <a:pt x="3253" y="569"/>
                    <a:pt x="4110" y="143"/>
                  </a:cubicBezTo>
                  <a:lnTo>
                    <a:pt x="4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615288" y="4030015"/>
              <a:ext cx="79846" cy="197755"/>
            </a:xfrm>
            <a:custGeom>
              <a:avLst/>
              <a:gdLst/>
              <a:ahLst/>
              <a:cxnLst/>
              <a:rect l="l" t="t" r="r" b="b"/>
              <a:pathLst>
                <a:path w="2253" h="5580" extrusionOk="0">
                  <a:moveTo>
                    <a:pt x="2253" y="0"/>
                  </a:moveTo>
                  <a:lnTo>
                    <a:pt x="2253" y="0"/>
                  </a:lnTo>
                  <a:cubicBezTo>
                    <a:pt x="1258" y="1010"/>
                    <a:pt x="540" y="2295"/>
                    <a:pt x="212" y="3681"/>
                  </a:cubicBezTo>
                  <a:cubicBezTo>
                    <a:pt x="68" y="4284"/>
                    <a:pt x="1" y="4904"/>
                    <a:pt x="12" y="5523"/>
                  </a:cubicBezTo>
                  <a:cubicBezTo>
                    <a:pt x="12" y="5561"/>
                    <a:pt x="42" y="5580"/>
                    <a:pt x="72" y="5580"/>
                  </a:cubicBezTo>
                  <a:cubicBezTo>
                    <a:pt x="101" y="5580"/>
                    <a:pt x="130" y="5561"/>
                    <a:pt x="129" y="5523"/>
                  </a:cubicBezTo>
                  <a:cubicBezTo>
                    <a:pt x="93" y="3548"/>
                    <a:pt x="889" y="1603"/>
                    <a:pt x="2243" y="175"/>
                  </a:cubicBezTo>
                  <a:lnTo>
                    <a:pt x="22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732486" y="2823555"/>
              <a:ext cx="23568" cy="472522"/>
            </a:xfrm>
            <a:custGeom>
              <a:avLst/>
              <a:gdLst/>
              <a:ahLst/>
              <a:cxnLst/>
              <a:rect l="l" t="t" r="r" b="b"/>
              <a:pathLst>
                <a:path w="665" h="13333" extrusionOk="0">
                  <a:moveTo>
                    <a:pt x="66" y="0"/>
                  </a:moveTo>
                  <a:cubicBezTo>
                    <a:pt x="34" y="0"/>
                    <a:pt x="0" y="23"/>
                    <a:pt x="2" y="65"/>
                  </a:cubicBezTo>
                  <a:cubicBezTo>
                    <a:pt x="80" y="1696"/>
                    <a:pt x="143" y="3329"/>
                    <a:pt x="207" y="4963"/>
                  </a:cubicBezTo>
                  <a:cubicBezTo>
                    <a:pt x="284" y="6925"/>
                    <a:pt x="359" y="8890"/>
                    <a:pt x="440" y="10852"/>
                  </a:cubicBezTo>
                  <a:cubicBezTo>
                    <a:pt x="473" y="11662"/>
                    <a:pt x="506" y="12472"/>
                    <a:pt x="544" y="13280"/>
                  </a:cubicBezTo>
                  <a:cubicBezTo>
                    <a:pt x="546" y="13316"/>
                    <a:pt x="572" y="13332"/>
                    <a:pt x="599" y="13332"/>
                  </a:cubicBezTo>
                  <a:cubicBezTo>
                    <a:pt x="631" y="13332"/>
                    <a:pt x="664" y="13310"/>
                    <a:pt x="663" y="13269"/>
                  </a:cubicBezTo>
                  <a:cubicBezTo>
                    <a:pt x="584" y="11636"/>
                    <a:pt x="523" y="10004"/>
                    <a:pt x="458" y="8369"/>
                  </a:cubicBezTo>
                  <a:cubicBezTo>
                    <a:pt x="381" y="6408"/>
                    <a:pt x="305" y="4444"/>
                    <a:pt x="224" y="2481"/>
                  </a:cubicBezTo>
                  <a:cubicBezTo>
                    <a:pt x="191" y="1671"/>
                    <a:pt x="159" y="861"/>
                    <a:pt x="120" y="52"/>
                  </a:cubicBezTo>
                  <a:cubicBezTo>
                    <a:pt x="118" y="17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736030" y="2814943"/>
              <a:ext cx="36361" cy="104938"/>
            </a:xfrm>
            <a:custGeom>
              <a:avLst/>
              <a:gdLst/>
              <a:ahLst/>
              <a:cxnLst/>
              <a:rect l="l" t="t" r="r" b="b"/>
              <a:pathLst>
                <a:path w="1026" h="2961" extrusionOk="0">
                  <a:moveTo>
                    <a:pt x="689" y="0"/>
                  </a:moveTo>
                  <a:cubicBezTo>
                    <a:pt x="657" y="0"/>
                    <a:pt x="626" y="22"/>
                    <a:pt x="634" y="62"/>
                  </a:cubicBezTo>
                  <a:cubicBezTo>
                    <a:pt x="746" y="624"/>
                    <a:pt x="826" y="1190"/>
                    <a:pt x="870" y="1761"/>
                  </a:cubicBezTo>
                  <a:cubicBezTo>
                    <a:pt x="891" y="2020"/>
                    <a:pt x="938" y="2339"/>
                    <a:pt x="772" y="2566"/>
                  </a:cubicBezTo>
                  <a:cubicBezTo>
                    <a:pt x="615" y="2781"/>
                    <a:pt x="322" y="2825"/>
                    <a:pt x="74" y="2843"/>
                  </a:cubicBezTo>
                  <a:cubicBezTo>
                    <a:pt x="1" y="2849"/>
                    <a:pt x="10" y="2960"/>
                    <a:pt x="82" y="2960"/>
                  </a:cubicBezTo>
                  <a:cubicBezTo>
                    <a:pt x="83" y="2960"/>
                    <a:pt x="85" y="2960"/>
                    <a:pt x="87" y="2960"/>
                  </a:cubicBezTo>
                  <a:cubicBezTo>
                    <a:pt x="328" y="2943"/>
                    <a:pt x="590" y="2900"/>
                    <a:pt x="776" y="2736"/>
                  </a:cubicBezTo>
                  <a:cubicBezTo>
                    <a:pt x="947" y="2585"/>
                    <a:pt x="1000" y="2368"/>
                    <a:pt x="1005" y="2147"/>
                  </a:cubicBezTo>
                  <a:cubicBezTo>
                    <a:pt x="1025" y="1455"/>
                    <a:pt x="884" y="725"/>
                    <a:pt x="749" y="49"/>
                  </a:cubicBezTo>
                  <a:cubicBezTo>
                    <a:pt x="743" y="16"/>
                    <a:pt x="716" y="0"/>
                    <a:pt x="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558549" y="4191902"/>
              <a:ext cx="138145" cy="56066"/>
            </a:xfrm>
            <a:custGeom>
              <a:avLst/>
              <a:gdLst/>
              <a:ahLst/>
              <a:cxnLst/>
              <a:rect l="l" t="t" r="r" b="b"/>
              <a:pathLst>
                <a:path w="3898" h="1582" extrusionOk="0">
                  <a:moveTo>
                    <a:pt x="3818" y="0"/>
                  </a:moveTo>
                  <a:lnTo>
                    <a:pt x="0" y="137"/>
                  </a:lnTo>
                  <a:lnTo>
                    <a:pt x="154" y="1582"/>
                  </a:lnTo>
                  <a:lnTo>
                    <a:pt x="3898" y="1465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856843" y="2362241"/>
              <a:ext cx="16657" cy="76090"/>
            </a:xfrm>
            <a:custGeom>
              <a:avLst/>
              <a:gdLst/>
              <a:ahLst/>
              <a:cxnLst/>
              <a:rect l="l" t="t" r="r" b="b"/>
              <a:pathLst>
                <a:path w="470" h="2147" extrusionOk="0">
                  <a:moveTo>
                    <a:pt x="176" y="0"/>
                  </a:moveTo>
                  <a:cubicBezTo>
                    <a:pt x="147" y="0"/>
                    <a:pt x="118" y="17"/>
                    <a:pt x="113" y="54"/>
                  </a:cubicBezTo>
                  <a:cubicBezTo>
                    <a:pt x="0" y="750"/>
                    <a:pt x="77" y="1454"/>
                    <a:pt x="335" y="2108"/>
                  </a:cubicBezTo>
                  <a:cubicBezTo>
                    <a:pt x="345" y="2135"/>
                    <a:pt x="366" y="2146"/>
                    <a:pt x="387" y="2146"/>
                  </a:cubicBezTo>
                  <a:cubicBezTo>
                    <a:pt x="427" y="2146"/>
                    <a:pt x="470" y="2106"/>
                    <a:pt x="450" y="2057"/>
                  </a:cubicBezTo>
                  <a:cubicBezTo>
                    <a:pt x="201" y="1421"/>
                    <a:pt x="130" y="743"/>
                    <a:pt x="238" y="68"/>
                  </a:cubicBezTo>
                  <a:cubicBezTo>
                    <a:pt x="245" y="24"/>
                    <a:pt x="211" y="0"/>
                    <a:pt x="176" y="0"/>
                  </a:cubicBezTo>
                  <a:close/>
                </a:path>
              </a:pathLst>
            </a:custGeom>
            <a:solidFill>
              <a:srgbClr val="241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367460" y="2223284"/>
              <a:ext cx="382220" cy="1053773"/>
            </a:xfrm>
            <a:custGeom>
              <a:avLst/>
              <a:gdLst/>
              <a:ahLst/>
              <a:cxnLst/>
              <a:rect l="l" t="t" r="r" b="b"/>
              <a:pathLst>
                <a:path w="10785" h="29734" extrusionOk="0">
                  <a:moveTo>
                    <a:pt x="8698" y="1"/>
                  </a:moveTo>
                  <a:cubicBezTo>
                    <a:pt x="8698" y="1"/>
                    <a:pt x="5101" y="409"/>
                    <a:pt x="3605" y="1901"/>
                  </a:cubicBezTo>
                  <a:cubicBezTo>
                    <a:pt x="2517" y="2985"/>
                    <a:pt x="3838" y="4479"/>
                    <a:pt x="4016" y="6068"/>
                  </a:cubicBezTo>
                  <a:cubicBezTo>
                    <a:pt x="4194" y="7655"/>
                    <a:pt x="4430" y="12169"/>
                    <a:pt x="3603" y="15406"/>
                  </a:cubicBezTo>
                  <a:cubicBezTo>
                    <a:pt x="2776" y="18643"/>
                    <a:pt x="0" y="28142"/>
                    <a:pt x="649" y="28591"/>
                  </a:cubicBezTo>
                  <a:cubicBezTo>
                    <a:pt x="1164" y="28948"/>
                    <a:pt x="4514" y="29734"/>
                    <a:pt x="6758" y="29734"/>
                  </a:cubicBezTo>
                  <a:cubicBezTo>
                    <a:pt x="7347" y="29734"/>
                    <a:pt x="7860" y="29680"/>
                    <a:pt x="8225" y="29549"/>
                  </a:cubicBezTo>
                  <a:cubicBezTo>
                    <a:pt x="9983" y="28923"/>
                    <a:pt x="9049" y="17221"/>
                    <a:pt x="8984" y="13678"/>
                  </a:cubicBezTo>
                  <a:cubicBezTo>
                    <a:pt x="8920" y="10137"/>
                    <a:pt x="9755" y="10261"/>
                    <a:pt x="10268" y="8004"/>
                  </a:cubicBezTo>
                  <a:cubicBezTo>
                    <a:pt x="10785" y="5743"/>
                    <a:pt x="9298" y="2677"/>
                    <a:pt x="8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2668" y="2964390"/>
              <a:ext cx="142008" cy="148033"/>
            </a:xfrm>
            <a:custGeom>
              <a:avLst/>
              <a:gdLst/>
              <a:ahLst/>
              <a:cxnLst/>
              <a:rect l="l" t="t" r="r" b="b"/>
              <a:pathLst>
                <a:path w="4007" h="4177" extrusionOk="0">
                  <a:moveTo>
                    <a:pt x="3916" y="0"/>
                  </a:moveTo>
                  <a:cubicBezTo>
                    <a:pt x="3887" y="0"/>
                    <a:pt x="3860" y="16"/>
                    <a:pt x="3851" y="52"/>
                  </a:cubicBezTo>
                  <a:cubicBezTo>
                    <a:pt x="3393" y="1966"/>
                    <a:pt x="1970" y="3472"/>
                    <a:pt x="83" y="4031"/>
                  </a:cubicBezTo>
                  <a:cubicBezTo>
                    <a:pt x="0" y="4056"/>
                    <a:pt x="26" y="4177"/>
                    <a:pt x="100" y="4177"/>
                  </a:cubicBezTo>
                  <a:cubicBezTo>
                    <a:pt x="107" y="4177"/>
                    <a:pt x="114" y="4176"/>
                    <a:pt x="122" y="4173"/>
                  </a:cubicBezTo>
                  <a:cubicBezTo>
                    <a:pt x="2058" y="3600"/>
                    <a:pt x="3523" y="2057"/>
                    <a:pt x="3994" y="92"/>
                  </a:cubicBezTo>
                  <a:cubicBezTo>
                    <a:pt x="4007" y="37"/>
                    <a:pt x="3960" y="0"/>
                    <a:pt x="3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391204" y="3179684"/>
              <a:ext cx="284831" cy="51884"/>
            </a:xfrm>
            <a:custGeom>
              <a:avLst/>
              <a:gdLst/>
              <a:ahLst/>
              <a:cxnLst/>
              <a:rect l="l" t="t" r="r" b="b"/>
              <a:pathLst>
                <a:path w="8037" h="1464" extrusionOk="0">
                  <a:moveTo>
                    <a:pt x="96" y="1"/>
                  </a:moveTo>
                  <a:cubicBezTo>
                    <a:pt x="39" y="1"/>
                    <a:pt x="1" y="83"/>
                    <a:pt x="61" y="108"/>
                  </a:cubicBezTo>
                  <a:cubicBezTo>
                    <a:pt x="2177" y="1002"/>
                    <a:pt x="4459" y="1464"/>
                    <a:pt x="6750" y="1464"/>
                  </a:cubicBezTo>
                  <a:cubicBezTo>
                    <a:pt x="7153" y="1464"/>
                    <a:pt x="7557" y="1450"/>
                    <a:pt x="7959" y="1421"/>
                  </a:cubicBezTo>
                  <a:cubicBezTo>
                    <a:pt x="8034" y="1415"/>
                    <a:pt x="8036" y="1303"/>
                    <a:pt x="7964" y="1303"/>
                  </a:cubicBezTo>
                  <a:cubicBezTo>
                    <a:pt x="7962" y="1303"/>
                    <a:pt x="7961" y="1303"/>
                    <a:pt x="7959" y="1303"/>
                  </a:cubicBezTo>
                  <a:cubicBezTo>
                    <a:pt x="7556" y="1331"/>
                    <a:pt x="7151" y="1346"/>
                    <a:pt x="6747" y="1346"/>
                  </a:cubicBezTo>
                  <a:cubicBezTo>
                    <a:pt x="4477" y="1346"/>
                    <a:pt x="2214" y="893"/>
                    <a:pt x="120" y="6"/>
                  </a:cubicBezTo>
                  <a:cubicBezTo>
                    <a:pt x="112" y="2"/>
                    <a:pt x="104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635594" y="2311598"/>
              <a:ext cx="61099" cy="919916"/>
            </a:xfrm>
            <a:custGeom>
              <a:avLst/>
              <a:gdLst/>
              <a:ahLst/>
              <a:cxnLst/>
              <a:rect l="l" t="t" r="r" b="b"/>
              <a:pathLst>
                <a:path w="1724" h="25957" extrusionOk="0">
                  <a:moveTo>
                    <a:pt x="468" y="1"/>
                  </a:moveTo>
                  <a:cubicBezTo>
                    <a:pt x="425" y="1"/>
                    <a:pt x="384" y="43"/>
                    <a:pt x="413" y="87"/>
                  </a:cubicBezTo>
                  <a:cubicBezTo>
                    <a:pt x="1375" y="1537"/>
                    <a:pt x="1584" y="3476"/>
                    <a:pt x="1293" y="5166"/>
                  </a:cubicBezTo>
                  <a:cubicBezTo>
                    <a:pt x="1139" y="6060"/>
                    <a:pt x="841" y="6920"/>
                    <a:pt x="635" y="7802"/>
                  </a:cubicBezTo>
                  <a:cubicBezTo>
                    <a:pt x="434" y="8663"/>
                    <a:pt x="345" y="9553"/>
                    <a:pt x="302" y="10436"/>
                  </a:cubicBezTo>
                  <a:cubicBezTo>
                    <a:pt x="224" y="12053"/>
                    <a:pt x="322" y="13682"/>
                    <a:pt x="342" y="15302"/>
                  </a:cubicBezTo>
                  <a:cubicBezTo>
                    <a:pt x="360" y="16972"/>
                    <a:pt x="382" y="18645"/>
                    <a:pt x="359" y="20316"/>
                  </a:cubicBezTo>
                  <a:cubicBezTo>
                    <a:pt x="332" y="22173"/>
                    <a:pt x="266" y="24040"/>
                    <a:pt x="7" y="25882"/>
                  </a:cubicBezTo>
                  <a:cubicBezTo>
                    <a:pt x="0" y="25927"/>
                    <a:pt x="39" y="25957"/>
                    <a:pt x="73" y="25957"/>
                  </a:cubicBezTo>
                  <a:cubicBezTo>
                    <a:pt x="96" y="25957"/>
                    <a:pt x="117" y="25944"/>
                    <a:pt x="121" y="25914"/>
                  </a:cubicBezTo>
                  <a:cubicBezTo>
                    <a:pt x="591" y="22595"/>
                    <a:pt x="505" y="19206"/>
                    <a:pt x="466" y="15862"/>
                  </a:cubicBezTo>
                  <a:cubicBezTo>
                    <a:pt x="454" y="15015"/>
                    <a:pt x="451" y="14166"/>
                    <a:pt x="431" y="13319"/>
                  </a:cubicBezTo>
                  <a:cubicBezTo>
                    <a:pt x="414" y="12514"/>
                    <a:pt x="384" y="11710"/>
                    <a:pt x="403" y="10904"/>
                  </a:cubicBezTo>
                  <a:cubicBezTo>
                    <a:pt x="424" y="10008"/>
                    <a:pt x="490" y="9099"/>
                    <a:pt x="665" y="8221"/>
                  </a:cubicBezTo>
                  <a:cubicBezTo>
                    <a:pt x="844" y="7305"/>
                    <a:pt x="1156" y="6424"/>
                    <a:pt x="1347" y="5512"/>
                  </a:cubicBezTo>
                  <a:cubicBezTo>
                    <a:pt x="1724" y="3704"/>
                    <a:pt x="1556" y="1596"/>
                    <a:pt x="515" y="26"/>
                  </a:cubicBezTo>
                  <a:cubicBezTo>
                    <a:pt x="503" y="8"/>
                    <a:pt x="485" y="1"/>
                    <a:pt x="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573186" y="2117533"/>
              <a:ext cx="167667" cy="263000"/>
            </a:xfrm>
            <a:custGeom>
              <a:avLst/>
              <a:gdLst/>
              <a:ahLst/>
              <a:cxnLst/>
              <a:rect l="l" t="t" r="r" b="b"/>
              <a:pathLst>
                <a:path w="4731" h="7421" extrusionOk="0">
                  <a:moveTo>
                    <a:pt x="3314" y="1"/>
                  </a:moveTo>
                  <a:cubicBezTo>
                    <a:pt x="2735" y="1"/>
                    <a:pt x="203" y="2851"/>
                    <a:pt x="0" y="3668"/>
                  </a:cubicBezTo>
                  <a:cubicBezTo>
                    <a:pt x="0" y="3668"/>
                    <a:pt x="1187" y="4381"/>
                    <a:pt x="1495" y="5586"/>
                  </a:cubicBezTo>
                  <a:cubicBezTo>
                    <a:pt x="1735" y="6524"/>
                    <a:pt x="2237" y="7420"/>
                    <a:pt x="2963" y="7420"/>
                  </a:cubicBezTo>
                  <a:cubicBezTo>
                    <a:pt x="3169" y="7420"/>
                    <a:pt x="3394" y="7348"/>
                    <a:pt x="3636" y="7183"/>
                  </a:cubicBezTo>
                  <a:cubicBezTo>
                    <a:pt x="4730" y="6437"/>
                    <a:pt x="2881" y="3791"/>
                    <a:pt x="3071" y="2699"/>
                  </a:cubicBezTo>
                  <a:cubicBezTo>
                    <a:pt x="3259" y="1606"/>
                    <a:pt x="3787" y="309"/>
                    <a:pt x="3381" y="20"/>
                  </a:cubicBezTo>
                  <a:cubicBezTo>
                    <a:pt x="3363" y="7"/>
                    <a:pt x="3340" y="1"/>
                    <a:pt x="3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775120" y="2248977"/>
              <a:ext cx="394483" cy="947453"/>
            </a:xfrm>
            <a:custGeom>
              <a:avLst/>
              <a:gdLst/>
              <a:ahLst/>
              <a:cxnLst/>
              <a:rect l="l" t="t" r="r" b="b"/>
              <a:pathLst>
                <a:path w="11131" h="26734" extrusionOk="0">
                  <a:moveTo>
                    <a:pt x="0" y="0"/>
                  </a:moveTo>
                  <a:cubicBezTo>
                    <a:pt x="1" y="1"/>
                    <a:pt x="1462" y="1961"/>
                    <a:pt x="1637" y="4816"/>
                  </a:cubicBezTo>
                  <a:cubicBezTo>
                    <a:pt x="1814" y="7672"/>
                    <a:pt x="593" y="10544"/>
                    <a:pt x="1674" y="12909"/>
                  </a:cubicBezTo>
                  <a:cubicBezTo>
                    <a:pt x="2756" y="15274"/>
                    <a:pt x="4168" y="16325"/>
                    <a:pt x="4527" y="17817"/>
                  </a:cubicBezTo>
                  <a:cubicBezTo>
                    <a:pt x="4884" y="19307"/>
                    <a:pt x="6356" y="26733"/>
                    <a:pt x="6356" y="26733"/>
                  </a:cubicBezTo>
                  <a:cubicBezTo>
                    <a:pt x="6356" y="26733"/>
                    <a:pt x="7794" y="26319"/>
                    <a:pt x="9217" y="25948"/>
                  </a:cubicBezTo>
                  <a:cubicBezTo>
                    <a:pt x="11131" y="25448"/>
                    <a:pt x="10477" y="23822"/>
                    <a:pt x="9570" y="22323"/>
                  </a:cubicBezTo>
                  <a:cubicBezTo>
                    <a:pt x="9091" y="21532"/>
                    <a:pt x="7744" y="19197"/>
                    <a:pt x="6486" y="16880"/>
                  </a:cubicBezTo>
                  <a:cubicBezTo>
                    <a:pt x="6385" y="16694"/>
                    <a:pt x="6282" y="16507"/>
                    <a:pt x="6183" y="16319"/>
                  </a:cubicBezTo>
                  <a:cubicBezTo>
                    <a:pt x="5179" y="14452"/>
                    <a:pt x="4288" y="12681"/>
                    <a:pt x="4017" y="11840"/>
                  </a:cubicBezTo>
                  <a:cubicBezTo>
                    <a:pt x="3388" y="9877"/>
                    <a:pt x="4726" y="8526"/>
                    <a:pt x="4648" y="6779"/>
                  </a:cubicBezTo>
                  <a:cubicBezTo>
                    <a:pt x="4570" y="5031"/>
                    <a:pt x="3861" y="5125"/>
                    <a:pt x="4215" y="3600"/>
                  </a:cubicBezTo>
                  <a:cubicBezTo>
                    <a:pt x="4570" y="2079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902595" y="2378401"/>
              <a:ext cx="54507" cy="309533"/>
            </a:xfrm>
            <a:custGeom>
              <a:avLst/>
              <a:gdLst/>
              <a:ahLst/>
              <a:cxnLst/>
              <a:rect l="l" t="t" r="r" b="b"/>
              <a:pathLst>
                <a:path w="1538" h="8734" extrusionOk="0">
                  <a:moveTo>
                    <a:pt x="181" y="1"/>
                  </a:moveTo>
                  <a:cubicBezTo>
                    <a:pt x="151" y="1"/>
                    <a:pt x="119" y="20"/>
                    <a:pt x="117" y="58"/>
                  </a:cubicBezTo>
                  <a:cubicBezTo>
                    <a:pt x="86" y="555"/>
                    <a:pt x="42" y="1064"/>
                    <a:pt x="164" y="1553"/>
                  </a:cubicBezTo>
                  <a:cubicBezTo>
                    <a:pt x="297" y="2082"/>
                    <a:pt x="633" y="2486"/>
                    <a:pt x="937" y="2926"/>
                  </a:cubicBezTo>
                  <a:cubicBezTo>
                    <a:pt x="1132" y="3207"/>
                    <a:pt x="1300" y="3511"/>
                    <a:pt x="1329" y="3860"/>
                  </a:cubicBezTo>
                  <a:cubicBezTo>
                    <a:pt x="1359" y="4223"/>
                    <a:pt x="1239" y="4590"/>
                    <a:pt x="1082" y="4914"/>
                  </a:cubicBezTo>
                  <a:cubicBezTo>
                    <a:pt x="798" y="5501"/>
                    <a:pt x="376" y="6014"/>
                    <a:pt x="193" y="6649"/>
                  </a:cubicBezTo>
                  <a:cubicBezTo>
                    <a:pt x="1" y="7321"/>
                    <a:pt x="42" y="8045"/>
                    <a:pt x="298" y="8694"/>
                  </a:cubicBezTo>
                  <a:cubicBezTo>
                    <a:pt x="309" y="8722"/>
                    <a:pt x="334" y="8734"/>
                    <a:pt x="358" y="8734"/>
                  </a:cubicBezTo>
                  <a:cubicBezTo>
                    <a:pt x="394" y="8734"/>
                    <a:pt x="429" y="8706"/>
                    <a:pt x="412" y="8663"/>
                  </a:cubicBezTo>
                  <a:cubicBezTo>
                    <a:pt x="166" y="8042"/>
                    <a:pt x="120" y="7356"/>
                    <a:pt x="298" y="6711"/>
                  </a:cubicBezTo>
                  <a:cubicBezTo>
                    <a:pt x="483" y="6037"/>
                    <a:pt x="946" y="5506"/>
                    <a:pt x="1229" y="4878"/>
                  </a:cubicBezTo>
                  <a:cubicBezTo>
                    <a:pt x="1464" y="4357"/>
                    <a:pt x="1538" y="3803"/>
                    <a:pt x="1286" y="3275"/>
                  </a:cubicBezTo>
                  <a:cubicBezTo>
                    <a:pt x="1030" y="2741"/>
                    <a:pt x="574" y="2334"/>
                    <a:pt x="361" y="1775"/>
                  </a:cubicBezTo>
                  <a:cubicBezTo>
                    <a:pt x="150" y="1225"/>
                    <a:pt x="200" y="629"/>
                    <a:pt x="237" y="54"/>
                  </a:cubicBezTo>
                  <a:cubicBezTo>
                    <a:pt x="238" y="19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806554" y="2271835"/>
              <a:ext cx="198429" cy="575475"/>
            </a:xfrm>
            <a:custGeom>
              <a:avLst/>
              <a:gdLst/>
              <a:ahLst/>
              <a:cxnLst/>
              <a:rect l="l" t="t" r="r" b="b"/>
              <a:pathLst>
                <a:path w="5599" h="16238" extrusionOk="0">
                  <a:moveTo>
                    <a:pt x="81" y="0"/>
                  </a:moveTo>
                  <a:cubicBezTo>
                    <a:pt x="38" y="0"/>
                    <a:pt x="1" y="59"/>
                    <a:pt x="37" y="104"/>
                  </a:cubicBezTo>
                  <a:cubicBezTo>
                    <a:pt x="1911" y="2358"/>
                    <a:pt x="1371" y="5518"/>
                    <a:pt x="1553" y="8218"/>
                  </a:cubicBezTo>
                  <a:cubicBezTo>
                    <a:pt x="1600" y="8945"/>
                    <a:pt x="1700" y="9671"/>
                    <a:pt x="1906" y="10370"/>
                  </a:cubicBezTo>
                  <a:cubicBezTo>
                    <a:pt x="2103" y="11034"/>
                    <a:pt x="2389" y="11670"/>
                    <a:pt x="2729" y="12271"/>
                  </a:cubicBezTo>
                  <a:cubicBezTo>
                    <a:pt x="3434" y="13522"/>
                    <a:pt x="4338" y="14662"/>
                    <a:pt x="5230" y="15781"/>
                  </a:cubicBezTo>
                  <a:cubicBezTo>
                    <a:pt x="5354" y="15935"/>
                    <a:pt x="5476" y="16086"/>
                    <a:pt x="5599" y="16238"/>
                  </a:cubicBezTo>
                  <a:cubicBezTo>
                    <a:pt x="5498" y="16049"/>
                    <a:pt x="5397" y="15862"/>
                    <a:pt x="5294" y="15674"/>
                  </a:cubicBezTo>
                  <a:cubicBezTo>
                    <a:pt x="4486" y="14671"/>
                    <a:pt x="3688" y="13639"/>
                    <a:pt x="3022" y="12535"/>
                  </a:cubicBezTo>
                  <a:cubicBezTo>
                    <a:pt x="2654" y="11923"/>
                    <a:pt x="2330" y="11280"/>
                    <a:pt x="2104" y="10600"/>
                  </a:cubicBezTo>
                  <a:cubicBezTo>
                    <a:pt x="1859" y="9865"/>
                    <a:pt x="1735" y="9098"/>
                    <a:pt x="1679" y="8328"/>
                  </a:cubicBezTo>
                  <a:cubicBezTo>
                    <a:pt x="1569" y="6873"/>
                    <a:pt x="1679" y="5408"/>
                    <a:pt x="1540" y="3952"/>
                  </a:cubicBezTo>
                  <a:cubicBezTo>
                    <a:pt x="1405" y="2545"/>
                    <a:pt x="1041" y="1126"/>
                    <a:pt x="120" y="20"/>
                  </a:cubicBezTo>
                  <a:cubicBezTo>
                    <a:pt x="108" y="6"/>
                    <a:pt x="94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621100" y="2027517"/>
              <a:ext cx="105221" cy="113798"/>
            </a:xfrm>
            <a:custGeom>
              <a:avLst/>
              <a:gdLst/>
              <a:ahLst/>
              <a:cxnLst/>
              <a:rect l="l" t="t" r="r" b="b"/>
              <a:pathLst>
                <a:path w="2969" h="3211" extrusionOk="0">
                  <a:moveTo>
                    <a:pt x="1485" y="0"/>
                  </a:moveTo>
                  <a:cubicBezTo>
                    <a:pt x="665" y="0"/>
                    <a:pt x="1" y="718"/>
                    <a:pt x="1" y="1605"/>
                  </a:cubicBezTo>
                  <a:cubicBezTo>
                    <a:pt x="1" y="2491"/>
                    <a:pt x="665" y="3210"/>
                    <a:pt x="1485" y="3210"/>
                  </a:cubicBezTo>
                  <a:cubicBezTo>
                    <a:pt x="2305" y="3210"/>
                    <a:pt x="2969" y="2491"/>
                    <a:pt x="2969" y="1605"/>
                  </a:cubicBezTo>
                  <a:cubicBezTo>
                    <a:pt x="2969" y="718"/>
                    <a:pt x="2305" y="0"/>
                    <a:pt x="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625636" y="2044918"/>
              <a:ext cx="70915" cy="76728"/>
            </a:xfrm>
            <a:custGeom>
              <a:avLst/>
              <a:gdLst/>
              <a:ahLst/>
              <a:cxnLst/>
              <a:rect l="l" t="t" r="r" b="b"/>
              <a:pathLst>
                <a:path w="2001" h="2165" extrusionOk="0">
                  <a:moveTo>
                    <a:pt x="1001" y="1"/>
                  </a:moveTo>
                  <a:cubicBezTo>
                    <a:pt x="449" y="2"/>
                    <a:pt x="1" y="486"/>
                    <a:pt x="1" y="1082"/>
                  </a:cubicBezTo>
                  <a:cubicBezTo>
                    <a:pt x="1" y="1680"/>
                    <a:pt x="448" y="2164"/>
                    <a:pt x="1001" y="2164"/>
                  </a:cubicBezTo>
                  <a:cubicBezTo>
                    <a:pt x="1552" y="2164"/>
                    <a:pt x="2001" y="1680"/>
                    <a:pt x="2001" y="1082"/>
                  </a:cubicBezTo>
                  <a:cubicBezTo>
                    <a:pt x="2001" y="484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670644" y="1910957"/>
              <a:ext cx="164300" cy="132227"/>
            </a:xfrm>
            <a:custGeom>
              <a:avLst/>
              <a:gdLst/>
              <a:ahLst/>
              <a:cxnLst/>
              <a:rect l="l" t="t" r="r" b="b"/>
              <a:pathLst>
                <a:path w="4636" h="3731" extrusionOk="0">
                  <a:moveTo>
                    <a:pt x="2535" y="0"/>
                  </a:moveTo>
                  <a:cubicBezTo>
                    <a:pt x="2368" y="0"/>
                    <a:pt x="2199" y="18"/>
                    <a:pt x="2027" y="54"/>
                  </a:cubicBezTo>
                  <a:cubicBezTo>
                    <a:pt x="368" y="404"/>
                    <a:pt x="25" y="3405"/>
                    <a:pt x="10" y="3533"/>
                  </a:cubicBezTo>
                  <a:cubicBezTo>
                    <a:pt x="0" y="3631"/>
                    <a:pt x="69" y="3718"/>
                    <a:pt x="167" y="3728"/>
                  </a:cubicBezTo>
                  <a:cubicBezTo>
                    <a:pt x="174" y="3731"/>
                    <a:pt x="180" y="3731"/>
                    <a:pt x="187" y="3731"/>
                  </a:cubicBezTo>
                  <a:cubicBezTo>
                    <a:pt x="275" y="3731"/>
                    <a:pt x="352" y="3662"/>
                    <a:pt x="365" y="3571"/>
                  </a:cubicBezTo>
                  <a:cubicBezTo>
                    <a:pt x="368" y="3543"/>
                    <a:pt x="694" y="700"/>
                    <a:pt x="2103" y="403"/>
                  </a:cubicBezTo>
                  <a:cubicBezTo>
                    <a:pt x="2257" y="370"/>
                    <a:pt x="2403" y="356"/>
                    <a:pt x="2541" y="356"/>
                  </a:cubicBezTo>
                  <a:cubicBezTo>
                    <a:pt x="3663" y="356"/>
                    <a:pt x="4254" y="1309"/>
                    <a:pt x="4281" y="1355"/>
                  </a:cubicBezTo>
                  <a:cubicBezTo>
                    <a:pt x="4314" y="1410"/>
                    <a:pt x="4373" y="1440"/>
                    <a:pt x="4433" y="1440"/>
                  </a:cubicBezTo>
                  <a:cubicBezTo>
                    <a:pt x="4464" y="1440"/>
                    <a:pt x="4496" y="1432"/>
                    <a:pt x="4524" y="1415"/>
                  </a:cubicBezTo>
                  <a:cubicBezTo>
                    <a:pt x="4608" y="1363"/>
                    <a:pt x="4635" y="1255"/>
                    <a:pt x="4585" y="1171"/>
                  </a:cubicBezTo>
                  <a:cubicBezTo>
                    <a:pt x="4574" y="1157"/>
                    <a:pt x="4358" y="798"/>
                    <a:pt x="3938" y="481"/>
                  </a:cubicBezTo>
                  <a:cubicBezTo>
                    <a:pt x="3515" y="162"/>
                    <a:pt x="3038" y="0"/>
                    <a:pt x="2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307567" y="2293560"/>
              <a:ext cx="518771" cy="445800"/>
            </a:xfrm>
            <a:custGeom>
              <a:avLst/>
              <a:gdLst/>
              <a:ahLst/>
              <a:cxnLst/>
              <a:rect l="l" t="t" r="r" b="b"/>
              <a:pathLst>
                <a:path w="14638" h="12579" extrusionOk="0">
                  <a:moveTo>
                    <a:pt x="5813" y="1"/>
                  </a:moveTo>
                  <a:cubicBezTo>
                    <a:pt x="5612" y="1"/>
                    <a:pt x="5401" y="12"/>
                    <a:pt x="5179" y="32"/>
                  </a:cubicBezTo>
                  <a:cubicBezTo>
                    <a:pt x="5179" y="32"/>
                    <a:pt x="1" y="8788"/>
                    <a:pt x="2875" y="11521"/>
                  </a:cubicBezTo>
                  <a:cubicBezTo>
                    <a:pt x="3671" y="12278"/>
                    <a:pt x="4941" y="12579"/>
                    <a:pt x="6349" y="12579"/>
                  </a:cubicBezTo>
                  <a:cubicBezTo>
                    <a:pt x="10023" y="12579"/>
                    <a:pt x="14637" y="10532"/>
                    <a:pt x="14225" y="9214"/>
                  </a:cubicBezTo>
                  <a:cubicBezTo>
                    <a:pt x="13771" y="7756"/>
                    <a:pt x="13608" y="7336"/>
                    <a:pt x="12524" y="7336"/>
                  </a:cubicBezTo>
                  <a:cubicBezTo>
                    <a:pt x="12252" y="7336"/>
                    <a:pt x="11922" y="7363"/>
                    <a:pt x="11515" y="7406"/>
                  </a:cubicBezTo>
                  <a:cubicBezTo>
                    <a:pt x="10115" y="7555"/>
                    <a:pt x="7892" y="8125"/>
                    <a:pt x="6951" y="8125"/>
                  </a:cubicBezTo>
                  <a:cubicBezTo>
                    <a:pt x="6689" y="8125"/>
                    <a:pt x="6526" y="8081"/>
                    <a:pt x="6509" y="7971"/>
                  </a:cubicBezTo>
                  <a:cubicBezTo>
                    <a:pt x="6509" y="7971"/>
                    <a:pt x="8644" y="4624"/>
                    <a:pt x="8425" y="2829"/>
                  </a:cubicBezTo>
                  <a:cubicBezTo>
                    <a:pt x="8153" y="578"/>
                    <a:pt x="7239" y="1"/>
                    <a:pt x="5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533174" y="2425359"/>
              <a:ext cx="49510" cy="155085"/>
            </a:xfrm>
            <a:custGeom>
              <a:avLst/>
              <a:gdLst/>
              <a:ahLst/>
              <a:cxnLst/>
              <a:rect l="l" t="t" r="r" b="b"/>
              <a:pathLst>
                <a:path w="1397" h="4376" extrusionOk="0">
                  <a:moveTo>
                    <a:pt x="1325" y="1"/>
                  </a:moveTo>
                  <a:cubicBezTo>
                    <a:pt x="1302" y="1"/>
                    <a:pt x="1278" y="14"/>
                    <a:pt x="1269" y="43"/>
                  </a:cubicBezTo>
                  <a:cubicBezTo>
                    <a:pt x="1064" y="692"/>
                    <a:pt x="836" y="1337"/>
                    <a:pt x="630" y="1986"/>
                  </a:cubicBezTo>
                  <a:cubicBezTo>
                    <a:pt x="386" y="2747"/>
                    <a:pt x="186" y="3522"/>
                    <a:pt x="10" y="4302"/>
                  </a:cubicBezTo>
                  <a:cubicBezTo>
                    <a:pt x="1" y="4347"/>
                    <a:pt x="38" y="4376"/>
                    <a:pt x="73" y="4376"/>
                  </a:cubicBezTo>
                  <a:cubicBezTo>
                    <a:pt x="96" y="4376"/>
                    <a:pt x="118" y="4363"/>
                    <a:pt x="124" y="4334"/>
                  </a:cubicBezTo>
                  <a:cubicBezTo>
                    <a:pt x="299" y="3553"/>
                    <a:pt x="500" y="2781"/>
                    <a:pt x="744" y="2017"/>
                  </a:cubicBezTo>
                  <a:cubicBezTo>
                    <a:pt x="950" y="1368"/>
                    <a:pt x="1178" y="726"/>
                    <a:pt x="1383" y="74"/>
                  </a:cubicBezTo>
                  <a:cubicBezTo>
                    <a:pt x="1396" y="30"/>
                    <a:pt x="1361" y="1"/>
                    <a:pt x="1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532820" y="2554322"/>
              <a:ext cx="180779" cy="26261"/>
            </a:xfrm>
            <a:custGeom>
              <a:avLst/>
              <a:gdLst/>
              <a:ahLst/>
              <a:cxnLst/>
              <a:rect l="l" t="t" r="r" b="b"/>
              <a:pathLst>
                <a:path w="5101" h="741" extrusionOk="0">
                  <a:moveTo>
                    <a:pt x="5006" y="0"/>
                  </a:moveTo>
                  <a:cubicBezTo>
                    <a:pt x="5003" y="0"/>
                    <a:pt x="5000" y="0"/>
                    <a:pt x="4997" y="1"/>
                  </a:cubicBezTo>
                  <a:cubicBezTo>
                    <a:pt x="3451" y="220"/>
                    <a:pt x="1913" y="622"/>
                    <a:pt x="343" y="622"/>
                  </a:cubicBezTo>
                  <a:cubicBezTo>
                    <a:pt x="255" y="622"/>
                    <a:pt x="166" y="621"/>
                    <a:pt x="77" y="619"/>
                  </a:cubicBezTo>
                  <a:cubicBezTo>
                    <a:pt x="77" y="619"/>
                    <a:pt x="76" y="619"/>
                    <a:pt x="76" y="619"/>
                  </a:cubicBezTo>
                  <a:cubicBezTo>
                    <a:pt x="0" y="619"/>
                    <a:pt x="1" y="734"/>
                    <a:pt x="77" y="737"/>
                  </a:cubicBezTo>
                  <a:cubicBezTo>
                    <a:pt x="166" y="739"/>
                    <a:pt x="255" y="741"/>
                    <a:pt x="343" y="741"/>
                  </a:cubicBezTo>
                  <a:cubicBezTo>
                    <a:pt x="1923" y="741"/>
                    <a:pt x="3471" y="336"/>
                    <a:pt x="5028" y="113"/>
                  </a:cubicBezTo>
                  <a:cubicBezTo>
                    <a:pt x="5100" y="105"/>
                    <a:pt x="5075" y="0"/>
                    <a:pt x="5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554828" y="2471430"/>
              <a:ext cx="30195" cy="26367"/>
            </a:xfrm>
            <a:custGeom>
              <a:avLst/>
              <a:gdLst/>
              <a:ahLst/>
              <a:cxnLst/>
              <a:rect l="l" t="t" r="r" b="b"/>
              <a:pathLst>
                <a:path w="852" h="744" extrusionOk="0">
                  <a:moveTo>
                    <a:pt x="767" y="1"/>
                  </a:moveTo>
                  <a:cubicBezTo>
                    <a:pt x="749" y="1"/>
                    <a:pt x="731" y="8"/>
                    <a:pt x="718" y="27"/>
                  </a:cubicBezTo>
                  <a:cubicBezTo>
                    <a:pt x="545" y="280"/>
                    <a:pt x="322" y="482"/>
                    <a:pt x="56" y="634"/>
                  </a:cubicBezTo>
                  <a:cubicBezTo>
                    <a:pt x="0" y="666"/>
                    <a:pt x="34" y="744"/>
                    <a:pt x="86" y="744"/>
                  </a:cubicBezTo>
                  <a:cubicBezTo>
                    <a:pt x="96" y="744"/>
                    <a:pt x="106" y="741"/>
                    <a:pt x="117" y="736"/>
                  </a:cubicBezTo>
                  <a:cubicBezTo>
                    <a:pt x="399" y="573"/>
                    <a:pt x="638" y="354"/>
                    <a:pt x="821" y="86"/>
                  </a:cubicBezTo>
                  <a:cubicBezTo>
                    <a:pt x="852" y="43"/>
                    <a:pt x="810" y="1"/>
                    <a:pt x="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500180" y="2711921"/>
              <a:ext cx="187371" cy="32038"/>
            </a:xfrm>
            <a:custGeom>
              <a:avLst/>
              <a:gdLst/>
              <a:ahLst/>
              <a:cxnLst/>
              <a:rect l="l" t="t" r="r" b="b"/>
              <a:pathLst>
                <a:path w="5287" h="904" extrusionOk="0">
                  <a:moveTo>
                    <a:pt x="5212" y="1"/>
                  </a:moveTo>
                  <a:cubicBezTo>
                    <a:pt x="5205" y="1"/>
                    <a:pt x="5198" y="2"/>
                    <a:pt x="5190" y="5"/>
                  </a:cubicBezTo>
                  <a:cubicBezTo>
                    <a:pt x="3771" y="524"/>
                    <a:pt x="2274" y="786"/>
                    <a:pt x="767" y="786"/>
                  </a:cubicBezTo>
                  <a:cubicBezTo>
                    <a:pt x="538" y="786"/>
                    <a:pt x="307" y="780"/>
                    <a:pt x="77" y="768"/>
                  </a:cubicBezTo>
                  <a:cubicBezTo>
                    <a:pt x="76" y="768"/>
                    <a:pt x="75" y="768"/>
                    <a:pt x="73" y="768"/>
                  </a:cubicBezTo>
                  <a:cubicBezTo>
                    <a:pt x="1" y="768"/>
                    <a:pt x="2" y="882"/>
                    <a:pt x="77" y="885"/>
                  </a:cubicBezTo>
                  <a:cubicBezTo>
                    <a:pt x="311" y="897"/>
                    <a:pt x="545" y="904"/>
                    <a:pt x="780" y="904"/>
                  </a:cubicBezTo>
                  <a:cubicBezTo>
                    <a:pt x="2292" y="904"/>
                    <a:pt x="3799" y="638"/>
                    <a:pt x="5223" y="119"/>
                  </a:cubicBezTo>
                  <a:cubicBezTo>
                    <a:pt x="5287" y="95"/>
                    <a:pt x="5269" y="1"/>
                    <a:pt x="5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766649" y="2500703"/>
              <a:ext cx="189391" cy="139882"/>
            </a:xfrm>
            <a:custGeom>
              <a:avLst/>
              <a:gdLst/>
              <a:ahLst/>
              <a:cxnLst/>
              <a:rect l="l" t="t" r="r" b="b"/>
              <a:pathLst>
                <a:path w="5344" h="3947" extrusionOk="0">
                  <a:moveTo>
                    <a:pt x="2301" y="1"/>
                  </a:moveTo>
                  <a:cubicBezTo>
                    <a:pt x="2279" y="1"/>
                    <a:pt x="2262" y="3"/>
                    <a:pt x="2248" y="8"/>
                  </a:cubicBezTo>
                  <a:cubicBezTo>
                    <a:pt x="1949" y="109"/>
                    <a:pt x="0" y="2033"/>
                    <a:pt x="0" y="2033"/>
                  </a:cubicBezTo>
                  <a:cubicBezTo>
                    <a:pt x="0" y="2033"/>
                    <a:pt x="259" y="3460"/>
                    <a:pt x="651" y="3505"/>
                  </a:cubicBezTo>
                  <a:cubicBezTo>
                    <a:pt x="670" y="3508"/>
                    <a:pt x="689" y="3509"/>
                    <a:pt x="709" y="3509"/>
                  </a:cubicBezTo>
                  <a:cubicBezTo>
                    <a:pt x="1063" y="3509"/>
                    <a:pt x="1633" y="3172"/>
                    <a:pt x="1987" y="3172"/>
                  </a:cubicBezTo>
                  <a:cubicBezTo>
                    <a:pt x="2032" y="3172"/>
                    <a:pt x="2073" y="3177"/>
                    <a:pt x="2110" y="3189"/>
                  </a:cubicBezTo>
                  <a:cubicBezTo>
                    <a:pt x="2451" y="3300"/>
                    <a:pt x="2707" y="3303"/>
                    <a:pt x="2730" y="3303"/>
                  </a:cubicBezTo>
                  <a:cubicBezTo>
                    <a:pt x="2731" y="3303"/>
                    <a:pt x="2732" y="3303"/>
                    <a:pt x="2732" y="3303"/>
                  </a:cubicBezTo>
                  <a:lnTo>
                    <a:pt x="2732" y="3303"/>
                  </a:lnTo>
                  <a:cubicBezTo>
                    <a:pt x="2732" y="3303"/>
                    <a:pt x="2262" y="3784"/>
                    <a:pt x="2481" y="3825"/>
                  </a:cubicBezTo>
                  <a:cubicBezTo>
                    <a:pt x="2603" y="3848"/>
                    <a:pt x="2868" y="3946"/>
                    <a:pt x="3151" y="3946"/>
                  </a:cubicBezTo>
                  <a:cubicBezTo>
                    <a:pt x="3378" y="3946"/>
                    <a:pt x="3617" y="3884"/>
                    <a:pt x="3804" y="3669"/>
                  </a:cubicBezTo>
                  <a:cubicBezTo>
                    <a:pt x="4224" y="3185"/>
                    <a:pt x="4160" y="1742"/>
                    <a:pt x="4098" y="1518"/>
                  </a:cubicBezTo>
                  <a:cubicBezTo>
                    <a:pt x="4036" y="1293"/>
                    <a:pt x="3301" y="1016"/>
                    <a:pt x="3301" y="1016"/>
                  </a:cubicBezTo>
                  <a:lnTo>
                    <a:pt x="3301" y="1016"/>
                  </a:lnTo>
                  <a:cubicBezTo>
                    <a:pt x="3302" y="1016"/>
                    <a:pt x="4160" y="1171"/>
                    <a:pt x="4608" y="1306"/>
                  </a:cubicBezTo>
                  <a:cubicBezTo>
                    <a:pt x="4677" y="1327"/>
                    <a:pt x="4742" y="1335"/>
                    <a:pt x="4804" y="1335"/>
                  </a:cubicBezTo>
                  <a:cubicBezTo>
                    <a:pt x="5144" y="1335"/>
                    <a:pt x="5343" y="1062"/>
                    <a:pt x="5118" y="1021"/>
                  </a:cubicBezTo>
                  <a:cubicBezTo>
                    <a:pt x="4865" y="975"/>
                    <a:pt x="2752" y="1"/>
                    <a:pt x="2301" y="1"/>
                  </a:cubicBezTo>
                  <a:close/>
                </a:path>
              </a:pathLst>
            </a:custGeom>
            <a:solidFill>
              <a:srgbClr val="E9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859253" y="2526396"/>
              <a:ext cx="26864" cy="12085"/>
            </a:xfrm>
            <a:custGeom>
              <a:avLst/>
              <a:gdLst/>
              <a:ahLst/>
              <a:cxnLst/>
              <a:rect l="l" t="t" r="r" b="b"/>
              <a:pathLst>
                <a:path w="758" h="341" extrusionOk="0">
                  <a:moveTo>
                    <a:pt x="86" y="1"/>
                  </a:moveTo>
                  <a:cubicBezTo>
                    <a:pt x="22" y="1"/>
                    <a:pt x="1" y="100"/>
                    <a:pt x="69" y="117"/>
                  </a:cubicBezTo>
                  <a:cubicBezTo>
                    <a:pt x="273" y="165"/>
                    <a:pt x="458" y="236"/>
                    <a:pt x="640" y="333"/>
                  </a:cubicBezTo>
                  <a:cubicBezTo>
                    <a:pt x="650" y="338"/>
                    <a:pt x="660" y="341"/>
                    <a:pt x="669" y="341"/>
                  </a:cubicBezTo>
                  <a:cubicBezTo>
                    <a:pt x="723" y="341"/>
                    <a:pt x="757" y="263"/>
                    <a:pt x="701" y="232"/>
                  </a:cubicBezTo>
                  <a:cubicBezTo>
                    <a:pt x="508" y="130"/>
                    <a:pt x="315" y="53"/>
                    <a:pt x="102" y="3"/>
                  </a:cubicBezTo>
                  <a:cubicBezTo>
                    <a:pt x="96" y="2"/>
                    <a:pt x="91" y="1"/>
                    <a:pt x="86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876831" y="2549467"/>
              <a:ext cx="35050" cy="17011"/>
            </a:xfrm>
            <a:custGeom>
              <a:avLst/>
              <a:gdLst/>
              <a:ahLst/>
              <a:cxnLst/>
              <a:rect l="l" t="t" r="r" b="b"/>
              <a:pathLst>
                <a:path w="989" h="480" extrusionOk="0">
                  <a:moveTo>
                    <a:pt x="72" y="1"/>
                  </a:moveTo>
                  <a:cubicBezTo>
                    <a:pt x="0" y="1"/>
                    <a:pt x="2" y="114"/>
                    <a:pt x="77" y="121"/>
                  </a:cubicBezTo>
                  <a:cubicBezTo>
                    <a:pt x="372" y="145"/>
                    <a:pt x="639" y="264"/>
                    <a:pt x="860" y="464"/>
                  </a:cubicBezTo>
                  <a:cubicBezTo>
                    <a:pt x="873" y="475"/>
                    <a:pt x="886" y="480"/>
                    <a:pt x="900" y="480"/>
                  </a:cubicBezTo>
                  <a:cubicBezTo>
                    <a:pt x="947" y="480"/>
                    <a:pt x="988" y="421"/>
                    <a:pt x="944" y="380"/>
                  </a:cubicBezTo>
                  <a:cubicBezTo>
                    <a:pt x="699" y="158"/>
                    <a:pt x="406" y="30"/>
                    <a:pt x="77" y="1"/>
                  </a:cubicBezTo>
                  <a:cubicBezTo>
                    <a:pt x="75" y="1"/>
                    <a:pt x="73" y="1"/>
                    <a:pt x="72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870700" y="2564103"/>
              <a:ext cx="43201" cy="19492"/>
            </a:xfrm>
            <a:custGeom>
              <a:avLst/>
              <a:gdLst/>
              <a:ahLst/>
              <a:cxnLst/>
              <a:rect l="l" t="t" r="r" b="b"/>
              <a:pathLst>
                <a:path w="1219" h="550" extrusionOk="0">
                  <a:moveTo>
                    <a:pt x="69" y="1"/>
                  </a:moveTo>
                  <a:cubicBezTo>
                    <a:pt x="1" y="1"/>
                    <a:pt x="3" y="112"/>
                    <a:pt x="75" y="120"/>
                  </a:cubicBezTo>
                  <a:cubicBezTo>
                    <a:pt x="442" y="159"/>
                    <a:pt x="844" y="212"/>
                    <a:pt x="1084" y="525"/>
                  </a:cubicBezTo>
                  <a:cubicBezTo>
                    <a:pt x="1098" y="542"/>
                    <a:pt x="1116" y="549"/>
                    <a:pt x="1134" y="549"/>
                  </a:cubicBezTo>
                  <a:cubicBezTo>
                    <a:pt x="1178" y="549"/>
                    <a:pt x="1219" y="507"/>
                    <a:pt x="1185" y="464"/>
                  </a:cubicBezTo>
                  <a:cubicBezTo>
                    <a:pt x="916" y="112"/>
                    <a:pt x="492" y="45"/>
                    <a:pt x="75" y="1"/>
                  </a:cubicBezTo>
                  <a:cubicBezTo>
                    <a:pt x="73" y="1"/>
                    <a:pt x="71" y="1"/>
                    <a:pt x="69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872791" y="2583843"/>
              <a:ext cx="38949" cy="21122"/>
            </a:xfrm>
            <a:custGeom>
              <a:avLst/>
              <a:gdLst/>
              <a:ahLst/>
              <a:cxnLst/>
              <a:rect l="l" t="t" r="r" b="b"/>
              <a:pathLst>
                <a:path w="1099" h="596" extrusionOk="0">
                  <a:moveTo>
                    <a:pt x="99" y="0"/>
                  </a:moveTo>
                  <a:cubicBezTo>
                    <a:pt x="92" y="0"/>
                    <a:pt x="84" y="0"/>
                    <a:pt x="77" y="1"/>
                  </a:cubicBezTo>
                  <a:cubicBezTo>
                    <a:pt x="1" y="3"/>
                    <a:pt x="0" y="120"/>
                    <a:pt x="76" y="120"/>
                  </a:cubicBezTo>
                  <a:cubicBezTo>
                    <a:pt x="76" y="120"/>
                    <a:pt x="77" y="120"/>
                    <a:pt x="77" y="120"/>
                  </a:cubicBezTo>
                  <a:cubicBezTo>
                    <a:pt x="85" y="120"/>
                    <a:pt x="92" y="120"/>
                    <a:pt x="100" y="120"/>
                  </a:cubicBezTo>
                  <a:cubicBezTo>
                    <a:pt x="447" y="120"/>
                    <a:pt x="765" y="281"/>
                    <a:pt x="967" y="568"/>
                  </a:cubicBezTo>
                  <a:cubicBezTo>
                    <a:pt x="980" y="587"/>
                    <a:pt x="998" y="595"/>
                    <a:pt x="1016" y="595"/>
                  </a:cubicBezTo>
                  <a:cubicBezTo>
                    <a:pt x="1058" y="595"/>
                    <a:pt x="1099" y="553"/>
                    <a:pt x="1068" y="509"/>
                  </a:cubicBezTo>
                  <a:cubicBezTo>
                    <a:pt x="843" y="187"/>
                    <a:pt x="490" y="0"/>
                    <a:pt x="99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859572" y="2603547"/>
              <a:ext cx="27679" cy="16515"/>
            </a:xfrm>
            <a:custGeom>
              <a:avLst/>
              <a:gdLst/>
              <a:ahLst/>
              <a:cxnLst/>
              <a:rect l="l" t="t" r="r" b="b"/>
              <a:pathLst>
                <a:path w="781" h="466" extrusionOk="0">
                  <a:moveTo>
                    <a:pt x="699" y="1"/>
                  </a:moveTo>
                  <a:cubicBezTo>
                    <a:pt x="686" y="1"/>
                    <a:pt x="673" y="7"/>
                    <a:pt x="662" y="21"/>
                  </a:cubicBezTo>
                  <a:cubicBezTo>
                    <a:pt x="516" y="206"/>
                    <a:pt x="311" y="324"/>
                    <a:pt x="76" y="346"/>
                  </a:cubicBezTo>
                  <a:cubicBezTo>
                    <a:pt x="4" y="352"/>
                    <a:pt x="0" y="465"/>
                    <a:pt x="69" y="465"/>
                  </a:cubicBezTo>
                  <a:cubicBezTo>
                    <a:pt x="71" y="465"/>
                    <a:pt x="74" y="465"/>
                    <a:pt x="76" y="465"/>
                  </a:cubicBezTo>
                  <a:cubicBezTo>
                    <a:pt x="343" y="440"/>
                    <a:pt x="580" y="317"/>
                    <a:pt x="745" y="105"/>
                  </a:cubicBezTo>
                  <a:cubicBezTo>
                    <a:pt x="781" y="61"/>
                    <a:pt x="741" y="1"/>
                    <a:pt x="699" y="1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874456" y="2611592"/>
              <a:ext cx="16976" cy="13751"/>
            </a:xfrm>
            <a:custGeom>
              <a:avLst/>
              <a:gdLst/>
              <a:ahLst/>
              <a:cxnLst/>
              <a:rect l="l" t="t" r="r" b="b"/>
              <a:pathLst>
                <a:path w="479" h="388" extrusionOk="0">
                  <a:moveTo>
                    <a:pt x="70" y="0"/>
                  </a:moveTo>
                  <a:cubicBezTo>
                    <a:pt x="0" y="0"/>
                    <a:pt x="2" y="114"/>
                    <a:pt x="74" y="120"/>
                  </a:cubicBezTo>
                  <a:cubicBezTo>
                    <a:pt x="204" y="131"/>
                    <a:pt x="315" y="224"/>
                    <a:pt x="352" y="346"/>
                  </a:cubicBezTo>
                  <a:cubicBezTo>
                    <a:pt x="360" y="375"/>
                    <a:pt x="383" y="387"/>
                    <a:pt x="406" y="387"/>
                  </a:cubicBezTo>
                  <a:cubicBezTo>
                    <a:pt x="442" y="387"/>
                    <a:pt x="479" y="358"/>
                    <a:pt x="466" y="314"/>
                  </a:cubicBezTo>
                  <a:cubicBezTo>
                    <a:pt x="413" y="136"/>
                    <a:pt x="258" y="15"/>
                    <a:pt x="74" y="0"/>
                  </a:cubicBezTo>
                  <a:cubicBezTo>
                    <a:pt x="73" y="0"/>
                    <a:pt x="72" y="0"/>
                    <a:pt x="70" y="0"/>
                  </a:cubicBezTo>
                  <a:close/>
                </a:path>
              </a:pathLst>
            </a:custGeom>
            <a:solidFill>
              <a:srgbClr val="B34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16"/>
          <p:cNvGrpSpPr/>
          <p:nvPr/>
        </p:nvGrpSpPr>
        <p:grpSpPr>
          <a:xfrm>
            <a:off x="457198" y="3545687"/>
            <a:ext cx="2142002" cy="1191900"/>
            <a:chOff x="457198" y="3545687"/>
            <a:chExt cx="2142002" cy="1191900"/>
          </a:xfrm>
        </p:grpSpPr>
        <p:sp>
          <p:nvSpPr>
            <p:cNvPr id="900" name="Google Shape;900;p16"/>
            <p:cNvSpPr txBox="1"/>
            <p:nvPr/>
          </p:nvSpPr>
          <p:spPr>
            <a:xfrm>
              <a:off x="457198" y="3545687"/>
              <a:ext cx="2142000" cy="45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Morning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74" name="Google Shape;1174;p16"/>
            <p:cNvSpPr txBox="1"/>
            <p:nvPr/>
          </p:nvSpPr>
          <p:spPr>
            <a:xfrm>
              <a:off x="457200" y="3995687"/>
              <a:ext cx="21420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5" name="Google Shape;1175;p16"/>
          <p:cNvGrpSpPr/>
          <p:nvPr/>
        </p:nvGrpSpPr>
        <p:grpSpPr>
          <a:xfrm>
            <a:off x="3505648" y="3545687"/>
            <a:ext cx="2142002" cy="1191900"/>
            <a:chOff x="3505648" y="3545687"/>
            <a:chExt cx="2142002" cy="1191900"/>
          </a:xfrm>
        </p:grpSpPr>
        <p:sp>
          <p:nvSpPr>
            <p:cNvPr id="901" name="Google Shape;901;p16"/>
            <p:cNvSpPr txBox="1"/>
            <p:nvPr/>
          </p:nvSpPr>
          <p:spPr>
            <a:xfrm>
              <a:off x="3505648" y="3545687"/>
              <a:ext cx="2142000" cy="45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Afternoon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76" name="Google Shape;1176;p16"/>
            <p:cNvSpPr txBox="1"/>
            <p:nvPr/>
          </p:nvSpPr>
          <p:spPr>
            <a:xfrm>
              <a:off x="3505650" y="3995687"/>
              <a:ext cx="21420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7" name="Google Shape;1177;p16"/>
          <p:cNvGrpSpPr/>
          <p:nvPr/>
        </p:nvGrpSpPr>
        <p:grpSpPr>
          <a:xfrm>
            <a:off x="6580673" y="3545687"/>
            <a:ext cx="2142002" cy="1191900"/>
            <a:chOff x="6580673" y="3545687"/>
            <a:chExt cx="2142002" cy="1191900"/>
          </a:xfrm>
        </p:grpSpPr>
        <p:sp>
          <p:nvSpPr>
            <p:cNvPr id="903" name="Google Shape;903;p16"/>
            <p:cNvSpPr txBox="1"/>
            <p:nvPr/>
          </p:nvSpPr>
          <p:spPr>
            <a:xfrm>
              <a:off x="6580673" y="3545687"/>
              <a:ext cx="2142000" cy="45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Night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78" name="Google Shape;1178;p16"/>
            <p:cNvSpPr txBox="1"/>
            <p:nvPr/>
          </p:nvSpPr>
          <p:spPr>
            <a:xfrm>
              <a:off x="6580675" y="3995687"/>
              <a:ext cx="21420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beautiful planet where we all live. It’s the only planet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timeline infographics</a:t>
            </a:r>
            <a:endParaRPr/>
          </a:p>
        </p:txBody>
      </p:sp>
      <p:cxnSp>
        <p:nvCxnSpPr>
          <p:cNvPr id="1184" name="Google Shape;1184;p17"/>
          <p:cNvCxnSpPr>
            <a:stCxn id="1185" idx="2"/>
            <a:endCxn id="1186" idx="2"/>
          </p:cNvCxnSpPr>
          <p:nvPr/>
        </p:nvCxnSpPr>
        <p:spPr>
          <a:xfrm>
            <a:off x="4201751" y="1653775"/>
            <a:ext cx="600" cy="1233600"/>
          </a:xfrm>
          <a:prstGeom prst="bentConnector3">
            <a:avLst>
              <a:gd name="adj1" fmla="val -39687500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87" name="Google Shape;1187;p17"/>
          <p:cNvCxnSpPr>
            <a:stCxn id="1186" idx="2"/>
            <a:endCxn id="1188" idx="2"/>
          </p:cNvCxnSpPr>
          <p:nvPr/>
        </p:nvCxnSpPr>
        <p:spPr>
          <a:xfrm>
            <a:off x="4201788" y="2887263"/>
            <a:ext cx="600" cy="1233600"/>
          </a:xfrm>
          <a:prstGeom prst="bentConnector3">
            <a:avLst>
              <a:gd name="adj1" fmla="val -39687500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89" name="Google Shape;1189;p17"/>
          <p:cNvGrpSpPr/>
          <p:nvPr/>
        </p:nvGrpSpPr>
        <p:grpSpPr>
          <a:xfrm>
            <a:off x="4201751" y="1146675"/>
            <a:ext cx="4494274" cy="1014300"/>
            <a:chOff x="4201751" y="1146675"/>
            <a:chExt cx="4494274" cy="1014300"/>
          </a:xfrm>
        </p:grpSpPr>
        <p:sp>
          <p:nvSpPr>
            <p:cNvPr id="1190" name="Google Shape;1190;p17"/>
            <p:cNvSpPr txBox="1"/>
            <p:nvPr/>
          </p:nvSpPr>
          <p:spPr>
            <a:xfrm>
              <a:off x="6232124" y="1146675"/>
              <a:ext cx="246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7:00 AM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91" name="Google Shape;1191;p17"/>
            <p:cNvSpPr txBox="1"/>
            <p:nvPr/>
          </p:nvSpPr>
          <p:spPr>
            <a:xfrm>
              <a:off x="6232125" y="1596675"/>
              <a:ext cx="24639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5277250" y="1282875"/>
              <a:ext cx="741900" cy="7419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01</a:t>
              </a: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193" name="Google Shape;1193;p17"/>
            <p:cNvCxnSpPr/>
            <p:nvPr/>
          </p:nvCxnSpPr>
          <p:spPr>
            <a:xfrm>
              <a:off x="6325600" y="1613491"/>
              <a:ext cx="3930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85" name="Google Shape;1185;p17"/>
            <p:cNvSpPr/>
            <p:nvPr/>
          </p:nvSpPr>
          <p:spPr>
            <a:xfrm>
              <a:off x="4201751" y="1334575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194" name="Google Shape;1194;p17"/>
            <p:cNvCxnSpPr>
              <a:stCxn id="1185" idx="6"/>
              <a:endCxn id="1192" idx="2"/>
            </p:cNvCxnSpPr>
            <p:nvPr/>
          </p:nvCxnSpPr>
          <p:spPr>
            <a:xfrm>
              <a:off x="4840151" y="1653775"/>
              <a:ext cx="4371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95" name="Google Shape;1195;p17"/>
          <p:cNvGrpSpPr/>
          <p:nvPr/>
        </p:nvGrpSpPr>
        <p:grpSpPr>
          <a:xfrm>
            <a:off x="4201788" y="2377438"/>
            <a:ext cx="4494237" cy="1014300"/>
            <a:chOff x="4201788" y="2377438"/>
            <a:chExt cx="4494237" cy="1014300"/>
          </a:xfrm>
        </p:grpSpPr>
        <p:sp>
          <p:nvSpPr>
            <p:cNvPr id="1196" name="Google Shape;1196;p17"/>
            <p:cNvSpPr txBox="1"/>
            <p:nvPr/>
          </p:nvSpPr>
          <p:spPr>
            <a:xfrm>
              <a:off x="6232124" y="2377438"/>
              <a:ext cx="246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10:00 AM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197" name="Google Shape;1197;p17"/>
            <p:cNvSpPr txBox="1"/>
            <p:nvPr/>
          </p:nvSpPr>
          <p:spPr>
            <a:xfrm>
              <a:off x="6232125" y="2827438"/>
              <a:ext cx="24639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5277250" y="2516325"/>
              <a:ext cx="741900" cy="7419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02</a:t>
              </a: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199" name="Google Shape;1199;p17"/>
            <p:cNvCxnSpPr/>
            <p:nvPr/>
          </p:nvCxnSpPr>
          <p:spPr>
            <a:xfrm>
              <a:off x="6325600" y="2846941"/>
              <a:ext cx="3930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86" name="Google Shape;1186;p17"/>
            <p:cNvSpPr/>
            <p:nvPr/>
          </p:nvSpPr>
          <p:spPr>
            <a:xfrm>
              <a:off x="4201788" y="2568063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00" name="Google Shape;1200;p17"/>
            <p:cNvCxnSpPr>
              <a:stCxn id="1186" idx="6"/>
              <a:endCxn id="1198" idx="2"/>
            </p:cNvCxnSpPr>
            <p:nvPr/>
          </p:nvCxnSpPr>
          <p:spPr>
            <a:xfrm>
              <a:off x="4840188" y="2887263"/>
              <a:ext cx="4371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01" name="Google Shape;1201;p17"/>
          <p:cNvGrpSpPr/>
          <p:nvPr/>
        </p:nvGrpSpPr>
        <p:grpSpPr>
          <a:xfrm>
            <a:off x="4201788" y="3613600"/>
            <a:ext cx="4494237" cy="1014300"/>
            <a:chOff x="4201788" y="3613600"/>
            <a:chExt cx="4494237" cy="1014300"/>
          </a:xfrm>
        </p:grpSpPr>
        <p:sp>
          <p:nvSpPr>
            <p:cNvPr id="1202" name="Google Shape;1202;p17"/>
            <p:cNvSpPr txBox="1"/>
            <p:nvPr/>
          </p:nvSpPr>
          <p:spPr>
            <a:xfrm>
              <a:off x="6232124" y="3613600"/>
              <a:ext cx="24639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12:00 AM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03" name="Google Shape;1203;p17"/>
            <p:cNvSpPr txBox="1"/>
            <p:nvPr/>
          </p:nvSpPr>
          <p:spPr>
            <a:xfrm>
              <a:off x="6232125" y="4063600"/>
              <a:ext cx="24639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beautiful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5277250" y="3749800"/>
              <a:ext cx="741900" cy="741900"/>
            </a:xfrm>
            <a:prstGeom prst="snip1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03</a:t>
              </a: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05" name="Google Shape;1205;p17"/>
            <p:cNvCxnSpPr/>
            <p:nvPr/>
          </p:nvCxnSpPr>
          <p:spPr>
            <a:xfrm>
              <a:off x="6325600" y="4080416"/>
              <a:ext cx="3930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88" name="Google Shape;1188;p17"/>
            <p:cNvSpPr/>
            <p:nvPr/>
          </p:nvSpPr>
          <p:spPr>
            <a:xfrm>
              <a:off x="4201788" y="3801513"/>
              <a:ext cx="638400" cy="638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1206" name="Google Shape;1206;p17"/>
            <p:cNvCxnSpPr>
              <a:stCxn id="1188" idx="6"/>
              <a:endCxn id="1204" idx="2"/>
            </p:cNvCxnSpPr>
            <p:nvPr/>
          </p:nvCxnSpPr>
          <p:spPr>
            <a:xfrm>
              <a:off x="4840188" y="4120713"/>
              <a:ext cx="437100" cy="0"/>
            </a:xfrm>
            <a:prstGeom prst="straightConnector1">
              <a:avLst/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07" name="Google Shape;1207;p17"/>
          <p:cNvGrpSpPr/>
          <p:nvPr/>
        </p:nvGrpSpPr>
        <p:grpSpPr>
          <a:xfrm>
            <a:off x="4351508" y="2717463"/>
            <a:ext cx="339528" cy="339561"/>
            <a:chOff x="5020400" y="4131075"/>
            <a:chExt cx="503750" cy="503800"/>
          </a:xfrm>
        </p:grpSpPr>
        <p:sp>
          <p:nvSpPr>
            <p:cNvPr id="1208" name="Google Shape;1208;p17"/>
            <p:cNvSpPr/>
            <p:nvPr/>
          </p:nvSpPr>
          <p:spPr>
            <a:xfrm>
              <a:off x="5183675" y="42550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393" y="1"/>
                  </a:moveTo>
                  <a:cubicBezTo>
                    <a:pt x="176" y="1"/>
                    <a:pt x="0" y="179"/>
                    <a:pt x="0" y="395"/>
                  </a:cubicBezTo>
                  <a:cubicBezTo>
                    <a:pt x="0" y="614"/>
                    <a:pt x="176" y="788"/>
                    <a:pt x="393" y="788"/>
                  </a:cubicBezTo>
                  <a:cubicBezTo>
                    <a:pt x="610" y="788"/>
                    <a:pt x="786" y="612"/>
                    <a:pt x="786" y="395"/>
                  </a:cubicBezTo>
                  <a:cubicBezTo>
                    <a:pt x="786" y="179"/>
                    <a:pt x="610" y="1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5020400" y="4131075"/>
              <a:ext cx="503750" cy="503800"/>
            </a:xfrm>
            <a:custGeom>
              <a:avLst/>
              <a:gdLst/>
              <a:ahLst/>
              <a:cxnLst/>
              <a:rect l="l" t="t" r="r" b="b"/>
              <a:pathLst>
                <a:path w="20150" h="20152" extrusionOk="0">
                  <a:moveTo>
                    <a:pt x="10073" y="859"/>
                  </a:moveTo>
                  <a:lnTo>
                    <a:pt x="14190" y="3388"/>
                  </a:lnTo>
                  <a:lnTo>
                    <a:pt x="5956" y="3388"/>
                  </a:lnTo>
                  <a:lnTo>
                    <a:pt x="10073" y="859"/>
                  </a:lnTo>
                  <a:close/>
                  <a:moveTo>
                    <a:pt x="4170" y="5747"/>
                  </a:moveTo>
                  <a:lnTo>
                    <a:pt x="4170" y="6535"/>
                  </a:lnTo>
                  <a:lnTo>
                    <a:pt x="785" y="6535"/>
                  </a:lnTo>
                  <a:lnTo>
                    <a:pt x="785" y="5747"/>
                  </a:lnTo>
                  <a:close/>
                  <a:moveTo>
                    <a:pt x="15189" y="4175"/>
                  </a:moveTo>
                  <a:lnTo>
                    <a:pt x="15189" y="6535"/>
                  </a:lnTo>
                  <a:lnTo>
                    <a:pt x="4958" y="6535"/>
                  </a:lnTo>
                  <a:lnTo>
                    <a:pt x="4958" y="4175"/>
                  </a:lnTo>
                  <a:close/>
                  <a:moveTo>
                    <a:pt x="19362" y="5747"/>
                  </a:moveTo>
                  <a:lnTo>
                    <a:pt x="19362" y="6535"/>
                  </a:lnTo>
                  <a:lnTo>
                    <a:pt x="15976" y="6535"/>
                  </a:lnTo>
                  <a:lnTo>
                    <a:pt x="15976" y="5747"/>
                  </a:lnTo>
                  <a:close/>
                  <a:moveTo>
                    <a:pt x="10074" y="13736"/>
                  </a:moveTo>
                  <a:cubicBezTo>
                    <a:pt x="11036" y="13736"/>
                    <a:pt x="11822" y="14422"/>
                    <a:pt x="12003" y="15311"/>
                  </a:cubicBezTo>
                  <a:lnTo>
                    <a:pt x="8145" y="15311"/>
                  </a:lnTo>
                  <a:cubicBezTo>
                    <a:pt x="8327" y="14414"/>
                    <a:pt x="9122" y="13736"/>
                    <a:pt x="10074" y="13736"/>
                  </a:cubicBezTo>
                  <a:close/>
                  <a:moveTo>
                    <a:pt x="5744" y="7322"/>
                  </a:moveTo>
                  <a:lnTo>
                    <a:pt x="5744" y="19364"/>
                  </a:lnTo>
                  <a:lnTo>
                    <a:pt x="785" y="19364"/>
                  </a:lnTo>
                  <a:lnTo>
                    <a:pt x="785" y="7322"/>
                  </a:lnTo>
                  <a:close/>
                  <a:moveTo>
                    <a:pt x="9681" y="16098"/>
                  </a:moveTo>
                  <a:lnTo>
                    <a:pt x="9681" y="19364"/>
                  </a:lnTo>
                  <a:lnTo>
                    <a:pt x="8106" y="19364"/>
                  </a:lnTo>
                  <a:lnTo>
                    <a:pt x="8106" y="16098"/>
                  </a:lnTo>
                  <a:close/>
                  <a:moveTo>
                    <a:pt x="12040" y="16098"/>
                  </a:moveTo>
                  <a:lnTo>
                    <a:pt x="12040" y="19364"/>
                  </a:lnTo>
                  <a:lnTo>
                    <a:pt x="10466" y="19364"/>
                  </a:lnTo>
                  <a:lnTo>
                    <a:pt x="10466" y="16098"/>
                  </a:lnTo>
                  <a:close/>
                  <a:moveTo>
                    <a:pt x="13615" y="7322"/>
                  </a:moveTo>
                  <a:lnTo>
                    <a:pt x="13615" y="19364"/>
                  </a:lnTo>
                  <a:lnTo>
                    <a:pt x="12828" y="19364"/>
                  </a:lnTo>
                  <a:lnTo>
                    <a:pt x="12828" y="15704"/>
                  </a:lnTo>
                  <a:cubicBezTo>
                    <a:pt x="12828" y="14183"/>
                    <a:pt x="11595" y="12950"/>
                    <a:pt x="10074" y="12950"/>
                  </a:cubicBezTo>
                  <a:cubicBezTo>
                    <a:pt x="8555" y="12950"/>
                    <a:pt x="7320" y="14185"/>
                    <a:pt x="7320" y="15704"/>
                  </a:cubicBezTo>
                  <a:lnTo>
                    <a:pt x="7320" y="19364"/>
                  </a:lnTo>
                  <a:lnTo>
                    <a:pt x="6533" y="19364"/>
                  </a:lnTo>
                  <a:lnTo>
                    <a:pt x="6533" y="7322"/>
                  </a:lnTo>
                  <a:close/>
                  <a:moveTo>
                    <a:pt x="19359" y="7322"/>
                  </a:moveTo>
                  <a:lnTo>
                    <a:pt x="19359" y="19364"/>
                  </a:lnTo>
                  <a:lnTo>
                    <a:pt x="14401" y="19364"/>
                  </a:lnTo>
                  <a:lnTo>
                    <a:pt x="14401" y="7322"/>
                  </a:lnTo>
                  <a:close/>
                  <a:moveTo>
                    <a:pt x="10074" y="0"/>
                  </a:moveTo>
                  <a:cubicBezTo>
                    <a:pt x="10003" y="0"/>
                    <a:pt x="9932" y="20"/>
                    <a:pt x="9869" y="59"/>
                  </a:cubicBezTo>
                  <a:lnTo>
                    <a:pt x="4453" y="3385"/>
                  </a:lnTo>
                  <a:lnTo>
                    <a:pt x="3779" y="3385"/>
                  </a:lnTo>
                  <a:cubicBezTo>
                    <a:pt x="3562" y="3385"/>
                    <a:pt x="3384" y="3563"/>
                    <a:pt x="3384" y="3779"/>
                  </a:cubicBezTo>
                  <a:cubicBezTo>
                    <a:pt x="3384" y="3996"/>
                    <a:pt x="3562" y="4172"/>
                    <a:pt x="3779" y="4172"/>
                  </a:cubicBezTo>
                  <a:lnTo>
                    <a:pt x="4172" y="4172"/>
                  </a:lnTo>
                  <a:lnTo>
                    <a:pt x="4172" y="4960"/>
                  </a:lnTo>
                  <a:lnTo>
                    <a:pt x="393" y="4960"/>
                  </a:lnTo>
                  <a:cubicBezTo>
                    <a:pt x="177" y="4960"/>
                    <a:pt x="0" y="5138"/>
                    <a:pt x="0" y="5354"/>
                  </a:cubicBezTo>
                  <a:lnTo>
                    <a:pt x="0" y="19758"/>
                  </a:lnTo>
                  <a:cubicBezTo>
                    <a:pt x="0" y="19975"/>
                    <a:pt x="177" y="20151"/>
                    <a:pt x="393" y="20151"/>
                  </a:cubicBezTo>
                  <a:lnTo>
                    <a:pt x="19755" y="20151"/>
                  </a:lnTo>
                  <a:cubicBezTo>
                    <a:pt x="19971" y="20151"/>
                    <a:pt x="20149" y="19975"/>
                    <a:pt x="20149" y="19758"/>
                  </a:cubicBezTo>
                  <a:lnTo>
                    <a:pt x="20149" y="5354"/>
                  </a:lnTo>
                  <a:cubicBezTo>
                    <a:pt x="20149" y="5138"/>
                    <a:pt x="19971" y="4960"/>
                    <a:pt x="19755" y="4960"/>
                  </a:cubicBezTo>
                  <a:lnTo>
                    <a:pt x="15976" y="4960"/>
                  </a:lnTo>
                  <a:lnTo>
                    <a:pt x="15976" y="4172"/>
                  </a:lnTo>
                  <a:lnTo>
                    <a:pt x="16371" y="4172"/>
                  </a:lnTo>
                  <a:cubicBezTo>
                    <a:pt x="16587" y="4172"/>
                    <a:pt x="16764" y="3996"/>
                    <a:pt x="16764" y="3779"/>
                  </a:cubicBezTo>
                  <a:cubicBezTo>
                    <a:pt x="16764" y="3563"/>
                    <a:pt x="16587" y="3385"/>
                    <a:pt x="16371" y="3385"/>
                  </a:cubicBezTo>
                  <a:lnTo>
                    <a:pt x="15695" y="3385"/>
                  </a:lnTo>
                  <a:lnTo>
                    <a:pt x="10281" y="59"/>
                  </a:lnTo>
                  <a:cubicBezTo>
                    <a:pt x="10217" y="20"/>
                    <a:pt x="10146" y="0"/>
                    <a:pt x="10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5223050" y="4255050"/>
              <a:ext cx="137750" cy="19725"/>
            </a:xfrm>
            <a:custGeom>
              <a:avLst/>
              <a:gdLst/>
              <a:ahLst/>
              <a:cxnLst/>
              <a:rect l="l" t="t" r="r" b="b"/>
              <a:pathLst>
                <a:path w="5510" h="789" extrusionOk="0">
                  <a:moveTo>
                    <a:pt x="393" y="1"/>
                  </a:moveTo>
                  <a:cubicBezTo>
                    <a:pt x="176" y="1"/>
                    <a:pt x="0" y="179"/>
                    <a:pt x="0" y="395"/>
                  </a:cubicBezTo>
                  <a:cubicBezTo>
                    <a:pt x="0" y="612"/>
                    <a:pt x="176" y="788"/>
                    <a:pt x="393" y="788"/>
                  </a:cubicBezTo>
                  <a:lnTo>
                    <a:pt x="5116" y="788"/>
                  </a:lnTo>
                  <a:cubicBezTo>
                    <a:pt x="5333" y="788"/>
                    <a:pt x="5509" y="612"/>
                    <a:pt x="5509" y="395"/>
                  </a:cubicBezTo>
                  <a:cubicBezTo>
                    <a:pt x="5509" y="179"/>
                    <a:pt x="5333" y="1"/>
                    <a:pt x="5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5062700" y="4336775"/>
              <a:ext cx="78725" cy="118075"/>
            </a:xfrm>
            <a:custGeom>
              <a:avLst/>
              <a:gdLst/>
              <a:ahLst/>
              <a:cxnLst/>
              <a:rect l="l" t="t" r="r" b="b"/>
              <a:pathLst>
                <a:path w="3149" h="4723" extrusionOk="0">
                  <a:moveTo>
                    <a:pt x="2361" y="788"/>
                  </a:moveTo>
                  <a:lnTo>
                    <a:pt x="2361" y="1575"/>
                  </a:lnTo>
                  <a:lnTo>
                    <a:pt x="785" y="1575"/>
                  </a:lnTo>
                  <a:lnTo>
                    <a:pt x="785" y="788"/>
                  </a:lnTo>
                  <a:close/>
                  <a:moveTo>
                    <a:pt x="2361" y="2360"/>
                  </a:moveTo>
                  <a:lnTo>
                    <a:pt x="2361" y="3935"/>
                  </a:lnTo>
                  <a:lnTo>
                    <a:pt x="786" y="3935"/>
                  </a:lnTo>
                  <a:lnTo>
                    <a:pt x="786" y="2360"/>
                  </a:lnTo>
                  <a:close/>
                  <a:moveTo>
                    <a:pt x="393" y="0"/>
                  </a:moveTo>
                  <a:cubicBezTo>
                    <a:pt x="177" y="0"/>
                    <a:pt x="0" y="177"/>
                    <a:pt x="0" y="393"/>
                  </a:cubicBezTo>
                  <a:lnTo>
                    <a:pt x="0" y="4329"/>
                  </a:lnTo>
                  <a:cubicBezTo>
                    <a:pt x="0" y="4546"/>
                    <a:pt x="177" y="4722"/>
                    <a:pt x="393" y="4722"/>
                  </a:cubicBezTo>
                  <a:lnTo>
                    <a:pt x="2754" y="4722"/>
                  </a:lnTo>
                  <a:cubicBezTo>
                    <a:pt x="2971" y="4722"/>
                    <a:pt x="3149" y="4546"/>
                    <a:pt x="3149" y="4329"/>
                  </a:cubicBezTo>
                  <a:lnTo>
                    <a:pt x="3149" y="393"/>
                  </a:lnTo>
                  <a:cubicBezTo>
                    <a:pt x="3149" y="175"/>
                    <a:pt x="2971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5403100" y="4336775"/>
              <a:ext cx="78700" cy="118075"/>
            </a:xfrm>
            <a:custGeom>
              <a:avLst/>
              <a:gdLst/>
              <a:ahLst/>
              <a:cxnLst/>
              <a:rect l="l" t="t" r="r" b="b"/>
              <a:pathLst>
                <a:path w="3148" h="4723" extrusionOk="0">
                  <a:moveTo>
                    <a:pt x="2360" y="788"/>
                  </a:moveTo>
                  <a:lnTo>
                    <a:pt x="2360" y="1575"/>
                  </a:lnTo>
                  <a:lnTo>
                    <a:pt x="785" y="1575"/>
                  </a:lnTo>
                  <a:lnTo>
                    <a:pt x="785" y="788"/>
                  </a:lnTo>
                  <a:close/>
                  <a:moveTo>
                    <a:pt x="2360" y="2360"/>
                  </a:moveTo>
                  <a:lnTo>
                    <a:pt x="2360" y="3935"/>
                  </a:lnTo>
                  <a:lnTo>
                    <a:pt x="785" y="3935"/>
                  </a:lnTo>
                  <a:lnTo>
                    <a:pt x="785" y="2360"/>
                  </a:lnTo>
                  <a:close/>
                  <a:moveTo>
                    <a:pt x="394" y="0"/>
                  </a:moveTo>
                  <a:cubicBezTo>
                    <a:pt x="177" y="0"/>
                    <a:pt x="1" y="177"/>
                    <a:pt x="1" y="393"/>
                  </a:cubicBezTo>
                  <a:lnTo>
                    <a:pt x="1" y="4329"/>
                  </a:lnTo>
                  <a:cubicBezTo>
                    <a:pt x="1" y="4546"/>
                    <a:pt x="177" y="4722"/>
                    <a:pt x="394" y="4722"/>
                  </a:cubicBezTo>
                  <a:lnTo>
                    <a:pt x="2755" y="4722"/>
                  </a:lnTo>
                  <a:cubicBezTo>
                    <a:pt x="2971" y="4722"/>
                    <a:pt x="3148" y="4546"/>
                    <a:pt x="3148" y="4329"/>
                  </a:cubicBezTo>
                  <a:lnTo>
                    <a:pt x="3148" y="393"/>
                  </a:lnTo>
                  <a:cubicBezTo>
                    <a:pt x="3148" y="175"/>
                    <a:pt x="2971" y="0"/>
                    <a:pt x="2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5062700" y="4474475"/>
              <a:ext cx="78725" cy="118100"/>
            </a:xfrm>
            <a:custGeom>
              <a:avLst/>
              <a:gdLst/>
              <a:ahLst/>
              <a:cxnLst/>
              <a:rect l="l" t="t" r="r" b="b"/>
              <a:pathLst>
                <a:path w="3149" h="4724" extrusionOk="0">
                  <a:moveTo>
                    <a:pt x="2361" y="788"/>
                  </a:moveTo>
                  <a:lnTo>
                    <a:pt x="2361" y="1575"/>
                  </a:lnTo>
                  <a:lnTo>
                    <a:pt x="785" y="1575"/>
                  </a:lnTo>
                  <a:lnTo>
                    <a:pt x="785" y="788"/>
                  </a:lnTo>
                  <a:close/>
                  <a:moveTo>
                    <a:pt x="2361" y="2361"/>
                  </a:moveTo>
                  <a:lnTo>
                    <a:pt x="2361" y="3936"/>
                  </a:lnTo>
                  <a:lnTo>
                    <a:pt x="786" y="3936"/>
                  </a:lnTo>
                  <a:lnTo>
                    <a:pt x="786" y="2361"/>
                  </a:lnTo>
                  <a:close/>
                  <a:moveTo>
                    <a:pt x="393" y="0"/>
                  </a:moveTo>
                  <a:cubicBezTo>
                    <a:pt x="177" y="0"/>
                    <a:pt x="0" y="176"/>
                    <a:pt x="0" y="393"/>
                  </a:cubicBezTo>
                  <a:lnTo>
                    <a:pt x="0" y="4329"/>
                  </a:lnTo>
                  <a:cubicBezTo>
                    <a:pt x="0" y="4546"/>
                    <a:pt x="177" y="4723"/>
                    <a:pt x="393" y="4723"/>
                  </a:cubicBezTo>
                  <a:lnTo>
                    <a:pt x="2754" y="4723"/>
                  </a:lnTo>
                  <a:cubicBezTo>
                    <a:pt x="2971" y="4723"/>
                    <a:pt x="3149" y="4546"/>
                    <a:pt x="3149" y="4329"/>
                  </a:cubicBezTo>
                  <a:lnTo>
                    <a:pt x="3149" y="393"/>
                  </a:lnTo>
                  <a:cubicBezTo>
                    <a:pt x="3149" y="178"/>
                    <a:pt x="2971" y="0"/>
                    <a:pt x="2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5403100" y="4474475"/>
              <a:ext cx="78700" cy="118100"/>
            </a:xfrm>
            <a:custGeom>
              <a:avLst/>
              <a:gdLst/>
              <a:ahLst/>
              <a:cxnLst/>
              <a:rect l="l" t="t" r="r" b="b"/>
              <a:pathLst>
                <a:path w="3148" h="4724" extrusionOk="0">
                  <a:moveTo>
                    <a:pt x="2360" y="788"/>
                  </a:moveTo>
                  <a:lnTo>
                    <a:pt x="2360" y="1575"/>
                  </a:lnTo>
                  <a:lnTo>
                    <a:pt x="785" y="1575"/>
                  </a:lnTo>
                  <a:lnTo>
                    <a:pt x="785" y="788"/>
                  </a:lnTo>
                  <a:close/>
                  <a:moveTo>
                    <a:pt x="2360" y="2361"/>
                  </a:moveTo>
                  <a:lnTo>
                    <a:pt x="2360" y="3936"/>
                  </a:lnTo>
                  <a:lnTo>
                    <a:pt x="785" y="3936"/>
                  </a:lnTo>
                  <a:lnTo>
                    <a:pt x="785" y="2361"/>
                  </a:lnTo>
                  <a:close/>
                  <a:moveTo>
                    <a:pt x="394" y="0"/>
                  </a:moveTo>
                  <a:cubicBezTo>
                    <a:pt x="177" y="0"/>
                    <a:pt x="1" y="176"/>
                    <a:pt x="1" y="393"/>
                  </a:cubicBezTo>
                  <a:lnTo>
                    <a:pt x="1" y="4329"/>
                  </a:lnTo>
                  <a:cubicBezTo>
                    <a:pt x="1" y="4546"/>
                    <a:pt x="177" y="4723"/>
                    <a:pt x="394" y="4723"/>
                  </a:cubicBezTo>
                  <a:lnTo>
                    <a:pt x="2755" y="4723"/>
                  </a:lnTo>
                  <a:cubicBezTo>
                    <a:pt x="2971" y="4723"/>
                    <a:pt x="3148" y="4546"/>
                    <a:pt x="3148" y="4329"/>
                  </a:cubicBezTo>
                  <a:lnTo>
                    <a:pt x="3148" y="393"/>
                  </a:lnTo>
                  <a:cubicBezTo>
                    <a:pt x="3148" y="178"/>
                    <a:pt x="2971" y="0"/>
                    <a:pt x="2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5203275" y="4347500"/>
              <a:ext cx="137825" cy="87625"/>
            </a:xfrm>
            <a:custGeom>
              <a:avLst/>
              <a:gdLst/>
              <a:ahLst/>
              <a:cxnLst/>
              <a:rect l="l" t="t" r="r" b="b"/>
              <a:pathLst>
                <a:path w="5513" h="3505" extrusionOk="0">
                  <a:moveTo>
                    <a:pt x="3938" y="788"/>
                  </a:moveTo>
                  <a:cubicBezTo>
                    <a:pt x="4215" y="788"/>
                    <a:pt x="4483" y="853"/>
                    <a:pt x="4725" y="976"/>
                  </a:cubicBezTo>
                  <a:lnTo>
                    <a:pt x="4725" y="2486"/>
                  </a:lnTo>
                  <a:cubicBezTo>
                    <a:pt x="4470" y="2400"/>
                    <a:pt x="4204" y="2360"/>
                    <a:pt x="3938" y="2360"/>
                  </a:cubicBezTo>
                  <a:cubicBezTo>
                    <a:pt x="3674" y="2360"/>
                    <a:pt x="3408" y="2400"/>
                    <a:pt x="3151" y="2486"/>
                  </a:cubicBezTo>
                  <a:lnTo>
                    <a:pt x="3151" y="976"/>
                  </a:lnTo>
                  <a:cubicBezTo>
                    <a:pt x="3393" y="851"/>
                    <a:pt x="3662" y="788"/>
                    <a:pt x="3938" y="788"/>
                  </a:cubicBezTo>
                  <a:close/>
                  <a:moveTo>
                    <a:pt x="1579" y="788"/>
                  </a:moveTo>
                  <a:cubicBezTo>
                    <a:pt x="1854" y="788"/>
                    <a:pt x="2122" y="853"/>
                    <a:pt x="2366" y="976"/>
                  </a:cubicBezTo>
                  <a:lnTo>
                    <a:pt x="2366" y="2487"/>
                  </a:lnTo>
                  <a:cubicBezTo>
                    <a:pt x="2109" y="2403"/>
                    <a:pt x="1842" y="2361"/>
                    <a:pt x="1575" y="2361"/>
                  </a:cubicBezTo>
                  <a:cubicBezTo>
                    <a:pt x="1310" y="2361"/>
                    <a:pt x="1045" y="2402"/>
                    <a:pt x="791" y="2486"/>
                  </a:cubicBezTo>
                  <a:lnTo>
                    <a:pt x="791" y="976"/>
                  </a:lnTo>
                  <a:cubicBezTo>
                    <a:pt x="1032" y="851"/>
                    <a:pt x="1301" y="788"/>
                    <a:pt x="1579" y="788"/>
                  </a:cubicBezTo>
                  <a:close/>
                  <a:moveTo>
                    <a:pt x="1576" y="0"/>
                  </a:moveTo>
                  <a:cubicBezTo>
                    <a:pt x="1076" y="0"/>
                    <a:pt x="592" y="146"/>
                    <a:pt x="177" y="424"/>
                  </a:cubicBezTo>
                  <a:cubicBezTo>
                    <a:pt x="66" y="496"/>
                    <a:pt x="1" y="619"/>
                    <a:pt x="1" y="750"/>
                  </a:cubicBezTo>
                  <a:lnTo>
                    <a:pt x="1" y="3111"/>
                  </a:lnTo>
                  <a:cubicBezTo>
                    <a:pt x="1" y="3256"/>
                    <a:pt x="80" y="3389"/>
                    <a:pt x="209" y="3458"/>
                  </a:cubicBezTo>
                  <a:cubicBezTo>
                    <a:pt x="267" y="3489"/>
                    <a:pt x="331" y="3504"/>
                    <a:pt x="394" y="3504"/>
                  </a:cubicBezTo>
                  <a:cubicBezTo>
                    <a:pt x="471" y="3504"/>
                    <a:pt x="547" y="3482"/>
                    <a:pt x="613" y="3438"/>
                  </a:cubicBezTo>
                  <a:cubicBezTo>
                    <a:pt x="906" y="3243"/>
                    <a:pt x="1241" y="3145"/>
                    <a:pt x="1576" y="3145"/>
                  </a:cubicBezTo>
                  <a:cubicBezTo>
                    <a:pt x="1912" y="3145"/>
                    <a:pt x="2247" y="3243"/>
                    <a:pt x="2539" y="3438"/>
                  </a:cubicBezTo>
                  <a:cubicBezTo>
                    <a:pt x="2597" y="3475"/>
                    <a:pt x="2684" y="3504"/>
                    <a:pt x="2758" y="3504"/>
                  </a:cubicBezTo>
                  <a:cubicBezTo>
                    <a:pt x="2833" y="3504"/>
                    <a:pt x="2916" y="3477"/>
                    <a:pt x="2976" y="3438"/>
                  </a:cubicBezTo>
                  <a:cubicBezTo>
                    <a:pt x="3268" y="3243"/>
                    <a:pt x="3604" y="3145"/>
                    <a:pt x="3939" y="3145"/>
                  </a:cubicBezTo>
                  <a:cubicBezTo>
                    <a:pt x="4274" y="3145"/>
                    <a:pt x="4609" y="3243"/>
                    <a:pt x="4902" y="3438"/>
                  </a:cubicBezTo>
                  <a:cubicBezTo>
                    <a:pt x="4967" y="3482"/>
                    <a:pt x="5043" y="3504"/>
                    <a:pt x="5120" y="3504"/>
                  </a:cubicBezTo>
                  <a:cubicBezTo>
                    <a:pt x="5184" y="3504"/>
                    <a:pt x="5248" y="3489"/>
                    <a:pt x="5306" y="3458"/>
                  </a:cubicBezTo>
                  <a:cubicBezTo>
                    <a:pt x="5433" y="3389"/>
                    <a:pt x="5513" y="3256"/>
                    <a:pt x="5513" y="3111"/>
                  </a:cubicBezTo>
                  <a:lnTo>
                    <a:pt x="5513" y="750"/>
                  </a:lnTo>
                  <a:cubicBezTo>
                    <a:pt x="5513" y="620"/>
                    <a:pt x="5446" y="497"/>
                    <a:pt x="5338" y="424"/>
                  </a:cubicBezTo>
                  <a:cubicBezTo>
                    <a:pt x="4923" y="146"/>
                    <a:pt x="4439" y="0"/>
                    <a:pt x="3938" y="0"/>
                  </a:cubicBezTo>
                  <a:cubicBezTo>
                    <a:pt x="3523" y="0"/>
                    <a:pt x="3120" y="102"/>
                    <a:pt x="2758" y="294"/>
                  </a:cubicBezTo>
                  <a:cubicBezTo>
                    <a:pt x="2395" y="100"/>
                    <a:pt x="1992" y="0"/>
                    <a:pt x="1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17"/>
          <p:cNvGrpSpPr/>
          <p:nvPr/>
        </p:nvGrpSpPr>
        <p:grpSpPr>
          <a:xfrm>
            <a:off x="4351476" y="1501259"/>
            <a:ext cx="339544" cy="305052"/>
            <a:chOff x="5364525" y="3435200"/>
            <a:chExt cx="503775" cy="452600"/>
          </a:xfrm>
        </p:grpSpPr>
        <p:sp>
          <p:nvSpPr>
            <p:cNvPr id="1217" name="Google Shape;1217;p17"/>
            <p:cNvSpPr/>
            <p:nvPr/>
          </p:nvSpPr>
          <p:spPr>
            <a:xfrm>
              <a:off x="5403900" y="3671300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95" y="0"/>
                  </a:moveTo>
                  <a:cubicBezTo>
                    <a:pt x="178" y="0"/>
                    <a:pt x="1" y="178"/>
                    <a:pt x="1" y="395"/>
                  </a:cubicBezTo>
                  <a:cubicBezTo>
                    <a:pt x="1" y="611"/>
                    <a:pt x="178" y="788"/>
                    <a:pt x="395" y="788"/>
                  </a:cubicBezTo>
                  <a:cubicBezTo>
                    <a:pt x="612" y="788"/>
                    <a:pt x="788" y="611"/>
                    <a:pt x="788" y="395"/>
                  </a:cubicBezTo>
                  <a:cubicBezTo>
                    <a:pt x="788" y="178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5429500" y="3435200"/>
              <a:ext cx="438800" cy="452600"/>
            </a:xfrm>
            <a:custGeom>
              <a:avLst/>
              <a:gdLst/>
              <a:ahLst/>
              <a:cxnLst/>
              <a:rect l="l" t="t" r="r" b="b"/>
              <a:pathLst>
                <a:path w="17552" h="18104" extrusionOk="0">
                  <a:moveTo>
                    <a:pt x="13394" y="787"/>
                  </a:moveTo>
                  <a:cubicBezTo>
                    <a:pt x="13113" y="1136"/>
                    <a:pt x="12902" y="1641"/>
                    <a:pt x="12846" y="2362"/>
                  </a:cubicBezTo>
                  <a:lnTo>
                    <a:pt x="826" y="2362"/>
                  </a:lnTo>
                  <a:cubicBezTo>
                    <a:pt x="1076" y="1083"/>
                    <a:pt x="2550" y="787"/>
                    <a:pt x="3149" y="787"/>
                  </a:cubicBezTo>
                  <a:close/>
                  <a:moveTo>
                    <a:pt x="15189" y="787"/>
                  </a:moveTo>
                  <a:cubicBezTo>
                    <a:pt x="16124" y="787"/>
                    <a:pt x="16646" y="1315"/>
                    <a:pt x="16747" y="2362"/>
                  </a:cubicBezTo>
                  <a:lnTo>
                    <a:pt x="13635" y="2362"/>
                  </a:lnTo>
                  <a:cubicBezTo>
                    <a:pt x="13735" y="1315"/>
                    <a:pt x="14256" y="787"/>
                    <a:pt x="15189" y="787"/>
                  </a:cubicBezTo>
                  <a:close/>
                  <a:moveTo>
                    <a:pt x="4721" y="3149"/>
                  </a:moveTo>
                  <a:lnTo>
                    <a:pt x="4721" y="12593"/>
                  </a:lnTo>
                  <a:lnTo>
                    <a:pt x="3934" y="12593"/>
                  </a:lnTo>
                  <a:lnTo>
                    <a:pt x="3934" y="3149"/>
                  </a:lnTo>
                  <a:close/>
                  <a:moveTo>
                    <a:pt x="15189" y="3149"/>
                  </a:moveTo>
                  <a:lnTo>
                    <a:pt x="15189" y="12593"/>
                  </a:lnTo>
                  <a:lnTo>
                    <a:pt x="13498" y="12593"/>
                  </a:lnTo>
                  <a:lnTo>
                    <a:pt x="13498" y="9837"/>
                  </a:lnTo>
                  <a:cubicBezTo>
                    <a:pt x="13498" y="8752"/>
                    <a:pt x="12615" y="7871"/>
                    <a:pt x="11531" y="7871"/>
                  </a:cubicBezTo>
                  <a:lnTo>
                    <a:pt x="8383" y="7871"/>
                  </a:lnTo>
                  <a:cubicBezTo>
                    <a:pt x="7298" y="7871"/>
                    <a:pt x="6416" y="8754"/>
                    <a:pt x="6416" y="9837"/>
                  </a:cubicBezTo>
                  <a:lnTo>
                    <a:pt x="6416" y="12593"/>
                  </a:lnTo>
                  <a:lnTo>
                    <a:pt x="5512" y="12593"/>
                  </a:lnTo>
                  <a:lnTo>
                    <a:pt x="5512" y="3149"/>
                  </a:lnTo>
                  <a:close/>
                  <a:moveTo>
                    <a:pt x="16764" y="3149"/>
                  </a:moveTo>
                  <a:lnTo>
                    <a:pt x="16764" y="12593"/>
                  </a:lnTo>
                  <a:lnTo>
                    <a:pt x="15977" y="12593"/>
                  </a:lnTo>
                  <a:lnTo>
                    <a:pt x="15977" y="3149"/>
                  </a:lnTo>
                  <a:close/>
                  <a:moveTo>
                    <a:pt x="6415" y="13380"/>
                  </a:moveTo>
                  <a:lnTo>
                    <a:pt x="6415" y="13773"/>
                  </a:lnTo>
                  <a:cubicBezTo>
                    <a:pt x="6415" y="13910"/>
                    <a:pt x="6438" y="14045"/>
                    <a:pt x="6481" y="14168"/>
                  </a:cubicBezTo>
                  <a:lnTo>
                    <a:pt x="2918" y="14168"/>
                  </a:lnTo>
                  <a:lnTo>
                    <a:pt x="3706" y="13380"/>
                  </a:lnTo>
                  <a:close/>
                  <a:moveTo>
                    <a:pt x="11531" y="8657"/>
                  </a:moveTo>
                  <a:cubicBezTo>
                    <a:pt x="12181" y="8657"/>
                    <a:pt x="12712" y="9186"/>
                    <a:pt x="12712" y="9839"/>
                  </a:cubicBezTo>
                  <a:lnTo>
                    <a:pt x="12712" y="13773"/>
                  </a:lnTo>
                  <a:cubicBezTo>
                    <a:pt x="12712" y="13990"/>
                    <a:pt x="12535" y="14168"/>
                    <a:pt x="12319" y="14168"/>
                  </a:cubicBezTo>
                  <a:lnTo>
                    <a:pt x="11924" y="14168"/>
                  </a:lnTo>
                  <a:lnTo>
                    <a:pt x="11924" y="10626"/>
                  </a:lnTo>
                  <a:cubicBezTo>
                    <a:pt x="11924" y="10409"/>
                    <a:pt x="11748" y="10232"/>
                    <a:pt x="11531" y="10232"/>
                  </a:cubicBezTo>
                  <a:cubicBezTo>
                    <a:pt x="11314" y="10232"/>
                    <a:pt x="11137" y="10409"/>
                    <a:pt x="11137" y="10626"/>
                  </a:cubicBezTo>
                  <a:lnTo>
                    <a:pt x="11137" y="11873"/>
                  </a:lnTo>
                  <a:cubicBezTo>
                    <a:pt x="11012" y="11830"/>
                    <a:pt x="10881" y="11807"/>
                    <a:pt x="10744" y="11807"/>
                  </a:cubicBezTo>
                  <a:cubicBezTo>
                    <a:pt x="10442" y="11807"/>
                    <a:pt x="10166" y="11921"/>
                    <a:pt x="9956" y="12109"/>
                  </a:cubicBezTo>
                  <a:cubicBezTo>
                    <a:pt x="9739" y="11914"/>
                    <a:pt x="9461" y="11807"/>
                    <a:pt x="9169" y="11807"/>
                  </a:cubicBezTo>
                  <a:cubicBezTo>
                    <a:pt x="9031" y="11807"/>
                    <a:pt x="8897" y="11830"/>
                    <a:pt x="8774" y="11873"/>
                  </a:cubicBezTo>
                  <a:lnTo>
                    <a:pt x="8774" y="10626"/>
                  </a:lnTo>
                  <a:cubicBezTo>
                    <a:pt x="8774" y="10409"/>
                    <a:pt x="8598" y="10232"/>
                    <a:pt x="8381" y="10232"/>
                  </a:cubicBezTo>
                  <a:cubicBezTo>
                    <a:pt x="8165" y="10232"/>
                    <a:pt x="7987" y="10409"/>
                    <a:pt x="7987" y="10626"/>
                  </a:cubicBezTo>
                  <a:lnTo>
                    <a:pt x="7987" y="14168"/>
                  </a:lnTo>
                  <a:lnTo>
                    <a:pt x="7594" y="14168"/>
                  </a:lnTo>
                  <a:cubicBezTo>
                    <a:pt x="7379" y="14168"/>
                    <a:pt x="7202" y="13990"/>
                    <a:pt x="7202" y="13773"/>
                  </a:cubicBezTo>
                  <a:lnTo>
                    <a:pt x="7202" y="9839"/>
                  </a:lnTo>
                  <a:cubicBezTo>
                    <a:pt x="7202" y="9189"/>
                    <a:pt x="7731" y="8657"/>
                    <a:pt x="8383" y="8657"/>
                  </a:cubicBezTo>
                  <a:close/>
                  <a:moveTo>
                    <a:pt x="16763" y="13380"/>
                  </a:moveTo>
                  <a:lnTo>
                    <a:pt x="16763" y="14168"/>
                  </a:lnTo>
                  <a:lnTo>
                    <a:pt x="13431" y="14168"/>
                  </a:lnTo>
                  <a:cubicBezTo>
                    <a:pt x="13474" y="14045"/>
                    <a:pt x="13498" y="13913"/>
                    <a:pt x="13498" y="13773"/>
                  </a:cubicBezTo>
                  <a:lnTo>
                    <a:pt x="13498" y="13380"/>
                  </a:lnTo>
                  <a:close/>
                  <a:moveTo>
                    <a:pt x="4721" y="14955"/>
                  </a:moveTo>
                  <a:lnTo>
                    <a:pt x="4721" y="17316"/>
                  </a:lnTo>
                  <a:lnTo>
                    <a:pt x="3934" y="17316"/>
                  </a:lnTo>
                  <a:lnTo>
                    <a:pt x="3934" y="14955"/>
                  </a:lnTo>
                  <a:close/>
                  <a:moveTo>
                    <a:pt x="7990" y="14955"/>
                  </a:moveTo>
                  <a:lnTo>
                    <a:pt x="7990" y="17316"/>
                  </a:lnTo>
                  <a:lnTo>
                    <a:pt x="5509" y="17316"/>
                  </a:lnTo>
                  <a:lnTo>
                    <a:pt x="5509" y="14955"/>
                  </a:lnTo>
                  <a:close/>
                  <a:moveTo>
                    <a:pt x="9169" y="12593"/>
                  </a:moveTo>
                  <a:cubicBezTo>
                    <a:pt x="9385" y="12593"/>
                    <a:pt x="9562" y="12769"/>
                    <a:pt x="9562" y="12986"/>
                  </a:cubicBezTo>
                  <a:lnTo>
                    <a:pt x="9562" y="17316"/>
                  </a:lnTo>
                  <a:lnTo>
                    <a:pt x="8774" y="17316"/>
                  </a:lnTo>
                  <a:lnTo>
                    <a:pt x="8774" y="12986"/>
                  </a:lnTo>
                  <a:cubicBezTo>
                    <a:pt x="8774" y="12769"/>
                    <a:pt x="8952" y="12593"/>
                    <a:pt x="9169" y="12593"/>
                  </a:cubicBezTo>
                  <a:close/>
                  <a:moveTo>
                    <a:pt x="10744" y="12593"/>
                  </a:moveTo>
                  <a:cubicBezTo>
                    <a:pt x="10960" y="12593"/>
                    <a:pt x="11137" y="12769"/>
                    <a:pt x="11137" y="12986"/>
                  </a:cubicBezTo>
                  <a:lnTo>
                    <a:pt x="11137" y="17316"/>
                  </a:lnTo>
                  <a:lnTo>
                    <a:pt x="10349" y="17316"/>
                  </a:lnTo>
                  <a:lnTo>
                    <a:pt x="10349" y="12986"/>
                  </a:lnTo>
                  <a:cubicBezTo>
                    <a:pt x="10349" y="12769"/>
                    <a:pt x="10527" y="12593"/>
                    <a:pt x="10744" y="12593"/>
                  </a:cubicBezTo>
                  <a:close/>
                  <a:moveTo>
                    <a:pt x="15189" y="14955"/>
                  </a:moveTo>
                  <a:lnTo>
                    <a:pt x="15189" y="17316"/>
                  </a:lnTo>
                  <a:lnTo>
                    <a:pt x="11924" y="17316"/>
                  </a:lnTo>
                  <a:lnTo>
                    <a:pt x="11924" y="14955"/>
                  </a:lnTo>
                  <a:close/>
                  <a:moveTo>
                    <a:pt x="16764" y="14955"/>
                  </a:moveTo>
                  <a:lnTo>
                    <a:pt x="16764" y="17316"/>
                  </a:lnTo>
                  <a:lnTo>
                    <a:pt x="15977" y="17316"/>
                  </a:lnTo>
                  <a:lnTo>
                    <a:pt x="15977" y="14955"/>
                  </a:lnTo>
                  <a:close/>
                  <a:moveTo>
                    <a:pt x="3149" y="1"/>
                  </a:moveTo>
                  <a:cubicBezTo>
                    <a:pt x="1598" y="1"/>
                    <a:pt x="1" y="963"/>
                    <a:pt x="1" y="2755"/>
                  </a:cubicBezTo>
                  <a:cubicBezTo>
                    <a:pt x="1" y="2971"/>
                    <a:pt x="177" y="3149"/>
                    <a:pt x="394" y="3149"/>
                  </a:cubicBezTo>
                  <a:lnTo>
                    <a:pt x="3149" y="3149"/>
                  </a:lnTo>
                  <a:lnTo>
                    <a:pt x="3149" y="12824"/>
                  </a:lnTo>
                  <a:lnTo>
                    <a:pt x="1690" y="14283"/>
                  </a:lnTo>
                  <a:cubicBezTo>
                    <a:pt x="1577" y="14394"/>
                    <a:pt x="1543" y="14565"/>
                    <a:pt x="1605" y="14711"/>
                  </a:cubicBezTo>
                  <a:cubicBezTo>
                    <a:pt x="1665" y="14857"/>
                    <a:pt x="1809" y="14955"/>
                    <a:pt x="1967" y="14955"/>
                  </a:cubicBezTo>
                  <a:lnTo>
                    <a:pt x="3149" y="14955"/>
                  </a:lnTo>
                  <a:lnTo>
                    <a:pt x="3149" y="17709"/>
                  </a:lnTo>
                  <a:cubicBezTo>
                    <a:pt x="3149" y="17926"/>
                    <a:pt x="3326" y="18103"/>
                    <a:pt x="3542" y="18103"/>
                  </a:cubicBezTo>
                  <a:lnTo>
                    <a:pt x="17159" y="18103"/>
                  </a:lnTo>
                  <a:cubicBezTo>
                    <a:pt x="17376" y="18103"/>
                    <a:pt x="17552" y="17926"/>
                    <a:pt x="17552" y="17709"/>
                  </a:cubicBezTo>
                  <a:lnTo>
                    <a:pt x="17552" y="2755"/>
                  </a:lnTo>
                  <a:cubicBezTo>
                    <a:pt x="17550" y="268"/>
                    <a:pt x="15900" y="1"/>
                    <a:pt x="1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7"/>
            <p:cNvSpPr/>
            <p:nvPr/>
          </p:nvSpPr>
          <p:spPr>
            <a:xfrm>
              <a:off x="5364525" y="3553275"/>
              <a:ext cx="98425" cy="334525"/>
            </a:xfrm>
            <a:custGeom>
              <a:avLst/>
              <a:gdLst/>
              <a:ahLst/>
              <a:cxnLst/>
              <a:rect l="l" t="t" r="r" b="b"/>
              <a:pathLst>
                <a:path w="3937" h="13381" extrusionOk="0">
                  <a:moveTo>
                    <a:pt x="3149" y="785"/>
                  </a:moveTo>
                  <a:lnTo>
                    <a:pt x="3149" y="6295"/>
                  </a:lnTo>
                  <a:lnTo>
                    <a:pt x="788" y="6295"/>
                  </a:lnTo>
                  <a:lnTo>
                    <a:pt x="788" y="785"/>
                  </a:lnTo>
                  <a:close/>
                  <a:moveTo>
                    <a:pt x="2363" y="11018"/>
                  </a:moveTo>
                  <a:lnTo>
                    <a:pt x="2363" y="12593"/>
                  </a:lnTo>
                  <a:lnTo>
                    <a:pt x="1576" y="12593"/>
                  </a:lnTo>
                  <a:lnTo>
                    <a:pt x="1576" y="11018"/>
                  </a:lnTo>
                  <a:close/>
                  <a:moveTo>
                    <a:pt x="395" y="1"/>
                  </a:moveTo>
                  <a:cubicBezTo>
                    <a:pt x="178" y="1"/>
                    <a:pt x="1" y="177"/>
                    <a:pt x="1" y="394"/>
                  </a:cubicBezTo>
                  <a:lnTo>
                    <a:pt x="1" y="6691"/>
                  </a:lnTo>
                  <a:cubicBezTo>
                    <a:pt x="1" y="6907"/>
                    <a:pt x="178" y="7084"/>
                    <a:pt x="395" y="7084"/>
                  </a:cubicBezTo>
                  <a:lnTo>
                    <a:pt x="1576" y="7084"/>
                  </a:lnTo>
                  <a:lnTo>
                    <a:pt x="1576" y="10232"/>
                  </a:lnTo>
                  <a:lnTo>
                    <a:pt x="1183" y="10232"/>
                  </a:lnTo>
                  <a:cubicBezTo>
                    <a:pt x="966" y="10232"/>
                    <a:pt x="788" y="10408"/>
                    <a:pt x="788" y="10625"/>
                  </a:cubicBezTo>
                  <a:lnTo>
                    <a:pt x="788" y="12593"/>
                  </a:lnTo>
                  <a:lnTo>
                    <a:pt x="395" y="12593"/>
                  </a:lnTo>
                  <a:cubicBezTo>
                    <a:pt x="178" y="12593"/>
                    <a:pt x="1" y="12769"/>
                    <a:pt x="1" y="12986"/>
                  </a:cubicBezTo>
                  <a:cubicBezTo>
                    <a:pt x="1" y="13203"/>
                    <a:pt x="178" y="13380"/>
                    <a:pt x="395" y="13380"/>
                  </a:cubicBezTo>
                  <a:lnTo>
                    <a:pt x="3542" y="13380"/>
                  </a:lnTo>
                  <a:cubicBezTo>
                    <a:pt x="3759" y="13380"/>
                    <a:pt x="3936" y="13203"/>
                    <a:pt x="3936" y="12986"/>
                  </a:cubicBezTo>
                  <a:cubicBezTo>
                    <a:pt x="3936" y="12769"/>
                    <a:pt x="3759" y="12593"/>
                    <a:pt x="3542" y="12593"/>
                  </a:cubicBezTo>
                  <a:lnTo>
                    <a:pt x="3149" y="12593"/>
                  </a:lnTo>
                  <a:lnTo>
                    <a:pt x="3149" y="10625"/>
                  </a:lnTo>
                  <a:cubicBezTo>
                    <a:pt x="3149" y="10408"/>
                    <a:pt x="2971" y="10232"/>
                    <a:pt x="2755" y="10232"/>
                  </a:cubicBezTo>
                  <a:lnTo>
                    <a:pt x="2362" y="10232"/>
                  </a:lnTo>
                  <a:lnTo>
                    <a:pt x="2362" y="7084"/>
                  </a:lnTo>
                  <a:lnTo>
                    <a:pt x="3542" y="7084"/>
                  </a:lnTo>
                  <a:cubicBezTo>
                    <a:pt x="3759" y="7084"/>
                    <a:pt x="3936" y="6907"/>
                    <a:pt x="3936" y="6691"/>
                  </a:cubicBezTo>
                  <a:lnTo>
                    <a:pt x="3936" y="394"/>
                  </a:lnTo>
                  <a:cubicBezTo>
                    <a:pt x="3936" y="177"/>
                    <a:pt x="3759" y="1"/>
                    <a:pt x="35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7"/>
            <p:cNvSpPr/>
            <p:nvPr/>
          </p:nvSpPr>
          <p:spPr>
            <a:xfrm>
              <a:off x="5403900" y="3592550"/>
              <a:ext cx="19700" cy="59075"/>
            </a:xfrm>
            <a:custGeom>
              <a:avLst/>
              <a:gdLst/>
              <a:ahLst/>
              <a:cxnLst/>
              <a:rect l="l" t="t" r="r" b="b"/>
              <a:pathLst>
                <a:path w="788" h="2363" extrusionOk="0">
                  <a:moveTo>
                    <a:pt x="395" y="0"/>
                  </a:moveTo>
                  <a:cubicBezTo>
                    <a:pt x="178" y="0"/>
                    <a:pt x="1" y="178"/>
                    <a:pt x="1" y="395"/>
                  </a:cubicBezTo>
                  <a:lnTo>
                    <a:pt x="1" y="1970"/>
                  </a:lnTo>
                  <a:cubicBezTo>
                    <a:pt x="1" y="2188"/>
                    <a:pt x="178" y="2363"/>
                    <a:pt x="395" y="2363"/>
                  </a:cubicBezTo>
                  <a:cubicBezTo>
                    <a:pt x="612" y="2363"/>
                    <a:pt x="788" y="2187"/>
                    <a:pt x="788" y="1970"/>
                  </a:cubicBezTo>
                  <a:lnTo>
                    <a:pt x="788" y="395"/>
                  </a:lnTo>
                  <a:cubicBezTo>
                    <a:pt x="788" y="178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5639025" y="3553225"/>
              <a:ext cx="78775" cy="78750"/>
            </a:xfrm>
            <a:custGeom>
              <a:avLst/>
              <a:gdLst/>
              <a:ahLst/>
              <a:cxnLst/>
              <a:rect l="l" t="t" r="r" b="b"/>
              <a:pathLst>
                <a:path w="3151" h="3150" extrusionOk="0">
                  <a:moveTo>
                    <a:pt x="1575" y="787"/>
                  </a:moveTo>
                  <a:cubicBezTo>
                    <a:pt x="2009" y="787"/>
                    <a:pt x="2363" y="1141"/>
                    <a:pt x="2363" y="1575"/>
                  </a:cubicBezTo>
                  <a:cubicBezTo>
                    <a:pt x="2363" y="2008"/>
                    <a:pt x="2009" y="2362"/>
                    <a:pt x="1575" y="2362"/>
                  </a:cubicBezTo>
                  <a:cubicBezTo>
                    <a:pt x="1142" y="2362"/>
                    <a:pt x="788" y="2008"/>
                    <a:pt x="788" y="1575"/>
                  </a:cubicBezTo>
                  <a:cubicBezTo>
                    <a:pt x="788" y="1141"/>
                    <a:pt x="1140" y="787"/>
                    <a:pt x="1575" y="787"/>
                  </a:cubicBezTo>
                  <a:close/>
                  <a:moveTo>
                    <a:pt x="1575" y="0"/>
                  </a:moveTo>
                  <a:cubicBezTo>
                    <a:pt x="705" y="0"/>
                    <a:pt x="0" y="707"/>
                    <a:pt x="0" y="1575"/>
                  </a:cubicBezTo>
                  <a:cubicBezTo>
                    <a:pt x="0" y="2443"/>
                    <a:pt x="705" y="3150"/>
                    <a:pt x="1575" y="3150"/>
                  </a:cubicBezTo>
                  <a:cubicBezTo>
                    <a:pt x="2444" y="3150"/>
                    <a:pt x="3150" y="2445"/>
                    <a:pt x="3150" y="1575"/>
                  </a:cubicBezTo>
                  <a:cubicBezTo>
                    <a:pt x="3150" y="707"/>
                    <a:pt x="2444" y="0"/>
                    <a:pt x="1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7"/>
          <p:cNvGrpSpPr/>
          <p:nvPr/>
        </p:nvGrpSpPr>
        <p:grpSpPr>
          <a:xfrm>
            <a:off x="4351478" y="3950961"/>
            <a:ext cx="339645" cy="339544"/>
            <a:chOff x="5739825" y="4128750"/>
            <a:chExt cx="503925" cy="503775"/>
          </a:xfrm>
        </p:grpSpPr>
        <p:sp>
          <p:nvSpPr>
            <p:cNvPr id="1223" name="Google Shape;1223;p17"/>
            <p:cNvSpPr/>
            <p:nvPr/>
          </p:nvSpPr>
          <p:spPr>
            <a:xfrm>
              <a:off x="5982025" y="4435675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395" y="0"/>
                  </a:moveTo>
                  <a:cubicBezTo>
                    <a:pt x="178" y="0"/>
                    <a:pt x="1" y="178"/>
                    <a:pt x="1" y="395"/>
                  </a:cubicBezTo>
                  <a:cubicBezTo>
                    <a:pt x="1" y="611"/>
                    <a:pt x="178" y="788"/>
                    <a:pt x="395" y="788"/>
                  </a:cubicBezTo>
                  <a:cubicBezTo>
                    <a:pt x="612" y="788"/>
                    <a:pt x="788" y="611"/>
                    <a:pt x="788" y="395"/>
                  </a:cubicBezTo>
                  <a:cubicBezTo>
                    <a:pt x="788" y="177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5962275" y="4128750"/>
              <a:ext cx="236150" cy="118125"/>
            </a:xfrm>
            <a:custGeom>
              <a:avLst/>
              <a:gdLst/>
              <a:ahLst/>
              <a:cxnLst/>
              <a:rect l="l" t="t" r="r" b="b"/>
              <a:pathLst>
                <a:path w="9446" h="4725" extrusionOk="0">
                  <a:moveTo>
                    <a:pt x="5906" y="786"/>
                  </a:moveTo>
                  <a:cubicBezTo>
                    <a:pt x="6556" y="786"/>
                    <a:pt x="7088" y="1315"/>
                    <a:pt x="7088" y="1967"/>
                  </a:cubicBezTo>
                  <a:cubicBezTo>
                    <a:pt x="7088" y="2102"/>
                    <a:pt x="7063" y="2234"/>
                    <a:pt x="7020" y="2361"/>
                  </a:cubicBezTo>
                  <a:lnTo>
                    <a:pt x="5474" y="2361"/>
                  </a:lnTo>
                  <a:cubicBezTo>
                    <a:pt x="5394" y="1971"/>
                    <a:pt x="5198" y="1613"/>
                    <a:pt x="4909" y="1337"/>
                  </a:cubicBezTo>
                  <a:cubicBezTo>
                    <a:pt x="5123" y="999"/>
                    <a:pt x="5495" y="786"/>
                    <a:pt x="5906" y="786"/>
                  </a:cubicBezTo>
                  <a:close/>
                  <a:moveTo>
                    <a:pt x="3548" y="1574"/>
                  </a:moveTo>
                  <a:cubicBezTo>
                    <a:pt x="4205" y="1574"/>
                    <a:pt x="4728" y="2108"/>
                    <a:pt x="4728" y="2754"/>
                  </a:cubicBezTo>
                  <a:cubicBezTo>
                    <a:pt x="4728" y="2971"/>
                    <a:pt x="4904" y="3149"/>
                    <a:pt x="5121" y="3149"/>
                  </a:cubicBezTo>
                  <a:lnTo>
                    <a:pt x="8269" y="3149"/>
                  </a:lnTo>
                  <a:cubicBezTo>
                    <a:pt x="8485" y="3149"/>
                    <a:pt x="8662" y="3323"/>
                    <a:pt x="8662" y="3542"/>
                  </a:cubicBezTo>
                  <a:cubicBezTo>
                    <a:pt x="8662" y="3758"/>
                    <a:pt x="8485" y="3936"/>
                    <a:pt x="8268" y="3936"/>
                  </a:cubicBezTo>
                  <a:lnTo>
                    <a:pt x="1185" y="3936"/>
                  </a:lnTo>
                  <a:cubicBezTo>
                    <a:pt x="968" y="3936"/>
                    <a:pt x="791" y="3758"/>
                    <a:pt x="791" y="3542"/>
                  </a:cubicBezTo>
                  <a:cubicBezTo>
                    <a:pt x="791" y="3325"/>
                    <a:pt x="968" y="3149"/>
                    <a:pt x="1185" y="3149"/>
                  </a:cubicBezTo>
                  <a:lnTo>
                    <a:pt x="1973" y="3149"/>
                  </a:lnTo>
                  <a:cubicBezTo>
                    <a:pt x="2189" y="3149"/>
                    <a:pt x="2366" y="2971"/>
                    <a:pt x="2366" y="2754"/>
                  </a:cubicBezTo>
                  <a:cubicBezTo>
                    <a:pt x="2366" y="2104"/>
                    <a:pt x="2895" y="1574"/>
                    <a:pt x="3548" y="1574"/>
                  </a:cubicBezTo>
                  <a:close/>
                  <a:moveTo>
                    <a:pt x="5906" y="0"/>
                  </a:moveTo>
                  <a:cubicBezTo>
                    <a:pt x="5224" y="0"/>
                    <a:pt x="4598" y="354"/>
                    <a:pt x="4243" y="916"/>
                  </a:cubicBezTo>
                  <a:cubicBezTo>
                    <a:pt x="4020" y="831"/>
                    <a:pt x="3786" y="788"/>
                    <a:pt x="3543" y="788"/>
                  </a:cubicBezTo>
                  <a:cubicBezTo>
                    <a:pt x="2593" y="788"/>
                    <a:pt x="1798" y="1465"/>
                    <a:pt x="1614" y="2363"/>
                  </a:cubicBezTo>
                  <a:lnTo>
                    <a:pt x="1181" y="2363"/>
                  </a:lnTo>
                  <a:cubicBezTo>
                    <a:pt x="531" y="2363"/>
                    <a:pt x="0" y="2891"/>
                    <a:pt x="0" y="3543"/>
                  </a:cubicBezTo>
                  <a:cubicBezTo>
                    <a:pt x="0" y="4193"/>
                    <a:pt x="529" y="4725"/>
                    <a:pt x="1181" y="4725"/>
                  </a:cubicBezTo>
                  <a:lnTo>
                    <a:pt x="8265" y="4725"/>
                  </a:lnTo>
                  <a:cubicBezTo>
                    <a:pt x="8917" y="4725"/>
                    <a:pt x="9446" y="4195"/>
                    <a:pt x="9446" y="3543"/>
                  </a:cubicBezTo>
                  <a:cubicBezTo>
                    <a:pt x="9446" y="2893"/>
                    <a:pt x="8917" y="2363"/>
                    <a:pt x="8265" y="2363"/>
                  </a:cubicBezTo>
                  <a:lnTo>
                    <a:pt x="7832" y="2363"/>
                  </a:lnTo>
                  <a:cubicBezTo>
                    <a:pt x="7858" y="2234"/>
                    <a:pt x="7871" y="2102"/>
                    <a:pt x="7871" y="1968"/>
                  </a:cubicBezTo>
                  <a:cubicBezTo>
                    <a:pt x="7875" y="882"/>
                    <a:pt x="6991" y="0"/>
                    <a:pt x="5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5739825" y="4128775"/>
              <a:ext cx="503925" cy="503750"/>
            </a:xfrm>
            <a:custGeom>
              <a:avLst/>
              <a:gdLst/>
              <a:ahLst/>
              <a:cxnLst/>
              <a:rect l="l" t="t" r="r" b="b"/>
              <a:pathLst>
                <a:path w="20157" h="20150" extrusionOk="0">
                  <a:moveTo>
                    <a:pt x="5275" y="1573"/>
                  </a:moveTo>
                  <a:lnTo>
                    <a:pt x="5668" y="2360"/>
                  </a:lnTo>
                  <a:lnTo>
                    <a:pt x="1431" y="2360"/>
                  </a:lnTo>
                  <a:lnTo>
                    <a:pt x="1826" y="1573"/>
                  </a:lnTo>
                  <a:close/>
                  <a:moveTo>
                    <a:pt x="5236" y="3148"/>
                  </a:moveTo>
                  <a:lnTo>
                    <a:pt x="4427" y="6295"/>
                  </a:lnTo>
                  <a:lnTo>
                    <a:pt x="3944" y="6295"/>
                  </a:lnTo>
                  <a:lnTo>
                    <a:pt x="3944" y="4328"/>
                  </a:lnTo>
                  <a:cubicBezTo>
                    <a:pt x="3944" y="4111"/>
                    <a:pt x="3766" y="3935"/>
                    <a:pt x="3550" y="3935"/>
                  </a:cubicBezTo>
                  <a:cubicBezTo>
                    <a:pt x="3333" y="3935"/>
                    <a:pt x="3156" y="4111"/>
                    <a:pt x="3156" y="4328"/>
                  </a:cubicBezTo>
                  <a:lnTo>
                    <a:pt x="3156" y="6295"/>
                  </a:lnTo>
                  <a:lnTo>
                    <a:pt x="2674" y="6295"/>
                  </a:lnTo>
                  <a:lnTo>
                    <a:pt x="1865" y="3148"/>
                  </a:lnTo>
                  <a:close/>
                  <a:moveTo>
                    <a:pt x="18976" y="11487"/>
                  </a:moveTo>
                  <a:cubicBezTo>
                    <a:pt x="19193" y="11487"/>
                    <a:pt x="19369" y="11665"/>
                    <a:pt x="19369" y="11882"/>
                  </a:cubicBezTo>
                  <a:lnTo>
                    <a:pt x="19369" y="13457"/>
                  </a:lnTo>
                  <a:cubicBezTo>
                    <a:pt x="19369" y="13673"/>
                    <a:pt x="19193" y="13850"/>
                    <a:pt x="18976" y="13850"/>
                  </a:cubicBezTo>
                  <a:lnTo>
                    <a:pt x="9296" y="13850"/>
                  </a:lnTo>
                  <a:cubicBezTo>
                    <a:pt x="9079" y="13850"/>
                    <a:pt x="8901" y="13673"/>
                    <a:pt x="8901" y="13457"/>
                  </a:cubicBezTo>
                  <a:lnTo>
                    <a:pt x="8901" y="11882"/>
                  </a:lnTo>
                  <a:cubicBezTo>
                    <a:pt x="8901" y="11665"/>
                    <a:pt x="9079" y="11487"/>
                    <a:pt x="9296" y="11487"/>
                  </a:cubicBezTo>
                  <a:close/>
                  <a:moveTo>
                    <a:pt x="17795" y="14637"/>
                  </a:moveTo>
                  <a:lnTo>
                    <a:pt x="17795" y="15425"/>
                  </a:lnTo>
                  <a:lnTo>
                    <a:pt x="10475" y="15425"/>
                  </a:lnTo>
                  <a:lnTo>
                    <a:pt x="10475" y="14637"/>
                  </a:lnTo>
                  <a:close/>
                  <a:moveTo>
                    <a:pt x="18976" y="16212"/>
                  </a:moveTo>
                  <a:cubicBezTo>
                    <a:pt x="19193" y="16212"/>
                    <a:pt x="19369" y="16387"/>
                    <a:pt x="19369" y="16607"/>
                  </a:cubicBezTo>
                  <a:cubicBezTo>
                    <a:pt x="19369" y="16823"/>
                    <a:pt x="19193" y="17000"/>
                    <a:pt x="18976" y="17000"/>
                  </a:cubicBezTo>
                  <a:lnTo>
                    <a:pt x="9296" y="17000"/>
                  </a:lnTo>
                  <a:cubicBezTo>
                    <a:pt x="9079" y="17000"/>
                    <a:pt x="8901" y="16823"/>
                    <a:pt x="8901" y="16607"/>
                  </a:cubicBezTo>
                  <a:cubicBezTo>
                    <a:pt x="8901" y="16390"/>
                    <a:pt x="9079" y="16212"/>
                    <a:pt x="9296" y="16212"/>
                  </a:cubicBezTo>
                  <a:close/>
                  <a:moveTo>
                    <a:pt x="3550" y="14637"/>
                  </a:moveTo>
                  <a:cubicBezTo>
                    <a:pt x="3766" y="14637"/>
                    <a:pt x="3944" y="14815"/>
                    <a:pt x="3944" y="15032"/>
                  </a:cubicBezTo>
                  <a:lnTo>
                    <a:pt x="3944" y="17786"/>
                  </a:lnTo>
                  <a:lnTo>
                    <a:pt x="3156" y="17786"/>
                  </a:lnTo>
                  <a:lnTo>
                    <a:pt x="3156" y="15032"/>
                  </a:lnTo>
                  <a:cubicBezTo>
                    <a:pt x="3156" y="14815"/>
                    <a:pt x="3333" y="14637"/>
                    <a:pt x="3550" y="14637"/>
                  </a:cubicBezTo>
                  <a:close/>
                  <a:moveTo>
                    <a:pt x="5123" y="18573"/>
                  </a:moveTo>
                  <a:cubicBezTo>
                    <a:pt x="5340" y="18573"/>
                    <a:pt x="5516" y="18749"/>
                    <a:pt x="5516" y="18966"/>
                  </a:cubicBezTo>
                  <a:lnTo>
                    <a:pt x="5516" y="19361"/>
                  </a:lnTo>
                  <a:lnTo>
                    <a:pt x="1582" y="19361"/>
                  </a:lnTo>
                  <a:lnTo>
                    <a:pt x="1582" y="18966"/>
                  </a:lnTo>
                  <a:cubicBezTo>
                    <a:pt x="1582" y="18749"/>
                    <a:pt x="1758" y="18573"/>
                    <a:pt x="1975" y="18573"/>
                  </a:cubicBezTo>
                  <a:close/>
                  <a:moveTo>
                    <a:pt x="10476" y="17786"/>
                  </a:moveTo>
                  <a:lnTo>
                    <a:pt x="10476" y="19361"/>
                  </a:lnTo>
                  <a:lnTo>
                    <a:pt x="9689" y="19361"/>
                  </a:lnTo>
                  <a:lnTo>
                    <a:pt x="9689" y="17786"/>
                  </a:lnTo>
                  <a:close/>
                  <a:moveTo>
                    <a:pt x="17009" y="17786"/>
                  </a:moveTo>
                  <a:lnTo>
                    <a:pt x="17009" y="19361"/>
                  </a:lnTo>
                  <a:lnTo>
                    <a:pt x="11264" y="19361"/>
                  </a:lnTo>
                  <a:lnTo>
                    <a:pt x="11264" y="17786"/>
                  </a:lnTo>
                  <a:close/>
                  <a:moveTo>
                    <a:pt x="18582" y="17786"/>
                  </a:moveTo>
                  <a:lnTo>
                    <a:pt x="18582" y="19361"/>
                  </a:lnTo>
                  <a:lnTo>
                    <a:pt x="17795" y="19361"/>
                  </a:lnTo>
                  <a:lnTo>
                    <a:pt x="17795" y="17786"/>
                  </a:lnTo>
                  <a:close/>
                  <a:moveTo>
                    <a:pt x="3547" y="1"/>
                  </a:moveTo>
                  <a:cubicBezTo>
                    <a:pt x="3330" y="1"/>
                    <a:pt x="3152" y="177"/>
                    <a:pt x="3152" y="394"/>
                  </a:cubicBezTo>
                  <a:lnTo>
                    <a:pt x="3152" y="788"/>
                  </a:lnTo>
                  <a:lnTo>
                    <a:pt x="1577" y="788"/>
                  </a:lnTo>
                  <a:cubicBezTo>
                    <a:pt x="1428" y="788"/>
                    <a:pt x="1293" y="873"/>
                    <a:pt x="1226" y="1005"/>
                  </a:cubicBezTo>
                  <a:lnTo>
                    <a:pt x="547" y="2362"/>
                  </a:lnTo>
                  <a:lnTo>
                    <a:pt x="397" y="2362"/>
                  </a:lnTo>
                  <a:cubicBezTo>
                    <a:pt x="180" y="2362"/>
                    <a:pt x="2" y="2538"/>
                    <a:pt x="2" y="2755"/>
                  </a:cubicBezTo>
                  <a:cubicBezTo>
                    <a:pt x="2" y="2971"/>
                    <a:pt x="180" y="3149"/>
                    <a:pt x="397" y="3149"/>
                  </a:cubicBezTo>
                  <a:lnTo>
                    <a:pt x="1047" y="3149"/>
                  </a:lnTo>
                  <a:lnTo>
                    <a:pt x="1982" y="6789"/>
                  </a:lnTo>
                  <a:cubicBezTo>
                    <a:pt x="2028" y="6962"/>
                    <a:pt x="2184" y="7085"/>
                    <a:pt x="2363" y="7085"/>
                  </a:cubicBezTo>
                  <a:lnTo>
                    <a:pt x="3151" y="7085"/>
                  </a:lnTo>
                  <a:lnTo>
                    <a:pt x="3151" y="13921"/>
                  </a:lnTo>
                  <a:cubicBezTo>
                    <a:pt x="2693" y="14082"/>
                    <a:pt x="2363" y="14520"/>
                    <a:pt x="2363" y="15033"/>
                  </a:cubicBezTo>
                  <a:lnTo>
                    <a:pt x="2363" y="17787"/>
                  </a:lnTo>
                  <a:lnTo>
                    <a:pt x="1970" y="17787"/>
                  </a:lnTo>
                  <a:cubicBezTo>
                    <a:pt x="1320" y="17787"/>
                    <a:pt x="788" y="18316"/>
                    <a:pt x="788" y="18969"/>
                  </a:cubicBezTo>
                  <a:lnTo>
                    <a:pt x="788" y="19362"/>
                  </a:lnTo>
                  <a:lnTo>
                    <a:pt x="395" y="19362"/>
                  </a:lnTo>
                  <a:cubicBezTo>
                    <a:pt x="179" y="19362"/>
                    <a:pt x="1" y="19538"/>
                    <a:pt x="1" y="19755"/>
                  </a:cubicBezTo>
                  <a:cubicBezTo>
                    <a:pt x="1" y="19972"/>
                    <a:pt x="179" y="20149"/>
                    <a:pt x="395" y="20149"/>
                  </a:cubicBezTo>
                  <a:lnTo>
                    <a:pt x="19757" y="20149"/>
                  </a:lnTo>
                  <a:cubicBezTo>
                    <a:pt x="19973" y="20149"/>
                    <a:pt x="20150" y="19972"/>
                    <a:pt x="20150" y="19755"/>
                  </a:cubicBezTo>
                  <a:cubicBezTo>
                    <a:pt x="20150" y="19538"/>
                    <a:pt x="19973" y="19362"/>
                    <a:pt x="19757" y="19362"/>
                  </a:cubicBezTo>
                  <a:lnTo>
                    <a:pt x="19362" y="19362"/>
                  </a:lnTo>
                  <a:lnTo>
                    <a:pt x="19362" y="17721"/>
                  </a:lnTo>
                  <a:cubicBezTo>
                    <a:pt x="19810" y="17562"/>
                    <a:pt x="20150" y="17131"/>
                    <a:pt x="20150" y="16605"/>
                  </a:cubicBezTo>
                  <a:cubicBezTo>
                    <a:pt x="20150" y="15955"/>
                    <a:pt x="19621" y="15425"/>
                    <a:pt x="18969" y="15425"/>
                  </a:cubicBezTo>
                  <a:lnTo>
                    <a:pt x="18575" y="15425"/>
                  </a:lnTo>
                  <a:lnTo>
                    <a:pt x="18575" y="14637"/>
                  </a:lnTo>
                  <a:lnTo>
                    <a:pt x="18969" y="14637"/>
                  </a:lnTo>
                  <a:cubicBezTo>
                    <a:pt x="19619" y="14637"/>
                    <a:pt x="20150" y="14108"/>
                    <a:pt x="20150" y="13455"/>
                  </a:cubicBezTo>
                  <a:lnTo>
                    <a:pt x="20150" y="11880"/>
                  </a:lnTo>
                  <a:cubicBezTo>
                    <a:pt x="20157" y="11232"/>
                    <a:pt x="19628" y="10701"/>
                    <a:pt x="18976" y="10701"/>
                  </a:cubicBezTo>
                  <a:lnTo>
                    <a:pt x="9296" y="10701"/>
                  </a:lnTo>
                  <a:cubicBezTo>
                    <a:pt x="8646" y="10701"/>
                    <a:pt x="8114" y="11232"/>
                    <a:pt x="8114" y="11883"/>
                  </a:cubicBezTo>
                  <a:lnTo>
                    <a:pt x="8114" y="13458"/>
                  </a:lnTo>
                  <a:cubicBezTo>
                    <a:pt x="8114" y="14108"/>
                    <a:pt x="8643" y="14639"/>
                    <a:pt x="9296" y="14639"/>
                  </a:cubicBezTo>
                  <a:lnTo>
                    <a:pt x="9689" y="14639"/>
                  </a:lnTo>
                  <a:lnTo>
                    <a:pt x="9689" y="15426"/>
                  </a:lnTo>
                  <a:lnTo>
                    <a:pt x="9296" y="15426"/>
                  </a:lnTo>
                  <a:cubicBezTo>
                    <a:pt x="8643" y="15426"/>
                    <a:pt x="8114" y="15955"/>
                    <a:pt x="8114" y="16608"/>
                  </a:cubicBezTo>
                  <a:cubicBezTo>
                    <a:pt x="8114" y="17121"/>
                    <a:pt x="8443" y="17557"/>
                    <a:pt x="8901" y="17721"/>
                  </a:cubicBezTo>
                  <a:lnTo>
                    <a:pt x="8901" y="19362"/>
                  </a:lnTo>
                  <a:lnTo>
                    <a:pt x="6305" y="19362"/>
                  </a:lnTo>
                  <a:lnTo>
                    <a:pt x="6305" y="18969"/>
                  </a:lnTo>
                  <a:cubicBezTo>
                    <a:pt x="6305" y="18319"/>
                    <a:pt x="5775" y="17787"/>
                    <a:pt x="5123" y="17787"/>
                  </a:cubicBezTo>
                  <a:lnTo>
                    <a:pt x="4730" y="17787"/>
                  </a:lnTo>
                  <a:lnTo>
                    <a:pt x="4730" y="15033"/>
                  </a:lnTo>
                  <a:cubicBezTo>
                    <a:pt x="4730" y="14520"/>
                    <a:pt x="4401" y="14082"/>
                    <a:pt x="3943" y="13921"/>
                  </a:cubicBezTo>
                  <a:lnTo>
                    <a:pt x="3943" y="7085"/>
                  </a:lnTo>
                  <a:lnTo>
                    <a:pt x="4730" y="7085"/>
                  </a:lnTo>
                  <a:cubicBezTo>
                    <a:pt x="4908" y="7085"/>
                    <a:pt x="5065" y="6963"/>
                    <a:pt x="5110" y="6789"/>
                  </a:cubicBezTo>
                  <a:lnTo>
                    <a:pt x="6046" y="3149"/>
                  </a:lnTo>
                  <a:lnTo>
                    <a:pt x="6696" y="3149"/>
                  </a:lnTo>
                  <a:cubicBezTo>
                    <a:pt x="6913" y="3149"/>
                    <a:pt x="7089" y="2971"/>
                    <a:pt x="7089" y="2755"/>
                  </a:cubicBezTo>
                  <a:cubicBezTo>
                    <a:pt x="7089" y="2538"/>
                    <a:pt x="6913" y="2362"/>
                    <a:pt x="6696" y="2362"/>
                  </a:cubicBezTo>
                  <a:lnTo>
                    <a:pt x="6546" y="2362"/>
                  </a:lnTo>
                  <a:lnTo>
                    <a:pt x="5867" y="1005"/>
                  </a:lnTo>
                  <a:cubicBezTo>
                    <a:pt x="5801" y="872"/>
                    <a:pt x="5665" y="788"/>
                    <a:pt x="5515" y="788"/>
                  </a:cubicBezTo>
                  <a:lnTo>
                    <a:pt x="3940" y="788"/>
                  </a:lnTo>
                  <a:lnTo>
                    <a:pt x="3940" y="394"/>
                  </a:lnTo>
                  <a:cubicBezTo>
                    <a:pt x="3940" y="177"/>
                    <a:pt x="3763" y="1"/>
                    <a:pt x="3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6021375" y="4435675"/>
              <a:ext cx="183000" cy="19700"/>
            </a:xfrm>
            <a:custGeom>
              <a:avLst/>
              <a:gdLst/>
              <a:ahLst/>
              <a:cxnLst/>
              <a:rect l="l" t="t" r="r" b="b"/>
              <a:pathLst>
                <a:path w="7320" h="788" extrusionOk="0">
                  <a:moveTo>
                    <a:pt x="393" y="0"/>
                  </a:moveTo>
                  <a:cubicBezTo>
                    <a:pt x="177" y="0"/>
                    <a:pt x="0" y="178"/>
                    <a:pt x="0" y="395"/>
                  </a:cubicBezTo>
                  <a:cubicBezTo>
                    <a:pt x="0" y="611"/>
                    <a:pt x="177" y="788"/>
                    <a:pt x="393" y="788"/>
                  </a:cubicBezTo>
                  <a:lnTo>
                    <a:pt x="6927" y="788"/>
                  </a:lnTo>
                  <a:cubicBezTo>
                    <a:pt x="7144" y="788"/>
                    <a:pt x="7320" y="611"/>
                    <a:pt x="7320" y="395"/>
                  </a:cubicBezTo>
                  <a:cubicBezTo>
                    <a:pt x="7320" y="178"/>
                    <a:pt x="7145" y="0"/>
                    <a:pt x="6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17"/>
          <p:cNvGrpSpPr/>
          <p:nvPr/>
        </p:nvGrpSpPr>
        <p:grpSpPr>
          <a:xfrm>
            <a:off x="426809" y="1082864"/>
            <a:ext cx="3222057" cy="3657797"/>
            <a:chOff x="426809" y="1082864"/>
            <a:chExt cx="3222057" cy="3657797"/>
          </a:xfrm>
        </p:grpSpPr>
        <p:grpSp>
          <p:nvGrpSpPr>
            <p:cNvPr id="1228" name="Google Shape;1228;p17"/>
            <p:cNvGrpSpPr/>
            <p:nvPr/>
          </p:nvGrpSpPr>
          <p:grpSpPr>
            <a:xfrm>
              <a:off x="457149" y="1082864"/>
              <a:ext cx="3191718" cy="3577609"/>
              <a:chOff x="3200483" y="1683560"/>
              <a:chExt cx="887500" cy="994803"/>
            </a:xfrm>
          </p:grpSpPr>
          <p:sp>
            <p:nvSpPr>
              <p:cNvPr id="1229" name="Google Shape;1229;p17"/>
              <p:cNvSpPr/>
              <p:nvPr/>
            </p:nvSpPr>
            <p:spPr>
              <a:xfrm>
                <a:off x="3322659" y="1813488"/>
                <a:ext cx="310372" cy="255528"/>
              </a:xfrm>
              <a:custGeom>
                <a:avLst/>
                <a:gdLst/>
                <a:ahLst/>
                <a:cxnLst/>
                <a:rect l="l" t="t" r="r" b="b"/>
                <a:pathLst>
                  <a:path w="18217" h="14998" extrusionOk="0">
                    <a:moveTo>
                      <a:pt x="8567" y="0"/>
                    </a:moveTo>
                    <a:cubicBezTo>
                      <a:pt x="8567" y="0"/>
                      <a:pt x="8622" y="2593"/>
                      <a:pt x="6360" y="4301"/>
                    </a:cubicBezTo>
                    <a:cubicBezTo>
                      <a:pt x="4101" y="6007"/>
                      <a:pt x="1112" y="6555"/>
                      <a:pt x="534" y="9503"/>
                    </a:cubicBezTo>
                    <a:cubicBezTo>
                      <a:pt x="1" y="12217"/>
                      <a:pt x="1114" y="14725"/>
                      <a:pt x="4963" y="14990"/>
                    </a:cubicBezTo>
                    <a:cubicBezTo>
                      <a:pt x="5038" y="14995"/>
                      <a:pt x="5112" y="14998"/>
                      <a:pt x="5185" y="14998"/>
                    </a:cubicBezTo>
                    <a:cubicBezTo>
                      <a:pt x="7851" y="14998"/>
                      <a:pt x="9065" y="11598"/>
                      <a:pt x="11261" y="11598"/>
                    </a:cubicBezTo>
                    <a:cubicBezTo>
                      <a:pt x="11775" y="11598"/>
                      <a:pt x="12343" y="11784"/>
                      <a:pt x="12996" y="12244"/>
                    </a:cubicBezTo>
                    <a:cubicBezTo>
                      <a:pt x="14435" y="13259"/>
                      <a:pt x="15554" y="13678"/>
                      <a:pt x="16377" y="13678"/>
                    </a:cubicBezTo>
                    <a:cubicBezTo>
                      <a:pt x="17565" y="13678"/>
                      <a:pt x="18136" y="12805"/>
                      <a:pt x="18167" y="11588"/>
                    </a:cubicBezTo>
                    <a:cubicBezTo>
                      <a:pt x="18217" y="9527"/>
                      <a:pt x="16241" y="7923"/>
                      <a:pt x="16144" y="5284"/>
                    </a:cubicBezTo>
                    <a:cubicBezTo>
                      <a:pt x="16044" y="2645"/>
                      <a:pt x="17000" y="182"/>
                      <a:pt x="17000" y="182"/>
                    </a:cubicBezTo>
                    <a:lnTo>
                      <a:pt x="85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7"/>
              <p:cNvSpPr/>
              <p:nvPr/>
            </p:nvSpPr>
            <p:spPr>
              <a:xfrm>
                <a:off x="3200483" y="2137405"/>
                <a:ext cx="751575" cy="540958"/>
              </a:xfrm>
              <a:custGeom>
                <a:avLst/>
                <a:gdLst/>
                <a:ahLst/>
                <a:cxnLst/>
                <a:rect l="l" t="t" r="r" b="b"/>
                <a:pathLst>
                  <a:path w="44113" h="31751" extrusionOk="0">
                    <a:moveTo>
                      <a:pt x="21724" y="0"/>
                    </a:moveTo>
                    <a:cubicBezTo>
                      <a:pt x="21556" y="0"/>
                      <a:pt x="21388" y="2"/>
                      <a:pt x="21219" y="6"/>
                    </a:cubicBezTo>
                    <a:cubicBezTo>
                      <a:pt x="16651" y="117"/>
                      <a:pt x="11489" y="1011"/>
                      <a:pt x="8033" y="3942"/>
                    </a:cubicBezTo>
                    <a:cubicBezTo>
                      <a:pt x="516" y="10319"/>
                      <a:pt x="0" y="29408"/>
                      <a:pt x="8035" y="31206"/>
                    </a:cubicBezTo>
                    <a:cubicBezTo>
                      <a:pt x="9006" y="31426"/>
                      <a:pt x="9982" y="31605"/>
                      <a:pt x="10960" y="31751"/>
                    </a:cubicBezTo>
                    <a:lnTo>
                      <a:pt x="27486" y="31577"/>
                    </a:lnTo>
                    <a:cubicBezTo>
                      <a:pt x="28936" y="31508"/>
                      <a:pt x="30122" y="31487"/>
                      <a:pt x="31113" y="31487"/>
                    </a:cubicBezTo>
                    <a:cubicBezTo>
                      <a:pt x="32743" y="31487"/>
                      <a:pt x="33848" y="31545"/>
                      <a:pt x="34740" y="31545"/>
                    </a:cubicBezTo>
                    <a:cubicBezTo>
                      <a:pt x="35092" y="31545"/>
                      <a:pt x="35410" y="31536"/>
                      <a:pt x="35714" y="31511"/>
                    </a:cubicBezTo>
                    <a:cubicBezTo>
                      <a:pt x="37044" y="31403"/>
                      <a:pt x="40992" y="27541"/>
                      <a:pt x="41678" y="24020"/>
                    </a:cubicBezTo>
                    <a:cubicBezTo>
                      <a:pt x="44113" y="11505"/>
                      <a:pt x="34392" y="0"/>
                      <a:pt x="217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7"/>
              <p:cNvSpPr/>
              <p:nvPr/>
            </p:nvSpPr>
            <p:spPr>
              <a:xfrm>
                <a:off x="3283524" y="2215982"/>
                <a:ext cx="81848" cy="44686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26228" extrusionOk="0">
                    <a:moveTo>
                      <a:pt x="2808" y="1"/>
                    </a:moveTo>
                    <a:cubicBezTo>
                      <a:pt x="2783" y="1"/>
                      <a:pt x="2759" y="13"/>
                      <a:pt x="2744" y="43"/>
                    </a:cubicBezTo>
                    <a:cubicBezTo>
                      <a:pt x="1162" y="3242"/>
                      <a:pt x="297" y="6767"/>
                      <a:pt x="151" y="10330"/>
                    </a:cubicBezTo>
                    <a:cubicBezTo>
                      <a:pt x="1" y="13912"/>
                      <a:pt x="572" y="17531"/>
                      <a:pt x="1843" y="20884"/>
                    </a:cubicBezTo>
                    <a:cubicBezTo>
                      <a:pt x="2554" y="22756"/>
                      <a:pt x="3482" y="24541"/>
                      <a:pt x="4617" y="26190"/>
                    </a:cubicBezTo>
                    <a:cubicBezTo>
                      <a:pt x="4634" y="26216"/>
                      <a:pt x="4660" y="26228"/>
                      <a:pt x="4686" y="26228"/>
                    </a:cubicBezTo>
                    <a:cubicBezTo>
                      <a:pt x="4745" y="26228"/>
                      <a:pt x="4804" y="26168"/>
                      <a:pt x="4762" y="26105"/>
                    </a:cubicBezTo>
                    <a:cubicBezTo>
                      <a:pt x="2751" y="23184"/>
                      <a:pt x="1400" y="19838"/>
                      <a:pt x="749" y="16354"/>
                    </a:cubicBezTo>
                    <a:cubicBezTo>
                      <a:pt x="96" y="12866"/>
                      <a:pt x="142" y="9243"/>
                      <a:pt x="907" y="5778"/>
                    </a:cubicBezTo>
                    <a:cubicBezTo>
                      <a:pt x="1338" y="3824"/>
                      <a:pt x="2001" y="1923"/>
                      <a:pt x="2888" y="128"/>
                    </a:cubicBezTo>
                    <a:cubicBezTo>
                      <a:pt x="2922" y="62"/>
                      <a:pt x="2864" y="1"/>
                      <a:pt x="28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7"/>
              <p:cNvSpPr/>
              <p:nvPr/>
            </p:nvSpPr>
            <p:spPr>
              <a:xfrm>
                <a:off x="3323340" y="2187938"/>
                <a:ext cx="419480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24621" h="12022" extrusionOk="0">
                    <a:moveTo>
                      <a:pt x="6259" y="1"/>
                    </a:moveTo>
                    <a:cubicBezTo>
                      <a:pt x="6259" y="1"/>
                      <a:pt x="1" y="1668"/>
                      <a:pt x="1214" y="8701"/>
                    </a:cubicBezTo>
                    <a:cubicBezTo>
                      <a:pt x="1718" y="11627"/>
                      <a:pt x="5173" y="12022"/>
                      <a:pt x="9285" y="12022"/>
                    </a:cubicBezTo>
                    <a:cubicBezTo>
                      <a:pt x="10804" y="12022"/>
                      <a:pt x="12414" y="11968"/>
                      <a:pt x="13997" y="11968"/>
                    </a:cubicBezTo>
                    <a:cubicBezTo>
                      <a:pt x="14274" y="11968"/>
                      <a:pt x="14550" y="11969"/>
                      <a:pt x="14824" y="11973"/>
                    </a:cubicBezTo>
                    <a:cubicBezTo>
                      <a:pt x="14883" y="11974"/>
                      <a:pt x="14941" y="11974"/>
                      <a:pt x="14999" y="11974"/>
                    </a:cubicBezTo>
                    <a:cubicBezTo>
                      <a:pt x="20861" y="11974"/>
                      <a:pt x="24620" y="7979"/>
                      <a:pt x="22458" y="5823"/>
                    </a:cubicBezTo>
                    <a:cubicBezTo>
                      <a:pt x="20274" y="3644"/>
                      <a:pt x="6259" y="1"/>
                      <a:pt x="62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7"/>
              <p:cNvSpPr/>
              <p:nvPr/>
            </p:nvSpPr>
            <p:spPr>
              <a:xfrm>
                <a:off x="3382954" y="1899374"/>
                <a:ext cx="277030" cy="391845"/>
              </a:xfrm>
              <a:custGeom>
                <a:avLst/>
                <a:gdLst/>
                <a:ahLst/>
                <a:cxnLst/>
                <a:rect l="l" t="t" r="r" b="b"/>
                <a:pathLst>
                  <a:path w="16260" h="22999" extrusionOk="0">
                    <a:moveTo>
                      <a:pt x="6758" y="1"/>
                    </a:moveTo>
                    <a:cubicBezTo>
                      <a:pt x="6489" y="1"/>
                      <a:pt x="6209" y="15"/>
                      <a:pt x="5923" y="46"/>
                    </a:cubicBezTo>
                    <a:cubicBezTo>
                      <a:pt x="2404" y="434"/>
                      <a:pt x="1" y="1039"/>
                      <a:pt x="1408" y="5958"/>
                    </a:cubicBezTo>
                    <a:cubicBezTo>
                      <a:pt x="2523" y="9853"/>
                      <a:pt x="3855" y="11561"/>
                      <a:pt x="3355" y="14023"/>
                    </a:cubicBezTo>
                    <a:cubicBezTo>
                      <a:pt x="2856" y="16486"/>
                      <a:pt x="1665" y="18273"/>
                      <a:pt x="962" y="19554"/>
                    </a:cubicBezTo>
                    <a:cubicBezTo>
                      <a:pt x="259" y="20836"/>
                      <a:pt x="1694" y="21956"/>
                      <a:pt x="4662" y="22591"/>
                    </a:cubicBezTo>
                    <a:cubicBezTo>
                      <a:pt x="6159" y="22912"/>
                      <a:pt x="7052" y="22998"/>
                      <a:pt x="7883" y="22998"/>
                    </a:cubicBezTo>
                    <a:cubicBezTo>
                      <a:pt x="8819" y="22998"/>
                      <a:pt x="9676" y="22888"/>
                      <a:pt x="11231" y="22880"/>
                    </a:cubicBezTo>
                    <a:cubicBezTo>
                      <a:pt x="14166" y="22865"/>
                      <a:pt x="16259" y="21250"/>
                      <a:pt x="15737" y="19682"/>
                    </a:cubicBezTo>
                    <a:cubicBezTo>
                      <a:pt x="15183" y="18024"/>
                      <a:pt x="13815" y="12782"/>
                      <a:pt x="13614" y="12163"/>
                    </a:cubicBezTo>
                    <a:cubicBezTo>
                      <a:pt x="13413" y="11542"/>
                      <a:pt x="15024" y="10543"/>
                      <a:pt x="15221" y="9421"/>
                    </a:cubicBezTo>
                    <a:cubicBezTo>
                      <a:pt x="15417" y="8299"/>
                      <a:pt x="14464" y="6854"/>
                      <a:pt x="14050" y="6209"/>
                    </a:cubicBezTo>
                    <a:cubicBezTo>
                      <a:pt x="13636" y="5563"/>
                      <a:pt x="15229" y="3599"/>
                      <a:pt x="13676" y="2884"/>
                    </a:cubicBezTo>
                    <a:cubicBezTo>
                      <a:pt x="12080" y="2150"/>
                      <a:pt x="9925" y="619"/>
                      <a:pt x="9925" y="619"/>
                    </a:cubicBezTo>
                    <a:cubicBezTo>
                      <a:pt x="9925" y="619"/>
                      <a:pt x="8571" y="1"/>
                      <a:pt x="6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7"/>
              <p:cNvSpPr/>
              <p:nvPr/>
            </p:nvSpPr>
            <p:spPr>
              <a:xfrm>
                <a:off x="3605072" y="1956075"/>
                <a:ext cx="64572" cy="108307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6357" extrusionOk="0">
                    <a:moveTo>
                      <a:pt x="1175" y="1"/>
                    </a:moveTo>
                    <a:cubicBezTo>
                      <a:pt x="0" y="1511"/>
                      <a:pt x="895" y="6356"/>
                      <a:pt x="895" y="6356"/>
                    </a:cubicBezTo>
                    <a:cubicBezTo>
                      <a:pt x="895" y="6356"/>
                      <a:pt x="3789" y="6246"/>
                      <a:pt x="3590" y="4790"/>
                    </a:cubicBezTo>
                    <a:cubicBezTo>
                      <a:pt x="3391" y="3335"/>
                      <a:pt x="1175" y="1"/>
                      <a:pt x="1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7"/>
              <p:cNvSpPr/>
              <p:nvPr/>
            </p:nvSpPr>
            <p:spPr>
              <a:xfrm>
                <a:off x="3454750" y="2194498"/>
                <a:ext cx="174191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3231" extrusionOk="0">
                    <a:moveTo>
                      <a:pt x="10084" y="0"/>
                    </a:moveTo>
                    <a:cubicBezTo>
                      <a:pt x="10067" y="0"/>
                      <a:pt x="10049" y="6"/>
                      <a:pt x="10030" y="19"/>
                    </a:cubicBezTo>
                    <a:cubicBezTo>
                      <a:pt x="7268" y="1971"/>
                      <a:pt x="3938" y="3026"/>
                      <a:pt x="559" y="3026"/>
                    </a:cubicBezTo>
                    <a:cubicBezTo>
                      <a:pt x="417" y="3026"/>
                      <a:pt x="275" y="3024"/>
                      <a:pt x="132" y="3021"/>
                    </a:cubicBezTo>
                    <a:cubicBezTo>
                      <a:pt x="131" y="3020"/>
                      <a:pt x="130" y="3020"/>
                      <a:pt x="128" y="3020"/>
                    </a:cubicBezTo>
                    <a:cubicBezTo>
                      <a:pt x="1" y="3020"/>
                      <a:pt x="2" y="3221"/>
                      <a:pt x="132" y="3224"/>
                    </a:cubicBezTo>
                    <a:cubicBezTo>
                      <a:pt x="279" y="3228"/>
                      <a:pt x="425" y="3230"/>
                      <a:pt x="571" y="3230"/>
                    </a:cubicBezTo>
                    <a:cubicBezTo>
                      <a:pt x="3980" y="3230"/>
                      <a:pt x="7348" y="2165"/>
                      <a:pt x="10134" y="196"/>
                    </a:cubicBezTo>
                    <a:cubicBezTo>
                      <a:pt x="10223" y="133"/>
                      <a:pt x="10168" y="0"/>
                      <a:pt x="10084" y="0"/>
                    </a:cubicBezTo>
                    <a:close/>
                  </a:path>
                </a:pathLst>
              </a:custGeom>
              <a:solidFill>
                <a:srgbClr val="DBCC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7"/>
              <p:cNvSpPr/>
              <p:nvPr/>
            </p:nvSpPr>
            <p:spPr>
              <a:xfrm>
                <a:off x="3456812" y="1989588"/>
                <a:ext cx="153678" cy="21331"/>
              </a:xfrm>
              <a:custGeom>
                <a:avLst/>
                <a:gdLst/>
                <a:ahLst/>
                <a:cxnLst/>
                <a:rect l="l" t="t" r="r" b="b"/>
                <a:pathLst>
                  <a:path w="9020" h="1252" extrusionOk="0">
                    <a:moveTo>
                      <a:pt x="155" y="0"/>
                    </a:moveTo>
                    <a:cubicBezTo>
                      <a:pt x="52" y="0"/>
                      <a:pt x="0" y="160"/>
                      <a:pt x="114" y="199"/>
                    </a:cubicBezTo>
                    <a:cubicBezTo>
                      <a:pt x="1808" y="782"/>
                      <a:pt x="3576" y="1130"/>
                      <a:pt x="5365" y="1210"/>
                    </a:cubicBezTo>
                    <a:cubicBezTo>
                      <a:pt x="5697" y="1225"/>
                      <a:pt x="6090" y="1252"/>
                      <a:pt x="6496" y="1252"/>
                    </a:cubicBezTo>
                    <a:cubicBezTo>
                      <a:pt x="7477" y="1252"/>
                      <a:pt x="8535" y="1096"/>
                      <a:pt x="8979" y="235"/>
                    </a:cubicBezTo>
                    <a:cubicBezTo>
                      <a:pt x="9020" y="158"/>
                      <a:pt x="8953" y="99"/>
                      <a:pt x="8884" y="99"/>
                    </a:cubicBezTo>
                    <a:cubicBezTo>
                      <a:pt x="8846" y="99"/>
                      <a:pt x="8808" y="117"/>
                      <a:pt x="8787" y="158"/>
                    </a:cubicBezTo>
                    <a:cubicBezTo>
                      <a:pt x="8472" y="768"/>
                      <a:pt x="7754" y="936"/>
                      <a:pt x="7122" y="994"/>
                    </a:cubicBezTo>
                    <a:cubicBezTo>
                      <a:pt x="6824" y="1020"/>
                      <a:pt x="6523" y="1031"/>
                      <a:pt x="6222" y="1031"/>
                    </a:cubicBezTo>
                    <a:cubicBezTo>
                      <a:pt x="5769" y="1031"/>
                      <a:pt x="5316" y="1007"/>
                      <a:pt x="4868" y="973"/>
                    </a:cubicBezTo>
                    <a:cubicBezTo>
                      <a:pt x="3274" y="856"/>
                      <a:pt x="1701" y="526"/>
                      <a:pt x="190" y="7"/>
                    </a:cubicBezTo>
                    <a:cubicBezTo>
                      <a:pt x="178" y="2"/>
                      <a:pt x="166" y="0"/>
                      <a:pt x="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7"/>
              <p:cNvSpPr/>
              <p:nvPr/>
            </p:nvSpPr>
            <p:spPr>
              <a:xfrm>
                <a:off x="3482130" y="2099002"/>
                <a:ext cx="126980" cy="13187"/>
              </a:xfrm>
              <a:custGeom>
                <a:avLst/>
                <a:gdLst/>
                <a:ahLst/>
                <a:cxnLst/>
                <a:rect l="l" t="t" r="r" b="b"/>
                <a:pathLst>
                  <a:path w="7453" h="774" extrusionOk="0">
                    <a:moveTo>
                      <a:pt x="5135" y="0"/>
                    </a:moveTo>
                    <a:cubicBezTo>
                      <a:pt x="3450" y="0"/>
                      <a:pt x="1768" y="189"/>
                      <a:pt x="121" y="566"/>
                    </a:cubicBezTo>
                    <a:cubicBezTo>
                      <a:pt x="1" y="593"/>
                      <a:pt x="21" y="774"/>
                      <a:pt x="129" y="774"/>
                    </a:cubicBezTo>
                    <a:cubicBezTo>
                      <a:pt x="137" y="774"/>
                      <a:pt x="145" y="773"/>
                      <a:pt x="153" y="771"/>
                    </a:cubicBezTo>
                    <a:cubicBezTo>
                      <a:pt x="1793" y="395"/>
                      <a:pt x="3465" y="206"/>
                      <a:pt x="5139" y="206"/>
                    </a:cubicBezTo>
                    <a:cubicBezTo>
                      <a:pt x="5860" y="206"/>
                      <a:pt x="6580" y="241"/>
                      <a:pt x="7300" y="311"/>
                    </a:cubicBezTo>
                    <a:cubicBezTo>
                      <a:pt x="7303" y="312"/>
                      <a:pt x="7307" y="312"/>
                      <a:pt x="7311" y="312"/>
                    </a:cubicBezTo>
                    <a:cubicBezTo>
                      <a:pt x="7434" y="312"/>
                      <a:pt x="7452" y="120"/>
                      <a:pt x="7322" y="106"/>
                    </a:cubicBezTo>
                    <a:cubicBezTo>
                      <a:pt x="6594" y="36"/>
                      <a:pt x="5864" y="0"/>
                      <a:pt x="5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7"/>
              <p:cNvSpPr/>
              <p:nvPr/>
            </p:nvSpPr>
            <p:spPr>
              <a:xfrm>
                <a:off x="3411254" y="1984800"/>
                <a:ext cx="62800" cy="281442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16519" extrusionOk="0">
                    <a:moveTo>
                      <a:pt x="856" y="0"/>
                    </a:moveTo>
                    <a:cubicBezTo>
                      <a:pt x="800" y="0"/>
                      <a:pt x="737" y="44"/>
                      <a:pt x="739" y="120"/>
                    </a:cubicBezTo>
                    <a:cubicBezTo>
                      <a:pt x="783" y="1382"/>
                      <a:pt x="1684" y="2503"/>
                      <a:pt x="2228" y="3591"/>
                    </a:cubicBezTo>
                    <a:cubicBezTo>
                      <a:pt x="2774" y="4684"/>
                      <a:pt x="3224" y="5841"/>
                      <a:pt x="3354" y="7063"/>
                    </a:cubicBezTo>
                    <a:cubicBezTo>
                      <a:pt x="3489" y="8341"/>
                      <a:pt x="3184" y="9540"/>
                      <a:pt x="2619" y="10682"/>
                    </a:cubicBezTo>
                    <a:cubicBezTo>
                      <a:pt x="2093" y="11745"/>
                      <a:pt x="1450" y="12755"/>
                      <a:pt x="832" y="13766"/>
                    </a:cubicBezTo>
                    <a:cubicBezTo>
                      <a:pt x="317" y="14608"/>
                      <a:pt x="1" y="15432"/>
                      <a:pt x="107" y="16434"/>
                    </a:cubicBezTo>
                    <a:cubicBezTo>
                      <a:pt x="114" y="16492"/>
                      <a:pt x="157" y="16518"/>
                      <a:pt x="202" y="16518"/>
                    </a:cubicBezTo>
                    <a:cubicBezTo>
                      <a:pt x="259" y="16518"/>
                      <a:pt x="320" y="16476"/>
                      <a:pt x="312" y="16402"/>
                    </a:cubicBezTo>
                    <a:cubicBezTo>
                      <a:pt x="243" y="15747"/>
                      <a:pt x="343" y="15136"/>
                      <a:pt x="631" y="14543"/>
                    </a:cubicBezTo>
                    <a:cubicBezTo>
                      <a:pt x="910" y="13968"/>
                      <a:pt x="1285" y="13442"/>
                      <a:pt x="1608" y="12890"/>
                    </a:cubicBezTo>
                    <a:cubicBezTo>
                      <a:pt x="2183" y="11904"/>
                      <a:pt x="2806" y="10930"/>
                      <a:pt x="3203" y="9857"/>
                    </a:cubicBezTo>
                    <a:cubicBezTo>
                      <a:pt x="3598" y="8787"/>
                      <a:pt x="3686" y="7664"/>
                      <a:pt x="3489" y="6542"/>
                    </a:cubicBezTo>
                    <a:cubicBezTo>
                      <a:pt x="3288" y="5394"/>
                      <a:pt x="2831" y="4310"/>
                      <a:pt x="2302" y="3278"/>
                    </a:cubicBezTo>
                    <a:cubicBezTo>
                      <a:pt x="1788" y="2277"/>
                      <a:pt x="984" y="1249"/>
                      <a:pt x="943" y="85"/>
                    </a:cubicBezTo>
                    <a:cubicBezTo>
                      <a:pt x="941" y="27"/>
                      <a:pt x="901" y="0"/>
                      <a:pt x="8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7"/>
              <p:cNvSpPr/>
              <p:nvPr/>
            </p:nvSpPr>
            <p:spPr>
              <a:xfrm>
                <a:off x="3462077" y="1902560"/>
                <a:ext cx="106570" cy="53566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3144" extrusionOk="0">
                    <a:moveTo>
                      <a:pt x="191" y="0"/>
                    </a:moveTo>
                    <a:cubicBezTo>
                      <a:pt x="128" y="7"/>
                      <a:pt x="63" y="17"/>
                      <a:pt x="0" y="28"/>
                    </a:cubicBezTo>
                    <a:cubicBezTo>
                      <a:pt x="186" y="614"/>
                      <a:pt x="561" y="1131"/>
                      <a:pt x="1032" y="1545"/>
                    </a:cubicBezTo>
                    <a:cubicBezTo>
                      <a:pt x="1723" y="2150"/>
                      <a:pt x="2616" y="2649"/>
                      <a:pt x="3480" y="2965"/>
                    </a:cubicBezTo>
                    <a:cubicBezTo>
                      <a:pt x="3785" y="3075"/>
                      <a:pt x="4116" y="3143"/>
                      <a:pt x="4441" y="3143"/>
                    </a:cubicBezTo>
                    <a:cubicBezTo>
                      <a:pt x="4920" y="3143"/>
                      <a:pt x="5385" y="2994"/>
                      <a:pt x="5727" y="2607"/>
                    </a:cubicBezTo>
                    <a:cubicBezTo>
                      <a:pt x="6105" y="2182"/>
                      <a:pt x="6230" y="1643"/>
                      <a:pt x="6255" y="1095"/>
                    </a:cubicBezTo>
                    <a:cubicBezTo>
                      <a:pt x="6189" y="1050"/>
                      <a:pt x="6126" y="1009"/>
                      <a:pt x="6066" y="970"/>
                    </a:cubicBezTo>
                    <a:cubicBezTo>
                      <a:pt x="6054" y="1513"/>
                      <a:pt x="5954" y="2052"/>
                      <a:pt x="5586" y="2473"/>
                    </a:cubicBezTo>
                    <a:cubicBezTo>
                      <a:pt x="5281" y="2821"/>
                      <a:pt x="4879" y="2950"/>
                      <a:pt x="4459" y="2950"/>
                    </a:cubicBezTo>
                    <a:cubicBezTo>
                      <a:pt x="4073" y="2950"/>
                      <a:pt x="3673" y="2840"/>
                      <a:pt x="3322" y="2692"/>
                    </a:cubicBezTo>
                    <a:cubicBezTo>
                      <a:pt x="2103" y="2175"/>
                      <a:pt x="619" y="133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7"/>
              <p:cNvSpPr/>
              <p:nvPr/>
            </p:nvSpPr>
            <p:spPr>
              <a:xfrm>
                <a:off x="3900656" y="2532896"/>
                <a:ext cx="85426" cy="86380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5070" extrusionOk="0">
                    <a:moveTo>
                      <a:pt x="3445" y="0"/>
                    </a:moveTo>
                    <a:lnTo>
                      <a:pt x="0" y="387"/>
                    </a:lnTo>
                    <a:lnTo>
                      <a:pt x="2635" y="5063"/>
                    </a:lnTo>
                    <a:cubicBezTo>
                      <a:pt x="2690" y="5067"/>
                      <a:pt x="2745" y="5069"/>
                      <a:pt x="2798" y="5069"/>
                    </a:cubicBezTo>
                    <a:cubicBezTo>
                      <a:pt x="4191" y="5069"/>
                      <a:pt x="5013" y="3819"/>
                      <a:pt x="5013" y="3819"/>
                    </a:cubicBezTo>
                    <a:lnTo>
                      <a:pt x="3445" y="0"/>
                    </a:ln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7"/>
              <p:cNvSpPr/>
              <p:nvPr/>
            </p:nvSpPr>
            <p:spPr>
              <a:xfrm>
                <a:off x="3928683" y="2578506"/>
                <a:ext cx="159301" cy="87845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5156" extrusionOk="0">
                    <a:moveTo>
                      <a:pt x="3488" y="0"/>
                    </a:moveTo>
                    <a:cubicBezTo>
                      <a:pt x="2877" y="0"/>
                      <a:pt x="2519" y="1242"/>
                      <a:pt x="2519" y="1242"/>
                    </a:cubicBezTo>
                    <a:cubicBezTo>
                      <a:pt x="2519" y="1242"/>
                      <a:pt x="1936" y="1684"/>
                      <a:pt x="1305" y="1684"/>
                    </a:cubicBezTo>
                    <a:cubicBezTo>
                      <a:pt x="1057" y="1684"/>
                      <a:pt x="803" y="1616"/>
                      <a:pt x="573" y="1428"/>
                    </a:cubicBezTo>
                    <a:cubicBezTo>
                      <a:pt x="554" y="1424"/>
                      <a:pt x="537" y="1422"/>
                      <a:pt x="521" y="1422"/>
                    </a:cubicBezTo>
                    <a:cubicBezTo>
                      <a:pt x="0" y="1422"/>
                      <a:pt x="822" y="3587"/>
                      <a:pt x="1249" y="4628"/>
                    </a:cubicBezTo>
                    <a:cubicBezTo>
                      <a:pt x="1271" y="4683"/>
                      <a:pt x="1288" y="4739"/>
                      <a:pt x="1308" y="4794"/>
                    </a:cubicBezTo>
                    <a:cubicBezTo>
                      <a:pt x="1360" y="4919"/>
                      <a:pt x="1411" y="5039"/>
                      <a:pt x="1471" y="5155"/>
                    </a:cubicBezTo>
                    <a:lnTo>
                      <a:pt x="9350" y="2089"/>
                    </a:lnTo>
                    <a:cubicBezTo>
                      <a:pt x="9350" y="2089"/>
                      <a:pt x="9285" y="1853"/>
                      <a:pt x="9089" y="1576"/>
                    </a:cubicBezTo>
                    <a:cubicBezTo>
                      <a:pt x="8851" y="1246"/>
                      <a:pt x="8424" y="858"/>
                      <a:pt x="7685" y="750"/>
                    </a:cubicBezTo>
                    <a:cubicBezTo>
                      <a:pt x="7553" y="731"/>
                      <a:pt x="7429" y="723"/>
                      <a:pt x="7309" y="723"/>
                    </a:cubicBezTo>
                    <a:cubicBezTo>
                      <a:pt x="7140" y="723"/>
                      <a:pt x="6982" y="740"/>
                      <a:pt x="6831" y="768"/>
                    </a:cubicBezTo>
                    <a:cubicBezTo>
                      <a:pt x="6133" y="897"/>
                      <a:pt x="5620" y="1260"/>
                      <a:pt x="5070" y="1260"/>
                    </a:cubicBezTo>
                    <a:cubicBezTo>
                      <a:pt x="4961" y="1260"/>
                      <a:pt x="4850" y="1245"/>
                      <a:pt x="4736" y="1212"/>
                    </a:cubicBezTo>
                    <a:cubicBezTo>
                      <a:pt x="3839" y="946"/>
                      <a:pt x="4220" y="112"/>
                      <a:pt x="3562" y="7"/>
                    </a:cubicBezTo>
                    <a:cubicBezTo>
                      <a:pt x="3537" y="2"/>
                      <a:pt x="3512" y="0"/>
                      <a:pt x="3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7"/>
              <p:cNvSpPr/>
              <p:nvPr/>
            </p:nvSpPr>
            <p:spPr>
              <a:xfrm>
                <a:off x="3937508" y="2621798"/>
                <a:ext cx="49289" cy="2571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1509" extrusionOk="0">
                    <a:moveTo>
                      <a:pt x="108" y="0"/>
                    </a:moveTo>
                    <a:cubicBezTo>
                      <a:pt x="1" y="0"/>
                      <a:pt x="3" y="168"/>
                      <a:pt x="114" y="175"/>
                    </a:cubicBezTo>
                    <a:cubicBezTo>
                      <a:pt x="1127" y="230"/>
                      <a:pt x="2062" y="703"/>
                      <a:pt x="2715" y="1479"/>
                    </a:cubicBezTo>
                    <a:cubicBezTo>
                      <a:pt x="2732" y="1499"/>
                      <a:pt x="2753" y="1508"/>
                      <a:pt x="2772" y="1508"/>
                    </a:cubicBezTo>
                    <a:cubicBezTo>
                      <a:pt x="2835" y="1508"/>
                      <a:pt x="2893" y="1420"/>
                      <a:pt x="2839" y="1354"/>
                    </a:cubicBezTo>
                    <a:cubicBezTo>
                      <a:pt x="2155" y="544"/>
                      <a:pt x="1171" y="59"/>
                      <a:pt x="114" y="1"/>
                    </a:cubicBezTo>
                    <a:cubicBezTo>
                      <a:pt x="112" y="0"/>
                      <a:pt x="110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7"/>
              <p:cNvSpPr/>
              <p:nvPr/>
            </p:nvSpPr>
            <p:spPr>
              <a:xfrm>
                <a:off x="3998213" y="2595611"/>
                <a:ext cx="10393" cy="1034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7" extrusionOk="0">
                    <a:moveTo>
                      <a:pt x="508" y="1"/>
                    </a:moveTo>
                    <a:cubicBezTo>
                      <a:pt x="502" y="1"/>
                      <a:pt x="497" y="1"/>
                      <a:pt x="491" y="3"/>
                    </a:cubicBezTo>
                    <a:cubicBezTo>
                      <a:pt x="492" y="7"/>
                      <a:pt x="490" y="7"/>
                      <a:pt x="490" y="7"/>
                    </a:cubicBezTo>
                    <a:cubicBezTo>
                      <a:pt x="483" y="8"/>
                      <a:pt x="476" y="9"/>
                      <a:pt x="469" y="9"/>
                    </a:cubicBezTo>
                    <a:cubicBezTo>
                      <a:pt x="465" y="9"/>
                      <a:pt x="460" y="9"/>
                      <a:pt x="455" y="8"/>
                    </a:cubicBezTo>
                    <a:cubicBezTo>
                      <a:pt x="282" y="127"/>
                      <a:pt x="136" y="291"/>
                      <a:pt x="33" y="494"/>
                    </a:cubicBezTo>
                    <a:cubicBezTo>
                      <a:pt x="1" y="557"/>
                      <a:pt x="56" y="607"/>
                      <a:pt x="111" y="607"/>
                    </a:cubicBezTo>
                    <a:cubicBezTo>
                      <a:pt x="139" y="607"/>
                      <a:pt x="168" y="593"/>
                      <a:pt x="185" y="561"/>
                    </a:cubicBezTo>
                    <a:cubicBezTo>
                      <a:pt x="274" y="385"/>
                      <a:pt x="398" y="245"/>
                      <a:pt x="548" y="141"/>
                    </a:cubicBezTo>
                    <a:cubicBezTo>
                      <a:pt x="610" y="97"/>
                      <a:pt x="578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7"/>
              <p:cNvSpPr/>
              <p:nvPr/>
            </p:nvSpPr>
            <p:spPr>
              <a:xfrm>
                <a:off x="4003971" y="2596395"/>
                <a:ext cx="10393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6" extrusionOk="0">
                    <a:moveTo>
                      <a:pt x="509" y="0"/>
                    </a:moveTo>
                    <a:cubicBezTo>
                      <a:pt x="503" y="0"/>
                      <a:pt x="497" y="1"/>
                      <a:pt x="491" y="2"/>
                    </a:cubicBezTo>
                    <a:cubicBezTo>
                      <a:pt x="491" y="4"/>
                      <a:pt x="490" y="4"/>
                      <a:pt x="490" y="5"/>
                    </a:cubicBezTo>
                    <a:cubicBezTo>
                      <a:pt x="483" y="7"/>
                      <a:pt x="476" y="8"/>
                      <a:pt x="470" y="8"/>
                    </a:cubicBezTo>
                    <a:cubicBezTo>
                      <a:pt x="465" y="8"/>
                      <a:pt x="460" y="8"/>
                      <a:pt x="455" y="7"/>
                    </a:cubicBezTo>
                    <a:cubicBezTo>
                      <a:pt x="282" y="127"/>
                      <a:pt x="136" y="289"/>
                      <a:pt x="33" y="494"/>
                    </a:cubicBezTo>
                    <a:cubicBezTo>
                      <a:pt x="1" y="556"/>
                      <a:pt x="55" y="606"/>
                      <a:pt x="110" y="606"/>
                    </a:cubicBezTo>
                    <a:cubicBezTo>
                      <a:pt x="139" y="606"/>
                      <a:pt x="168" y="592"/>
                      <a:pt x="185" y="559"/>
                    </a:cubicBezTo>
                    <a:cubicBezTo>
                      <a:pt x="274" y="385"/>
                      <a:pt x="398" y="245"/>
                      <a:pt x="547" y="141"/>
                    </a:cubicBezTo>
                    <a:cubicBezTo>
                      <a:pt x="609" y="97"/>
                      <a:pt x="578" y="0"/>
                      <a:pt x="5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7"/>
              <p:cNvSpPr/>
              <p:nvPr/>
            </p:nvSpPr>
            <p:spPr>
              <a:xfrm>
                <a:off x="4011297" y="2596651"/>
                <a:ext cx="10376" cy="10342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7" extrusionOk="0">
                    <a:moveTo>
                      <a:pt x="508" y="1"/>
                    </a:moveTo>
                    <a:cubicBezTo>
                      <a:pt x="503" y="1"/>
                      <a:pt x="497" y="1"/>
                      <a:pt x="491" y="3"/>
                    </a:cubicBezTo>
                    <a:cubicBezTo>
                      <a:pt x="491" y="4"/>
                      <a:pt x="489" y="5"/>
                      <a:pt x="489" y="5"/>
                    </a:cubicBezTo>
                    <a:cubicBezTo>
                      <a:pt x="481" y="8"/>
                      <a:pt x="474" y="9"/>
                      <a:pt x="467" y="9"/>
                    </a:cubicBezTo>
                    <a:cubicBezTo>
                      <a:pt x="463" y="9"/>
                      <a:pt x="459" y="9"/>
                      <a:pt x="455" y="8"/>
                    </a:cubicBezTo>
                    <a:cubicBezTo>
                      <a:pt x="281" y="127"/>
                      <a:pt x="136" y="289"/>
                      <a:pt x="32" y="494"/>
                    </a:cubicBezTo>
                    <a:cubicBezTo>
                      <a:pt x="0" y="557"/>
                      <a:pt x="55" y="606"/>
                      <a:pt x="109" y="606"/>
                    </a:cubicBezTo>
                    <a:cubicBezTo>
                      <a:pt x="138" y="606"/>
                      <a:pt x="168" y="593"/>
                      <a:pt x="184" y="559"/>
                    </a:cubicBezTo>
                    <a:cubicBezTo>
                      <a:pt x="273" y="385"/>
                      <a:pt x="398" y="245"/>
                      <a:pt x="546" y="141"/>
                    </a:cubicBezTo>
                    <a:cubicBezTo>
                      <a:pt x="609" y="98"/>
                      <a:pt x="578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7"/>
              <p:cNvSpPr/>
              <p:nvPr/>
            </p:nvSpPr>
            <p:spPr>
              <a:xfrm>
                <a:off x="4019322" y="2594930"/>
                <a:ext cx="10393" cy="10359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8" extrusionOk="0">
                    <a:moveTo>
                      <a:pt x="507" y="1"/>
                    </a:moveTo>
                    <a:cubicBezTo>
                      <a:pt x="502" y="1"/>
                      <a:pt x="496" y="1"/>
                      <a:pt x="491" y="2"/>
                    </a:cubicBezTo>
                    <a:cubicBezTo>
                      <a:pt x="491" y="7"/>
                      <a:pt x="489" y="7"/>
                      <a:pt x="489" y="7"/>
                    </a:cubicBezTo>
                    <a:cubicBezTo>
                      <a:pt x="482" y="8"/>
                      <a:pt x="475" y="9"/>
                      <a:pt x="468" y="9"/>
                    </a:cubicBezTo>
                    <a:cubicBezTo>
                      <a:pt x="464" y="9"/>
                      <a:pt x="459" y="9"/>
                      <a:pt x="455" y="8"/>
                    </a:cubicBezTo>
                    <a:cubicBezTo>
                      <a:pt x="281" y="127"/>
                      <a:pt x="136" y="291"/>
                      <a:pt x="32" y="494"/>
                    </a:cubicBezTo>
                    <a:cubicBezTo>
                      <a:pt x="0" y="557"/>
                      <a:pt x="55" y="607"/>
                      <a:pt x="110" y="607"/>
                    </a:cubicBezTo>
                    <a:cubicBezTo>
                      <a:pt x="139" y="607"/>
                      <a:pt x="168" y="594"/>
                      <a:pt x="184" y="561"/>
                    </a:cubicBezTo>
                    <a:cubicBezTo>
                      <a:pt x="273" y="386"/>
                      <a:pt x="398" y="245"/>
                      <a:pt x="546" y="141"/>
                    </a:cubicBezTo>
                    <a:cubicBezTo>
                      <a:pt x="609" y="98"/>
                      <a:pt x="57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7"/>
              <p:cNvSpPr/>
              <p:nvPr/>
            </p:nvSpPr>
            <p:spPr>
              <a:xfrm>
                <a:off x="4043294" y="2590807"/>
                <a:ext cx="40260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579" extrusionOk="0">
                    <a:moveTo>
                      <a:pt x="580" y="1"/>
                    </a:moveTo>
                    <a:cubicBezTo>
                      <a:pt x="411" y="1"/>
                      <a:pt x="252" y="18"/>
                      <a:pt x="102" y="46"/>
                    </a:cubicBezTo>
                    <a:cubicBezTo>
                      <a:pt x="1" y="459"/>
                      <a:pt x="24" y="1011"/>
                      <a:pt x="502" y="1578"/>
                    </a:cubicBezTo>
                    <a:lnTo>
                      <a:pt x="2362" y="854"/>
                    </a:lnTo>
                    <a:cubicBezTo>
                      <a:pt x="2124" y="524"/>
                      <a:pt x="1697" y="136"/>
                      <a:pt x="955" y="28"/>
                    </a:cubicBezTo>
                    <a:cubicBezTo>
                      <a:pt x="824" y="9"/>
                      <a:pt x="699" y="1"/>
                      <a:pt x="5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7"/>
              <p:cNvSpPr/>
              <p:nvPr/>
            </p:nvSpPr>
            <p:spPr>
              <a:xfrm>
                <a:off x="3949877" y="2605340"/>
                <a:ext cx="138106" cy="61011"/>
              </a:xfrm>
              <a:custGeom>
                <a:avLst/>
                <a:gdLst/>
                <a:ahLst/>
                <a:cxnLst/>
                <a:rect l="l" t="t" r="r" b="b"/>
                <a:pathLst>
                  <a:path w="8106" h="3581" extrusionOk="0">
                    <a:moveTo>
                      <a:pt x="7845" y="1"/>
                    </a:moveTo>
                    <a:lnTo>
                      <a:pt x="1" y="3054"/>
                    </a:lnTo>
                    <a:lnTo>
                      <a:pt x="64" y="3219"/>
                    </a:lnTo>
                    <a:cubicBezTo>
                      <a:pt x="116" y="3344"/>
                      <a:pt x="167" y="3464"/>
                      <a:pt x="227" y="3580"/>
                    </a:cubicBezTo>
                    <a:lnTo>
                      <a:pt x="8106" y="514"/>
                    </a:lnTo>
                    <a:cubicBezTo>
                      <a:pt x="8106" y="514"/>
                      <a:pt x="8041" y="278"/>
                      <a:pt x="7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7"/>
              <p:cNvSpPr/>
              <p:nvPr/>
            </p:nvSpPr>
            <p:spPr>
              <a:xfrm>
                <a:off x="3301992" y="2122753"/>
                <a:ext cx="685810" cy="462261"/>
              </a:xfrm>
              <a:custGeom>
                <a:avLst/>
                <a:gdLst/>
                <a:ahLst/>
                <a:cxnLst/>
                <a:rect l="l" t="t" r="r" b="b"/>
                <a:pathLst>
                  <a:path w="40253" h="27132" extrusionOk="0">
                    <a:moveTo>
                      <a:pt x="26496" y="0"/>
                    </a:moveTo>
                    <a:cubicBezTo>
                      <a:pt x="17985" y="0"/>
                      <a:pt x="11970" y="3543"/>
                      <a:pt x="11970" y="3543"/>
                    </a:cubicBezTo>
                    <a:cubicBezTo>
                      <a:pt x="10096" y="7179"/>
                      <a:pt x="0" y="13170"/>
                      <a:pt x="14649" y="14144"/>
                    </a:cubicBezTo>
                    <a:cubicBezTo>
                      <a:pt x="20019" y="14089"/>
                      <a:pt x="26028" y="10881"/>
                      <a:pt x="26819" y="10881"/>
                    </a:cubicBezTo>
                    <a:cubicBezTo>
                      <a:pt x="26872" y="10881"/>
                      <a:pt x="26901" y="10896"/>
                      <a:pt x="26906" y="10926"/>
                    </a:cubicBezTo>
                    <a:cubicBezTo>
                      <a:pt x="27783" y="16604"/>
                      <a:pt x="33366" y="22121"/>
                      <a:pt x="35590" y="27132"/>
                    </a:cubicBezTo>
                    <a:lnTo>
                      <a:pt x="40252" y="25071"/>
                    </a:lnTo>
                    <a:cubicBezTo>
                      <a:pt x="40252" y="25071"/>
                      <a:pt x="31733" y="243"/>
                      <a:pt x="28170" y="46"/>
                    </a:cubicBezTo>
                    <a:cubicBezTo>
                      <a:pt x="27603" y="15"/>
                      <a:pt x="27044" y="0"/>
                      <a:pt x="26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7"/>
              <p:cNvSpPr/>
              <p:nvPr/>
            </p:nvSpPr>
            <p:spPr>
              <a:xfrm>
                <a:off x="3749584" y="2279890"/>
                <a:ext cx="172079" cy="277848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16308" extrusionOk="0">
                    <a:moveTo>
                      <a:pt x="98" y="0"/>
                    </a:moveTo>
                    <a:cubicBezTo>
                      <a:pt x="1" y="0"/>
                      <a:pt x="11" y="160"/>
                      <a:pt x="115" y="169"/>
                    </a:cubicBezTo>
                    <a:cubicBezTo>
                      <a:pt x="715" y="216"/>
                      <a:pt x="1315" y="262"/>
                      <a:pt x="1916" y="307"/>
                    </a:cubicBezTo>
                    <a:lnTo>
                      <a:pt x="1916" y="307"/>
                    </a:lnTo>
                    <a:cubicBezTo>
                      <a:pt x="1953" y="2549"/>
                      <a:pt x="2502" y="4768"/>
                      <a:pt x="3506" y="6774"/>
                    </a:cubicBezTo>
                    <a:cubicBezTo>
                      <a:pt x="4045" y="7852"/>
                      <a:pt x="4738" y="8794"/>
                      <a:pt x="5461" y="9747"/>
                    </a:cubicBezTo>
                    <a:cubicBezTo>
                      <a:pt x="6242" y="10778"/>
                      <a:pt x="6949" y="11860"/>
                      <a:pt x="7766" y="12864"/>
                    </a:cubicBezTo>
                    <a:cubicBezTo>
                      <a:pt x="8619" y="13912"/>
                      <a:pt x="9252" y="15101"/>
                      <a:pt x="9920" y="16269"/>
                    </a:cubicBezTo>
                    <a:cubicBezTo>
                      <a:pt x="9936" y="16296"/>
                      <a:pt x="9959" y="16308"/>
                      <a:pt x="9983" y="16308"/>
                    </a:cubicBezTo>
                    <a:cubicBezTo>
                      <a:pt x="10040" y="16308"/>
                      <a:pt x="10099" y="16244"/>
                      <a:pt x="10061" y="16179"/>
                    </a:cubicBezTo>
                    <a:cubicBezTo>
                      <a:pt x="9485" y="15169"/>
                      <a:pt x="8939" y="14136"/>
                      <a:pt x="8241" y="13202"/>
                    </a:cubicBezTo>
                    <a:cubicBezTo>
                      <a:pt x="7870" y="12706"/>
                      <a:pt x="7464" y="12235"/>
                      <a:pt x="7097" y="11733"/>
                    </a:cubicBezTo>
                    <a:cubicBezTo>
                      <a:pt x="6713" y="11211"/>
                      <a:pt x="6346" y="10675"/>
                      <a:pt x="5965" y="10149"/>
                    </a:cubicBezTo>
                    <a:cubicBezTo>
                      <a:pt x="5275" y="9199"/>
                      <a:pt x="4536" y="8308"/>
                      <a:pt x="3961" y="7279"/>
                    </a:cubicBezTo>
                    <a:cubicBezTo>
                      <a:pt x="3402" y="6277"/>
                      <a:pt x="2960" y="5210"/>
                      <a:pt x="2645" y="4108"/>
                    </a:cubicBezTo>
                    <a:cubicBezTo>
                      <a:pt x="2284" y="2844"/>
                      <a:pt x="2096" y="1538"/>
                      <a:pt x="2081" y="226"/>
                    </a:cubicBezTo>
                    <a:cubicBezTo>
                      <a:pt x="2081" y="175"/>
                      <a:pt x="2035" y="150"/>
                      <a:pt x="1992" y="146"/>
                    </a:cubicBezTo>
                    <a:cubicBezTo>
                      <a:pt x="1363" y="97"/>
                      <a:pt x="736" y="49"/>
                      <a:pt x="106" y="0"/>
                    </a:cubicBezTo>
                    <a:cubicBezTo>
                      <a:pt x="103" y="0"/>
                      <a:pt x="100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7"/>
              <p:cNvSpPr/>
              <p:nvPr/>
            </p:nvSpPr>
            <p:spPr>
              <a:xfrm>
                <a:off x="3665164" y="2517017"/>
                <a:ext cx="57928" cy="101169"/>
              </a:xfrm>
              <a:custGeom>
                <a:avLst/>
                <a:gdLst/>
                <a:ahLst/>
                <a:cxnLst/>
                <a:rect l="l" t="t" r="r" b="b"/>
                <a:pathLst>
                  <a:path w="3400" h="5938" extrusionOk="0">
                    <a:moveTo>
                      <a:pt x="240" y="0"/>
                    </a:moveTo>
                    <a:lnTo>
                      <a:pt x="0" y="5577"/>
                    </a:lnTo>
                    <a:cubicBezTo>
                      <a:pt x="389" y="5846"/>
                      <a:pt x="811" y="5938"/>
                      <a:pt x="1208" y="5938"/>
                    </a:cubicBezTo>
                    <a:cubicBezTo>
                      <a:pt x="2067" y="5938"/>
                      <a:pt x="2803" y="5506"/>
                      <a:pt x="2803" y="5506"/>
                    </a:cubicBezTo>
                    <a:lnTo>
                      <a:pt x="3400" y="1423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7"/>
              <p:cNvSpPr/>
              <p:nvPr/>
            </p:nvSpPr>
            <p:spPr>
              <a:xfrm>
                <a:off x="3655111" y="2599973"/>
                <a:ext cx="154309" cy="74352"/>
              </a:xfrm>
              <a:custGeom>
                <a:avLst/>
                <a:gdLst/>
                <a:ahLst/>
                <a:cxnLst/>
                <a:rect l="l" t="t" r="r" b="b"/>
                <a:pathLst>
                  <a:path w="9057" h="4364" extrusionOk="0">
                    <a:moveTo>
                      <a:pt x="3844" y="1"/>
                    </a:moveTo>
                    <a:cubicBezTo>
                      <a:pt x="3264" y="1"/>
                      <a:pt x="2585" y="891"/>
                      <a:pt x="2585" y="891"/>
                    </a:cubicBezTo>
                    <a:cubicBezTo>
                      <a:pt x="2585" y="891"/>
                      <a:pt x="2283" y="977"/>
                      <a:pt x="1902" y="977"/>
                    </a:cubicBezTo>
                    <a:cubicBezTo>
                      <a:pt x="1449" y="977"/>
                      <a:pt x="885" y="855"/>
                      <a:pt x="586" y="323"/>
                    </a:cubicBezTo>
                    <a:cubicBezTo>
                      <a:pt x="548" y="297"/>
                      <a:pt x="512" y="285"/>
                      <a:pt x="479" y="285"/>
                    </a:cubicBezTo>
                    <a:cubicBezTo>
                      <a:pt x="19" y="285"/>
                      <a:pt x="0" y="2606"/>
                      <a:pt x="21" y="3756"/>
                    </a:cubicBezTo>
                    <a:cubicBezTo>
                      <a:pt x="22" y="3818"/>
                      <a:pt x="18" y="3880"/>
                      <a:pt x="18" y="3943"/>
                    </a:cubicBezTo>
                    <a:cubicBezTo>
                      <a:pt x="18" y="4087"/>
                      <a:pt x="22" y="4227"/>
                      <a:pt x="36" y="4364"/>
                    </a:cubicBezTo>
                    <a:lnTo>
                      <a:pt x="9030" y="4364"/>
                    </a:lnTo>
                    <a:cubicBezTo>
                      <a:pt x="9030" y="4364"/>
                      <a:pt x="9057" y="4103"/>
                      <a:pt x="8968" y="3757"/>
                    </a:cubicBezTo>
                    <a:cubicBezTo>
                      <a:pt x="8860" y="3336"/>
                      <a:pt x="8586" y="2787"/>
                      <a:pt x="7895" y="2397"/>
                    </a:cubicBezTo>
                    <a:cubicBezTo>
                      <a:pt x="7598" y="2230"/>
                      <a:pt x="7314" y="2136"/>
                      <a:pt x="7043" y="2085"/>
                    </a:cubicBezTo>
                    <a:cubicBezTo>
                      <a:pt x="6152" y="1913"/>
                      <a:pt x="5397" y="2182"/>
                      <a:pt x="4794" y="1715"/>
                    </a:cubicBezTo>
                    <a:cubicBezTo>
                      <a:pt x="4010" y="1108"/>
                      <a:pt x="4709" y="427"/>
                      <a:pt x="4098" y="68"/>
                    </a:cubicBezTo>
                    <a:cubicBezTo>
                      <a:pt x="4017" y="21"/>
                      <a:pt x="3932" y="1"/>
                      <a:pt x="38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7"/>
              <p:cNvSpPr/>
              <p:nvPr/>
            </p:nvSpPr>
            <p:spPr>
              <a:xfrm>
                <a:off x="3655895" y="2624677"/>
                <a:ext cx="40379" cy="4281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13" extrusionOk="0">
                    <a:moveTo>
                      <a:pt x="141" y="0"/>
                    </a:moveTo>
                    <a:cubicBezTo>
                      <a:pt x="57" y="0"/>
                      <a:pt x="1" y="119"/>
                      <a:pt x="91" y="160"/>
                    </a:cubicBezTo>
                    <a:cubicBezTo>
                      <a:pt x="1073" y="604"/>
                      <a:pt x="1830" y="1429"/>
                      <a:pt x="2177" y="2452"/>
                    </a:cubicBezTo>
                    <a:cubicBezTo>
                      <a:pt x="2192" y="2494"/>
                      <a:pt x="2227" y="2512"/>
                      <a:pt x="2263" y="2512"/>
                    </a:cubicBezTo>
                    <a:cubicBezTo>
                      <a:pt x="2316" y="2512"/>
                      <a:pt x="2370" y="2470"/>
                      <a:pt x="2348" y="2405"/>
                    </a:cubicBezTo>
                    <a:cubicBezTo>
                      <a:pt x="1985" y="1343"/>
                      <a:pt x="1205" y="473"/>
                      <a:pt x="180" y="9"/>
                    </a:cubicBezTo>
                    <a:cubicBezTo>
                      <a:pt x="167" y="3"/>
                      <a:pt x="153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7"/>
              <p:cNvSpPr/>
              <p:nvPr/>
            </p:nvSpPr>
            <p:spPr>
              <a:xfrm>
                <a:off x="3723279" y="2624507"/>
                <a:ext cx="13545" cy="800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470" extrusionOk="0">
                    <a:moveTo>
                      <a:pt x="673" y="1"/>
                    </a:moveTo>
                    <a:cubicBezTo>
                      <a:pt x="454" y="51"/>
                      <a:pt x="249" y="157"/>
                      <a:pt x="66" y="321"/>
                    </a:cubicBezTo>
                    <a:cubicBezTo>
                      <a:pt x="0" y="380"/>
                      <a:pt x="62" y="469"/>
                      <a:pt x="132" y="469"/>
                    </a:cubicBezTo>
                    <a:cubicBezTo>
                      <a:pt x="152" y="469"/>
                      <a:pt x="172" y="462"/>
                      <a:pt x="191" y="445"/>
                    </a:cubicBezTo>
                    <a:cubicBezTo>
                      <a:pt x="345" y="307"/>
                      <a:pt x="523" y="214"/>
                      <a:pt x="710" y="170"/>
                    </a:cubicBezTo>
                    <a:cubicBezTo>
                      <a:pt x="795" y="149"/>
                      <a:pt x="795" y="26"/>
                      <a:pt x="709" y="12"/>
                    </a:cubicBezTo>
                    <a:cubicBezTo>
                      <a:pt x="709" y="11"/>
                      <a:pt x="709" y="11"/>
                      <a:pt x="708" y="11"/>
                    </a:cubicBezTo>
                    <a:cubicBezTo>
                      <a:pt x="694" y="9"/>
                      <a:pt x="683" y="4"/>
                      <a:pt x="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7"/>
              <p:cNvSpPr/>
              <p:nvPr/>
            </p:nvSpPr>
            <p:spPr>
              <a:xfrm>
                <a:off x="3728696" y="2627455"/>
                <a:ext cx="13579" cy="8008"/>
              </a:xfrm>
              <a:custGeom>
                <a:avLst/>
                <a:gdLst/>
                <a:ahLst/>
                <a:cxnLst/>
                <a:rect l="l" t="t" r="r" b="b"/>
                <a:pathLst>
                  <a:path w="797" h="470" extrusionOk="0">
                    <a:moveTo>
                      <a:pt x="674" y="1"/>
                    </a:moveTo>
                    <a:cubicBezTo>
                      <a:pt x="455" y="51"/>
                      <a:pt x="250" y="158"/>
                      <a:pt x="67" y="321"/>
                    </a:cubicBezTo>
                    <a:cubicBezTo>
                      <a:pt x="1" y="380"/>
                      <a:pt x="62" y="469"/>
                      <a:pt x="133" y="469"/>
                    </a:cubicBezTo>
                    <a:cubicBezTo>
                      <a:pt x="152" y="469"/>
                      <a:pt x="173" y="462"/>
                      <a:pt x="191" y="446"/>
                    </a:cubicBezTo>
                    <a:cubicBezTo>
                      <a:pt x="347" y="307"/>
                      <a:pt x="524" y="214"/>
                      <a:pt x="711" y="170"/>
                    </a:cubicBezTo>
                    <a:cubicBezTo>
                      <a:pt x="797" y="149"/>
                      <a:pt x="797" y="26"/>
                      <a:pt x="710" y="12"/>
                    </a:cubicBezTo>
                    <a:cubicBezTo>
                      <a:pt x="710" y="12"/>
                      <a:pt x="708" y="12"/>
                      <a:pt x="708" y="11"/>
                    </a:cubicBezTo>
                    <a:cubicBezTo>
                      <a:pt x="694" y="9"/>
                      <a:pt x="683" y="5"/>
                      <a:pt x="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7"/>
              <p:cNvSpPr/>
              <p:nvPr/>
            </p:nvSpPr>
            <p:spPr>
              <a:xfrm>
                <a:off x="3735852" y="2630555"/>
                <a:ext cx="13562" cy="799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469" extrusionOk="0">
                    <a:moveTo>
                      <a:pt x="672" y="0"/>
                    </a:moveTo>
                    <a:cubicBezTo>
                      <a:pt x="454" y="50"/>
                      <a:pt x="248" y="158"/>
                      <a:pt x="67" y="320"/>
                    </a:cubicBezTo>
                    <a:cubicBezTo>
                      <a:pt x="1" y="380"/>
                      <a:pt x="62" y="469"/>
                      <a:pt x="132" y="469"/>
                    </a:cubicBezTo>
                    <a:cubicBezTo>
                      <a:pt x="152" y="469"/>
                      <a:pt x="173" y="462"/>
                      <a:pt x="191" y="445"/>
                    </a:cubicBezTo>
                    <a:cubicBezTo>
                      <a:pt x="345" y="307"/>
                      <a:pt x="524" y="215"/>
                      <a:pt x="711" y="169"/>
                    </a:cubicBezTo>
                    <a:cubicBezTo>
                      <a:pt x="795" y="149"/>
                      <a:pt x="795" y="27"/>
                      <a:pt x="709" y="12"/>
                    </a:cubicBezTo>
                    <a:cubicBezTo>
                      <a:pt x="709" y="10"/>
                      <a:pt x="706" y="10"/>
                      <a:pt x="706" y="10"/>
                    </a:cubicBezTo>
                    <a:cubicBezTo>
                      <a:pt x="693" y="9"/>
                      <a:pt x="683" y="3"/>
                      <a:pt x="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7"/>
              <p:cNvSpPr/>
              <p:nvPr/>
            </p:nvSpPr>
            <p:spPr>
              <a:xfrm>
                <a:off x="3744473" y="2631969"/>
                <a:ext cx="13545" cy="7991"/>
              </a:xfrm>
              <a:custGeom>
                <a:avLst/>
                <a:gdLst/>
                <a:ahLst/>
                <a:cxnLst/>
                <a:rect l="l" t="t" r="r" b="b"/>
                <a:pathLst>
                  <a:path w="795" h="469" extrusionOk="0">
                    <a:moveTo>
                      <a:pt x="671" y="1"/>
                    </a:moveTo>
                    <a:cubicBezTo>
                      <a:pt x="454" y="50"/>
                      <a:pt x="248" y="158"/>
                      <a:pt x="66" y="321"/>
                    </a:cubicBezTo>
                    <a:cubicBezTo>
                      <a:pt x="0" y="380"/>
                      <a:pt x="62" y="469"/>
                      <a:pt x="132" y="469"/>
                    </a:cubicBezTo>
                    <a:cubicBezTo>
                      <a:pt x="152" y="469"/>
                      <a:pt x="172" y="462"/>
                      <a:pt x="191" y="445"/>
                    </a:cubicBezTo>
                    <a:cubicBezTo>
                      <a:pt x="345" y="307"/>
                      <a:pt x="523" y="215"/>
                      <a:pt x="710" y="170"/>
                    </a:cubicBezTo>
                    <a:cubicBezTo>
                      <a:pt x="795" y="149"/>
                      <a:pt x="795" y="27"/>
                      <a:pt x="709" y="13"/>
                    </a:cubicBezTo>
                    <a:cubicBezTo>
                      <a:pt x="709" y="10"/>
                      <a:pt x="706" y="10"/>
                      <a:pt x="706" y="10"/>
                    </a:cubicBezTo>
                    <a:cubicBezTo>
                      <a:pt x="692" y="9"/>
                      <a:pt x="683" y="3"/>
                      <a:pt x="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7"/>
              <p:cNvSpPr/>
              <p:nvPr/>
            </p:nvSpPr>
            <p:spPr>
              <a:xfrm>
                <a:off x="3767423" y="2635445"/>
                <a:ext cx="40498" cy="28521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1674" extrusionOk="0">
                    <a:moveTo>
                      <a:pt x="451" y="0"/>
                    </a:moveTo>
                    <a:cubicBezTo>
                      <a:pt x="189" y="371"/>
                      <a:pt x="0" y="926"/>
                      <a:pt x="255" y="1674"/>
                    </a:cubicBezTo>
                    <a:lnTo>
                      <a:pt x="2376" y="1674"/>
                    </a:lnTo>
                    <a:cubicBezTo>
                      <a:pt x="2268" y="1252"/>
                      <a:pt x="1994" y="704"/>
                      <a:pt x="1303" y="312"/>
                    </a:cubicBezTo>
                    <a:cubicBezTo>
                      <a:pt x="1006" y="146"/>
                      <a:pt x="722" y="53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7"/>
              <p:cNvSpPr/>
              <p:nvPr/>
            </p:nvSpPr>
            <p:spPr>
              <a:xfrm>
                <a:off x="3655418" y="2663949"/>
                <a:ext cx="154002" cy="10376"/>
              </a:xfrm>
              <a:custGeom>
                <a:avLst/>
                <a:gdLst/>
                <a:ahLst/>
                <a:cxnLst/>
                <a:rect l="l" t="t" r="r" b="b"/>
                <a:pathLst>
                  <a:path w="9039" h="609" extrusionOk="0">
                    <a:moveTo>
                      <a:pt x="0" y="1"/>
                    </a:moveTo>
                    <a:lnTo>
                      <a:pt x="0" y="188"/>
                    </a:lnTo>
                    <a:cubicBezTo>
                      <a:pt x="0" y="332"/>
                      <a:pt x="4" y="472"/>
                      <a:pt x="18" y="609"/>
                    </a:cubicBezTo>
                    <a:lnTo>
                      <a:pt x="9012" y="609"/>
                    </a:lnTo>
                    <a:cubicBezTo>
                      <a:pt x="9012" y="609"/>
                      <a:pt x="9039" y="348"/>
                      <a:pt x="89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7"/>
              <p:cNvSpPr/>
              <p:nvPr/>
            </p:nvSpPr>
            <p:spPr>
              <a:xfrm>
                <a:off x="3319865" y="2154954"/>
                <a:ext cx="535369" cy="396343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23263" extrusionOk="0">
                    <a:moveTo>
                      <a:pt x="23339" y="0"/>
                    </a:moveTo>
                    <a:cubicBezTo>
                      <a:pt x="23095" y="0"/>
                      <a:pt x="22837" y="21"/>
                      <a:pt x="22565" y="65"/>
                    </a:cubicBezTo>
                    <a:cubicBezTo>
                      <a:pt x="13283" y="1556"/>
                      <a:pt x="4492" y="5088"/>
                      <a:pt x="4492" y="5088"/>
                    </a:cubicBezTo>
                    <a:cubicBezTo>
                      <a:pt x="3012" y="7560"/>
                      <a:pt x="0" y="14094"/>
                      <a:pt x="9041" y="14094"/>
                    </a:cubicBezTo>
                    <a:cubicBezTo>
                      <a:pt x="9211" y="14094"/>
                      <a:pt x="9386" y="14091"/>
                      <a:pt x="9565" y="14087"/>
                    </a:cubicBezTo>
                    <a:cubicBezTo>
                      <a:pt x="16615" y="13897"/>
                      <a:pt x="19332" y="9485"/>
                      <a:pt x="19749" y="9485"/>
                    </a:cubicBezTo>
                    <a:cubicBezTo>
                      <a:pt x="19768" y="9485"/>
                      <a:pt x="19782" y="9494"/>
                      <a:pt x="19792" y="9514"/>
                    </a:cubicBezTo>
                    <a:cubicBezTo>
                      <a:pt x="20071" y="10073"/>
                      <a:pt x="19408" y="22556"/>
                      <a:pt x="19408" y="22556"/>
                    </a:cubicBezTo>
                    <a:lnTo>
                      <a:pt x="24481" y="23262"/>
                    </a:lnTo>
                    <a:cubicBezTo>
                      <a:pt x="24481" y="23262"/>
                      <a:pt x="31422" y="0"/>
                      <a:pt x="233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7"/>
              <p:cNvSpPr/>
              <p:nvPr/>
            </p:nvSpPr>
            <p:spPr>
              <a:xfrm>
                <a:off x="3371659" y="2284251"/>
                <a:ext cx="317306" cy="230381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3522" extrusionOk="0">
                    <a:moveTo>
                      <a:pt x="17265" y="0"/>
                    </a:moveTo>
                    <a:cubicBezTo>
                      <a:pt x="16501" y="0"/>
                      <a:pt x="15871" y="734"/>
                      <a:pt x="15338" y="1211"/>
                    </a:cubicBezTo>
                    <a:cubicBezTo>
                      <a:pt x="14544" y="1926"/>
                      <a:pt x="13619" y="2486"/>
                      <a:pt x="12641" y="2911"/>
                    </a:cubicBezTo>
                    <a:cubicBezTo>
                      <a:pt x="10639" y="3787"/>
                      <a:pt x="8388" y="4177"/>
                      <a:pt x="6216" y="4302"/>
                    </a:cubicBezTo>
                    <a:cubicBezTo>
                      <a:pt x="5964" y="4317"/>
                      <a:pt x="5709" y="4325"/>
                      <a:pt x="5454" y="4325"/>
                    </a:cubicBezTo>
                    <a:cubicBezTo>
                      <a:pt x="4387" y="4325"/>
                      <a:pt x="3309" y="4175"/>
                      <a:pt x="2350" y="3690"/>
                    </a:cubicBezTo>
                    <a:cubicBezTo>
                      <a:pt x="1337" y="3177"/>
                      <a:pt x="485" y="2324"/>
                      <a:pt x="180" y="1209"/>
                    </a:cubicBezTo>
                    <a:cubicBezTo>
                      <a:pt x="169" y="1167"/>
                      <a:pt x="137" y="1149"/>
                      <a:pt x="103" y="1149"/>
                    </a:cubicBezTo>
                    <a:cubicBezTo>
                      <a:pt x="53" y="1149"/>
                      <a:pt x="0" y="1190"/>
                      <a:pt x="17" y="1253"/>
                    </a:cubicBezTo>
                    <a:cubicBezTo>
                      <a:pt x="535" y="3145"/>
                      <a:pt x="2426" y="4184"/>
                      <a:pt x="4260" y="4422"/>
                    </a:cubicBezTo>
                    <a:cubicBezTo>
                      <a:pt x="4664" y="4474"/>
                      <a:pt x="5070" y="4496"/>
                      <a:pt x="5477" y="4496"/>
                    </a:cubicBezTo>
                    <a:cubicBezTo>
                      <a:pt x="6241" y="4496"/>
                      <a:pt x="7007" y="4419"/>
                      <a:pt x="7763" y="4323"/>
                    </a:cubicBezTo>
                    <a:cubicBezTo>
                      <a:pt x="8781" y="4194"/>
                      <a:pt x="9794" y="4011"/>
                      <a:pt x="10784" y="3740"/>
                    </a:cubicBezTo>
                    <a:cubicBezTo>
                      <a:pt x="11761" y="3471"/>
                      <a:pt x="12721" y="3113"/>
                      <a:pt x="13610" y="2626"/>
                    </a:cubicBezTo>
                    <a:cubicBezTo>
                      <a:pt x="14069" y="2376"/>
                      <a:pt x="14507" y="2095"/>
                      <a:pt x="14921" y="1777"/>
                    </a:cubicBezTo>
                    <a:cubicBezTo>
                      <a:pt x="15328" y="1462"/>
                      <a:pt x="15683" y="1101"/>
                      <a:pt x="16064" y="760"/>
                    </a:cubicBezTo>
                    <a:cubicBezTo>
                      <a:pt x="16393" y="464"/>
                      <a:pt x="16825" y="175"/>
                      <a:pt x="17280" y="175"/>
                    </a:cubicBezTo>
                    <a:cubicBezTo>
                      <a:pt x="17392" y="175"/>
                      <a:pt x="17505" y="193"/>
                      <a:pt x="17619" y="232"/>
                    </a:cubicBezTo>
                    <a:cubicBezTo>
                      <a:pt x="18212" y="437"/>
                      <a:pt x="18266" y="1135"/>
                      <a:pt x="18256" y="1670"/>
                    </a:cubicBezTo>
                    <a:cubicBezTo>
                      <a:pt x="18233" y="2859"/>
                      <a:pt x="18161" y="4048"/>
                      <a:pt x="18092" y="5234"/>
                    </a:cubicBezTo>
                    <a:cubicBezTo>
                      <a:pt x="17934" y="7976"/>
                      <a:pt x="17709" y="10714"/>
                      <a:pt x="17402" y="13443"/>
                    </a:cubicBezTo>
                    <a:cubicBezTo>
                      <a:pt x="17397" y="13495"/>
                      <a:pt x="17436" y="13521"/>
                      <a:pt x="17478" y="13521"/>
                    </a:cubicBezTo>
                    <a:cubicBezTo>
                      <a:pt x="17520" y="13521"/>
                      <a:pt x="17566" y="13495"/>
                      <a:pt x="17572" y="13442"/>
                    </a:cubicBezTo>
                    <a:cubicBezTo>
                      <a:pt x="17848" y="10993"/>
                      <a:pt x="18057" y="8539"/>
                      <a:pt x="18211" y="6081"/>
                    </a:cubicBezTo>
                    <a:cubicBezTo>
                      <a:pt x="18287" y="4874"/>
                      <a:pt x="18349" y="3665"/>
                      <a:pt x="18398" y="2458"/>
                    </a:cubicBezTo>
                    <a:cubicBezTo>
                      <a:pt x="18430" y="1694"/>
                      <a:pt x="18624" y="429"/>
                      <a:pt x="17704" y="82"/>
                    </a:cubicBezTo>
                    <a:cubicBezTo>
                      <a:pt x="17553" y="26"/>
                      <a:pt x="17406" y="0"/>
                      <a:pt x="172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7"/>
              <p:cNvSpPr/>
              <p:nvPr/>
            </p:nvSpPr>
            <p:spPr>
              <a:xfrm>
                <a:off x="3386055" y="2211842"/>
                <a:ext cx="91389" cy="79616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673" extrusionOk="0">
                    <a:moveTo>
                      <a:pt x="5251" y="0"/>
                    </a:moveTo>
                    <a:cubicBezTo>
                      <a:pt x="5226" y="0"/>
                      <a:pt x="5202" y="13"/>
                      <a:pt x="5188" y="44"/>
                    </a:cubicBezTo>
                    <a:cubicBezTo>
                      <a:pt x="4702" y="1124"/>
                      <a:pt x="4033" y="2116"/>
                      <a:pt x="3206" y="2965"/>
                    </a:cubicBezTo>
                    <a:cubicBezTo>
                      <a:pt x="2790" y="3391"/>
                      <a:pt x="2337" y="3787"/>
                      <a:pt x="1850" y="4126"/>
                    </a:cubicBezTo>
                    <a:cubicBezTo>
                      <a:pt x="1579" y="4315"/>
                      <a:pt x="1187" y="4505"/>
                      <a:pt x="835" y="4505"/>
                    </a:cubicBezTo>
                    <a:cubicBezTo>
                      <a:pt x="570" y="4505"/>
                      <a:pt x="328" y="4397"/>
                      <a:pt x="179" y="4101"/>
                    </a:cubicBezTo>
                    <a:cubicBezTo>
                      <a:pt x="164" y="4071"/>
                      <a:pt x="139" y="4058"/>
                      <a:pt x="114" y="4058"/>
                    </a:cubicBezTo>
                    <a:cubicBezTo>
                      <a:pt x="59" y="4058"/>
                      <a:pt x="0" y="4119"/>
                      <a:pt x="34" y="4186"/>
                    </a:cubicBezTo>
                    <a:cubicBezTo>
                      <a:pt x="203" y="4523"/>
                      <a:pt x="546" y="4673"/>
                      <a:pt x="899" y="4673"/>
                    </a:cubicBezTo>
                    <a:cubicBezTo>
                      <a:pt x="1039" y="4673"/>
                      <a:pt x="1180" y="4649"/>
                      <a:pt x="1314" y="4604"/>
                    </a:cubicBezTo>
                    <a:cubicBezTo>
                      <a:pt x="1922" y="4399"/>
                      <a:pt x="2470" y="3889"/>
                      <a:pt x="2936" y="3460"/>
                    </a:cubicBezTo>
                    <a:cubicBezTo>
                      <a:pt x="3950" y="2525"/>
                      <a:pt x="4766" y="1383"/>
                      <a:pt x="5334" y="127"/>
                    </a:cubicBezTo>
                    <a:cubicBezTo>
                      <a:pt x="5363" y="61"/>
                      <a:pt x="5305" y="0"/>
                      <a:pt x="52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7"/>
              <p:cNvSpPr/>
              <p:nvPr/>
            </p:nvSpPr>
            <p:spPr>
              <a:xfrm>
                <a:off x="3767167" y="2166948"/>
                <a:ext cx="30923" cy="169251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9934" extrusionOk="0">
                    <a:moveTo>
                      <a:pt x="104" y="0"/>
                    </a:moveTo>
                    <a:cubicBezTo>
                      <a:pt x="27" y="0"/>
                      <a:pt x="0" y="134"/>
                      <a:pt x="90" y="170"/>
                    </a:cubicBezTo>
                    <a:cubicBezTo>
                      <a:pt x="1815" y="835"/>
                      <a:pt x="1399" y="3157"/>
                      <a:pt x="1261" y="4578"/>
                    </a:cubicBezTo>
                    <a:cubicBezTo>
                      <a:pt x="1089" y="6337"/>
                      <a:pt x="919" y="8095"/>
                      <a:pt x="748" y="9854"/>
                    </a:cubicBezTo>
                    <a:cubicBezTo>
                      <a:pt x="743" y="9907"/>
                      <a:pt x="782" y="9934"/>
                      <a:pt x="824" y="9934"/>
                    </a:cubicBezTo>
                    <a:cubicBezTo>
                      <a:pt x="867" y="9934"/>
                      <a:pt x="912" y="9907"/>
                      <a:pt x="917" y="9853"/>
                    </a:cubicBezTo>
                    <a:cubicBezTo>
                      <a:pt x="1106" y="7911"/>
                      <a:pt x="1295" y="5969"/>
                      <a:pt x="1484" y="4028"/>
                    </a:cubicBezTo>
                    <a:cubicBezTo>
                      <a:pt x="1621" y="2622"/>
                      <a:pt x="1757" y="631"/>
                      <a:pt x="135" y="7"/>
                    </a:cubicBezTo>
                    <a:cubicBezTo>
                      <a:pt x="124" y="2"/>
                      <a:pt x="114" y="0"/>
                      <a:pt x="1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7"/>
              <p:cNvSpPr/>
              <p:nvPr/>
            </p:nvSpPr>
            <p:spPr>
              <a:xfrm>
                <a:off x="3900946" y="2526763"/>
                <a:ext cx="78526" cy="40004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348" extrusionOk="0">
                    <a:moveTo>
                      <a:pt x="4475" y="0"/>
                    </a:moveTo>
                    <a:cubicBezTo>
                      <a:pt x="4461" y="0"/>
                      <a:pt x="4446" y="4"/>
                      <a:pt x="4431" y="13"/>
                    </a:cubicBezTo>
                    <a:cubicBezTo>
                      <a:pt x="3024" y="815"/>
                      <a:pt x="1572" y="1538"/>
                      <a:pt x="87" y="2183"/>
                    </a:cubicBezTo>
                    <a:cubicBezTo>
                      <a:pt x="0" y="2222"/>
                      <a:pt x="36" y="2347"/>
                      <a:pt x="115" y="2347"/>
                    </a:cubicBezTo>
                    <a:cubicBezTo>
                      <a:pt x="126" y="2347"/>
                      <a:pt x="137" y="2345"/>
                      <a:pt x="149" y="2340"/>
                    </a:cubicBezTo>
                    <a:cubicBezTo>
                      <a:pt x="1648" y="1687"/>
                      <a:pt x="3110" y="956"/>
                      <a:pt x="4532" y="147"/>
                    </a:cubicBezTo>
                    <a:cubicBezTo>
                      <a:pt x="4609" y="103"/>
                      <a:pt x="4550" y="0"/>
                      <a:pt x="44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7"/>
              <p:cNvSpPr/>
              <p:nvPr/>
            </p:nvSpPr>
            <p:spPr>
              <a:xfrm>
                <a:off x="3653834" y="2511804"/>
                <a:ext cx="89583" cy="10614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623" extrusionOk="0">
                    <a:moveTo>
                      <a:pt x="98" y="1"/>
                    </a:moveTo>
                    <a:cubicBezTo>
                      <a:pt x="0" y="1"/>
                      <a:pt x="4" y="161"/>
                      <a:pt x="108" y="169"/>
                    </a:cubicBezTo>
                    <a:cubicBezTo>
                      <a:pt x="1787" y="320"/>
                      <a:pt x="3469" y="472"/>
                      <a:pt x="5149" y="622"/>
                    </a:cubicBezTo>
                    <a:cubicBezTo>
                      <a:pt x="5153" y="622"/>
                      <a:pt x="5156" y="622"/>
                      <a:pt x="5159" y="622"/>
                    </a:cubicBezTo>
                    <a:cubicBezTo>
                      <a:pt x="5257" y="622"/>
                      <a:pt x="5253" y="462"/>
                      <a:pt x="5149" y="454"/>
                    </a:cubicBezTo>
                    <a:cubicBezTo>
                      <a:pt x="3469" y="303"/>
                      <a:pt x="1787" y="154"/>
                      <a:pt x="108" y="1"/>
                    </a:cubicBezTo>
                    <a:cubicBezTo>
                      <a:pt x="105" y="1"/>
                      <a:pt x="102" y="1"/>
                      <a:pt x="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7"/>
              <p:cNvSpPr/>
              <p:nvPr/>
            </p:nvSpPr>
            <p:spPr>
              <a:xfrm>
                <a:off x="3387708" y="1991530"/>
                <a:ext cx="230603" cy="197754"/>
              </a:xfrm>
              <a:custGeom>
                <a:avLst/>
                <a:gdLst/>
                <a:ahLst/>
                <a:cxnLst/>
                <a:rect l="l" t="t" r="r" b="b"/>
                <a:pathLst>
                  <a:path w="13535" h="11607" extrusionOk="0">
                    <a:moveTo>
                      <a:pt x="0" y="1"/>
                    </a:moveTo>
                    <a:cubicBezTo>
                      <a:pt x="0" y="1"/>
                      <a:pt x="90" y="9366"/>
                      <a:pt x="2278" y="10847"/>
                    </a:cubicBezTo>
                    <a:cubicBezTo>
                      <a:pt x="3099" y="11403"/>
                      <a:pt x="4281" y="11607"/>
                      <a:pt x="5574" y="11607"/>
                    </a:cubicBezTo>
                    <a:cubicBezTo>
                      <a:pt x="9135" y="11607"/>
                      <a:pt x="13534" y="10060"/>
                      <a:pt x="13534" y="10060"/>
                    </a:cubicBezTo>
                    <a:lnTo>
                      <a:pt x="13209" y="8884"/>
                    </a:lnTo>
                    <a:cubicBezTo>
                      <a:pt x="13209" y="8884"/>
                      <a:pt x="5370" y="8541"/>
                      <a:pt x="4946" y="7650"/>
                    </a:cubicBezTo>
                    <a:cubicBezTo>
                      <a:pt x="4520" y="6761"/>
                      <a:pt x="4552" y="710"/>
                      <a:pt x="4552" y="71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7"/>
              <p:cNvSpPr/>
              <p:nvPr/>
            </p:nvSpPr>
            <p:spPr>
              <a:xfrm>
                <a:off x="3446947" y="2121713"/>
                <a:ext cx="26681" cy="108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638" extrusionOk="0">
                    <a:moveTo>
                      <a:pt x="1422" y="1"/>
                    </a:moveTo>
                    <a:cubicBezTo>
                      <a:pt x="1414" y="1"/>
                      <a:pt x="1406" y="1"/>
                      <a:pt x="1398" y="3"/>
                    </a:cubicBezTo>
                    <a:cubicBezTo>
                      <a:pt x="945" y="100"/>
                      <a:pt x="514" y="253"/>
                      <a:pt x="99" y="456"/>
                    </a:cubicBezTo>
                    <a:cubicBezTo>
                      <a:pt x="1" y="504"/>
                      <a:pt x="62" y="638"/>
                      <a:pt x="154" y="638"/>
                    </a:cubicBezTo>
                    <a:cubicBezTo>
                      <a:pt x="169" y="638"/>
                      <a:pt x="184" y="634"/>
                      <a:pt x="200" y="627"/>
                    </a:cubicBezTo>
                    <a:cubicBezTo>
                      <a:pt x="599" y="431"/>
                      <a:pt x="1014" y="287"/>
                      <a:pt x="1449" y="195"/>
                    </a:cubicBezTo>
                    <a:cubicBezTo>
                      <a:pt x="1566" y="170"/>
                      <a:pt x="1528" y="1"/>
                      <a:pt x="1422" y="1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7"/>
              <p:cNvSpPr/>
              <p:nvPr/>
            </p:nvSpPr>
            <p:spPr>
              <a:xfrm>
                <a:off x="3440371" y="2117573"/>
                <a:ext cx="25369" cy="903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530" extrusionOk="0">
                    <a:moveTo>
                      <a:pt x="114" y="0"/>
                    </a:moveTo>
                    <a:cubicBezTo>
                      <a:pt x="0" y="0"/>
                      <a:pt x="7" y="185"/>
                      <a:pt x="127" y="201"/>
                    </a:cubicBezTo>
                    <a:cubicBezTo>
                      <a:pt x="533" y="252"/>
                      <a:pt x="911" y="356"/>
                      <a:pt x="1287" y="521"/>
                    </a:cubicBezTo>
                    <a:cubicBezTo>
                      <a:pt x="1301" y="527"/>
                      <a:pt x="1315" y="530"/>
                      <a:pt x="1329" y="530"/>
                    </a:cubicBezTo>
                    <a:cubicBezTo>
                      <a:pt x="1425" y="530"/>
                      <a:pt x="1488" y="393"/>
                      <a:pt x="1388" y="349"/>
                    </a:cubicBezTo>
                    <a:cubicBezTo>
                      <a:pt x="979" y="169"/>
                      <a:pt x="571" y="57"/>
                      <a:pt x="127" y="1"/>
                    </a:cubicBezTo>
                    <a:cubicBezTo>
                      <a:pt x="123" y="1"/>
                      <a:pt x="118" y="0"/>
                      <a:pt x="114" y="0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7"/>
              <p:cNvSpPr/>
              <p:nvPr/>
            </p:nvSpPr>
            <p:spPr>
              <a:xfrm>
                <a:off x="3378014" y="1911658"/>
                <a:ext cx="108853" cy="127492"/>
              </a:xfrm>
              <a:custGeom>
                <a:avLst/>
                <a:gdLst/>
                <a:ahLst/>
                <a:cxnLst/>
                <a:rect l="l" t="t" r="r" b="b"/>
                <a:pathLst>
                  <a:path w="6389" h="7483" extrusionOk="0">
                    <a:moveTo>
                      <a:pt x="3695" y="0"/>
                    </a:moveTo>
                    <a:cubicBezTo>
                      <a:pt x="2802" y="0"/>
                      <a:pt x="2033" y="550"/>
                      <a:pt x="1524" y="1437"/>
                    </a:cubicBezTo>
                    <a:cubicBezTo>
                      <a:pt x="729" y="2818"/>
                      <a:pt x="0" y="5079"/>
                      <a:pt x="237" y="7483"/>
                    </a:cubicBezTo>
                    <a:lnTo>
                      <a:pt x="5747" y="7308"/>
                    </a:lnTo>
                    <a:cubicBezTo>
                      <a:pt x="5747" y="7308"/>
                      <a:pt x="6389" y="4737"/>
                      <a:pt x="6171" y="2523"/>
                    </a:cubicBezTo>
                    <a:cubicBezTo>
                      <a:pt x="6033" y="1122"/>
                      <a:pt x="5337" y="458"/>
                      <a:pt x="4559" y="166"/>
                    </a:cubicBezTo>
                    <a:cubicBezTo>
                      <a:pt x="4261" y="53"/>
                      <a:pt x="3972" y="0"/>
                      <a:pt x="3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7"/>
              <p:cNvSpPr/>
              <p:nvPr/>
            </p:nvSpPr>
            <p:spPr>
              <a:xfrm>
                <a:off x="3468210" y="1949447"/>
                <a:ext cx="12471" cy="8563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5026" extrusionOk="0">
                    <a:moveTo>
                      <a:pt x="416" y="0"/>
                    </a:moveTo>
                    <a:cubicBezTo>
                      <a:pt x="367" y="0"/>
                      <a:pt x="312" y="43"/>
                      <a:pt x="323" y="106"/>
                    </a:cubicBezTo>
                    <a:cubicBezTo>
                      <a:pt x="566" y="1717"/>
                      <a:pt x="459" y="3354"/>
                      <a:pt x="18" y="4922"/>
                    </a:cubicBezTo>
                    <a:cubicBezTo>
                      <a:pt x="1" y="4985"/>
                      <a:pt x="53" y="5026"/>
                      <a:pt x="103" y="5026"/>
                    </a:cubicBezTo>
                    <a:cubicBezTo>
                      <a:pt x="136" y="5026"/>
                      <a:pt x="169" y="5008"/>
                      <a:pt x="180" y="4967"/>
                    </a:cubicBezTo>
                    <a:cubicBezTo>
                      <a:pt x="631" y="3371"/>
                      <a:pt x="732" y="1703"/>
                      <a:pt x="485" y="62"/>
                    </a:cubicBezTo>
                    <a:cubicBezTo>
                      <a:pt x="479" y="19"/>
                      <a:pt x="449" y="0"/>
                      <a:pt x="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7"/>
              <p:cNvSpPr/>
              <p:nvPr/>
            </p:nvSpPr>
            <p:spPr>
              <a:xfrm>
                <a:off x="3459521" y="1727636"/>
                <a:ext cx="162470" cy="164548"/>
              </a:xfrm>
              <a:custGeom>
                <a:avLst/>
                <a:gdLst/>
                <a:ahLst/>
                <a:cxnLst/>
                <a:rect l="l" t="t" r="r" b="b"/>
                <a:pathLst>
                  <a:path w="9536" h="9658" extrusionOk="0">
                    <a:moveTo>
                      <a:pt x="4857" y="0"/>
                    </a:moveTo>
                    <a:cubicBezTo>
                      <a:pt x="3736" y="0"/>
                      <a:pt x="2631" y="443"/>
                      <a:pt x="1831" y="1314"/>
                    </a:cubicBezTo>
                    <a:cubicBezTo>
                      <a:pt x="1416" y="1765"/>
                      <a:pt x="1069" y="2335"/>
                      <a:pt x="880" y="3053"/>
                    </a:cubicBezTo>
                    <a:cubicBezTo>
                      <a:pt x="690" y="3772"/>
                      <a:pt x="585" y="4439"/>
                      <a:pt x="531" y="5041"/>
                    </a:cubicBezTo>
                    <a:cubicBezTo>
                      <a:pt x="459" y="5859"/>
                      <a:pt x="279" y="6659"/>
                      <a:pt x="1" y="7421"/>
                    </a:cubicBezTo>
                    <a:lnTo>
                      <a:pt x="7269" y="9658"/>
                    </a:lnTo>
                    <a:cubicBezTo>
                      <a:pt x="8079" y="7196"/>
                      <a:pt x="9535" y="4608"/>
                      <a:pt x="9341" y="3441"/>
                    </a:cubicBezTo>
                    <a:cubicBezTo>
                      <a:pt x="9034" y="1601"/>
                      <a:pt x="7963" y="1169"/>
                      <a:pt x="7124" y="648"/>
                    </a:cubicBezTo>
                    <a:cubicBezTo>
                      <a:pt x="6424" y="215"/>
                      <a:pt x="5636" y="0"/>
                      <a:pt x="48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7"/>
              <p:cNvSpPr/>
              <p:nvPr/>
            </p:nvSpPr>
            <p:spPr>
              <a:xfrm>
                <a:off x="3473645" y="1683560"/>
                <a:ext cx="93843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5508" h="3484" extrusionOk="0">
                    <a:moveTo>
                      <a:pt x="3110" y="1"/>
                    </a:moveTo>
                    <a:cubicBezTo>
                      <a:pt x="2300" y="1"/>
                      <a:pt x="1995" y="714"/>
                      <a:pt x="1995" y="714"/>
                    </a:cubicBezTo>
                    <a:cubicBezTo>
                      <a:pt x="1995" y="714"/>
                      <a:pt x="1892" y="691"/>
                      <a:pt x="1736" y="691"/>
                    </a:cubicBezTo>
                    <a:cubicBezTo>
                      <a:pt x="1371" y="691"/>
                      <a:pt x="715" y="817"/>
                      <a:pt x="420" y="1661"/>
                    </a:cubicBezTo>
                    <a:cubicBezTo>
                      <a:pt x="0" y="2864"/>
                      <a:pt x="1119" y="3361"/>
                      <a:pt x="1486" y="3472"/>
                    </a:cubicBezTo>
                    <a:cubicBezTo>
                      <a:pt x="1512" y="3480"/>
                      <a:pt x="1548" y="3483"/>
                      <a:pt x="1593" y="3483"/>
                    </a:cubicBezTo>
                    <a:cubicBezTo>
                      <a:pt x="2186" y="3483"/>
                      <a:pt x="4298" y="2854"/>
                      <a:pt x="4298" y="2854"/>
                    </a:cubicBezTo>
                    <a:cubicBezTo>
                      <a:pt x="4298" y="2854"/>
                      <a:pt x="5508" y="1005"/>
                      <a:pt x="4014" y="248"/>
                    </a:cubicBezTo>
                    <a:cubicBezTo>
                      <a:pt x="3661" y="69"/>
                      <a:pt x="3361" y="1"/>
                      <a:pt x="31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7"/>
              <p:cNvSpPr/>
              <p:nvPr/>
            </p:nvSpPr>
            <p:spPr>
              <a:xfrm>
                <a:off x="3498827" y="1725251"/>
                <a:ext cx="50704" cy="17838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1047" extrusionOk="0">
                    <a:moveTo>
                      <a:pt x="2320" y="0"/>
                    </a:moveTo>
                    <a:cubicBezTo>
                      <a:pt x="1516" y="0"/>
                      <a:pt x="729" y="287"/>
                      <a:pt x="108" y="810"/>
                    </a:cubicBezTo>
                    <a:cubicBezTo>
                      <a:pt x="1" y="901"/>
                      <a:pt x="95" y="1046"/>
                      <a:pt x="206" y="1046"/>
                    </a:cubicBezTo>
                    <a:cubicBezTo>
                      <a:pt x="235" y="1046"/>
                      <a:pt x="266" y="1036"/>
                      <a:pt x="294" y="1012"/>
                    </a:cubicBezTo>
                    <a:cubicBezTo>
                      <a:pt x="868" y="531"/>
                      <a:pt x="1588" y="277"/>
                      <a:pt x="2327" y="277"/>
                    </a:cubicBezTo>
                    <a:cubicBezTo>
                      <a:pt x="2485" y="277"/>
                      <a:pt x="2643" y="288"/>
                      <a:pt x="2801" y="312"/>
                    </a:cubicBezTo>
                    <a:cubicBezTo>
                      <a:pt x="2809" y="313"/>
                      <a:pt x="2817" y="313"/>
                      <a:pt x="2824" y="313"/>
                    </a:cubicBezTo>
                    <a:cubicBezTo>
                      <a:pt x="2976" y="313"/>
                      <a:pt x="2975" y="61"/>
                      <a:pt x="2809" y="36"/>
                    </a:cubicBezTo>
                    <a:cubicBezTo>
                      <a:pt x="2646" y="12"/>
                      <a:pt x="2483" y="0"/>
                      <a:pt x="2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7"/>
              <p:cNvSpPr/>
              <p:nvPr/>
            </p:nvSpPr>
            <p:spPr>
              <a:xfrm>
                <a:off x="3483851" y="1829503"/>
                <a:ext cx="67043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292" extrusionOk="0">
                    <a:moveTo>
                      <a:pt x="1228" y="1"/>
                    </a:moveTo>
                    <a:lnTo>
                      <a:pt x="1" y="4150"/>
                    </a:lnTo>
                    <a:cubicBezTo>
                      <a:pt x="1" y="4150"/>
                      <a:pt x="1848" y="6292"/>
                      <a:pt x="3070" y="6292"/>
                    </a:cubicBezTo>
                    <a:cubicBezTo>
                      <a:pt x="3437" y="6292"/>
                      <a:pt x="3748" y="6098"/>
                      <a:pt x="3935" y="5593"/>
                    </a:cubicBezTo>
                    <a:lnTo>
                      <a:pt x="3893" y="4346"/>
                    </a:lnTo>
                    <a:lnTo>
                      <a:pt x="3848" y="2986"/>
                    </a:lnTo>
                    <a:lnTo>
                      <a:pt x="3817" y="2033"/>
                    </a:ln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7"/>
              <p:cNvSpPr/>
              <p:nvPr/>
            </p:nvSpPr>
            <p:spPr>
              <a:xfrm>
                <a:off x="3511519" y="1856934"/>
                <a:ext cx="39067" cy="58813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3452" extrusionOk="0">
                    <a:moveTo>
                      <a:pt x="0" y="1"/>
                    </a:moveTo>
                    <a:cubicBezTo>
                      <a:pt x="865" y="2470"/>
                      <a:pt x="1908" y="3450"/>
                      <a:pt x="2293" y="3451"/>
                    </a:cubicBezTo>
                    <a:lnTo>
                      <a:pt x="2224" y="13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7"/>
              <p:cNvSpPr/>
              <p:nvPr/>
            </p:nvSpPr>
            <p:spPr>
              <a:xfrm>
                <a:off x="3489064" y="1752102"/>
                <a:ext cx="121409" cy="134698"/>
              </a:xfrm>
              <a:custGeom>
                <a:avLst/>
                <a:gdLst/>
                <a:ahLst/>
                <a:cxnLst/>
                <a:rect l="l" t="t" r="r" b="b"/>
                <a:pathLst>
                  <a:path w="7126" h="7906" extrusionOk="0">
                    <a:moveTo>
                      <a:pt x="2800" y="1"/>
                    </a:moveTo>
                    <a:cubicBezTo>
                      <a:pt x="0" y="1"/>
                      <a:pt x="308" y="2430"/>
                      <a:pt x="381" y="3620"/>
                    </a:cubicBezTo>
                    <a:cubicBezTo>
                      <a:pt x="439" y="4590"/>
                      <a:pt x="630" y="4947"/>
                      <a:pt x="1102" y="5982"/>
                    </a:cubicBezTo>
                    <a:cubicBezTo>
                      <a:pt x="1523" y="6907"/>
                      <a:pt x="2461" y="7537"/>
                      <a:pt x="2978" y="7698"/>
                    </a:cubicBezTo>
                    <a:cubicBezTo>
                      <a:pt x="3412" y="7833"/>
                      <a:pt x="3802" y="7906"/>
                      <a:pt x="4149" y="7906"/>
                    </a:cubicBezTo>
                    <a:cubicBezTo>
                      <a:pt x="5306" y="7906"/>
                      <a:pt x="5995" y="7098"/>
                      <a:pt x="6262" y="5066"/>
                    </a:cubicBezTo>
                    <a:cubicBezTo>
                      <a:pt x="6478" y="3425"/>
                      <a:pt x="7125" y="2628"/>
                      <a:pt x="6857" y="1915"/>
                    </a:cubicBezTo>
                    <a:cubicBezTo>
                      <a:pt x="6836" y="1880"/>
                      <a:pt x="6815" y="1845"/>
                      <a:pt x="6793" y="1812"/>
                    </a:cubicBezTo>
                    <a:cubicBezTo>
                      <a:pt x="6273" y="1009"/>
                      <a:pt x="5449" y="450"/>
                      <a:pt x="4517" y="230"/>
                    </a:cubicBezTo>
                    <a:cubicBezTo>
                      <a:pt x="3843" y="71"/>
                      <a:pt x="3277" y="1"/>
                      <a:pt x="2800" y="1"/>
                    </a:cubicBez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7"/>
              <p:cNvSpPr/>
              <p:nvPr/>
            </p:nvSpPr>
            <p:spPr>
              <a:xfrm>
                <a:off x="3551694" y="1842792"/>
                <a:ext cx="25658" cy="18486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085" extrusionOk="0">
                    <a:moveTo>
                      <a:pt x="107" y="1"/>
                    </a:moveTo>
                    <a:cubicBezTo>
                      <a:pt x="107" y="1"/>
                      <a:pt x="0" y="1005"/>
                      <a:pt x="688" y="1081"/>
                    </a:cubicBezTo>
                    <a:cubicBezTo>
                      <a:pt x="710" y="1084"/>
                      <a:pt x="732" y="1085"/>
                      <a:pt x="753" y="1085"/>
                    </a:cubicBezTo>
                    <a:cubicBezTo>
                      <a:pt x="1289" y="1085"/>
                      <a:pt x="1506" y="315"/>
                      <a:pt x="1506" y="315"/>
                    </a:cubicBezTo>
                    <a:cubicBezTo>
                      <a:pt x="1506" y="315"/>
                      <a:pt x="1035" y="207"/>
                      <a:pt x="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7"/>
              <p:cNvSpPr/>
              <p:nvPr/>
            </p:nvSpPr>
            <p:spPr>
              <a:xfrm>
                <a:off x="3580317" y="1746820"/>
                <a:ext cx="37823" cy="70791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4155" extrusionOk="0">
                    <a:moveTo>
                      <a:pt x="594" y="0"/>
                    </a:moveTo>
                    <a:cubicBezTo>
                      <a:pt x="488" y="0"/>
                      <a:pt x="21" y="61"/>
                      <a:pt x="0" y="1130"/>
                    </a:cubicBezTo>
                    <a:cubicBezTo>
                      <a:pt x="0" y="1132"/>
                      <a:pt x="1607" y="2211"/>
                      <a:pt x="1341" y="4154"/>
                    </a:cubicBezTo>
                    <a:cubicBezTo>
                      <a:pt x="1341" y="4154"/>
                      <a:pt x="2219" y="2963"/>
                      <a:pt x="2006" y="1925"/>
                    </a:cubicBezTo>
                    <a:cubicBezTo>
                      <a:pt x="1791" y="888"/>
                      <a:pt x="615" y="1"/>
                      <a:pt x="615" y="1"/>
                    </a:cubicBezTo>
                    <a:cubicBezTo>
                      <a:pt x="615" y="1"/>
                      <a:pt x="608" y="0"/>
                      <a:pt x="5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7"/>
              <p:cNvSpPr/>
              <p:nvPr/>
            </p:nvSpPr>
            <p:spPr>
              <a:xfrm>
                <a:off x="3488979" y="1742510"/>
                <a:ext cx="100300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4449" extrusionOk="0">
                    <a:moveTo>
                      <a:pt x="3156" y="0"/>
                    </a:moveTo>
                    <a:cubicBezTo>
                      <a:pt x="1301" y="0"/>
                      <a:pt x="119" y="1404"/>
                      <a:pt x="60" y="2493"/>
                    </a:cubicBezTo>
                    <a:cubicBezTo>
                      <a:pt x="0" y="3631"/>
                      <a:pt x="864" y="4449"/>
                      <a:pt x="1442" y="4449"/>
                    </a:cubicBezTo>
                    <a:cubicBezTo>
                      <a:pt x="1465" y="4449"/>
                      <a:pt x="1487" y="4447"/>
                      <a:pt x="1509" y="4445"/>
                    </a:cubicBezTo>
                    <a:cubicBezTo>
                      <a:pt x="2084" y="4378"/>
                      <a:pt x="2409" y="2881"/>
                      <a:pt x="2409" y="2881"/>
                    </a:cubicBezTo>
                    <a:cubicBezTo>
                      <a:pt x="2617" y="2942"/>
                      <a:pt x="2813" y="2969"/>
                      <a:pt x="2997" y="2969"/>
                    </a:cubicBezTo>
                    <a:cubicBezTo>
                      <a:pt x="4341" y="2969"/>
                      <a:pt x="5069" y="1544"/>
                      <a:pt x="5069" y="1544"/>
                    </a:cubicBezTo>
                    <a:lnTo>
                      <a:pt x="5069" y="1544"/>
                    </a:lnTo>
                    <a:cubicBezTo>
                      <a:pt x="5205" y="2174"/>
                      <a:pt x="4512" y="2859"/>
                      <a:pt x="4512" y="2859"/>
                    </a:cubicBezTo>
                    <a:cubicBezTo>
                      <a:pt x="5724" y="2781"/>
                      <a:pt x="5886" y="1550"/>
                      <a:pt x="5886" y="1550"/>
                    </a:cubicBezTo>
                    <a:cubicBezTo>
                      <a:pt x="5886" y="1550"/>
                      <a:pt x="5773" y="301"/>
                      <a:pt x="3642" y="31"/>
                    </a:cubicBezTo>
                    <a:cubicBezTo>
                      <a:pt x="3476" y="10"/>
                      <a:pt x="3313" y="0"/>
                      <a:pt x="31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7"/>
              <p:cNvSpPr/>
              <p:nvPr/>
            </p:nvSpPr>
            <p:spPr>
              <a:xfrm>
                <a:off x="3554829" y="1862590"/>
                <a:ext cx="11637" cy="557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327" extrusionOk="0">
                    <a:moveTo>
                      <a:pt x="121" y="0"/>
                    </a:moveTo>
                    <a:cubicBezTo>
                      <a:pt x="60" y="0"/>
                      <a:pt x="0" y="68"/>
                      <a:pt x="46" y="131"/>
                    </a:cubicBezTo>
                    <a:cubicBezTo>
                      <a:pt x="149" y="274"/>
                      <a:pt x="303" y="327"/>
                      <a:pt x="469" y="327"/>
                    </a:cubicBezTo>
                    <a:cubicBezTo>
                      <a:pt x="505" y="327"/>
                      <a:pt x="542" y="324"/>
                      <a:pt x="579" y="320"/>
                    </a:cubicBezTo>
                    <a:cubicBezTo>
                      <a:pt x="682" y="306"/>
                      <a:pt x="675" y="150"/>
                      <a:pt x="577" y="150"/>
                    </a:cubicBezTo>
                    <a:cubicBezTo>
                      <a:pt x="573" y="150"/>
                      <a:pt x="569" y="150"/>
                      <a:pt x="565" y="151"/>
                    </a:cubicBezTo>
                    <a:cubicBezTo>
                      <a:pt x="532" y="155"/>
                      <a:pt x="498" y="157"/>
                      <a:pt x="464" y="157"/>
                    </a:cubicBezTo>
                    <a:cubicBezTo>
                      <a:pt x="357" y="157"/>
                      <a:pt x="254" y="131"/>
                      <a:pt x="186" y="36"/>
                    </a:cubicBezTo>
                    <a:cubicBezTo>
                      <a:pt x="168" y="11"/>
                      <a:pt x="144" y="0"/>
                      <a:pt x="121" y="0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7"/>
              <p:cNvSpPr/>
              <p:nvPr/>
            </p:nvSpPr>
            <p:spPr>
              <a:xfrm>
                <a:off x="3534622" y="1824153"/>
                <a:ext cx="17378" cy="916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538" extrusionOk="0">
                    <a:moveTo>
                      <a:pt x="384" y="0"/>
                    </a:moveTo>
                    <a:cubicBezTo>
                      <a:pt x="195" y="0"/>
                      <a:pt x="50" y="67"/>
                      <a:pt x="28" y="174"/>
                    </a:cubicBezTo>
                    <a:cubicBezTo>
                      <a:pt x="0" y="312"/>
                      <a:pt x="194" y="469"/>
                      <a:pt x="462" y="520"/>
                    </a:cubicBezTo>
                    <a:cubicBezTo>
                      <a:pt x="522" y="532"/>
                      <a:pt x="581" y="538"/>
                      <a:pt x="636" y="538"/>
                    </a:cubicBezTo>
                    <a:cubicBezTo>
                      <a:pt x="824" y="538"/>
                      <a:pt x="971" y="472"/>
                      <a:pt x="992" y="365"/>
                    </a:cubicBezTo>
                    <a:cubicBezTo>
                      <a:pt x="1020" y="226"/>
                      <a:pt x="826" y="70"/>
                      <a:pt x="560" y="18"/>
                    </a:cubicBezTo>
                    <a:cubicBezTo>
                      <a:pt x="499" y="6"/>
                      <a:pt x="439" y="0"/>
                      <a:pt x="384" y="0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7"/>
              <p:cNvSpPr/>
              <p:nvPr/>
            </p:nvSpPr>
            <p:spPr>
              <a:xfrm>
                <a:off x="3581186" y="1835807"/>
                <a:ext cx="14584" cy="9166"/>
              </a:xfrm>
              <a:custGeom>
                <a:avLst/>
                <a:gdLst/>
                <a:ahLst/>
                <a:cxnLst/>
                <a:rect l="l" t="t" r="r" b="b"/>
                <a:pathLst>
                  <a:path w="856" h="538" extrusionOk="0">
                    <a:moveTo>
                      <a:pt x="388" y="0"/>
                    </a:moveTo>
                    <a:cubicBezTo>
                      <a:pt x="198" y="0"/>
                      <a:pt x="50" y="66"/>
                      <a:pt x="28" y="174"/>
                    </a:cubicBezTo>
                    <a:cubicBezTo>
                      <a:pt x="1" y="312"/>
                      <a:pt x="194" y="469"/>
                      <a:pt x="460" y="520"/>
                    </a:cubicBezTo>
                    <a:cubicBezTo>
                      <a:pt x="520" y="532"/>
                      <a:pt x="579" y="538"/>
                      <a:pt x="634" y="538"/>
                    </a:cubicBezTo>
                    <a:cubicBezTo>
                      <a:pt x="693" y="538"/>
                      <a:pt x="749" y="531"/>
                      <a:pt x="798" y="519"/>
                    </a:cubicBezTo>
                    <a:cubicBezTo>
                      <a:pt x="818" y="401"/>
                      <a:pt x="836" y="278"/>
                      <a:pt x="854" y="152"/>
                    </a:cubicBezTo>
                    <a:cubicBezTo>
                      <a:pt x="855" y="146"/>
                      <a:pt x="855" y="141"/>
                      <a:pt x="855" y="136"/>
                    </a:cubicBezTo>
                    <a:cubicBezTo>
                      <a:pt x="779" y="84"/>
                      <a:pt x="675" y="41"/>
                      <a:pt x="559" y="17"/>
                    </a:cubicBezTo>
                    <a:cubicBezTo>
                      <a:pt x="500" y="6"/>
                      <a:pt x="442" y="0"/>
                      <a:pt x="388" y="0"/>
                    </a:cubicBezTo>
                    <a:close/>
                  </a:path>
                </a:pathLst>
              </a:custGeom>
              <a:solidFill>
                <a:srgbClr val="BE4D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7"/>
              <p:cNvSpPr/>
              <p:nvPr/>
            </p:nvSpPr>
            <p:spPr>
              <a:xfrm>
                <a:off x="3554420" y="1817219"/>
                <a:ext cx="6951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8" extrusionOk="0">
                    <a:moveTo>
                      <a:pt x="223" y="0"/>
                    </a:moveTo>
                    <a:cubicBezTo>
                      <a:pt x="135" y="0"/>
                      <a:pt x="50" y="85"/>
                      <a:pt x="27" y="204"/>
                    </a:cubicBezTo>
                    <a:cubicBezTo>
                      <a:pt x="1" y="334"/>
                      <a:pt x="59" y="456"/>
                      <a:pt x="159" y="475"/>
                    </a:cubicBezTo>
                    <a:cubicBezTo>
                      <a:pt x="168" y="477"/>
                      <a:pt x="177" y="478"/>
                      <a:pt x="185" y="478"/>
                    </a:cubicBezTo>
                    <a:cubicBezTo>
                      <a:pt x="274" y="478"/>
                      <a:pt x="358" y="393"/>
                      <a:pt x="382" y="274"/>
                    </a:cubicBezTo>
                    <a:cubicBezTo>
                      <a:pt x="408" y="144"/>
                      <a:pt x="348" y="22"/>
                      <a:pt x="250" y="3"/>
                    </a:cubicBezTo>
                    <a:cubicBezTo>
                      <a:pt x="241" y="1"/>
                      <a:pt x="232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7"/>
              <p:cNvSpPr/>
              <p:nvPr/>
            </p:nvSpPr>
            <p:spPr>
              <a:xfrm>
                <a:off x="3581254" y="1823762"/>
                <a:ext cx="6951" cy="814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8" extrusionOk="0">
                    <a:moveTo>
                      <a:pt x="225" y="0"/>
                    </a:moveTo>
                    <a:cubicBezTo>
                      <a:pt x="137" y="0"/>
                      <a:pt x="51" y="86"/>
                      <a:pt x="27" y="204"/>
                    </a:cubicBezTo>
                    <a:cubicBezTo>
                      <a:pt x="1" y="334"/>
                      <a:pt x="60" y="457"/>
                      <a:pt x="159" y="475"/>
                    </a:cubicBezTo>
                    <a:cubicBezTo>
                      <a:pt x="168" y="477"/>
                      <a:pt x="177" y="478"/>
                      <a:pt x="186" y="478"/>
                    </a:cubicBezTo>
                    <a:cubicBezTo>
                      <a:pt x="275" y="478"/>
                      <a:pt x="359" y="392"/>
                      <a:pt x="382" y="274"/>
                    </a:cubicBezTo>
                    <a:cubicBezTo>
                      <a:pt x="408" y="145"/>
                      <a:pt x="350" y="22"/>
                      <a:pt x="250" y="3"/>
                    </a:cubicBezTo>
                    <a:cubicBezTo>
                      <a:pt x="242" y="1"/>
                      <a:pt x="233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7"/>
              <p:cNvSpPr/>
              <p:nvPr/>
            </p:nvSpPr>
            <p:spPr>
              <a:xfrm>
                <a:off x="3491671" y="1795309"/>
                <a:ext cx="35728" cy="44996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641" extrusionOk="0">
                    <a:moveTo>
                      <a:pt x="911" y="0"/>
                    </a:moveTo>
                    <a:cubicBezTo>
                      <a:pt x="289" y="0"/>
                      <a:pt x="107" y="550"/>
                      <a:pt x="54" y="1138"/>
                    </a:cubicBezTo>
                    <a:cubicBezTo>
                      <a:pt x="0" y="1746"/>
                      <a:pt x="236" y="2601"/>
                      <a:pt x="1081" y="2640"/>
                    </a:cubicBezTo>
                    <a:cubicBezTo>
                      <a:pt x="1096" y="2640"/>
                      <a:pt x="1111" y="2640"/>
                      <a:pt x="1126" y="2640"/>
                    </a:cubicBezTo>
                    <a:cubicBezTo>
                      <a:pt x="1521" y="2640"/>
                      <a:pt x="1763" y="2428"/>
                      <a:pt x="1905" y="2181"/>
                    </a:cubicBezTo>
                    <a:cubicBezTo>
                      <a:pt x="2085" y="1867"/>
                      <a:pt x="2096" y="1484"/>
                      <a:pt x="1960" y="1149"/>
                    </a:cubicBezTo>
                    <a:cubicBezTo>
                      <a:pt x="1785" y="714"/>
                      <a:pt x="1435" y="30"/>
                      <a:pt x="977" y="2"/>
                    </a:cubicBezTo>
                    <a:cubicBezTo>
                      <a:pt x="954" y="1"/>
                      <a:pt x="932" y="0"/>
                      <a:pt x="911" y="0"/>
                    </a:cubicBez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7"/>
              <p:cNvSpPr/>
              <p:nvPr/>
            </p:nvSpPr>
            <p:spPr>
              <a:xfrm>
                <a:off x="3486849" y="1828191"/>
                <a:ext cx="24210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731" extrusionOk="0">
                    <a:moveTo>
                      <a:pt x="952" y="0"/>
                    </a:moveTo>
                    <a:cubicBezTo>
                      <a:pt x="952" y="2"/>
                      <a:pt x="890" y="71"/>
                      <a:pt x="994" y="176"/>
                    </a:cubicBezTo>
                    <a:cubicBezTo>
                      <a:pt x="1171" y="309"/>
                      <a:pt x="1274" y="599"/>
                      <a:pt x="1232" y="916"/>
                    </a:cubicBezTo>
                    <a:cubicBezTo>
                      <a:pt x="1181" y="1304"/>
                      <a:pt x="932" y="1597"/>
                      <a:pt x="665" y="1597"/>
                    </a:cubicBezTo>
                    <a:cubicBezTo>
                      <a:pt x="649" y="1597"/>
                      <a:pt x="632" y="1596"/>
                      <a:pt x="616" y="1593"/>
                    </a:cubicBezTo>
                    <a:cubicBezTo>
                      <a:pt x="330" y="1556"/>
                      <a:pt x="143" y="1190"/>
                      <a:pt x="197" y="779"/>
                    </a:cubicBezTo>
                    <a:cubicBezTo>
                      <a:pt x="232" y="511"/>
                      <a:pt x="360" y="290"/>
                      <a:pt x="524" y="178"/>
                    </a:cubicBezTo>
                    <a:cubicBezTo>
                      <a:pt x="506" y="149"/>
                      <a:pt x="490" y="118"/>
                      <a:pt x="476" y="89"/>
                    </a:cubicBezTo>
                    <a:cubicBezTo>
                      <a:pt x="470" y="81"/>
                      <a:pt x="468" y="71"/>
                      <a:pt x="462" y="61"/>
                    </a:cubicBezTo>
                    <a:cubicBezTo>
                      <a:pt x="261" y="196"/>
                      <a:pt x="105" y="452"/>
                      <a:pt x="66" y="761"/>
                    </a:cubicBezTo>
                    <a:cubicBezTo>
                      <a:pt x="1" y="1246"/>
                      <a:pt x="240" y="1679"/>
                      <a:pt x="599" y="1726"/>
                    </a:cubicBezTo>
                    <a:cubicBezTo>
                      <a:pt x="620" y="1729"/>
                      <a:pt x="641" y="1730"/>
                      <a:pt x="661" y="1730"/>
                    </a:cubicBezTo>
                    <a:cubicBezTo>
                      <a:pt x="996" y="1730"/>
                      <a:pt x="1304" y="1389"/>
                      <a:pt x="1364" y="933"/>
                    </a:cubicBezTo>
                    <a:cubicBezTo>
                      <a:pt x="1421" y="505"/>
                      <a:pt x="1241" y="118"/>
                      <a:pt x="9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7"/>
              <p:cNvSpPr/>
              <p:nvPr/>
            </p:nvSpPr>
            <p:spPr>
              <a:xfrm>
                <a:off x="3500837" y="1803555"/>
                <a:ext cx="14243" cy="26153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535" extrusionOk="0">
                    <a:moveTo>
                      <a:pt x="140" y="1"/>
                    </a:moveTo>
                    <a:cubicBezTo>
                      <a:pt x="125" y="1"/>
                      <a:pt x="109" y="1"/>
                      <a:pt x="93" y="3"/>
                    </a:cubicBezTo>
                    <a:cubicBezTo>
                      <a:pt x="0" y="11"/>
                      <a:pt x="27" y="150"/>
                      <a:pt x="116" y="150"/>
                    </a:cubicBezTo>
                    <a:cubicBezTo>
                      <a:pt x="118" y="150"/>
                      <a:pt x="121" y="150"/>
                      <a:pt x="124" y="150"/>
                    </a:cubicBezTo>
                    <a:cubicBezTo>
                      <a:pt x="135" y="149"/>
                      <a:pt x="146" y="148"/>
                      <a:pt x="156" y="148"/>
                    </a:cubicBezTo>
                    <a:cubicBezTo>
                      <a:pt x="422" y="148"/>
                      <a:pt x="576" y="484"/>
                      <a:pt x="609" y="701"/>
                    </a:cubicBezTo>
                    <a:cubicBezTo>
                      <a:pt x="647" y="952"/>
                      <a:pt x="575" y="1201"/>
                      <a:pt x="489" y="1437"/>
                    </a:cubicBezTo>
                    <a:cubicBezTo>
                      <a:pt x="469" y="1494"/>
                      <a:pt x="517" y="1534"/>
                      <a:pt x="563" y="1534"/>
                    </a:cubicBezTo>
                    <a:cubicBezTo>
                      <a:pt x="591" y="1534"/>
                      <a:pt x="618" y="1520"/>
                      <a:pt x="630" y="1486"/>
                    </a:cubicBezTo>
                    <a:cubicBezTo>
                      <a:pt x="755" y="1146"/>
                      <a:pt x="835" y="768"/>
                      <a:pt x="683" y="421"/>
                    </a:cubicBezTo>
                    <a:cubicBezTo>
                      <a:pt x="584" y="196"/>
                      <a:pt x="392" y="1"/>
                      <a:pt x="1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7"/>
              <p:cNvSpPr/>
              <p:nvPr/>
            </p:nvSpPr>
            <p:spPr>
              <a:xfrm>
                <a:off x="3578903" y="1809825"/>
                <a:ext cx="19218" cy="1185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696" extrusionOk="0">
                    <a:moveTo>
                      <a:pt x="415" y="1"/>
                    </a:moveTo>
                    <a:cubicBezTo>
                      <a:pt x="327" y="1"/>
                      <a:pt x="236" y="17"/>
                      <a:pt x="144" y="52"/>
                    </a:cubicBezTo>
                    <a:cubicBezTo>
                      <a:pt x="0" y="107"/>
                      <a:pt x="70" y="310"/>
                      <a:pt x="202" y="310"/>
                    </a:cubicBezTo>
                    <a:cubicBezTo>
                      <a:pt x="218" y="310"/>
                      <a:pt x="236" y="307"/>
                      <a:pt x="254" y="300"/>
                    </a:cubicBezTo>
                    <a:cubicBezTo>
                      <a:pt x="308" y="279"/>
                      <a:pt x="363" y="269"/>
                      <a:pt x="417" y="269"/>
                    </a:cubicBezTo>
                    <a:cubicBezTo>
                      <a:pt x="606" y="269"/>
                      <a:pt x="781" y="390"/>
                      <a:pt x="835" y="589"/>
                    </a:cubicBezTo>
                    <a:cubicBezTo>
                      <a:pt x="855" y="662"/>
                      <a:pt x="918" y="696"/>
                      <a:pt x="978" y="696"/>
                    </a:cubicBezTo>
                    <a:cubicBezTo>
                      <a:pt x="1055" y="696"/>
                      <a:pt x="1128" y="642"/>
                      <a:pt x="1101" y="548"/>
                    </a:cubicBezTo>
                    <a:cubicBezTo>
                      <a:pt x="1009" y="213"/>
                      <a:pt x="732" y="1"/>
                      <a:pt x="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7"/>
              <p:cNvSpPr/>
              <p:nvPr/>
            </p:nvSpPr>
            <p:spPr>
              <a:xfrm>
                <a:off x="3548269" y="1802942"/>
                <a:ext cx="21825" cy="7854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461" extrusionOk="0">
                    <a:moveTo>
                      <a:pt x="627" y="0"/>
                    </a:moveTo>
                    <a:cubicBezTo>
                      <a:pt x="453" y="0"/>
                      <a:pt x="278" y="55"/>
                      <a:pt x="121" y="161"/>
                    </a:cubicBezTo>
                    <a:cubicBezTo>
                      <a:pt x="1" y="241"/>
                      <a:pt x="91" y="400"/>
                      <a:pt x="208" y="400"/>
                    </a:cubicBezTo>
                    <a:cubicBezTo>
                      <a:pt x="233" y="400"/>
                      <a:pt x="260" y="393"/>
                      <a:pt x="285" y="375"/>
                    </a:cubicBezTo>
                    <a:cubicBezTo>
                      <a:pt x="391" y="304"/>
                      <a:pt x="505" y="269"/>
                      <a:pt x="618" y="269"/>
                    </a:cubicBezTo>
                    <a:cubicBezTo>
                      <a:pt x="757" y="269"/>
                      <a:pt x="893" y="323"/>
                      <a:pt x="1011" y="427"/>
                    </a:cubicBezTo>
                    <a:cubicBezTo>
                      <a:pt x="1037" y="450"/>
                      <a:pt x="1065" y="460"/>
                      <a:pt x="1091" y="460"/>
                    </a:cubicBezTo>
                    <a:cubicBezTo>
                      <a:pt x="1195" y="460"/>
                      <a:pt x="1280" y="305"/>
                      <a:pt x="1178" y="213"/>
                    </a:cubicBezTo>
                    <a:cubicBezTo>
                      <a:pt x="1015" y="70"/>
                      <a:pt x="822" y="0"/>
                      <a:pt x="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7"/>
              <p:cNvSpPr/>
              <p:nvPr/>
            </p:nvSpPr>
            <p:spPr>
              <a:xfrm>
                <a:off x="3527450" y="1806026"/>
                <a:ext cx="43837" cy="3944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315" extrusionOk="0">
                    <a:moveTo>
                      <a:pt x="1287" y="130"/>
                    </a:moveTo>
                    <a:cubicBezTo>
                      <a:pt x="1376" y="130"/>
                      <a:pt x="1467" y="142"/>
                      <a:pt x="1557" y="167"/>
                    </a:cubicBezTo>
                    <a:cubicBezTo>
                      <a:pt x="2103" y="315"/>
                      <a:pt x="2427" y="882"/>
                      <a:pt x="2276" y="1427"/>
                    </a:cubicBezTo>
                    <a:cubicBezTo>
                      <a:pt x="2151" y="1882"/>
                      <a:pt x="1737" y="2182"/>
                      <a:pt x="1287" y="2182"/>
                    </a:cubicBezTo>
                    <a:cubicBezTo>
                      <a:pt x="1197" y="2182"/>
                      <a:pt x="1106" y="2170"/>
                      <a:pt x="1016" y="2145"/>
                    </a:cubicBezTo>
                    <a:cubicBezTo>
                      <a:pt x="470" y="1997"/>
                      <a:pt x="149" y="1430"/>
                      <a:pt x="297" y="884"/>
                    </a:cubicBezTo>
                    <a:cubicBezTo>
                      <a:pt x="422" y="430"/>
                      <a:pt x="836" y="130"/>
                      <a:pt x="1287" y="130"/>
                    </a:cubicBezTo>
                    <a:close/>
                    <a:moveTo>
                      <a:pt x="1285" y="0"/>
                    </a:moveTo>
                    <a:cubicBezTo>
                      <a:pt x="777" y="0"/>
                      <a:pt x="310" y="339"/>
                      <a:pt x="171" y="852"/>
                    </a:cubicBezTo>
                    <a:cubicBezTo>
                      <a:pt x="0" y="1466"/>
                      <a:pt x="365" y="2106"/>
                      <a:pt x="981" y="2274"/>
                    </a:cubicBezTo>
                    <a:cubicBezTo>
                      <a:pt x="1083" y="2301"/>
                      <a:pt x="1185" y="2315"/>
                      <a:pt x="1286" y="2315"/>
                    </a:cubicBezTo>
                    <a:cubicBezTo>
                      <a:pt x="1795" y="2315"/>
                      <a:pt x="2262" y="1977"/>
                      <a:pt x="2402" y="1463"/>
                    </a:cubicBezTo>
                    <a:cubicBezTo>
                      <a:pt x="2573" y="848"/>
                      <a:pt x="2208" y="210"/>
                      <a:pt x="1592" y="42"/>
                    </a:cubicBezTo>
                    <a:cubicBezTo>
                      <a:pt x="1489" y="14"/>
                      <a:pt x="1386" y="0"/>
                      <a:pt x="1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7"/>
              <p:cNvSpPr/>
              <p:nvPr/>
            </p:nvSpPr>
            <p:spPr>
              <a:xfrm>
                <a:off x="3573587" y="1818258"/>
                <a:ext cx="43837" cy="39459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316" extrusionOk="0">
                    <a:moveTo>
                      <a:pt x="1288" y="130"/>
                    </a:moveTo>
                    <a:cubicBezTo>
                      <a:pt x="1377" y="130"/>
                      <a:pt x="1468" y="142"/>
                      <a:pt x="1558" y="166"/>
                    </a:cubicBezTo>
                    <a:cubicBezTo>
                      <a:pt x="2103" y="317"/>
                      <a:pt x="2425" y="883"/>
                      <a:pt x="2276" y="1427"/>
                    </a:cubicBezTo>
                    <a:cubicBezTo>
                      <a:pt x="2152" y="1882"/>
                      <a:pt x="1737" y="2182"/>
                      <a:pt x="1287" y="2182"/>
                    </a:cubicBezTo>
                    <a:cubicBezTo>
                      <a:pt x="1197" y="2182"/>
                      <a:pt x="1106" y="2171"/>
                      <a:pt x="1016" y="2146"/>
                    </a:cubicBezTo>
                    <a:cubicBezTo>
                      <a:pt x="470" y="1998"/>
                      <a:pt x="147" y="1431"/>
                      <a:pt x="297" y="885"/>
                    </a:cubicBezTo>
                    <a:cubicBezTo>
                      <a:pt x="422" y="430"/>
                      <a:pt x="837" y="130"/>
                      <a:pt x="1288" y="130"/>
                    </a:cubicBezTo>
                    <a:close/>
                    <a:moveTo>
                      <a:pt x="1286" y="0"/>
                    </a:moveTo>
                    <a:cubicBezTo>
                      <a:pt x="778" y="0"/>
                      <a:pt x="311" y="338"/>
                      <a:pt x="171" y="852"/>
                    </a:cubicBezTo>
                    <a:cubicBezTo>
                      <a:pt x="1" y="1467"/>
                      <a:pt x="365" y="2106"/>
                      <a:pt x="981" y="2275"/>
                    </a:cubicBezTo>
                    <a:cubicBezTo>
                      <a:pt x="1083" y="2302"/>
                      <a:pt x="1185" y="2315"/>
                      <a:pt x="1285" y="2315"/>
                    </a:cubicBezTo>
                    <a:cubicBezTo>
                      <a:pt x="1794" y="2315"/>
                      <a:pt x="2263" y="1977"/>
                      <a:pt x="2403" y="1464"/>
                    </a:cubicBezTo>
                    <a:cubicBezTo>
                      <a:pt x="2573" y="849"/>
                      <a:pt x="2209" y="209"/>
                      <a:pt x="1592" y="42"/>
                    </a:cubicBezTo>
                    <a:cubicBezTo>
                      <a:pt x="1490" y="14"/>
                      <a:pt x="1387" y="0"/>
                      <a:pt x="1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7"/>
              <p:cNvSpPr/>
              <p:nvPr/>
            </p:nvSpPr>
            <p:spPr>
              <a:xfrm>
                <a:off x="3569106" y="1820081"/>
                <a:ext cx="9439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098" extrusionOk="0">
                    <a:moveTo>
                      <a:pt x="147" y="1"/>
                    </a:moveTo>
                    <a:cubicBezTo>
                      <a:pt x="146" y="1"/>
                      <a:pt x="144" y="1"/>
                      <a:pt x="143" y="1"/>
                    </a:cubicBezTo>
                    <a:cubicBezTo>
                      <a:pt x="114" y="3"/>
                      <a:pt x="89" y="26"/>
                      <a:pt x="90" y="57"/>
                    </a:cubicBezTo>
                    <a:lnTo>
                      <a:pt x="110" y="647"/>
                    </a:lnTo>
                    <a:cubicBezTo>
                      <a:pt x="110" y="663"/>
                      <a:pt x="118" y="680"/>
                      <a:pt x="135" y="690"/>
                    </a:cubicBezTo>
                    <a:lnTo>
                      <a:pt x="385" y="861"/>
                    </a:lnTo>
                    <a:lnTo>
                      <a:pt x="42" y="994"/>
                    </a:lnTo>
                    <a:cubicBezTo>
                      <a:pt x="14" y="1005"/>
                      <a:pt x="0" y="1036"/>
                      <a:pt x="11" y="1064"/>
                    </a:cubicBezTo>
                    <a:cubicBezTo>
                      <a:pt x="18" y="1082"/>
                      <a:pt x="34" y="1094"/>
                      <a:pt x="52" y="1097"/>
                    </a:cubicBezTo>
                    <a:cubicBezTo>
                      <a:pt x="54" y="1097"/>
                      <a:pt x="56" y="1097"/>
                      <a:pt x="59" y="1097"/>
                    </a:cubicBezTo>
                    <a:cubicBezTo>
                      <a:pt x="65" y="1097"/>
                      <a:pt x="72" y="1096"/>
                      <a:pt x="79" y="1094"/>
                    </a:cubicBezTo>
                    <a:lnTo>
                      <a:pt x="517" y="922"/>
                    </a:lnTo>
                    <a:cubicBezTo>
                      <a:pt x="536" y="915"/>
                      <a:pt x="547" y="897"/>
                      <a:pt x="552" y="879"/>
                    </a:cubicBezTo>
                    <a:cubicBezTo>
                      <a:pt x="553" y="860"/>
                      <a:pt x="545" y="839"/>
                      <a:pt x="529" y="828"/>
                    </a:cubicBezTo>
                    <a:lnTo>
                      <a:pt x="218" y="615"/>
                    </a:lnTo>
                    <a:lnTo>
                      <a:pt x="198" y="52"/>
                    </a:lnTo>
                    <a:cubicBezTo>
                      <a:pt x="197" y="25"/>
                      <a:pt x="175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7"/>
              <p:cNvSpPr/>
              <p:nvPr/>
            </p:nvSpPr>
            <p:spPr>
              <a:xfrm>
                <a:off x="3567624" y="1828004"/>
                <a:ext cx="11245" cy="4924"/>
              </a:xfrm>
              <a:custGeom>
                <a:avLst/>
                <a:gdLst/>
                <a:ahLst/>
                <a:cxnLst/>
                <a:rect l="l" t="t" r="r" b="b"/>
                <a:pathLst>
                  <a:path w="660" h="289" extrusionOk="0">
                    <a:moveTo>
                      <a:pt x="193" y="0"/>
                    </a:moveTo>
                    <a:cubicBezTo>
                      <a:pt x="149" y="0"/>
                      <a:pt x="103" y="5"/>
                      <a:pt x="58" y="15"/>
                    </a:cubicBezTo>
                    <a:cubicBezTo>
                      <a:pt x="0" y="28"/>
                      <a:pt x="19" y="112"/>
                      <a:pt x="72" y="112"/>
                    </a:cubicBezTo>
                    <a:cubicBezTo>
                      <a:pt x="76" y="112"/>
                      <a:pt x="80" y="112"/>
                      <a:pt x="85" y="111"/>
                    </a:cubicBezTo>
                    <a:cubicBezTo>
                      <a:pt x="122" y="103"/>
                      <a:pt x="158" y="98"/>
                      <a:pt x="194" y="98"/>
                    </a:cubicBezTo>
                    <a:cubicBezTo>
                      <a:pt x="334" y="98"/>
                      <a:pt x="465" y="161"/>
                      <a:pt x="558" y="272"/>
                    </a:cubicBezTo>
                    <a:cubicBezTo>
                      <a:pt x="568" y="283"/>
                      <a:pt x="580" y="288"/>
                      <a:pt x="591" y="288"/>
                    </a:cubicBezTo>
                    <a:cubicBezTo>
                      <a:pt x="627" y="288"/>
                      <a:pt x="660" y="239"/>
                      <a:pt x="630" y="202"/>
                    </a:cubicBezTo>
                    <a:cubicBezTo>
                      <a:pt x="518" y="70"/>
                      <a:pt x="360" y="0"/>
                      <a:pt x="1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7"/>
              <p:cNvSpPr/>
              <p:nvPr/>
            </p:nvSpPr>
            <p:spPr>
              <a:xfrm>
                <a:off x="3519697" y="1802976"/>
                <a:ext cx="15589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655" extrusionOk="0">
                    <a:moveTo>
                      <a:pt x="63" y="0"/>
                    </a:moveTo>
                    <a:cubicBezTo>
                      <a:pt x="5" y="0"/>
                      <a:pt x="1" y="90"/>
                      <a:pt x="63" y="98"/>
                    </a:cubicBezTo>
                    <a:cubicBezTo>
                      <a:pt x="389" y="138"/>
                      <a:pt x="663" y="333"/>
                      <a:pt x="807" y="627"/>
                    </a:cubicBezTo>
                    <a:cubicBezTo>
                      <a:pt x="816" y="646"/>
                      <a:pt x="832" y="654"/>
                      <a:pt x="849" y="654"/>
                    </a:cubicBezTo>
                    <a:cubicBezTo>
                      <a:pt x="881" y="654"/>
                      <a:pt x="914" y="622"/>
                      <a:pt x="896" y="584"/>
                    </a:cubicBezTo>
                    <a:cubicBezTo>
                      <a:pt x="735" y="259"/>
                      <a:pt x="430" y="44"/>
                      <a:pt x="70" y="1"/>
                    </a:cubicBezTo>
                    <a:cubicBezTo>
                      <a:pt x="68" y="1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7"/>
              <p:cNvSpPr/>
              <p:nvPr/>
            </p:nvSpPr>
            <p:spPr>
              <a:xfrm>
                <a:off x="3596417" y="1833303"/>
                <a:ext cx="16305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957" h="824" extrusionOk="0">
                    <a:moveTo>
                      <a:pt x="77" y="0"/>
                    </a:moveTo>
                    <a:cubicBezTo>
                      <a:pt x="21" y="0"/>
                      <a:pt x="0" y="87"/>
                      <a:pt x="60" y="95"/>
                    </a:cubicBezTo>
                    <a:cubicBezTo>
                      <a:pt x="441" y="151"/>
                      <a:pt x="748" y="416"/>
                      <a:pt x="852" y="789"/>
                    </a:cubicBezTo>
                    <a:cubicBezTo>
                      <a:pt x="859" y="813"/>
                      <a:pt x="878" y="824"/>
                      <a:pt x="898" y="824"/>
                    </a:cubicBezTo>
                    <a:cubicBezTo>
                      <a:pt x="927" y="824"/>
                      <a:pt x="957" y="800"/>
                      <a:pt x="946" y="763"/>
                    </a:cubicBezTo>
                    <a:cubicBezTo>
                      <a:pt x="834" y="358"/>
                      <a:pt x="500" y="60"/>
                      <a:pt x="86" y="1"/>
                    </a:cubicBezTo>
                    <a:cubicBezTo>
                      <a:pt x="83" y="0"/>
                      <a:pt x="80" y="0"/>
                      <a:pt x="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7"/>
              <p:cNvSpPr/>
              <p:nvPr/>
            </p:nvSpPr>
            <p:spPr>
              <a:xfrm>
                <a:off x="3558015" y="2018364"/>
                <a:ext cx="233976" cy="166047"/>
              </a:xfrm>
              <a:custGeom>
                <a:avLst/>
                <a:gdLst/>
                <a:ahLst/>
                <a:cxnLst/>
                <a:rect l="l" t="t" r="r" b="b"/>
                <a:pathLst>
                  <a:path w="13733" h="9746" extrusionOk="0">
                    <a:moveTo>
                      <a:pt x="3902" y="1"/>
                    </a:moveTo>
                    <a:lnTo>
                      <a:pt x="0" y="9442"/>
                    </a:lnTo>
                    <a:lnTo>
                      <a:pt x="359" y="9746"/>
                    </a:lnTo>
                    <a:lnTo>
                      <a:pt x="4221" y="621"/>
                    </a:lnTo>
                    <a:lnTo>
                      <a:pt x="10320" y="1765"/>
                    </a:lnTo>
                    <a:lnTo>
                      <a:pt x="13732" y="411"/>
                    </a:lnTo>
                    <a:lnTo>
                      <a:pt x="13505" y="118"/>
                    </a:lnTo>
                    <a:lnTo>
                      <a:pt x="10355" y="1080"/>
                    </a:lnTo>
                    <a:lnTo>
                      <a:pt x="39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7"/>
              <p:cNvSpPr/>
              <p:nvPr/>
            </p:nvSpPr>
            <p:spPr>
              <a:xfrm>
                <a:off x="3571747" y="2016882"/>
                <a:ext cx="89975" cy="123369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7241" extrusionOk="0">
                    <a:moveTo>
                      <a:pt x="3094" y="1"/>
                    </a:moveTo>
                    <a:cubicBezTo>
                      <a:pt x="3061" y="1"/>
                      <a:pt x="3028" y="21"/>
                      <a:pt x="3015" y="53"/>
                    </a:cubicBezTo>
                    <a:lnTo>
                      <a:pt x="18" y="7119"/>
                    </a:lnTo>
                    <a:cubicBezTo>
                      <a:pt x="0" y="7163"/>
                      <a:pt x="21" y="7215"/>
                      <a:pt x="66" y="7234"/>
                    </a:cubicBezTo>
                    <a:cubicBezTo>
                      <a:pt x="78" y="7240"/>
                      <a:pt x="88" y="7241"/>
                      <a:pt x="100" y="7241"/>
                    </a:cubicBezTo>
                    <a:cubicBezTo>
                      <a:pt x="135" y="7241"/>
                      <a:pt x="168" y="7220"/>
                      <a:pt x="182" y="7187"/>
                    </a:cubicBezTo>
                    <a:lnTo>
                      <a:pt x="3149" y="185"/>
                    </a:lnTo>
                    <a:lnTo>
                      <a:pt x="5177" y="448"/>
                    </a:lnTo>
                    <a:cubicBezTo>
                      <a:pt x="5181" y="448"/>
                      <a:pt x="5184" y="448"/>
                      <a:pt x="5188" y="448"/>
                    </a:cubicBezTo>
                    <a:cubicBezTo>
                      <a:pt x="5232" y="448"/>
                      <a:pt x="5269" y="417"/>
                      <a:pt x="5275" y="372"/>
                    </a:cubicBezTo>
                    <a:cubicBezTo>
                      <a:pt x="5281" y="323"/>
                      <a:pt x="5248" y="280"/>
                      <a:pt x="5199" y="273"/>
                    </a:cubicBezTo>
                    <a:lnTo>
                      <a:pt x="3106" y="2"/>
                    </a:lnTo>
                    <a:cubicBezTo>
                      <a:pt x="3102" y="1"/>
                      <a:pt x="3098" y="1"/>
                      <a:pt x="3094" y="1"/>
                    </a:cubicBezTo>
                    <a:close/>
                  </a:path>
                </a:pathLst>
              </a:custGeom>
              <a:solidFill>
                <a:srgbClr val="DBCC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7"/>
              <p:cNvSpPr/>
              <p:nvPr/>
            </p:nvSpPr>
            <p:spPr>
              <a:xfrm>
                <a:off x="3563416" y="2028944"/>
                <a:ext cx="174515" cy="169370"/>
              </a:xfrm>
              <a:custGeom>
                <a:avLst/>
                <a:gdLst/>
                <a:ahLst/>
                <a:cxnLst/>
                <a:rect l="l" t="t" r="r" b="b"/>
                <a:pathLst>
                  <a:path w="10243" h="9941" extrusionOk="0">
                    <a:moveTo>
                      <a:pt x="3904" y="0"/>
                    </a:moveTo>
                    <a:lnTo>
                      <a:pt x="0" y="9233"/>
                    </a:lnTo>
                    <a:lnTo>
                      <a:pt x="6165" y="9941"/>
                    </a:lnTo>
                    <a:lnTo>
                      <a:pt x="10243" y="856"/>
                    </a:lnTo>
                    <a:lnTo>
                      <a:pt x="39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7"/>
              <p:cNvSpPr/>
              <p:nvPr/>
            </p:nvSpPr>
            <p:spPr>
              <a:xfrm>
                <a:off x="3668435" y="2024753"/>
                <a:ext cx="125294" cy="173561"/>
              </a:xfrm>
              <a:custGeom>
                <a:avLst/>
                <a:gdLst/>
                <a:ahLst/>
                <a:cxnLst/>
                <a:rect l="l" t="t" r="r" b="b"/>
                <a:pathLst>
                  <a:path w="7354" h="10187" extrusionOk="0">
                    <a:moveTo>
                      <a:pt x="7354" y="1"/>
                    </a:moveTo>
                    <a:lnTo>
                      <a:pt x="4079" y="1102"/>
                    </a:lnTo>
                    <a:lnTo>
                      <a:pt x="1" y="10187"/>
                    </a:lnTo>
                    <a:lnTo>
                      <a:pt x="2937" y="8878"/>
                    </a:lnTo>
                    <a:lnTo>
                      <a:pt x="73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7"/>
              <p:cNvSpPr/>
              <p:nvPr/>
            </p:nvSpPr>
            <p:spPr>
              <a:xfrm>
                <a:off x="3710688" y="2098934"/>
                <a:ext cx="58575" cy="74590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4378" extrusionOk="0">
                    <a:moveTo>
                      <a:pt x="2693" y="1"/>
                    </a:moveTo>
                    <a:lnTo>
                      <a:pt x="2343" y="735"/>
                    </a:lnTo>
                    <a:lnTo>
                      <a:pt x="2304" y="806"/>
                    </a:lnTo>
                    <a:cubicBezTo>
                      <a:pt x="2304" y="833"/>
                      <a:pt x="2170" y="1063"/>
                      <a:pt x="2170" y="1063"/>
                    </a:cubicBezTo>
                    <a:cubicBezTo>
                      <a:pt x="2170" y="1063"/>
                      <a:pt x="1727" y="970"/>
                      <a:pt x="1373" y="970"/>
                    </a:cubicBezTo>
                    <a:cubicBezTo>
                      <a:pt x="1203" y="970"/>
                      <a:pt x="1054" y="992"/>
                      <a:pt x="984" y="1055"/>
                    </a:cubicBezTo>
                    <a:cubicBezTo>
                      <a:pt x="715" y="1296"/>
                      <a:pt x="1671" y="1828"/>
                      <a:pt x="1850" y="1858"/>
                    </a:cubicBezTo>
                    <a:cubicBezTo>
                      <a:pt x="1728" y="1838"/>
                      <a:pt x="1119" y="1674"/>
                      <a:pt x="695" y="1674"/>
                    </a:cubicBezTo>
                    <a:cubicBezTo>
                      <a:pt x="498" y="1674"/>
                      <a:pt x="340" y="1710"/>
                      <a:pt x="290" y="1811"/>
                    </a:cubicBezTo>
                    <a:cubicBezTo>
                      <a:pt x="103" y="2192"/>
                      <a:pt x="1103" y="2543"/>
                      <a:pt x="1506" y="2680"/>
                    </a:cubicBezTo>
                    <a:cubicBezTo>
                      <a:pt x="1301" y="2625"/>
                      <a:pt x="1044" y="2588"/>
                      <a:pt x="808" y="2588"/>
                    </a:cubicBezTo>
                    <a:cubicBezTo>
                      <a:pt x="435" y="2588"/>
                      <a:pt x="116" y="2680"/>
                      <a:pt x="146" y="2938"/>
                    </a:cubicBezTo>
                    <a:cubicBezTo>
                      <a:pt x="167" y="3112"/>
                      <a:pt x="1027" y="3638"/>
                      <a:pt x="1027" y="3638"/>
                    </a:cubicBezTo>
                    <a:cubicBezTo>
                      <a:pt x="742" y="3561"/>
                      <a:pt x="527" y="3529"/>
                      <a:pt x="373" y="3529"/>
                    </a:cubicBezTo>
                    <a:cubicBezTo>
                      <a:pt x="37" y="3529"/>
                      <a:pt x="1" y="3683"/>
                      <a:pt x="187" y="3848"/>
                    </a:cubicBezTo>
                    <a:cubicBezTo>
                      <a:pt x="427" y="4061"/>
                      <a:pt x="825" y="4377"/>
                      <a:pt x="1215" y="4377"/>
                    </a:cubicBezTo>
                    <a:cubicBezTo>
                      <a:pt x="1267" y="4377"/>
                      <a:pt x="1320" y="4371"/>
                      <a:pt x="1372" y="4359"/>
                    </a:cubicBezTo>
                    <a:cubicBezTo>
                      <a:pt x="1809" y="4254"/>
                      <a:pt x="1581" y="3816"/>
                      <a:pt x="1581" y="3816"/>
                    </a:cubicBezTo>
                    <a:lnTo>
                      <a:pt x="1581" y="3816"/>
                    </a:lnTo>
                    <a:cubicBezTo>
                      <a:pt x="1581" y="3816"/>
                      <a:pt x="1693" y="3859"/>
                      <a:pt x="1838" y="3859"/>
                    </a:cubicBezTo>
                    <a:cubicBezTo>
                      <a:pt x="1932" y="3859"/>
                      <a:pt x="2040" y="3841"/>
                      <a:pt x="2141" y="3781"/>
                    </a:cubicBezTo>
                    <a:cubicBezTo>
                      <a:pt x="2397" y="3629"/>
                      <a:pt x="2094" y="3021"/>
                      <a:pt x="2093" y="3021"/>
                    </a:cubicBezTo>
                    <a:lnTo>
                      <a:pt x="2093" y="3021"/>
                    </a:lnTo>
                    <a:cubicBezTo>
                      <a:pt x="2094" y="3021"/>
                      <a:pt x="2283" y="3149"/>
                      <a:pt x="2486" y="3149"/>
                    </a:cubicBezTo>
                    <a:cubicBezTo>
                      <a:pt x="2581" y="3149"/>
                      <a:pt x="2680" y="3121"/>
                      <a:pt x="2763" y="3037"/>
                    </a:cubicBezTo>
                    <a:cubicBezTo>
                      <a:pt x="3020" y="2778"/>
                      <a:pt x="2668" y="2407"/>
                      <a:pt x="2668" y="2407"/>
                    </a:cubicBezTo>
                    <a:lnTo>
                      <a:pt x="2668" y="2407"/>
                    </a:lnTo>
                    <a:cubicBezTo>
                      <a:pt x="2668" y="2407"/>
                      <a:pt x="2732" y="2424"/>
                      <a:pt x="2821" y="2424"/>
                    </a:cubicBezTo>
                    <a:cubicBezTo>
                      <a:pt x="2961" y="2424"/>
                      <a:pt x="3162" y="2381"/>
                      <a:pt x="3265" y="2160"/>
                    </a:cubicBezTo>
                    <a:cubicBezTo>
                      <a:pt x="3436" y="1800"/>
                      <a:pt x="3008" y="1414"/>
                      <a:pt x="3008" y="1414"/>
                    </a:cubicBezTo>
                    <a:cubicBezTo>
                      <a:pt x="3008" y="1414"/>
                      <a:pt x="3437" y="524"/>
                      <a:pt x="3091" y="238"/>
                    </a:cubicBezTo>
                    <a:cubicBezTo>
                      <a:pt x="3015" y="175"/>
                      <a:pt x="2868" y="76"/>
                      <a:pt x="2693" y="1"/>
                    </a:cubicBezTo>
                    <a:close/>
                  </a:path>
                </a:pathLst>
              </a:custGeom>
              <a:solidFill>
                <a:srgbClr val="EE7A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" name="Google Shape;1301;p17"/>
            <p:cNvGrpSpPr/>
            <p:nvPr/>
          </p:nvGrpSpPr>
          <p:grpSpPr>
            <a:xfrm>
              <a:off x="426809" y="4446155"/>
              <a:ext cx="3176810" cy="294507"/>
              <a:chOff x="1055407" y="4450538"/>
              <a:chExt cx="3085779" cy="286068"/>
            </a:xfrm>
          </p:grpSpPr>
          <p:sp>
            <p:nvSpPr>
              <p:cNvPr id="1302" name="Google Shape;1302;p17"/>
              <p:cNvSpPr/>
              <p:nvPr/>
            </p:nvSpPr>
            <p:spPr>
              <a:xfrm>
                <a:off x="1084876" y="4641059"/>
                <a:ext cx="3056310" cy="95546"/>
              </a:xfrm>
              <a:custGeom>
                <a:avLst/>
                <a:gdLst/>
                <a:ahLst/>
                <a:cxnLst/>
                <a:rect l="l" t="t" r="r" b="b"/>
                <a:pathLst>
                  <a:path w="86239" h="2696" extrusionOk="0">
                    <a:moveTo>
                      <a:pt x="43119" y="1"/>
                    </a:moveTo>
                    <a:cubicBezTo>
                      <a:pt x="31684" y="1"/>
                      <a:pt x="20716" y="143"/>
                      <a:pt x="12629" y="395"/>
                    </a:cubicBezTo>
                    <a:cubicBezTo>
                      <a:pt x="4544" y="649"/>
                      <a:pt x="0" y="992"/>
                      <a:pt x="0" y="1347"/>
                    </a:cubicBezTo>
                    <a:cubicBezTo>
                      <a:pt x="0" y="1705"/>
                      <a:pt x="4544" y="2048"/>
                      <a:pt x="12629" y="2301"/>
                    </a:cubicBezTo>
                    <a:cubicBezTo>
                      <a:pt x="20716" y="2553"/>
                      <a:pt x="31684" y="2696"/>
                      <a:pt x="43119" y="2696"/>
                    </a:cubicBezTo>
                    <a:cubicBezTo>
                      <a:pt x="54555" y="2696"/>
                      <a:pt x="65523" y="2553"/>
                      <a:pt x="73610" y="2301"/>
                    </a:cubicBezTo>
                    <a:cubicBezTo>
                      <a:pt x="81695" y="2048"/>
                      <a:pt x="86239" y="1705"/>
                      <a:pt x="86239" y="1347"/>
                    </a:cubicBezTo>
                    <a:cubicBezTo>
                      <a:pt x="86239" y="992"/>
                      <a:pt x="81695" y="649"/>
                      <a:pt x="73610" y="395"/>
                    </a:cubicBezTo>
                    <a:cubicBezTo>
                      <a:pt x="65523" y="143"/>
                      <a:pt x="54555" y="1"/>
                      <a:pt x="43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7"/>
              <p:cNvSpPr/>
              <p:nvPr/>
            </p:nvSpPr>
            <p:spPr>
              <a:xfrm>
                <a:off x="1055407" y="4450538"/>
                <a:ext cx="233195" cy="238334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725" extrusionOk="0">
                    <a:moveTo>
                      <a:pt x="1639" y="1"/>
                    </a:moveTo>
                    <a:cubicBezTo>
                      <a:pt x="1467" y="1"/>
                      <a:pt x="1309" y="81"/>
                      <a:pt x="1170" y="264"/>
                    </a:cubicBezTo>
                    <a:cubicBezTo>
                      <a:pt x="0" y="1804"/>
                      <a:pt x="5576" y="6725"/>
                      <a:pt x="5576" y="6725"/>
                    </a:cubicBezTo>
                    <a:lnTo>
                      <a:pt x="6580" y="6541"/>
                    </a:lnTo>
                    <a:cubicBezTo>
                      <a:pt x="6580" y="6541"/>
                      <a:pt x="6413" y="1482"/>
                      <a:pt x="5326" y="1263"/>
                    </a:cubicBezTo>
                    <a:cubicBezTo>
                      <a:pt x="5296" y="1257"/>
                      <a:pt x="5268" y="1254"/>
                      <a:pt x="5241" y="1254"/>
                    </a:cubicBezTo>
                    <a:cubicBezTo>
                      <a:pt x="4316" y="1254"/>
                      <a:pt x="5049" y="4722"/>
                      <a:pt x="5025" y="4722"/>
                    </a:cubicBezTo>
                    <a:cubicBezTo>
                      <a:pt x="5024" y="4722"/>
                      <a:pt x="5022" y="4718"/>
                      <a:pt x="5020" y="4709"/>
                    </a:cubicBezTo>
                    <a:cubicBezTo>
                      <a:pt x="4945" y="4482"/>
                      <a:pt x="2920" y="1"/>
                      <a:pt x="16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7"/>
              <p:cNvSpPr/>
              <p:nvPr/>
            </p:nvSpPr>
            <p:spPr>
              <a:xfrm>
                <a:off x="3390044" y="4450538"/>
                <a:ext cx="233231" cy="238334"/>
              </a:xfrm>
              <a:custGeom>
                <a:avLst/>
                <a:gdLst/>
                <a:ahLst/>
                <a:cxnLst/>
                <a:rect l="l" t="t" r="r" b="b"/>
                <a:pathLst>
                  <a:path w="6581" h="6725" extrusionOk="0">
                    <a:moveTo>
                      <a:pt x="4941" y="1"/>
                    </a:moveTo>
                    <a:cubicBezTo>
                      <a:pt x="3661" y="1"/>
                      <a:pt x="1634" y="4482"/>
                      <a:pt x="1562" y="4709"/>
                    </a:cubicBezTo>
                    <a:cubicBezTo>
                      <a:pt x="1559" y="4718"/>
                      <a:pt x="1557" y="4722"/>
                      <a:pt x="1556" y="4722"/>
                    </a:cubicBezTo>
                    <a:cubicBezTo>
                      <a:pt x="1532" y="4722"/>
                      <a:pt x="2264" y="1254"/>
                      <a:pt x="1340" y="1254"/>
                    </a:cubicBezTo>
                    <a:cubicBezTo>
                      <a:pt x="1314" y="1254"/>
                      <a:pt x="1285" y="1257"/>
                      <a:pt x="1256" y="1263"/>
                    </a:cubicBezTo>
                    <a:cubicBezTo>
                      <a:pt x="168" y="1482"/>
                      <a:pt x="0" y="6541"/>
                      <a:pt x="0" y="6541"/>
                    </a:cubicBezTo>
                    <a:lnTo>
                      <a:pt x="1004" y="6725"/>
                    </a:lnTo>
                    <a:cubicBezTo>
                      <a:pt x="1004" y="6725"/>
                      <a:pt x="6581" y="1804"/>
                      <a:pt x="5409" y="264"/>
                    </a:cubicBezTo>
                    <a:cubicBezTo>
                      <a:pt x="5271" y="81"/>
                      <a:pt x="5113" y="1"/>
                      <a:pt x="49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9" name="Google Shape;1309;p18"/>
          <p:cNvCxnSpPr>
            <a:stCxn id="1310" idx="2"/>
            <a:endCxn id="1311" idx="0"/>
          </p:cNvCxnSpPr>
          <p:nvPr/>
        </p:nvCxnSpPr>
        <p:spPr>
          <a:xfrm rot="-5400000" flipH="1">
            <a:off x="1045750" y="2479550"/>
            <a:ext cx="339600" cy="201900"/>
          </a:xfrm>
          <a:prstGeom prst="curvedConnector3">
            <a:avLst>
              <a:gd name="adj1" fmla="val 49996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2" name="Google Shape;1312;p18"/>
          <p:cNvCxnSpPr>
            <a:stCxn id="1313" idx="2"/>
            <a:endCxn id="1314" idx="0"/>
          </p:cNvCxnSpPr>
          <p:nvPr/>
        </p:nvCxnSpPr>
        <p:spPr>
          <a:xfrm rot="-5400000" flipH="1">
            <a:off x="2083060" y="2826200"/>
            <a:ext cx="1148700" cy="317700"/>
          </a:xfrm>
          <a:prstGeom prst="curvedConnector3">
            <a:avLst>
              <a:gd name="adj1" fmla="val 50001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18"/>
          <p:cNvCxnSpPr>
            <a:stCxn id="1316" idx="2"/>
            <a:endCxn id="1317" idx="0"/>
          </p:cNvCxnSpPr>
          <p:nvPr/>
        </p:nvCxnSpPr>
        <p:spPr>
          <a:xfrm rot="-5400000" flipH="1">
            <a:off x="3564820" y="2728400"/>
            <a:ext cx="849300" cy="213900"/>
          </a:xfrm>
          <a:prstGeom prst="curvedConnector3">
            <a:avLst>
              <a:gd name="adj1" fmla="val 50002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18"/>
          <p:cNvCxnSpPr>
            <a:stCxn id="1319" idx="2"/>
            <a:endCxn id="1320" idx="0"/>
          </p:cNvCxnSpPr>
          <p:nvPr/>
        </p:nvCxnSpPr>
        <p:spPr>
          <a:xfrm rot="-5400000" flipH="1">
            <a:off x="4817530" y="2859650"/>
            <a:ext cx="1098900" cy="201000"/>
          </a:xfrm>
          <a:prstGeom prst="curvedConnector3">
            <a:avLst>
              <a:gd name="adj1" fmla="val 49997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18"/>
          <p:cNvCxnSpPr>
            <a:stCxn id="1322" idx="2"/>
            <a:endCxn id="1323" idx="0"/>
          </p:cNvCxnSpPr>
          <p:nvPr/>
        </p:nvCxnSpPr>
        <p:spPr>
          <a:xfrm rot="-5400000" flipH="1">
            <a:off x="6301240" y="2759900"/>
            <a:ext cx="924300" cy="225900"/>
          </a:xfrm>
          <a:prstGeom prst="curvedConnector3">
            <a:avLst>
              <a:gd name="adj1" fmla="val 49994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18"/>
          <p:cNvCxnSpPr>
            <a:stCxn id="1325" idx="2"/>
            <a:endCxn id="1326" idx="0"/>
          </p:cNvCxnSpPr>
          <p:nvPr/>
        </p:nvCxnSpPr>
        <p:spPr>
          <a:xfrm rot="-5400000" flipH="1">
            <a:off x="7747750" y="2697350"/>
            <a:ext cx="749400" cy="176100"/>
          </a:xfrm>
          <a:prstGeom prst="curvedConnector3">
            <a:avLst>
              <a:gd name="adj1" fmla="val 50009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327" name="Google Shape;1327;p18"/>
          <p:cNvGrpSpPr/>
          <p:nvPr/>
        </p:nvGrpSpPr>
        <p:grpSpPr>
          <a:xfrm>
            <a:off x="457150" y="4346330"/>
            <a:ext cx="8238843" cy="394322"/>
            <a:chOff x="457150" y="4346330"/>
            <a:chExt cx="8238843" cy="394322"/>
          </a:xfrm>
        </p:grpSpPr>
        <p:sp>
          <p:nvSpPr>
            <p:cNvPr id="1328" name="Google Shape;1328;p18"/>
            <p:cNvSpPr/>
            <p:nvPr/>
          </p:nvSpPr>
          <p:spPr>
            <a:xfrm>
              <a:off x="457150" y="4544700"/>
              <a:ext cx="8238843" cy="195952"/>
            </a:xfrm>
            <a:custGeom>
              <a:avLst/>
              <a:gdLst/>
              <a:ahLst/>
              <a:cxnLst/>
              <a:rect l="l" t="t" r="r" b="b"/>
              <a:pathLst>
                <a:path w="86239" h="2696" extrusionOk="0">
                  <a:moveTo>
                    <a:pt x="43119" y="1"/>
                  </a:moveTo>
                  <a:cubicBezTo>
                    <a:pt x="31684" y="1"/>
                    <a:pt x="20716" y="143"/>
                    <a:pt x="12629" y="395"/>
                  </a:cubicBezTo>
                  <a:cubicBezTo>
                    <a:pt x="4544" y="649"/>
                    <a:pt x="0" y="992"/>
                    <a:pt x="0" y="1347"/>
                  </a:cubicBezTo>
                  <a:cubicBezTo>
                    <a:pt x="0" y="1705"/>
                    <a:pt x="4544" y="2048"/>
                    <a:pt x="12629" y="2301"/>
                  </a:cubicBezTo>
                  <a:cubicBezTo>
                    <a:pt x="20716" y="2553"/>
                    <a:pt x="31684" y="2696"/>
                    <a:pt x="43119" y="2696"/>
                  </a:cubicBezTo>
                  <a:cubicBezTo>
                    <a:pt x="54555" y="2696"/>
                    <a:pt x="65523" y="2553"/>
                    <a:pt x="73610" y="2301"/>
                  </a:cubicBezTo>
                  <a:cubicBezTo>
                    <a:pt x="81695" y="2048"/>
                    <a:pt x="86239" y="1705"/>
                    <a:pt x="86239" y="1347"/>
                  </a:cubicBezTo>
                  <a:cubicBezTo>
                    <a:pt x="86239" y="992"/>
                    <a:pt x="81695" y="649"/>
                    <a:pt x="73610" y="395"/>
                  </a:cubicBezTo>
                  <a:cubicBezTo>
                    <a:pt x="65523" y="143"/>
                    <a:pt x="54555" y="1"/>
                    <a:pt x="43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507909" y="4399855"/>
              <a:ext cx="240071" cy="245362"/>
            </a:xfrm>
            <a:custGeom>
              <a:avLst/>
              <a:gdLst/>
              <a:ahLst/>
              <a:cxnLst/>
              <a:rect l="l" t="t" r="r" b="b"/>
              <a:pathLst>
                <a:path w="6580" h="6725" extrusionOk="0">
                  <a:moveTo>
                    <a:pt x="1639" y="1"/>
                  </a:moveTo>
                  <a:cubicBezTo>
                    <a:pt x="1467" y="1"/>
                    <a:pt x="1309" y="81"/>
                    <a:pt x="1170" y="264"/>
                  </a:cubicBezTo>
                  <a:cubicBezTo>
                    <a:pt x="0" y="1804"/>
                    <a:pt x="5576" y="6725"/>
                    <a:pt x="5576" y="6725"/>
                  </a:cubicBezTo>
                  <a:lnTo>
                    <a:pt x="6580" y="6541"/>
                  </a:lnTo>
                  <a:cubicBezTo>
                    <a:pt x="6580" y="6541"/>
                    <a:pt x="6413" y="1482"/>
                    <a:pt x="5326" y="1263"/>
                  </a:cubicBezTo>
                  <a:cubicBezTo>
                    <a:pt x="5296" y="1257"/>
                    <a:pt x="5268" y="1254"/>
                    <a:pt x="5241" y="1254"/>
                  </a:cubicBezTo>
                  <a:cubicBezTo>
                    <a:pt x="4316" y="1254"/>
                    <a:pt x="5049" y="4722"/>
                    <a:pt x="5025" y="4722"/>
                  </a:cubicBezTo>
                  <a:cubicBezTo>
                    <a:pt x="5024" y="4722"/>
                    <a:pt x="5022" y="4718"/>
                    <a:pt x="5020" y="4709"/>
                  </a:cubicBezTo>
                  <a:cubicBezTo>
                    <a:pt x="4945" y="4482"/>
                    <a:pt x="2920" y="1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7503468" y="4346330"/>
              <a:ext cx="240108" cy="245362"/>
            </a:xfrm>
            <a:custGeom>
              <a:avLst/>
              <a:gdLst/>
              <a:ahLst/>
              <a:cxnLst/>
              <a:rect l="l" t="t" r="r" b="b"/>
              <a:pathLst>
                <a:path w="6581" h="6725" extrusionOk="0">
                  <a:moveTo>
                    <a:pt x="4941" y="1"/>
                  </a:moveTo>
                  <a:cubicBezTo>
                    <a:pt x="3661" y="1"/>
                    <a:pt x="1634" y="4482"/>
                    <a:pt x="1562" y="4709"/>
                  </a:cubicBezTo>
                  <a:cubicBezTo>
                    <a:pt x="1559" y="4718"/>
                    <a:pt x="1557" y="4722"/>
                    <a:pt x="1556" y="4722"/>
                  </a:cubicBezTo>
                  <a:cubicBezTo>
                    <a:pt x="1532" y="4722"/>
                    <a:pt x="2264" y="1254"/>
                    <a:pt x="1340" y="1254"/>
                  </a:cubicBezTo>
                  <a:cubicBezTo>
                    <a:pt x="1314" y="1254"/>
                    <a:pt x="1285" y="1257"/>
                    <a:pt x="1256" y="1263"/>
                  </a:cubicBezTo>
                  <a:cubicBezTo>
                    <a:pt x="168" y="1482"/>
                    <a:pt x="0" y="6541"/>
                    <a:pt x="0" y="6541"/>
                  </a:cubicBezTo>
                  <a:lnTo>
                    <a:pt x="1004" y="6725"/>
                  </a:lnTo>
                  <a:cubicBezTo>
                    <a:pt x="1004" y="6725"/>
                    <a:pt x="6581" y="1804"/>
                    <a:pt x="5409" y="264"/>
                  </a:cubicBezTo>
                  <a:cubicBezTo>
                    <a:pt x="5271" y="81"/>
                    <a:pt x="5113" y="1"/>
                    <a:pt x="4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1" name="Google Shape;1331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timeline infographics</a:t>
            </a:r>
            <a:endParaRPr/>
          </a:p>
        </p:txBody>
      </p:sp>
      <p:grpSp>
        <p:nvGrpSpPr>
          <p:cNvPr id="1332" name="Google Shape;1332;p18"/>
          <p:cNvGrpSpPr/>
          <p:nvPr/>
        </p:nvGrpSpPr>
        <p:grpSpPr>
          <a:xfrm>
            <a:off x="4983225" y="3418863"/>
            <a:ext cx="1101475" cy="1226350"/>
            <a:chOff x="4983225" y="3418863"/>
            <a:chExt cx="1101475" cy="1226350"/>
          </a:xfrm>
        </p:grpSpPr>
        <p:sp>
          <p:nvSpPr>
            <p:cNvPr id="1320" name="Google Shape;1320;p18"/>
            <p:cNvSpPr/>
            <p:nvPr/>
          </p:nvSpPr>
          <p:spPr>
            <a:xfrm>
              <a:off x="5073888" y="35095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3" name="Google Shape;1333;p18"/>
            <p:cNvGrpSpPr/>
            <p:nvPr/>
          </p:nvGrpSpPr>
          <p:grpSpPr>
            <a:xfrm>
              <a:off x="4983225" y="3418863"/>
              <a:ext cx="1101475" cy="1226350"/>
              <a:chOff x="369400" y="1371225"/>
              <a:chExt cx="1101475" cy="1226350"/>
            </a:xfrm>
          </p:grpSpPr>
          <p:sp>
            <p:nvSpPr>
              <p:cNvPr id="1334" name="Google Shape;1334;p18"/>
              <p:cNvSpPr/>
              <p:nvPr/>
            </p:nvSpPr>
            <p:spPr>
              <a:xfrm>
                <a:off x="487125" y="1933175"/>
                <a:ext cx="733225" cy="124400"/>
              </a:xfrm>
              <a:custGeom>
                <a:avLst/>
                <a:gdLst/>
                <a:ahLst/>
                <a:cxnLst/>
                <a:rect l="l" t="t" r="r" b="b"/>
                <a:pathLst>
                  <a:path w="29329" h="4976" extrusionOk="0">
                    <a:moveTo>
                      <a:pt x="14665" y="0"/>
                    </a:moveTo>
                    <a:cubicBezTo>
                      <a:pt x="10776" y="0"/>
                      <a:pt x="7046" y="262"/>
                      <a:pt x="4296" y="729"/>
                    </a:cubicBezTo>
                    <a:cubicBezTo>
                      <a:pt x="1545" y="1195"/>
                      <a:pt x="0" y="1828"/>
                      <a:pt x="0" y="2488"/>
                    </a:cubicBezTo>
                    <a:cubicBezTo>
                      <a:pt x="0" y="3148"/>
                      <a:pt x="1545" y="3781"/>
                      <a:pt x="4296" y="4248"/>
                    </a:cubicBezTo>
                    <a:cubicBezTo>
                      <a:pt x="7046" y="4715"/>
                      <a:pt x="10776" y="4976"/>
                      <a:pt x="14665" y="4976"/>
                    </a:cubicBezTo>
                    <a:cubicBezTo>
                      <a:pt x="18554" y="4976"/>
                      <a:pt x="22285" y="4715"/>
                      <a:pt x="25035" y="4248"/>
                    </a:cubicBezTo>
                    <a:cubicBezTo>
                      <a:pt x="27785" y="3781"/>
                      <a:pt x="29329" y="3148"/>
                      <a:pt x="29329" y="2488"/>
                    </a:cubicBezTo>
                    <a:cubicBezTo>
                      <a:pt x="29329" y="1828"/>
                      <a:pt x="27785" y="1195"/>
                      <a:pt x="25035" y="729"/>
                    </a:cubicBezTo>
                    <a:cubicBezTo>
                      <a:pt x="22285" y="262"/>
                      <a:pt x="18554" y="0"/>
                      <a:pt x="14665" y="0"/>
                    </a:cubicBezTo>
                    <a:close/>
                  </a:path>
                </a:pathLst>
              </a:custGeom>
              <a:solidFill>
                <a:srgbClr val="9146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8"/>
              <p:cNvSpPr/>
              <p:nvPr/>
            </p:nvSpPr>
            <p:spPr>
              <a:xfrm>
                <a:off x="599625" y="1702475"/>
                <a:ext cx="464425" cy="309775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12391" extrusionOk="0">
                    <a:moveTo>
                      <a:pt x="10384" y="0"/>
                    </a:moveTo>
                    <a:cubicBezTo>
                      <a:pt x="7809" y="2"/>
                      <a:pt x="5237" y="839"/>
                      <a:pt x="3156" y="2358"/>
                    </a:cubicBezTo>
                    <a:cubicBezTo>
                      <a:pt x="2164" y="3080"/>
                      <a:pt x="1266" y="3974"/>
                      <a:pt x="718" y="5072"/>
                    </a:cubicBezTo>
                    <a:cubicBezTo>
                      <a:pt x="170" y="6172"/>
                      <a:pt x="0" y="7497"/>
                      <a:pt x="446" y="8640"/>
                    </a:cubicBezTo>
                    <a:cubicBezTo>
                      <a:pt x="398" y="8862"/>
                      <a:pt x="782" y="9479"/>
                      <a:pt x="1228" y="9976"/>
                    </a:cubicBezTo>
                    <a:cubicBezTo>
                      <a:pt x="2412" y="11298"/>
                      <a:pt x="4127" y="12086"/>
                      <a:pt x="5887" y="12314"/>
                    </a:cubicBezTo>
                    <a:cubicBezTo>
                      <a:pt x="6287" y="12366"/>
                      <a:pt x="6690" y="12391"/>
                      <a:pt x="7092" y="12391"/>
                    </a:cubicBezTo>
                    <a:cubicBezTo>
                      <a:pt x="8460" y="12391"/>
                      <a:pt x="9829" y="12105"/>
                      <a:pt x="11118" y="11640"/>
                    </a:cubicBezTo>
                    <a:cubicBezTo>
                      <a:pt x="12695" y="11067"/>
                      <a:pt x="14210" y="10195"/>
                      <a:pt x="15233" y="8868"/>
                    </a:cubicBezTo>
                    <a:cubicBezTo>
                      <a:pt x="16150" y="7677"/>
                      <a:pt x="16619" y="6187"/>
                      <a:pt x="16773" y="4690"/>
                    </a:cubicBezTo>
                    <a:cubicBezTo>
                      <a:pt x="16867" y="3778"/>
                      <a:pt x="16895" y="2749"/>
                      <a:pt x="17566" y="2120"/>
                    </a:cubicBezTo>
                    <a:cubicBezTo>
                      <a:pt x="17870" y="1834"/>
                      <a:pt x="18273" y="1672"/>
                      <a:pt x="18576" y="1384"/>
                    </a:cubicBezTo>
                    <a:lnTo>
                      <a:pt x="18576" y="1384"/>
                    </a:lnTo>
                    <a:cubicBezTo>
                      <a:pt x="18388" y="1413"/>
                      <a:pt x="18200" y="1426"/>
                      <a:pt x="18012" y="1426"/>
                    </a:cubicBezTo>
                    <a:cubicBezTo>
                      <a:pt x="17049" y="1426"/>
                      <a:pt x="16093" y="1080"/>
                      <a:pt x="15160" y="794"/>
                    </a:cubicBezTo>
                    <a:cubicBezTo>
                      <a:pt x="13612" y="320"/>
                      <a:pt x="12005" y="0"/>
                      <a:pt x="10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8"/>
              <p:cNvSpPr/>
              <p:nvPr/>
            </p:nvSpPr>
            <p:spPr>
              <a:xfrm>
                <a:off x="803725" y="1739700"/>
                <a:ext cx="81100" cy="806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24" extrusionOk="0">
                    <a:moveTo>
                      <a:pt x="2223" y="0"/>
                    </a:moveTo>
                    <a:cubicBezTo>
                      <a:pt x="1997" y="234"/>
                      <a:pt x="1772" y="464"/>
                      <a:pt x="1547" y="696"/>
                    </a:cubicBezTo>
                    <a:cubicBezTo>
                      <a:pt x="1529" y="716"/>
                      <a:pt x="1511" y="734"/>
                      <a:pt x="1485" y="745"/>
                    </a:cubicBezTo>
                    <a:cubicBezTo>
                      <a:pt x="1473" y="751"/>
                      <a:pt x="1460" y="753"/>
                      <a:pt x="1448" y="753"/>
                    </a:cubicBezTo>
                    <a:cubicBezTo>
                      <a:pt x="1360" y="753"/>
                      <a:pt x="1300" y="618"/>
                      <a:pt x="1295" y="515"/>
                    </a:cubicBezTo>
                    <a:cubicBezTo>
                      <a:pt x="1289" y="396"/>
                      <a:pt x="1258" y="238"/>
                      <a:pt x="1141" y="238"/>
                    </a:cubicBezTo>
                    <a:cubicBezTo>
                      <a:pt x="1140" y="238"/>
                      <a:pt x="1139" y="238"/>
                      <a:pt x="1138" y="238"/>
                    </a:cubicBezTo>
                    <a:cubicBezTo>
                      <a:pt x="365" y="865"/>
                      <a:pt x="1" y="1956"/>
                      <a:pt x="244" y="2919"/>
                    </a:cubicBezTo>
                    <a:cubicBezTo>
                      <a:pt x="260" y="2982"/>
                      <a:pt x="380" y="3176"/>
                      <a:pt x="544" y="3213"/>
                    </a:cubicBezTo>
                    <a:cubicBezTo>
                      <a:pt x="573" y="3220"/>
                      <a:pt x="602" y="3223"/>
                      <a:pt x="632" y="3223"/>
                    </a:cubicBezTo>
                    <a:cubicBezTo>
                      <a:pt x="770" y="3223"/>
                      <a:pt x="906" y="3150"/>
                      <a:pt x="1002" y="3049"/>
                    </a:cubicBezTo>
                    <a:cubicBezTo>
                      <a:pt x="1121" y="2926"/>
                      <a:pt x="1193" y="2766"/>
                      <a:pt x="1260" y="2612"/>
                    </a:cubicBezTo>
                    <a:cubicBezTo>
                      <a:pt x="1294" y="2752"/>
                      <a:pt x="1327" y="2890"/>
                      <a:pt x="1360" y="3030"/>
                    </a:cubicBezTo>
                    <a:cubicBezTo>
                      <a:pt x="1370" y="3073"/>
                      <a:pt x="1382" y="3118"/>
                      <a:pt x="1412" y="3152"/>
                    </a:cubicBezTo>
                    <a:cubicBezTo>
                      <a:pt x="1441" y="3185"/>
                      <a:pt x="1483" y="3199"/>
                      <a:pt x="1526" y="3199"/>
                    </a:cubicBezTo>
                    <a:cubicBezTo>
                      <a:pt x="1573" y="3199"/>
                      <a:pt x="1623" y="3181"/>
                      <a:pt x="1661" y="3152"/>
                    </a:cubicBezTo>
                    <a:cubicBezTo>
                      <a:pt x="1733" y="3096"/>
                      <a:pt x="1772" y="3008"/>
                      <a:pt x="1810" y="2925"/>
                    </a:cubicBezTo>
                    <a:cubicBezTo>
                      <a:pt x="2040" y="2419"/>
                      <a:pt x="2334" y="1943"/>
                      <a:pt x="2682" y="1509"/>
                    </a:cubicBezTo>
                    <a:cubicBezTo>
                      <a:pt x="2891" y="1247"/>
                      <a:pt x="3127" y="987"/>
                      <a:pt x="3215" y="666"/>
                    </a:cubicBezTo>
                    <a:cubicBezTo>
                      <a:pt x="3234" y="604"/>
                      <a:pt x="3244" y="538"/>
                      <a:pt x="3215" y="480"/>
                    </a:cubicBezTo>
                    <a:cubicBezTo>
                      <a:pt x="3185" y="418"/>
                      <a:pt x="3118" y="391"/>
                      <a:pt x="3047" y="391"/>
                    </a:cubicBezTo>
                    <a:cubicBezTo>
                      <a:pt x="2993" y="391"/>
                      <a:pt x="2936" y="406"/>
                      <a:pt x="2891" y="433"/>
                    </a:cubicBezTo>
                    <a:cubicBezTo>
                      <a:pt x="2785" y="496"/>
                      <a:pt x="2709" y="601"/>
                      <a:pt x="2605" y="666"/>
                    </a:cubicBezTo>
                    <a:cubicBezTo>
                      <a:pt x="2572" y="685"/>
                      <a:pt x="2536" y="702"/>
                      <a:pt x="2499" y="702"/>
                    </a:cubicBezTo>
                    <a:cubicBezTo>
                      <a:pt x="2357" y="698"/>
                      <a:pt x="2329" y="500"/>
                      <a:pt x="2350" y="359"/>
                    </a:cubicBezTo>
                    <a:cubicBezTo>
                      <a:pt x="2372" y="219"/>
                      <a:pt x="2363" y="25"/>
                      <a:pt x="2223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8"/>
              <p:cNvSpPr/>
              <p:nvPr/>
            </p:nvSpPr>
            <p:spPr>
              <a:xfrm>
                <a:off x="857125" y="1830100"/>
                <a:ext cx="850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09" extrusionOk="0">
                    <a:moveTo>
                      <a:pt x="387" y="1"/>
                    </a:moveTo>
                    <a:cubicBezTo>
                      <a:pt x="296" y="1"/>
                      <a:pt x="207" y="17"/>
                      <a:pt x="126" y="61"/>
                    </a:cubicBezTo>
                    <a:cubicBezTo>
                      <a:pt x="60" y="97"/>
                      <a:pt x="1" y="165"/>
                      <a:pt x="9" y="238"/>
                    </a:cubicBezTo>
                    <a:cubicBezTo>
                      <a:pt x="17" y="305"/>
                      <a:pt x="76" y="352"/>
                      <a:pt x="131" y="391"/>
                    </a:cubicBezTo>
                    <a:cubicBezTo>
                      <a:pt x="325" y="530"/>
                      <a:pt x="527" y="664"/>
                      <a:pt x="730" y="789"/>
                    </a:cubicBezTo>
                    <a:cubicBezTo>
                      <a:pt x="534" y="792"/>
                      <a:pt x="340" y="793"/>
                      <a:pt x="142" y="795"/>
                    </a:cubicBezTo>
                    <a:cubicBezTo>
                      <a:pt x="387" y="1046"/>
                      <a:pt x="649" y="1278"/>
                      <a:pt x="926" y="1492"/>
                    </a:cubicBezTo>
                    <a:cubicBezTo>
                      <a:pt x="688" y="1578"/>
                      <a:pt x="451" y="1660"/>
                      <a:pt x="213" y="1745"/>
                    </a:cubicBezTo>
                    <a:cubicBezTo>
                      <a:pt x="800" y="2175"/>
                      <a:pt x="1529" y="2408"/>
                      <a:pt x="2256" y="2408"/>
                    </a:cubicBezTo>
                    <a:cubicBezTo>
                      <a:pt x="2448" y="2408"/>
                      <a:pt x="2640" y="2392"/>
                      <a:pt x="2829" y="2359"/>
                    </a:cubicBezTo>
                    <a:cubicBezTo>
                      <a:pt x="2938" y="2339"/>
                      <a:pt x="3071" y="2292"/>
                      <a:pt x="3085" y="2180"/>
                    </a:cubicBezTo>
                    <a:cubicBezTo>
                      <a:pt x="3097" y="2076"/>
                      <a:pt x="2993" y="1998"/>
                      <a:pt x="2900" y="1945"/>
                    </a:cubicBezTo>
                    <a:lnTo>
                      <a:pt x="2029" y="1448"/>
                    </a:lnTo>
                    <a:lnTo>
                      <a:pt x="2029" y="1448"/>
                    </a:lnTo>
                    <a:cubicBezTo>
                      <a:pt x="2251" y="1494"/>
                      <a:pt x="2483" y="1541"/>
                      <a:pt x="2709" y="1541"/>
                    </a:cubicBezTo>
                    <a:cubicBezTo>
                      <a:pt x="2888" y="1541"/>
                      <a:pt x="3063" y="1511"/>
                      <a:pt x="3224" y="1430"/>
                    </a:cubicBezTo>
                    <a:cubicBezTo>
                      <a:pt x="2915" y="1148"/>
                      <a:pt x="2526" y="955"/>
                      <a:pt x="2115" y="880"/>
                    </a:cubicBezTo>
                    <a:cubicBezTo>
                      <a:pt x="2510" y="816"/>
                      <a:pt x="2902" y="754"/>
                      <a:pt x="3403" y="589"/>
                    </a:cubicBezTo>
                    <a:lnTo>
                      <a:pt x="700" y="42"/>
                    </a:lnTo>
                    <a:cubicBezTo>
                      <a:pt x="598" y="21"/>
                      <a:pt x="491" y="1"/>
                      <a:pt x="387" y="1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8"/>
              <p:cNvSpPr/>
              <p:nvPr/>
            </p:nvSpPr>
            <p:spPr>
              <a:xfrm>
                <a:off x="787700" y="1857625"/>
                <a:ext cx="52100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611" extrusionOk="0">
                    <a:moveTo>
                      <a:pt x="882" y="0"/>
                    </a:moveTo>
                    <a:cubicBezTo>
                      <a:pt x="654" y="0"/>
                      <a:pt x="427" y="29"/>
                      <a:pt x="206" y="89"/>
                    </a:cubicBezTo>
                    <a:cubicBezTo>
                      <a:pt x="144" y="105"/>
                      <a:pt x="81" y="126"/>
                      <a:pt x="43" y="175"/>
                    </a:cubicBezTo>
                    <a:cubicBezTo>
                      <a:pt x="0" y="231"/>
                      <a:pt x="0" y="309"/>
                      <a:pt x="18" y="376"/>
                    </a:cubicBezTo>
                    <a:cubicBezTo>
                      <a:pt x="54" y="533"/>
                      <a:pt x="162" y="662"/>
                      <a:pt x="273" y="778"/>
                    </a:cubicBezTo>
                    <a:cubicBezTo>
                      <a:pt x="617" y="1131"/>
                      <a:pt x="1041" y="1408"/>
                      <a:pt x="1504" y="1581"/>
                    </a:cubicBezTo>
                    <a:cubicBezTo>
                      <a:pt x="1545" y="1596"/>
                      <a:pt x="1589" y="1611"/>
                      <a:pt x="1631" y="1611"/>
                    </a:cubicBezTo>
                    <a:cubicBezTo>
                      <a:pt x="1650" y="1611"/>
                      <a:pt x="1669" y="1608"/>
                      <a:pt x="1687" y="1601"/>
                    </a:cubicBezTo>
                    <a:cubicBezTo>
                      <a:pt x="1801" y="1556"/>
                      <a:pt x="1798" y="1386"/>
                      <a:pt x="1727" y="1289"/>
                    </a:cubicBezTo>
                    <a:cubicBezTo>
                      <a:pt x="1656" y="1190"/>
                      <a:pt x="1545" y="1128"/>
                      <a:pt x="1475" y="1029"/>
                    </a:cubicBezTo>
                    <a:lnTo>
                      <a:pt x="1475" y="1029"/>
                    </a:lnTo>
                    <a:cubicBezTo>
                      <a:pt x="1563" y="1057"/>
                      <a:pt x="1655" y="1071"/>
                      <a:pt x="1748" y="1071"/>
                    </a:cubicBezTo>
                    <a:cubicBezTo>
                      <a:pt x="1851" y="1071"/>
                      <a:pt x="1954" y="1054"/>
                      <a:pt x="2051" y="1018"/>
                    </a:cubicBezTo>
                    <a:cubicBezTo>
                      <a:pt x="1896" y="866"/>
                      <a:pt x="1714" y="737"/>
                      <a:pt x="1517" y="645"/>
                    </a:cubicBezTo>
                    <a:lnTo>
                      <a:pt x="1517" y="645"/>
                    </a:lnTo>
                    <a:cubicBezTo>
                      <a:pt x="1588" y="661"/>
                      <a:pt x="1667" y="673"/>
                      <a:pt x="1743" y="673"/>
                    </a:cubicBezTo>
                    <a:cubicBezTo>
                      <a:pt x="1858" y="673"/>
                      <a:pt x="1966" y="644"/>
                      <a:pt x="2028" y="550"/>
                    </a:cubicBezTo>
                    <a:cubicBezTo>
                      <a:pt x="2083" y="465"/>
                      <a:pt x="2074" y="342"/>
                      <a:pt x="2007" y="268"/>
                    </a:cubicBezTo>
                    <a:cubicBezTo>
                      <a:pt x="1994" y="254"/>
                      <a:pt x="1980" y="242"/>
                      <a:pt x="1967" y="232"/>
                    </a:cubicBezTo>
                    <a:lnTo>
                      <a:pt x="1967" y="232"/>
                    </a:lnTo>
                    <a:cubicBezTo>
                      <a:pt x="1990" y="243"/>
                      <a:pt x="2020" y="257"/>
                      <a:pt x="2061" y="275"/>
                    </a:cubicBezTo>
                    <a:cubicBezTo>
                      <a:pt x="2028" y="258"/>
                      <a:pt x="1994" y="242"/>
                      <a:pt x="1959" y="227"/>
                    </a:cubicBezTo>
                    <a:lnTo>
                      <a:pt x="1959" y="227"/>
                    </a:lnTo>
                    <a:cubicBezTo>
                      <a:pt x="1937" y="212"/>
                      <a:pt x="1918" y="203"/>
                      <a:pt x="1915" y="203"/>
                    </a:cubicBezTo>
                    <a:cubicBezTo>
                      <a:pt x="1913" y="203"/>
                      <a:pt x="1918" y="207"/>
                      <a:pt x="1934" y="216"/>
                    </a:cubicBezTo>
                    <a:lnTo>
                      <a:pt x="1934" y="216"/>
                    </a:lnTo>
                    <a:cubicBezTo>
                      <a:pt x="1603" y="73"/>
                      <a:pt x="1242" y="0"/>
                      <a:pt x="882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8"/>
              <p:cNvSpPr/>
              <p:nvPr/>
            </p:nvSpPr>
            <p:spPr>
              <a:xfrm>
                <a:off x="643300" y="1823175"/>
                <a:ext cx="5145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866" extrusionOk="0">
                    <a:moveTo>
                      <a:pt x="1490" y="0"/>
                    </a:moveTo>
                    <a:cubicBezTo>
                      <a:pt x="1488" y="0"/>
                      <a:pt x="1486" y="1"/>
                      <a:pt x="1484" y="1"/>
                    </a:cubicBezTo>
                    <a:cubicBezTo>
                      <a:pt x="1445" y="4"/>
                      <a:pt x="1419" y="40"/>
                      <a:pt x="1399" y="73"/>
                    </a:cubicBezTo>
                    <a:cubicBezTo>
                      <a:pt x="1259" y="293"/>
                      <a:pt x="1119" y="517"/>
                      <a:pt x="981" y="740"/>
                    </a:cubicBezTo>
                    <a:cubicBezTo>
                      <a:pt x="851" y="683"/>
                      <a:pt x="825" y="515"/>
                      <a:pt x="800" y="376"/>
                    </a:cubicBezTo>
                    <a:cubicBezTo>
                      <a:pt x="775" y="238"/>
                      <a:pt x="698" y="77"/>
                      <a:pt x="563" y="77"/>
                    </a:cubicBezTo>
                    <a:cubicBezTo>
                      <a:pt x="559" y="77"/>
                      <a:pt x="555" y="77"/>
                      <a:pt x="551" y="77"/>
                    </a:cubicBezTo>
                    <a:cubicBezTo>
                      <a:pt x="450" y="87"/>
                      <a:pt x="382" y="185"/>
                      <a:pt x="338" y="278"/>
                    </a:cubicBezTo>
                    <a:cubicBezTo>
                      <a:pt x="0" y="958"/>
                      <a:pt x="8" y="1764"/>
                      <a:pt x="168" y="2506"/>
                    </a:cubicBezTo>
                    <a:cubicBezTo>
                      <a:pt x="191" y="2621"/>
                      <a:pt x="318" y="2820"/>
                      <a:pt x="519" y="2858"/>
                    </a:cubicBezTo>
                    <a:cubicBezTo>
                      <a:pt x="549" y="2863"/>
                      <a:pt x="579" y="2866"/>
                      <a:pt x="608" y="2866"/>
                    </a:cubicBezTo>
                    <a:cubicBezTo>
                      <a:pt x="781" y="2866"/>
                      <a:pt x="952" y="2777"/>
                      <a:pt x="1077" y="2655"/>
                    </a:cubicBezTo>
                    <a:cubicBezTo>
                      <a:pt x="1226" y="2510"/>
                      <a:pt x="1321" y="2323"/>
                      <a:pt x="1412" y="2137"/>
                    </a:cubicBezTo>
                    <a:cubicBezTo>
                      <a:pt x="1638" y="1667"/>
                      <a:pt x="1841" y="1184"/>
                      <a:pt x="2021" y="693"/>
                    </a:cubicBezTo>
                    <a:cubicBezTo>
                      <a:pt x="2043" y="632"/>
                      <a:pt x="2057" y="550"/>
                      <a:pt x="2004" y="517"/>
                    </a:cubicBezTo>
                    <a:cubicBezTo>
                      <a:pt x="1909" y="608"/>
                      <a:pt x="1801" y="683"/>
                      <a:pt x="1683" y="745"/>
                    </a:cubicBezTo>
                    <a:cubicBezTo>
                      <a:pt x="1521" y="556"/>
                      <a:pt x="1737" y="204"/>
                      <a:pt x="1556" y="33"/>
                    </a:cubicBezTo>
                    <a:cubicBezTo>
                      <a:pt x="1537" y="14"/>
                      <a:pt x="1514" y="0"/>
                      <a:pt x="1490" y="0"/>
                    </a:cubicBezTo>
                    <a:close/>
                  </a:path>
                </a:pathLst>
              </a:custGeom>
              <a:solidFill>
                <a:srgbClr val="2E52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8"/>
              <p:cNvSpPr/>
              <p:nvPr/>
            </p:nvSpPr>
            <p:spPr>
              <a:xfrm>
                <a:off x="659000" y="1926500"/>
                <a:ext cx="746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1717" extrusionOk="0">
                    <a:moveTo>
                      <a:pt x="1126" y="1"/>
                    </a:moveTo>
                    <a:cubicBezTo>
                      <a:pt x="745" y="1"/>
                      <a:pt x="364" y="58"/>
                      <a:pt x="1" y="172"/>
                    </a:cubicBezTo>
                    <a:cubicBezTo>
                      <a:pt x="123" y="367"/>
                      <a:pt x="353" y="494"/>
                      <a:pt x="594" y="601"/>
                    </a:cubicBezTo>
                    <a:lnTo>
                      <a:pt x="594" y="601"/>
                    </a:lnTo>
                    <a:cubicBezTo>
                      <a:pt x="587" y="599"/>
                      <a:pt x="580" y="599"/>
                      <a:pt x="573" y="599"/>
                    </a:cubicBezTo>
                    <a:cubicBezTo>
                      <a:pt x="493" y="599"/>
                      <a:pt x="413" y="698"/>
                      <a:pt x="430" y="786"/>
                    </a:cubicBezTo>
                    <a:cubicBezTo>
                      <a:pt x="452" y="896"/>
                      <a:pt x="553" y="968"/>
                      <a:pt x="647" y="1024"/>
                    </a:cubicBezTo>
                    <a:cubicBezTo>
                      <a:pt x="1118" y="1306"/>
                      <a:pt x="1641" y="1494"/>
                      <a:pt x="2160" y="1680"/>
                    </a:cubicBezTo>
                    <a:cubicBezTo>
                      <a:pt x="2209" y="1698"/>
                      <a:pt x="2260" y="1716"/>
                      <a:pt x="2312" y="1716"/>
                    </a:cubicBezTo>
                    <a:cubicBezTo>
                      <a:pt x="2321" y="1716"/>
                      <a:pt x="2331" y="1716"/>
                      <a:pt x="2340" y="1714"/>
                    </a:cubicBezTo>
                    <a:cubicBezTo>
                      <a:pt x="2401" y="1704"/>
                      <a:pt x="2463" y="1654"/>
                      <a:pt x="2460" y="1593"/>
                    </a:cubicBezTo>
                    <a:cubicBezTo>
                      <a:pt x="2459" y="1495"/>
                      <a:pt x="2322" y="1413"/>
                      <a:pt x="2373" y="1334"/>
                    </a:cubicBezTo>
                    <a:cubicBezTo>
                      <a:pt x="2395" y="1301"/>
                      <a:pt x="2441" y="1293"/>
                      <a:pt x="2479" y="1289"/>
                    </a:cubicBezTo>
                    <a:cubicBezTo>
                      <a:pt x="2608" y="1270"/>
                      <a:pt x="2740" y="1254"/>
                      <a:pt x="2869" y="1239"/>
                    </a:cubicBezTo>
                    <a:cubicBezTo>
                      <a:pt x="2914" y="1233"/>
                      <a:pt x="2972" y="1217"/>
                      <a:pt x="2979" y="1171"/>
                    </a:cubicBezTo>
                    <a:cubicBezTo>
                      <a:pt x="2986" y="1135"/>
                      <a:pt x="2956" y="1103"/>
                      <a:pt x="2927" y="1080"/>
                    </a:cubicBezTo>
                    <a:cubicBezTo>
                      <a:pt x="2682" y="872"/>
                      <a:pt x="2417" y="691"/>
                      <a:pt x="2139" y="535"/>
                    </a:cubicBezTo>
                    <a:cubicBezTo>
                      <a:pt x="2241" y="482"/>
                      <a:pt x="2345" y="426"/>
                      <a:pt x="2450" y="372"/>
                    </a:cubicBezTo>
                    <a:cubicBezTo>
                      <a:pt x="2343" y="204"/>
                      <a:pt x="2139" y="134"/>
                      <a:pt x="1945" y="91"/>
                    </a:cubicBezTo>
                    <a:cubicBezTo>
                      <a:pt x="1677" y="31"/>
                      <a:pt x="1401" y="1"/>
                      <a:pt x="1126" y="1"/>
                    </a:cubicBezTo>
                    <a:close/>
                  </a:path>
                </a:pathLst>
              </a:custGeom>
              <a:solidFill>
                <a:srgbClr val="487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8"/>
              <p:cNvSpPr/>
              <p:nvPr/>
            </p:nvSpPr>
            <p:spPr>
              <a:xfrm>
                <a:off x="411225" y="1987900"/>
                <a:ext cx="913200" cy="609675"/>
              </a:xfrm>
              <a:custGeom>
                <a:avLst/>
                <a:gdLst/>
                <a:ahLst/>
                <a:cxnLst/>
                <a:rect l="l" t="t" r="r" b="b"/>
                <a:pathLst>
                  <a:path w="36528" h="24387" extrusionOk="0">
                    <a:moveTo>
                      <a:pt x="3186" y="1"/>
                    </a:moveTo>
                    <a:cubicBezTo>
                      <a:pt x="1220" y="3365"/>
                      <a:pt x="1" y="9675"/>
                      <a:pt x="2307" y="15800"/>
                    </a:cubicBezTo>
                    <a:cubicBezTo>
                      <a:pt x="4096" y="20550"/>
                      <a:pt x="11546" y="24387"/>
                      <a:pt x="17572" y="24387"/>
                    </a:cubicBezTo>
                    <a:cubicBezTo>
                      <a:pt x="17796" y="24387"/>
                      <a:pt x="18018" y="24381"/>
                      <a:pt x="18238" y="24371"/>
                    </a:cubicBezTo>
                    <a:cubicBezTo>
                      <a:pt x="20694" y="24252"/>
                      <a:pt x="26243" y="23141"/>
                      <a:pt x="29380" y="20002"/>
                    </a:cubicBezTo>
                    <a:cubicBezTo>
                      <a:pt x="36528" y="12854"/>
                      <a:pt x="33930" y="2561"/>
                      <a:pt x="32340" y="198"/>
                    </a:cubicBezTo>
                    <a:lnTo>
                      <a:pt x="32340" y="198"/>
                    </a:lnTo>
                    <a:cubicBezTo>
                      <a:pt x="30608" y="655"/>
                      <a:pt x="28803" y="760"/>
                      <a:pt x="27013" y="851"/>
                    </a:cubicBezTo>
                    <a:cubicBezTo>
                      <a:pt x="23868" y="1012"/>
                      <a:pt x="20711" y="1132"/>
                      <a:pt x="17565" y="1132"/>
                    </a:cubicBezTo>
                    <a:cubicBezTo>
                      <a:pt x="12722" y="1132"/>
                      <a:pt x="7903" y="849"/>
                      <a:pt x="3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8"/>
              <p:cNvSpPr/>
              <p:nvPr/>
            </p:nvSpPr>
            <p:spPr>
              <a:xfrm>
                <a:off x="1143575" y="1736025"/>
                <a:ext cx="327300" cy="25937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10375" extrusionOk="0">
                    <a:moveTo>
                      <a:pt x="6984" y="1"/>
                    </a:moveTo>
                    <a:cubicBezTo>
                      <a:pt x="6711" y="1"/>
                      <a:pt x="6439" y="14"/>
                      <a:pt x="6167" y="43"/>
                    </a:cubicBezTo>
                    <a:cubicBezTo>
                      <a:pt x="4348" y="241"/>
                      <a:pt x="2627" y="1228"/>
                      <a:pt x="1537" y="2698"/>
                    </a:cubicBezTo>
                    <a:cubicBezTo>
                      <a:pt x="446" y="4169"/>
                      <a:pt x="1" y="6102"/>
                      <a:pt x="342" y="7900"/>
                    </a:cubicBezTo>
                    <a:cubicBezTo>
                      <a:pt x="1063" y="8457"/>
                      <a:pt x="1951" y="9178"/>
                      <a:pt x="2943" y="9704"/>
                    </a:cubicBezTo>
                    <a:cubicBezTo>
                      <a:pt x="3630" y="10071"/>
                      <a:pt x="4384" y="10349"/>
                      <a:pt x="5164" y="10373"/>
                    </a:cubicBezTo>
                    <a:cubicBezTo>
                      <a:pt x="5202" y="10374"/>
                      <a:pt x="5240" y="10374"/>
                      <a:pt x="5277" y="10374"/>
                    </a:cubicBezTo>
                    <a:cubicBezTo>
                      <a:pt x="6852" y="10374"/>
                      <a:pt x="8272" y="9357"/>
                      <a:pt x="9311" y="8166"/>
                    </a:cubicBezTo>
                    <a:cubicBezTo>
                      <a:pt x="10226" y="7116"/>
                      <a:pt x="10950" y="5903"/>
                      <a:pt x="11434" y="4598"/>
                    </a:cubicBezTo>
                    <a:cubicBezTo>
                      <a:pt x="11953" y="3200"/>
                      <a:pt x="12215" y="1671"/>
                      <a:pt x="13092" y="461"/>
                    </a:cubicBezTo>
                    <a:lnTo>
                      <a:pt x="13092" y="461"/>
                    </a:lnTo>
                    <a:cubicBezTo>
                      <a:pt x="12785" y="500"/>
                      <a:pt x="12479" y="516"/>
                      <a:pt x="12172" y="516"/>
                    </a:cubicBezTo>
                    <a:cubicBezTo>
                      <a:pt x="10446" y="516"/>
                      <a:pt x="8712" y="1"/>
                      <a:pt x="6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8"/>
              <p:cNvSpPr/>
              <p:nvPr/>
            </p:nvSpPr>
            <p:spPr>
              <a:xfrm>
                <a:off x="1157775" y="1805550"/>
                <a:ext cx="264275" cy="130550"/>
              </a:xfrm>
              <a:custGeom>
                <a:avLst/>
                <a:gdLst/>
                <a:ahLst/>
                <a:cxnLst/>
                <a:rect l="l" t="t" r="r" b="b"/>
                <a:pathLst>
                  <a:path w="10571" h="5222" extrusionOk="0">
                    <a:moveTo>
                      <a:pt x="10571" y="1"/>
                    </a:moveTo>
                    <a:lnTo>
                      <a:pt x="10571" y="1"/>
                    </a:lnTo>
                    <a:cubicBezTo>
                      <a:pt x="10197" y="292"/>
                      <a:pt x="9798" y="552"/>
                      <a:pt x="9380" y="778"/>
                    </a:cubicBezTo>
                    <a:cubicBezTo>
                      <a:pt x="9330" y="804"/>
                      <a:pt x="9272" y="830"/>
                      <a:pt x="9218" y="830"/>
                    </a:cubicBezTo>
                    <a:cubicBezTo>
                      <a:pt x="9190" y="830"/>
                      <a:pt x="9162" y="822"/>
                      <a:pt x="9138" y="804"/>
                    </a:cubicBezTo>
                    <a:cubicBezTo>
                      <a:pt x="9086" y="765"/>
                      <a:pt x="9077" y="691"/>
                      <a:pt x="9037" y="641"/>
                    </a:cubicBezTo>
                    <a:cubicBezTo>
                      <a:pt x="8999" y="592"/>
                      <a:pt x="8946" y="573"/>
                      <a:pt x="8887" y="573"/>
                    </a:cubicBezTo>
                    <a:cubicBezTo>
                      <a:pt x="8797" y="573"/>
                      <a:pt x="8695" y="616"/>
                      <a:pt x="8613" y="661"/>
                    </a:cubicBezTo>
                    <a:cubicBezTo>
                      <a:pt x="8273" y="857"/>
                      <a:pt x="7931" y="1050"/>
                      <a:pt x="7588" y="1246"/>
                    </a:cubicBezTo>
                    <a:cubicBezTo>
                      <a:pt x="7549" y="1269"/>
                      <a:pt x="7508" y="1293"/>
                      <a:pt x="7463" y="1294"/>
                    </a:cubicBezTo>
                    <a:cubicBezTo>
                      <a:pt x="7460" y="1294"/>
                      <a:pt x="7457" y="1294"/>
                      <a:pt x="7454" y="1294"/>
                    </a:cubicBezTo>
                    <a:cubicBezTo>
                      <a:pt x="7338" y="1294"/>
                      <a:pt x="7264" y="1161"/>
                      <a:pt x="7250" y="1046"/>
                    </a:cubicBezTo>
                    <a:cubicBezTo>
                      <a:pt x="7225" y="830"/>
                      <a:pt x="7294" y="567"/>
                      <a:pt x="7134" y="420"/>
                    </a:cubicBezTo>
                    <a:cubicBezTo>
                      <a:pt x="7076" y="367"/>
                      <a:pt x="6998" y="343"/>
                      <a:pt x="6918" y="343"/>
                    </a:cubicBezTo>
                    <a:cubicBezTo>
                      <a:pt x="6859" y="343"/>
                      <a:pt x="6799" y="356"/>
                      <a:pt x="6745" y="379"/>
                    </a:cubicBezTo>
                    <a:cubicBezTo>
                      <a:pt x="6620" y="433"/>
                      <a:pt x="6519" y="531"/>
                      <a:pt x="6421" y="629"/>
                    </a:cubicBezTo>
                    <a:cubicBezTo>
                      <a:pt x="6095" y="957"/>
                      <a:pt x="5766" y="1284"/>
                      <a:pt x="5441" y="1611"/>
                    </a:cubicBezTo>
                    <a:cubicBezTo>
                      <a:pt x="5396" y="1656"/>
                      <a:pt x="5347" y="1703"/>
                      <a:pt x="5286" y="1716"/>
                    </a:cubicBezTo>
                    <a:cubicBezTo>
                      <a:pt x="5274" y="1719"/>
                      <a:pt x="5262" y="1720"/>
                      <a:pt x="5251" y="1720"/>
                    </a:cubicBezTo>
                    <a:cubicBezTo>
                      <a:pt x="5188" y="1720"/>
                      <a:pt x="5126" y="1692"/>
                      <a:pt x="5066" y="1676"/>
                    </a:cubicBezTo>
                    <a:cubicBezTo>
                      <a:pt x="5029" y="1667"/>
                      <a:pt x="4992" y="1663"/>
                      <a:pt x="4956" y="1663"/>
                    </a:cubicBezTo>
                    <a:cubicBezTo>
                      <a:pt x="4741" y="1663"/>
                      <a:pt x="4534" y="1807"/>
                      <a:pt x="4373" y="1961"/>
                    </a:cubicBezTo>
                    <a:cubicBezTo>
                      <a:pt x="4184" y="2142"/>
                      <a:pt x="4001" y="2356"/>
                      <a:pt x="3748" y="2423"/>
                    </a:cubicBezTo>
                    <a:cubicBezTo>
                      <a:pt x="3717" y="2431"/>
                      <a:pt x="3684" y="2437"/>
                      <a:pt x="3650" y="2437"/>
                    </a:cubicBezTo>
                    <a:cubicBezTo>
                      <a:pt x="3619" y="2437"/>
                      <a:pt x="3588" y="2431"/>
                      <a:pt x="3560" y="2418"/>
                    </a:cubicBezTo>
                    <a:cubicBezTo>
                      <a:pt x="3410" y="2352"/>
                      <a:pt x="3407" y="2126"/>
                      <a:pt x="3276" y="2028"/>
                    </a:cubicBezTo>
                    <a:cubicBezTo>
                      <a:pt x="3234" y="1997"/>
                      <a:pt x="3189" y="1984"/>
                      <a:pt x="3144" y="1984"/>
                    </a:cubicBezTo>
                    <a:cubicBezTo>
                      <a:pt x="2990" y="1984"/>
                      <a:pt x="2826" y="2134"/>
                      <a:pt x="2721" y="2273"/>
                    </a:cubicBezTo>
                    <a:cubicBezTo>
                      <a:pt x="2519" y="2541"/>
                      <a:pt x="2314" y="2810"/>
                      <a:pt x="2146" y="3100"/>
                    </a:cubicBezTo>
                    <a:cubicBezTo>
                      <a:pt x="2069" y="3231"/>
                      <a:pt x="1997" y="3370"/>
                      <a:pt x="1879" y="3463"/>
                    </a:cubicBezTo>
                    <a:cubicBezTo>
                      <a:pt x="1807" y="3521"/>
                      <a:pt x="1714" y="3557"/>
                      <a:pt x="1625" y="3557"/>
                    </a:cubicBezTo>
                    <a:cubicBezTo>
                      <a:pt x="1565" y="3557"/>
                      <a:pt x="1508" y="3541"/>
                      <a:pt x="1459" y="3504"/>
                    </a:cubicBezTo>
                    <a:cubicBezTo>
                      <a:pt x="1312" y="3391"/>
                      <a:pt x="1333" y="3174"/>
                      <a:pt x="1309" y="2992"/>
                    </a:cubicBezTo>
                    <a:cubicBezTo>
                      <a:pt x="1291" y="2841"/>
                      <a:pt x="1167" y="2672"/>
                      <a:pt x="1038" y="2672"/>
                    </a:cubicBezTo>
                    <a:cubicBezTo>
                      <a:pt x="1010" y="2672"/>
                      <a:pt x="982" y="2680"/>
                      <a:pt x="955" y="2698"/>
                    </a:cubicBezTo>
                    <a:cubicBezTo>
                      <a:pt x="904" y="2731"/>
                      <a:pt x="876" y="2786"/>
                      <a:pt x="850" y="2841"/>
                    </a:cubicBezTo>
                    <a:cubicBezTo>
                      <a:pt x="491" y="3590"/>
                      <a:pt x="207" y="4374"/>
                      <a:pt x="1" y="5179"/>
                    </a:cubicBezTo>
                    <a:cubicBezTo>
                      <a:pt x="97" y="5209"/>
                      <a:pt x="203" y="5221"/>
                      <a:pt x="315" y="5221"/>
                    </a:cubicBezTo>
                    <a:cubicBezTo>
                      <a:pt x="481" y="5221"/>
                      <a:pt x="661" y="5195"/>
                      <a:pt x="840" y="5167"/>
                    </a:cubicBezTo>
                    <a:cubicBezTo>
                      <a:pt x="1050" y="5135"/>
                      <a:pt x="1294" y="5081"/>
                      <a:pt x="1377" y="4886"/>
                    </a:cubicBezTo>
                    <a:cubicBezTo>
                      <a:pt x="1402" y="4831"/>
                      <a:pt x="1412" y="4766"/>
                      <a:pt x="1457" y="4727"/>
                    </a:cubicBezTo>
                    <a:cubicBezTo>
                      <a:pt x="1493" y="4697"/>
                      <a:pt x="1541" y="4689"/>
                      <a:pt x="1590" y="4689"/>
                    </a:cubicBezTo>
                    <a:cubicBezTo>
                      <a:pt x="1607" y="4689"/>
                      <a:pt x="1624" y="4690"/>
                      <a:pt x="1641" y="4691"/>
                    </a:cubicBezTo>
                    <a:cubicBezTo>
                      <a:pt x="1980" y="4713"/>
                      <a:pt x="2318" y="4732"/>
                      <a:pt x="2657" y="4753"/>
                    </a:cubicBezTo>
                    <a:cubicBezTo>
                      <a:pt x="2727" y="4758"/>
                      <a:pt x="2799" y="4763"/>
                      <a:pt x="2870" y="4763"/>
                    </a:cubicBezTo>
                    <a:cubicBezTo>
                      <a:pt x="2996" y="4763"/>
                      <a:pt x="3121" y="4748"/>
                      <a:pt x="3237" y="4696"/>
                    </a:cubicBezTo>
                    <a:cubicBezTo>
                      <a:pt x="3415" y="4615"/>
                      <a:pt x="3558" y="4412"/>
                      <a:pt x="3499" y="4224"/>
                    </a:cubicBezTo>
                    <a:cubicBezTo>
                      <a:pt x="3438" y="4036"/>
                      <a:pt x="3199" y="3871"/>
                      <a:pt x="3293" y="3697"/>
                    </a:cubicBezTo>
                    <a:cubicBezTo>
                      <a:pt x="3319" y="3651"/>
                      <a:pt x="3364" y="3619"/>
                      <a:pt x="3410" y="3596"/>
                    </a:cubicBezTo>
                    <a:cubicBezTo>
                      <a:pt x="3505" y="3549"/>
                      <a:pt x="3609" y="3535"/>
                      <a:pt x="3715" y="3535"/>
                    </a:cubicBezTo>
                    <a:cubicBezTo>
                      <a:pt x="3790" y="3535"/>
                      <a:pt x="3865" y="3542"/>
                      <a:pt x="3939" y="3550"/>
                    </a:cubicBezTo>
                    <a:cubicBezTo>
                      <a:pt x="4035" y="3562"/>
                      <a:pt x="4134" y="3575"/>
                      <a:pt x="4231" y="3575"/>
                    </a:cubicBezTo>
                    <a:cubicBezTo>
                      <a:pt x="4313" y="3575"/>
                      <a:pt x="4394" y="3565"/>
                      <a:pt x="4472" y="3538"/>
                    </a:cubicBezTo>
                    <a:cubicBezTo>
                      <a:pt x="4641" y="3478"/>
                      <a:pt x="4786" y="3305"/>
                      <a:pt x="4746" y="3130"/>
                    </a:cubicBezTo>
                    <a:lnTo>
                      <a:pt x="4746" y="3130"/>
                    </a:lnTo>
                    <a:cubicBezTo>
                      <a:pt x="5152" y="3166"/>
                      <a:pt x="5541" y="3439"/>
                      <a:pt x="5931" y="3439"/>
                    </a:cubicBezTo>
                    <a:cubicBezTo>
                      <a:pt x="6003" y="3439"/>
                      <a:pt x="6074" y="3430"/>
                      <a:pt x="6145" y="3409"/>
                    </a:cubicBezTo>
                    <a:cubicBezTo>
                      <a:pt x="6212" y="3388"/>
                      <a:pt x="6282" y="3351"/>
                      <a:pt x="6305" y="3286"/>
                    </a:cubicBezTo>
                    <a:cubicBezTo>
                      <a:pt x="6369" y="3114"/>
                      <a:pt x="6076" y="2995"/>
                      <a:pt x="6076" y="2812"/>
                    </a:cubicBezTo>
                    <a:cubicBezTo>
                      <a:pt x="6076" y="2647"/>
                      <a:pt x="6293" y="2590"/>
                      <a:pt x="6458" y="2590"/>
                    </a:cubicBezTo>
                    <a:cubicBezTo>
                      <a:pt x="6460" y="2590"/>
                      <a:pt x="6462" y="2590"/>
                      <a:pt x="6464" y="2590"/>
                    </a:cubicBezTo>
                    <a:cubicBezTo>
                      <a:pt x="6825" y="2595"/>
                      <a:pt x="7196" y="2635"/>
                      <a:pt x="7558" y="2635"/>
                    </a:cubicBezTo>
                    <a:cubicBezTo>
                      <a:pt x="7933" y="2635"/>
                      <a:pt x="8298" y="2593"/>
                      <a:pt x="8632" y="2425"/>
                    </a:cubicBezTo>
                    <a:cubicBezTo>
                      <a:pt x="8681" y="2402"/>
                      <a:pt x="8739" y="2358"/>
                      <a:pt x="8721" y="2303"/>
                    </a:cubicBezTo>
                    <a:cubicBezTo>
                      <a:pt x="8711" y="2264"/>
                      <a:pt x="8664" y="2245"/>
                      <a:pt x="8623" y="2235"/>
                    </a:cubicBezTo>
                    <a:cubicBezTo>
                      <a:pt x="8482" y="2195"/>
                      <a:pt x="8339" y="2156"/>
                      <a:pt x="8200" y="2116"/>
                    </a:cubicBezTo>
                    <a:cubicBezTo>
                      <a:pt x="8700" y="1888"/>
                      <a:pt x="9204" y="1659"/>
                      <a:pt x="9641" y="1323"/>
                    </a:cubicBezTo>
                    <a:cubicBezTo>
                      <a:pt x="10076" y="988"/>
                      <a:pt x="10444" y="536"/>
                      <a:pt x="105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8"/>
              <p:cNvSpPr/>
              <p:nvPr/>
            </p:nvSpPr>
            <p:spPr>
              <a:xfrm>
                <a:off x="1188225" y="1829700"/>
                <a:ext cx="487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645" extrusionOk="0">
                    <a:moveTo>
                      <a:pt x="1240" y="0"/>
                    </a:moveTo>
                    <a:cubicBezTo>
                      <a:pt x="1216" y="0"/>
                      <a:pt x="1193" y="16"/>
                      <a:pt x="1175" y="34"/>
                    </a:cubicBezTo>
                    <a:cubicBezTo>
                      <a:pt x="1046" y="156"/>
                      <a:pt x="977" y="329"/>
                      <a:pt x="850" y="455"/>
                    </a:cubicBezTo>
                    <a:cubicBezTo>
                      <a:pt x="829" y="474"/>
                      <a:pt x="808" y="492"/>
                      <a:pt x="782" y="495"/>
                    </a:cubicBezTo>
                    <a:cubicBezTo>
                      <a:pt x="779" y="495"/>
                      <a:pt x="776" y="496"/>
                      <a:pt x="774" y="496"/>
                    </a:cubicBezTo>
                    <a:cubicBezTo>
                      <a:pt x="717" y="496"/>
                      <a:pt x="684" y="426"/>
                      <a:pt x="681" y="368"/>
                    </a:cubicBezTo>
                    <a:cubicBezTo>
                      <a:pt x="677" y="308"/>
                      <a:pt x="685" y="239"/>
                      <a:pt x="645" y="192"/>
                    </a:cubicBezTo>
                    <a:cubicBezTo>
                      <a:pt x="624" y="170"/>
                      <a:pt x="593" y="160"/>
                      <a:pt x="561" y="160"/>
                    </a:cubicBezTo>
                    <a:cubicBezTo>
                      <a:pt x="528" y="160"/>
                      <a:pt x="494" y="171"/>
                      <a:pt x="468" y="190"/>
                    </a:cubicBezTo>
                    <a:cubicBezTo>
                      <a:pt x="416" y="227"/>
                      <a:pt x="386" y="289"/>
                      <a:pt x="360" y="348"/>
                    </a:cubicBezTo>
                    <a:cubicBezTo>
                      <a:pt x="63" y="1027"/>
                      <a:pt x="15" y="1801"/>
                      <a:pt x="151" y="2529"/>
                    </a:cubicBezTo>
                    <a:cubicBezTo>
                      <a:pt x="81" y="2440"/>
                      <a:pt x="43" y="2408"/>
                      <a:pt x="27" y="2408"/>
                    </a:cubicBezTo>
                    <a:cubicBezTo>
                      <a:pt x="1" y="2408"/>
                      <a:pt x="43" y="2503"/>
                      <a:pt x="116" y="2561"/>
                    </a:cubicBezTo>
                    <a:cubicBezTo>
                      <a:pt x="191" y="2620"/>
                      <a:pt x="287" y="2645"/>
                      <a:pt x="384" y="2645"/>
                    </a:cubicBezTo>
                    <a:cubicBezTo>
                      <a:pt x="434" y="2645"/>
                      <a:pt x="485" y="2638"/>
                      <a:pt x="533" y="2626"/>
                    </a:cubicBezTo>
                    <a:cubicBezTo>
                      <a:pt x="837" y="2546"/>
                      <a:pt x="1057" y="2285"/>
                      <a:pt x="1230" y="2023"/>
                    </a:cubicBezTo>
                    <a:cubicBezTo>
                      <a:pt x="1539" y="1559"/>
                      <a:pt x="1771" y="1043"/>
                      <a:pt x="1924" y="507"/>
                    </a:cubicBezTo>
                    <a:cubicBezTo>
                      <a:pt x="1951" y="413"/>
                      <a:pt x="1949" y="275"/>
                      <a:pt x="1851" y="257"/>
                    </a:cubicBezTo>
                    <a:cubicBezTo>
                      <a:pt x="1846" y="256"/>
                      <a:pt x="1841" y="256"/>
                      <a:pt x="1836" y="256"/>
                    </a:cubicBezTo>
                    <a:cubicBezTo>
                      <a:pt x="1797" y="256"/>
                      <a:pt x="1761" y="279"/>
                      <a:pt x="1729" y="301"/>
                    </a:cubicBezTo>
                    <a:cubicBezTo>
                      <a:pt x="1578" y="406"/>
                      <a:pt x="1431" y="514"/>
                      <a:pt x="1288" y="629"/>
                    </a:cubicBezTo>
                    <a:cubicBezTo>
                      <a:pt x="1294" y="456"/>
                      <a:pt x="1297" y="283"/>
                      <a:pt x="1302" y="110"/>
                    </a:cubicBezTo>
                    <a:cubicBezTo>
                      <a:pt x="1302" y="67"/>
                      <a:pt x="1297" y="12"/>
                      <a:pt x="1255" y="2"/>
                    </a:cubicBezTo>
                    <a:cubicBezTo>
                      <a:pt x="1250" y="1"/>
                      <a:pt x="1245" y="0"/>
                      <a:pt x="1240" y="0"/>
                    </a:cubicBezTo>
                    <a:close/>
                  </a:path>
                </a:pathLst>
              </a:custGeom>
              <a:solidFill>
                <a:srgbClr val="2C4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8"/>
              <p:cNvSpPr/>
              <p:nvPr/>
            </p:nvSpPr>
            <p:spPr>
              <a:xfrm>
                <a:off x="1246400" y="1790475"/>
                <a:ext cx="57125" cy="7822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3129" extrusionOk="0">
                    <a:moveTo>
                      <a:pt x="15" y="3112"/>
                    </a:moveTo>
                    <a:lnTo>
                      <a:pt x="15" y="3112"/>
                    </a:lnTo>
                    <a:cubicBezTo>
                      <a:pt x="3" y="3118"/>
                      <a:pt x="0" y="3122"/>
                      <a:pt x="15" y="3122"/>
                    </a:cubicBezTo>
                    <a:cubicBezTo>
                      <a:pt x="15" y="3119"/>
                      <a:pt x="15" y="3115"/>
                      <a:pt x="15" y="3112"/>
                    </a:cubicBezTo>
                    <a:close/>
                    <a:moveTo>
                      <a:pt x="1643" y="0"/>
                    </a:moveTo>
                    <a:cubicBezTo>
                      <a:pt x="1617" y="0"/>
                      <a:pt x="1590" y="13"/>
                      <a:pt x="1566" y="29"/>
                    </a:cubicBezTo>
                    <a:cubicBezTo>
                      <a:pt x="1369" y="157"/>
                      <a:pt x="1276" y="396"/>
                      <a:pt x="1107" y="559"/>
                    </a:cubicBezTo>
                    <a:cubicBezTo>
                      <a:pt x="1084" y="581"/>
                      <a:pt x="1056" y="603"/>
                      <a:pt x="1026" y="603"/>
                    </a:cubicBezTo>
                    <a:cubicBezTo>
                      <a:pt x="1024" y="603"/>
                      <a:pt x="1022" y="603"/>
                      <a:pt x="1021" y="603"/>
                    </a:cubicBezTo>
                    <a:cubicBezTo>
                      <a:pt x="905" y="591"/>
                      <a:pt x="992" y="360"/>
                      <a:pt x="887" y="309"/>
                    </a:cubicBezTo>
                    <a:cubicBezTo>
                      <a:pt x="247" y="1071"/>
                      <a:pt x="102" y="2120"/>
                      <a:pt x="15" y="3112"/>
                    </a:cubicBezTo>
                    <a:lnTo>
                      <a:pt x="15" y="3112"/>
                    </a:lnTo>
                    <a:cubicBezTo>
                      <a:pt x="38" y="3101"/>
                      <a:pt x="95" y="3086"/>
                      <a:pt x="146" y="3086"/>
                    </a:cubicBezTo>
                    <a:cubicBezTo>
                      <a:pt x="150" y="3086"/>
                      <a:pt x="155" y="3086"/>
                      <a:pt x="159" y="3086"/>
                    </a:cubicBezTo>
                    <a:cubicBezTo>
                      <a:pt x="236" y="3095"/>
                      <a:pt x="312" y="3129"/>
                      <a:pt x="388" y="3129"/>
                    </a:cubicBezTo>
                    <a:cubicBezTo>
                      <a:pt x="394" y="3129"/>
                      <a:pt x="399" y="3128"/>
                      <a:pt x="405" y="3128"/>
                    </a:cubicBezTo>
                    <a:cubicBezTo>
                      <a:pt x="548" y="3119"/>
                      <a:pt x="653" y="2991"/>
                      <a:pt x="721" y="2866"/>
                    </a:cubicBezTo>
                    <a:cubicBezTo>
                      <a:pt x="790" y="2739"/>
                      <a:pt x="848" y="2596"/>
                      <a:pt x="967" y="2520"/>
                    </a:cubicBezTo>
                    <a:cubicBezTo>
                      <a:pt x="994" y="2503"/>
                      <a:pt x="1023" y="2491"/>
                      <a:pt x="1052" y="2491"/>
                    </a:cubicBezTo>
                    <a:cubicBezTo>
                      <a:pt x="1061" y="2491"/>
                      <a:pt x="1071" y="2492"/>
                      <a:pt x="1080" y="2495"/>
                    </a:cubicBezTo>
                    <a:cubicBezTo>
                      <a:pt x="1117" y="2510"/>
                      <a:pt x="1139" y="2548"/>
                      <a:pt x="1169" y="2572"/>
                    </a:cubicBezTo>
                    <a:cubicBezTo>
                      <a:pt x="1196" y="2592"/>
                      <a:pt x="1224" y="2600"/>
                      <a:pt x="1254" y="2600"/>
                    </a:cubicBezTo>
                    <a:cubicBezTo>
                      <a:pt x="1350" y="2600"/>
                      <a:pt x="1453" y="2506"/>
                      <a:pt x="1515" y="2416"/>
                    </a:cubicBezTo>
                    <a:cubicBezTo>
                      <a:pt x="1865" y="1911"/>
                      <a:pt x="2123" y="1341"/>
                      <a:pt x="2268" y="744"/>
                    </a:cubicBezTo>
                    <a:cubicBezTo>
                      <a:pt x="2276" y="706"/>
                      <a:pt x="2285" y="665"/>
                      <a:pt x="2275" y="627"/>
                    </a:cubicBezTo>
                    <a:cubicBezTo>
                      <a:pt x="2255" y="562"/>
                      <a:pt x="2191" y="535"/>
                      <a:pt x="2119" y="535"/>
                    </a:cubicBezTo>
                    <a:cubicBezTo>
                      <a:pt x="2069" y="535"/>
                      <a:pt x="2016" y="548"/>
                      <a:pt x="1973" y="571"/>
                    </a:cubicBezTo>
                    <a:cubicBezTo>
                      <a:pt x="1879" y="620"/>
                      <a:pt x="1786" y="696"/>
                      <a:pt x="1685" y="696"/>
                    </a:cubicBezTo>
                    <a:cubicBezTo>
                      <a:pt x="1673" y="696"/>
                      <a:pt x="1662" y="695"/>
                      <a:pt x="1651" y="693"/>
                    </a:cubicBezTo>
                    <a:cubicBezTo>
                      <a:pt x="1672" y="516"/>
                      <a:pt x="1695" y="336"/>
                      <a:pt x="1717" y="157"/>
                    </a:cubicBezTo>
                    <a:cubicBezTo>
                      <a:pt x="1724" y="99"/>
                      <a:pt x="1721" y="23"/>
                      <a:pt x="1666" y="4"/>
                    </a:cubicBezTo>
                    <a:cubicBezTo>
                      <a:pt x="1659" y="2"/>
                      <a:pt x="1651" y="0"/>
                      <a:pt x="1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8"/>
              <p:cNvSpPr/>
              <p:nvPr/>
            </p:nvSpPr>
            <p:spPr>
              <a:xfrm>
                <a:off x="1331425" y="1766300"/>
                <a:ext cx="630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3150" extrusionOk="0">
                    <a:moveTo>
                      <a:pt x="1793" y="1"/>
                    </a:moveTo>
                    <a:cubicBezTo>
                      <a:pt x="1551" y="1"/>
                      <a:pt x="1330" y="146"/>
                      <a:pt x="1148" y="305"/>
                    </a:cubicBezTo>
                    <a:cubicBezTo>
                      <a:pt x="579" y="807"/>
                      <a:pt x="198" y="1518"/>
                      <a:pt x="98" y="2269"/>
                    </a:cubicBezTo>
                    <a:lnTo>
                      <a:pt x="98" y="2269"/>
                    </a:lnTo>
                    <a:cubicBezTo>
                      <a:pt x="90" y="2270"/>
                      <a:pt x="60" y="2336"/>
                      <a:pt x="41" y="2407"/>
                    </a:cubicBezTo>
                    <a:cubicBezTo>
                      <a:pt x="1" y="2544"/>
                      <a:pt x="10" y="2710"/>
                      <a:pt x="113" y="2811"/>
                    </a:cubicBezTo>
                    <a:cubicBezTo>
                      <a:pt x="155" y="2851"/>
                      <a:pt x="215" y="2871"/>
                      <a:pt x="274" y="2871"/>
                    </a:cubicBezTo>
                    <a:cubicBezTo>
                      <a:pt x="335" y="2871"/>
                      <a:pt x="396" y="2849"/>
                      <a:pt x="434" y="2806"/>
                    </a:cubicBezTo>
                    <a:lnTo>
                      <a:pt x="434" y="2806"/>
                    </a:lnTo>
                    <a:cubicBezTo>
                      <a:pt x="383" y="2912"/>
                      <a:pt x="364" y="3031"/>
                      <a:pt x="380" y="3148"/>
                    </a:cubicBezTo>
                    <a:cubicBezTo>
                      <a:pt x="400" y="3149"/>
                      <a:pt x="420" y="3150"/>
                      <a:pt x="441" y="3150"/>
                    </a:cubicBezTo>
                    <a:cubicBezTo>
                      <a:pt x="697" y="3150"/>
                      <a:pt x="949" y="3042"/>
                      <a:pt x="1158" y="2890"/>
                    </a:cubicBezTo>
                    <a:cubicBezTo>
                      <a:pt x="1383" y="2724"/>
                      <a:pt x="1566" y="2509"/>
                      <a:pt x="1746" y="2297"/>
                    </a:cubicBezTo>
                    <a:cubicBezTo>
                      <a:pt x="2041" y="1952"/>
                      <a:pt x="2339" y="1598"/>
                      <a:pt x="2497" y="1173"/>
                    </a:cubicBezTo>
                    <a:cubicBezTo>
                      <a:pt x="2510" y="1137"/>
                      <a:pt x="2522" y="1098"/>
                      <a:pt x="2508" y="1065"/>
                    </a:cubicBezTo>
                    <a:cubicBezTo>
                      <a:pt x="2489" y="1022"/>
                      <a:pt x="2439" y="1009"/>
                      <a:pt x="2391" y="1009"/>
                    </a:cubicBezTo>
                    <a:cubicBezTo>
                      <a:pt x="2377" y="1009"/>
                      <a:pt x="2364" y="1010"/>
                      <a:pt x="2352" y="1012"/>
                    </a:cubicBezTo>
                    <a:cubicBezTo>
                      <a:pt x="2226" y="1028"/>
                      <a:pt x="2104" y="1062"/>
                      <a:pt x="1989" y="1114"/>
                    </a:cubicBezTo>
                    <a:cubicBezTo>
                      <a:pt x="2105" y="912"/>
                      <a:pt x="2185" y="689"/>
                      <a:pt x="2221" y="461"/>
                    </a:cubicBezTo>
                    <a:lnTo>
                      <a:pt x="2221" y="461"/>
                    </a:lnTo>
                    <a:cubicBezTo>
                      <a:pt x="1963" y="481"/>
                      <a:pt x="1754" y="667"/>
                      <a:pt x="1565" y="845"/>
                    </a:cubicBezTo>
                    <a:lnTo>
                      <a:pt x="1814" y="1"/>
                    </a:lnTo>
                    <a:cubicBezTo>
                      <a:pt x="1807" y="1"/>
                      <a:pt x="1800" y="1"/>
                      <a:pt x="17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8"/>
              <p:cNvSpPr/>
              <p:nvPr/>
            </p:nvSpPr>
            <p:spPr>
              <a:xfrm>
                <a:off x="1308325" y="1866300"/>
                <a:ext cx="67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1537" extrusionOk="0">
                    <a:moveTo>
                      <a:pt x="489" y="1"/>
                    </a:moveTo>
                    <a:cubicBezTo>
                      <a:pt x="475" y="1"/>
                      <a:pt x="462" y="1"/>
                      <a:pt x="448" y="1"/>
                    </a:cubicBezTo>
                    <a:cubicBezTo>
                      <a:pt x="307" y="3"/>
                      <a:pt x="134" y="43"/>
                      <a:pt x="96" y="180"/>
                    </a:cubicBezTo>
                    <a:cubicBezTo>
                      <a:pt x="66" y="295"/>
                      <a:pt x="158" y="411"/>
                      <a:pt x="260" y="474"/>
                    </a:cubicBezTo>
                    <a:cubicBezTo>
                      <a:pt x="363" y="536"/>
                      <a:pt x="484" y="571"/>
                      <a:pt x="572" y="654"/>
                    </a:cubicBezTo>
                    <a:cubicBezTo>
                      <a:pt x="564" y="655"/>
                      <a:pt x="556" y="655"/>
                      <a:pt x="548" y="655"/>
                    </a:cubicBezTo>
                    <a:cubicBezTo>
                      <a:pt x="469" y="655"/>
                      <a:pt x="391" y="617"/>
                      <a:pt x="314" y="592"/>
                    </a:cubicBezTo>
                    <a:cubicBezTo>
                      <a:pt x="279" y="581"/>
                      <a:pt x="240" y="573"/>
                      <a:pt x="202" y="573"/>
                    </a:cubicBezTo>
                    <a:cubicBezTo>
                      <a:pt x="150" y="573"/>
                      <a:pt x="99" y="588"/>
                      <a:pt x="66" y="628"/>
                    </a:cubicBezTo>
                    <a:cubicBezTo>
                      <a:pt x="1" y="706"/>
                      <a:pt x="41" y="826"/>
                      <a:pt x="111" y="898"/>
                    </a:cubicBezTo>
                    <a:cubicBezTo>
                      <a:pt x="178" y="970"/>
                      <a:pt x="272" y="1019"/>
                      <a:pt x="334" y="1098"/>
                    </a:cubicBezTo>
                    <a:cubicBezTo>
                      <a:pt x="331" y="1098"/>
                      <a:pt x="328" y="1098"/>
                      <a:pt x="326" y="1098"/>
                    </a:cubicBezTo>
                    <a:cubicBezTo>
                      <a:pt x="245" y="1098"/>
                      <a:pt x="207" y="1220"/>
                      <a:pt x="256" y="1287"/>
                    </a:cubicBezTo>
                    <a:cubicBezTo>
                      <a:pt x="307" y="1358"/>
                      <a:pt x="399" y="1379"/>
                      <a:pt x="484" y="1395"/>
                    </a:cubicBezTo>
                    <a:cubicBezTo>
                      <a:pt x="750" y="1448"/>
                      <a:pt x="1017" y="1502"/>
                      <a:pt x="1287" y="1523"/>
                    </a:cubicBezTo>
                    <a:cubicBezTo>
                      <a:pt x="1391" y="1532"/>
                      <a:pt x="1495" y="1537"/>
                      <a:pt x="1600" y="1537"/>
                    </a:cubicBezTo>
                    <a:cubicBezTo>
                      <a:pt x="1831" y="1537"/>
                      <a:pt x="2062" y="1515"/>
                      <a:pt x="2288" y="1471"/>
                    </a:cubicBezTo>
                    <a:cubicBezTo>
                      <a:pt x="2326" y="1464"/>
                      <a:pt x="2368" y="1456"/>
                      <a:pt x="2394" y="1427"/>
                    </a:cubicBezTo>
                    <a:cubicBezTo>
                      <a:pt x="2448" y="1365"/>
                      <a:pt x="2402" y="1265"/>
                      <a:pt x="2345" y="1208"/>
                    </a:cubicBezTo>
                    <a:cubicBezTo>
                      <a:pt x="2287" y="1149"/>
                      <a:pt x="2211" y="1090"/>
                      <a:pt x="2211" y="1009"/>
                    </a:cubicBezTo>
                    <a:cubicBezTo>
                      <a:pt x="2211" y="917"/>
                      <a:pt x="2303" y="855"/>
                      <a:pt x="2389" y="824"/>
                    </a:cubicBezTo>
                    <a:cubicBezTo>
                      <a:pt x="2476" y="794"/>
                      <a:pt x="2574" y="777"/>
                      <a:pt x="2632" y="705"/>
                    </a:cubicBezTo>
                    <a:cubicBezTo>
                      <a:pt x="2701" y="615"/>
                      <a:pt x="2678" y="478"/>
                      <a:pt x="2607" y="390"/>
                    </a:cubicBezTo>
                    <a:cubicBezTo>
                      <a:pt x="2538" y="305"/>
                      <a:pt x="2431" y="255"/>
                      <a:pt x="2425" y="249"/>
                    </a:cubicBezTo>
                    <a:cubicBezTo>
                      <a:pt x="2015" y="190"/>
                      <a:pt x="1602" y="130"/>
                      <a:pt x="1192" y="69"/>
                    </a:cubicBezTo>
                    <a:cubicBezTo>
                      <a:pt x="959" y="35"/>
                      <a:pt x="726" y="1"/>
                      <a:pt x="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8"/>
              <p:cNvSpPr/>
              <p:nvPr/>
            </p:nvSpPr>
            <p:spPr>
              <a:xfrm>
                <a:off x="1234475" y="1889725"/>
                <a:ext cx="827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965" extrusionOk="0">
                    <a:moveTo>
                      <a:pt x="618" y="0"/>
                    </a:moveTo>
                    <a:cubicBezTo>
                      <a:pt x="532" y="0"/>
                      <a:pt x="448" y="14"/>
                      <a:pt x="369" y="50"/>
                    </a:cubicBezTo>
                    <a:cubicBezTo>
                      <a:pt x="330" y="67"/>
                      <a:pt x="290" y="93"/>
                      <a:pt x="270" y="131"/>
                    </a:cubicBezTo>
                    <a:cubicBezTo>
                      <a:pt x="216" y="238"/>
                      <a:pt x="332" y="347"/>
                      <a:pt x="432" y="411"/>
                    </a:cubicBezTo>
                    <a:cubicBezTo>
                      <a:pt x="410" y="418"/>
                      <a:pt x="388" y="421"/>
                      <a:pt x="365" y="421"/>
                    </a:cubicBezTo>
                    <a:cubicBezTo>
                      <a:pt x="315" y="421"/>
                      <a:pt x="264" y="407"/>
                      <a:pt x="212" y="399"/>
                    </a:cubicBezTo>
                    <a:cubicBezTo>
                      <a:pt x="200" y="397"/>
                      <a:pt x="188" y="397"/>
                      <a:pt x="176" y="397"/>
                    </a:cubicBezTo>
                    <a:cubicBezTo>
                      <a:pt x="111" y="397"/>
                      <a:pt x="42" y="420"/>
                      <a:pt x="23" y="478"/>
                    </a:cubicBezTo>
                    <a:cubicBezTo>
                      <a:pt x="0" y="553"/>
                      <a:pt x="71" y="620"/>
                      <a:pt x="131" y="666"/>
                    </a:cubicBezTo>
                    <a:cubicBezTo>
                      <a:pt x="223" y="735"/>
                      <a:pt x="313" y="803"/>
                      <a:pt x="405" y="873"/>
                    </a:cubicBezTo>
                    <a:cubicBezTo>
                      <a:pt x="332" y="1001"/>
                      <a:pt x="137" y="1076"/>
                      <a:pt x="161" y="1221"/>
                    </a:cubicBezTo>
                    <a:cubicBezTo>
                      <a:pt x="176" y="1298"/>
                      <a:pt x="251" y="1346"/>
                      <a:pt x="319" y="1382"/>
                    </a:cubicBezTo>
                    <a:cubicBezTo>
                      <a:pt x="872" y="1678"/>
                      <a:pt x="1477" y="1872"/>
                      <a:pt x="2099" y="1953"/>
                    </a:cubicBezTo>
                    <a:cubicBezTo>
                      <a:pt x="2144" y="1959"/>
                      <a:pt x="2190" y="1964"/>
                      <a:pt x="2236" y="1964"/>
                    </a:cubicBezTo>
                    <a:cubicBezTo>
                      <a:pt x="2287" y="1964"/>
                      <a:pt x="2337" y="1958"/>
                      <a:pt x="2384" y="1940"/>
                    </a:cubicBezTo>
                    <a:cubicBezTo>
                      <a:pt x="2474" y="1905"/>
                      <a:pt x="2550" y="1817"/>
                      <a:pt x="2537" y="1722"/>
                    </a:cubicBezTo>
                    <a:cubicBezTo>
                      <a:pt x="2531" y="1679"/>
                      <a:pt x="2507" y="1637"/>
                      <a:pt x="2508" y="1594"/>
                    </a:cubicBezTo>
                    <a:cubicBezTo>
                      <a:pt x="2511" y="1463"/>
                      <a:pt x="2694" y="1441"/>
                      <a:pt x="2821" y="1405"/>
                    </a:cubicBezTo>
                    <a:cubicBezTo>
                      <a:pt x="3050" y="1336"/>
                      <a:pt x="3201" y="1068"/>
                      <a:pt x="3310" y="865"/>
                    </a:cubicBezTo>
                    <a:cubicBezTo>
                      <a:pt x="2572" y="576"/>
                      <a:pt x="1822" y="317"/>
                      <a:pt x="1065" y="86"/>
                    </a:cubicBezTo>
                    <a:cubicBezTo>
                      <a:pt x="921" y="42"/>
                      <a:pt x="767" y="0"/>
                      <a:pt x="6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8"/>
              <p:cNvSpPr/>
              <p:nvPr/>
            </p:nvSpPr>
            <p:spPr>
              <a:xfrm>
                <a:off x="1192650" y="1921075"/>
                <a:ext cx="67325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266" extrusionOk="0">
                    <a:moveTo>
                      <a:pt x="277" y="0"/>
                    </a:moveTo>
                    <a:cubicBezTo>
                      <a:pt x="191" y="0"/>
                      <a:pt x="120" y="21"/>
                      <a:pt x="86" y="76"/>
                    </a:cubicBezTo>
                    <a:cubicBezTo>
                      <a:pt x="1" y="213"/>
                      <a:pt x="1" y="390"/>
                      <a:pt x="53" y="543"/>
                    </a:cubicBezTo>
                    <a:cubicBezTo>
                      <a:pt x="105" y="697"/>
                      <a:pt x="204" y="829"/>
                      <a:pt x="305" y="953"/>
                    </a:cubicBezTo>
                    <a:cubicBezTo>
                      <a:pt x="651" y="1376"/>
                      <a:pt x="1059" y="1753"/>
                      <a:pt x="1509" y="2064"/>
                    </a:cubicBezTo>
                    <a:cubicBezTo>
                      <a:pt x="1646" y="2158"/>
                      <a:pt x="1794" y="2250"/>
                      <a:pt x="1960" y="2264"/>
                    </a:cubicBezTo>
                    <a:cubicBezTo>
                      <a:pt x="1966" y="2265"/>
                      <a:pt x="1973" y="2265"/>
                      <a:pt x="1980" y="2265"/>
                    </a:cubicBezTo>
                    <a:cubicBezTo>
                      <a:pt x="2063" y="2265"/>
                      <a:pt x="2157" y="2225"/>
                      <a:pt x="2156" y="2145"/>
                    </a:cubicBezTo>
                    <a:cubicBezTo>
                      <a:pt x="2156" y="2100"/>
                      <a:pt x="2121" y="2062"/>
                      <a:pt x="2090" y="2028"/>
                    </a:cubicBezTo>
                    <a:cubicBezTo>
                      <a:pt x="1941" y="1874"/>
                      <a:pt x="1794" y="1719"/>
                      <a:pt x="1646" y="1565"/>
                    </a:cubicBezTo>
                    <a:lnTo>
                      <a:pt x="1646" y="1565"/>
                    </a:lnTo>
                    <a:cubicBezTo>
                      <a:pt x="1832" y="1593"/>
                      <a:pt x="1996" y="1704"/>
                      <a:pt x="2179" y="1738"/>
                    </a:cubicBezTo>
                    <a:cubicBezTo>
                      <a:pt x="2204" y="1743"/>
                      <a:pt x="2229" y="1745"/>
                      <a:pt x="2255" y="1745"/>
                    </a:cubicBezTo>
                    <a:cubicBezTo>
                      <a:pt x="2423" y="1745"/>
                      <a:pt x="2603" y="1650"/>
                      <a:pt x="2603" y="1487"/>
                    </a:cubicBezTo>
                    <a:cubicBezTo>
                      <a:pt x="2515" y="1408"/>
                      <a:pt x="2425" y="1327"/>
                      <a:pt x="2338" y="1248"/>
                    </a:cubicBezTo>
                    <a:lnTo>
                      <a:pt x="2338" y="1248"/>
                    </a:lnTo>
                    <a:cubicBezTo>
                      <a:pt x="2353" y="1250"/>
                      <a:pt x="2369" y="1250"/>
                      <a:pt x="2385" y="1250"/>
                    </a:cubicBezTo>
                    <a:cubicBezTo>
                      <a:pt x="2496" y="1250"/>
                      <a:pt x="2606" y="1211"/>
                      <a:pt x="2692" y="1141"/>
                    </a:cubicBezTo>
                    <a:cubicBezTo>
                      <a:pt x="2054" y="700"/>
                      <a:pt x="1356" y="338"/>
                      <a:pt x="627" y="72"/>
                    </a:cubicBezTo>
                    <a:cubicBezTo>
                      <a:pt x="515" y="33"/>
                      <a:pt x="385" y="0"/>
                      <a:pt x="277" y="0"/>
                    </a:cubicBezTo>
                    <a:close/>
                  </a:path>
                </a:pathLst>
              </a:custGeom>
              <a:solidFill>
                <a:srgbClr val="2C4F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8"/>
              <p:cNvSpPr/>
              <p:nvPr/>
            </p:nvSpPr>
            <p:spPr>
              <a:xfrm>
                <a:off x="401775" y="1553050"/>
                <a:ext cx="326700" cy="285925"/>
              </a:xfrm>
              <a:custGeom>
                <a:avLst/>
                <a:gdLst/>
                <a:ahLst/>
                <a:cxnLst/>
                <a:rect l="l" t="t" r="r" b="b"/>
                <a:pathLst>
                  <a:path w="13068" h="11437" extrusionOk="0">
                    <a:moveTo>
                      <a:pt x="5010" y="0"/>
                    </a:moveTo>
                    <a:cubicBezTo>
                      <a:pt x="4374" y="0"/>
                      <a:pt x="3738" y="54"/>
                      <a:pt x="3117" y="157"/>
                    </a:cubicBezTo>
                    <a:cubicBezTo>
                      <a:pt x="2489" y="260"/>
                      <a:pt x="1835" y="403"/>
                      <a:pt x="1205" y="403"/>
                    </a:cubicBezTo>
                    <a:cubicBezTo>
                      <a:pt x="788" y="403"/>
                      <a:pt x="382" y="340"/>
                      <a:pt x="1" y="162"/>
                    </a:cubicBezTo>
                    <a:lnTo>
                      <a:pt x="1" y="162"/>
                    </a:lnTo>
                    <a:cubicBezTo>
                      <a:pt x="811" y="1450"/>
                      <a:pt x="547" y="3103"/>
                      <a:pt x="703" y="4616"/>
                    </a:cubicBezTo>
                    <a:cubicBezTo>
                      <a:pt x="938" y="6927"/>
                      <a:pt x="2283" y="9101"/>
                      <a:pt x="4245" y="10347"/>
                    </a:cubicBezTo>
                    <a:cubicBezTo>
                      <a:pt x="4820" y="10714"/>
                      <a:pt x="5447" y="11003"/>
                      <a:pt x="6104" y="11182"/>
                    </a:cubicBezTo>
                    <a:cubicBezTo>
                      <a:pt x="6811" y="11375"/>
                      <a:pt x="7546" y="11437"/>
                      <a:pt x="8279" y="11437"/>
                    </a:cubicBezTo>
                    <a:cubicBezTo>
                      <a:pt x="8423" y="11437"/>
                      <a:pt x="8568" y="11434"/>
                      <a:pt x="8712" y="11430"/>
                    </a:cubicBezTo>
                    <a:cubicBezTo>
                      <a:pt x="9993" y="11394"/>
                      <a:pt x="11322" y="11192"/>
                      <a:pt x="12383" y="10473"/>
                    </a:cubicBezTo>
                    <a:cubicBezTo>
                      <a:pt x="12900" y="9085"/>
                      <a:pt x="13068" y="7508"/>
                      <a:pt x="12798" y="5996"/>
                    </a:cubicBezTo>
                    <a:cubicBezTo>
                      <a:pt x="12527" y="4484"/>
                      <a:pt x="11803" y="3039"/>
                      <a:pt x="10680" y="1990"/>
                    </a:cubicBezTo>
                    <a:cubicBezTo>
                      <a:pt x="9176" y="584"/>
                      <a:pt x="7094" y="0"/>
                      <a:pt x="50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8"/>
              <p:cNvSpPr/>
              <p:nvPr/>
            </p:nvSpPr>
            <p:spPr>
              <a:xfrm>
                <a:off x="457025" y="1594675"/>
                <a:ext cx="245825" cy="22125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8850" extrusionOk="0">
                    <a:moveTo>
                      <a:pt x="288" y="0"/>
                    </a:moveTo>
                    <a:cubicBezTo>
                      <a:pt x="190" y="0"/>
                      <a:pt x="93" y="11"/>
                      <a:pt x="1" y="34"/>
                    </a:cubicBezTo>
                    <a:cubicBezTo>
                      <a:pt x="383" y="331"/>
                      <a:pt x="778" y="647"/>
                      <a:pt x="975" y="1088"/>
                    </a:cubicBezTo>
                    <a:cubicBezTo>
                      <a:pt x="1174" y="1530"/>
                      <a:pt x="1098" y="2133"/>
                      <a:pt x="684" y="2381"/>
                    </a:cubicBezTo>
                    <a:cubicBezTo>
                      <a:pt x="586" y="2438"/>
                      <a:pt x="455" y="2513"/>
                      <a:pt x="484" y="2621"/>
                    </a:cubicBezTo>
                    <a:cubicBezTo>
                      <a:pt x="505" y="2705"/>
                      <a:pt x="605" y="2734"/>
                      <a:pt x="688" y="2750"/>
                    </a:cubicBezTo>
                    <a:cubicBezTo>
                      <a:pt x="1031" y="2810"/>
                      <a:pt x="1371" y="2874"/>
                      <a:pt x="1715" y="2936"/>
                    </a:cubicBezTo>
                    <a:cubicBezTo>
                      <a:pt x="1863" y="2961"/>
                      <a:pt x="2022" y="2995"/>
                      <a:pt x="2133" y="3098"/>
                    </a:cubicBezTo>
                    <a:cubicBezTo>
                      <a:pt x="2265" y="3225"/>
                      <a:pt x="2293" y="3433"/>
                      <a:pt x="2249" y="3610"/>
                    </a:cubicBezTo>
                    <a:cubicBezTo>
                      <a:pt x="2206" y="3789"/>
                      <a:pt x="2101" y="3945"/>
                      <a:pt x="1998" y="4097"/>
                    </a:cubicBezTo>
                    <a:cubicBezTo>
                      <a:pt x="2594" y="4350"/>
                      <a:pt x="3280" y="4263"/>
                      <a:pt x="3894" y="4461"/>
                    </a:cubicBezTo>
                    <a:cubicBezTo>
                      <a:pt x="4151" y="4544"/>
                      <a:pt x="4420" y="4720"/>
                      <a:pt x="4439" y="4990"/>
                    </a:cubicBezTo>
                    <a:cubicBezTo>
                      <a:pt x="4447" y="5128"/>
                      <a:pt x="4384" y="5261"/>
                      <a:pt x="4303" y="5373"/>
                    </a:cubicBezTo>
                    <a:cubicBezTo>
                      <a:pt x="4038" y="5739"/>
                      <a:pt x="3591" y="5929"/>
                      <a:pt x="3289" y="6265"/>
                    </a:cubicBezTo>
                    <a:cubicBezTo>
                      <a:pt x="3257" y="6301"/>
                      <a:pt x="3222" y="6347"/>
                      <a:pt x="3235" y="6396"/>
                    </a:cubicBezTo>
                    <a:cubicBezTo>
                      <a:pt x="3244" y="6434"/>
                      <a:pt x="3278" y="6457"/>
                      <a:pt x="3313" y="6477"/>
                    </a:cubicBezTo>
                    <a:cubicBezTo>
                      <a:pt x="3453" y="6557"/>
                      <a:pt x="3610" y="6583"/>
                      <a:pt x="3772" y="6583"/>
                    </a:cubicBezTo>
                    <a:cubicBezTo>
                      <a:pt x="3913" y="6583"/>
                      <a:pt x="4056" y="6563"/>
                      <a:pt x="4194" y="6541"/>
                    </a:cubicBezTo>
                    <a:cubicBezTo>
                      <a:pt x="4953" y="6417"/>
                      <a:pt x="5706" y="6231"/>
                      <a:pt x="6437" y="5986"/>
                    </a:cubicBezTo>
                    <a:lnTo>
                      <a:pt x="6437" y="5986"/>
                    </a:lnTo>
                    <a:cubicBezTo>
                      <a:pt x="6513" y="6457"/>
                      <a:pt x="5998" y="6816"/>
                      <a:pt x="5895" y="7283"/>
                    </a:cubicBezTo>
                    <a:cubicBezTo>
                      <a:pt x="5882" y="7341"/>
                      <a:pt x="5876" y="7402"/>
                      <a:pt x="5908" y="7454"/>
                    </a:cubicBezTo>
                    <a:cubicBezTo>
                      <a:pt x="5952" y="7528"/>
                      <a:pt x="6053" y="7538"/>
                      <a:pt x="6140" y="7541"/>
                    </a:cubicBezTo>
                    <a:cubicBezTo>
                      <a:pt x="6158" y="7541"/>
                      <a:pt x="6177" y="7541"/>
                      <a:pt x="6196" y="7541"/>
                    </a:cubicBezTo>
                    <a:cubicBezTo>
                      <a:pt x="6495" y="7541"/>
                      <a:pt x="6794" y="7519"/>
                      <a:pt x="7091" y="7472"/>
                    </a:cubicBezTo>
                    <a:cubicBezTo>
                      <a:pt x="7115" y="7468"/>
                      <a:pt x="7140" y="7465"/>
                      <a:pt x="7165" y="7465"/>
                    </a:cubicBezTo>
                    <a:cubicBezTo>
                      <a:pt x="7200" y="7465"/>
                      <a:pt x="7233" y="7471"/>
                      <a:pt x="7258" y="7493"/>
                    </a:cubicBezTo>
                    <a:cubicBezTo>
                      <a:pt x="7300" y="7529"/>
                      <a:pt x="7303" y="7591"/>
                      <a:pt x="7302" y="7645"/>
                    </a:cubicBezTo>
                    <a:cubicBezTo>
                      <a:pt x="7293" y="7940"/>
                      <a:pt x="7209" y="8234"/>
                      <a:pt x="7062" y="8489"/>
                    </a:cubicBezTo>
                    <a:cubicBezTo>
                      <a:pt x="7860" y="8670"/>
                      <a:pt x="8671" y="8849"/>
                      <a:pt x="9486" y="8849"/>
                    </a:cubicBezTo>
                    <a:cubicBezTo>
                      <a:pt x="9602" y="8849"/>
                      <a:pt x="9717" y="8846"/>
                      <a:pt x="9833" y="8838"/>
                    </a:cubicBezTo>
                    <a:cubicBezTo>
                      <a:pt x="9627" y="7908"/>
                      <a:pt x="9152" y="7039"/>
                      <a:pt x="8482" y="6363"/>
                    </a:cubicBezTo>
                    <a:cubicBezTo>
                      <a:pt x="8449" y="6584"/>
                      <a:pt x="8338" y="6790"/>
                      <a:pt x="8174" y="6940"/>
                    </a:cubicBezTo>
                    <a:cubicBezTo>
                      <a:pt x="8087" y="6249"/>
                      <a:pt x="7972" y="5566"/>
                      <a:pt x="7832" y="4884"/>
                    </a:cubicBezTo>
                    <a:cubicBezTo>
                      <a:pt x="7574" y="5080"/>
                      <a:pt x="7316" y="5279"/>
                      <a:pt x="7058" y="5475"/>
                    </a:cubicBezTo>
                    <a:cubicBezTo>
                      <a:pt x="7098" y="4900"/>
                      <a:pt x="7085" y="4269"/>
                      <a:pt x="6719" y="3822"/>
                    </a:cubicBezTo>
                    <a:cubicBezTo>
                      <a:pt x="6653" y="3740"/>
                      <a:pt x="6572" y="3666"/>
                      <a:pt x="6471" y="3636"/>
                    </a:cubicBezTo>
                    <a:cubicBezTo>
                      <a:pt x="6436" y="3626"/>
                      <a:pt x="6402" y="3621"/>
                      <a:pt x="6368" y="3621"/>
                    </a:cubicBezTo>
                    <a:cubicBezTo>
                      <a:pt x="6120" y="3621"/>
                      <a:pt x="5911" y="3884"/>
                      <a:pt x="5775" y="4117"/>
                    </a:cubicBezTo>
                    <a:cubicBezTo>
                      <a:pt x="5686" y="3499"/>
                      <a:pt x="5441" y="2902"/>
                      <a:pt x="5072" y="2399"/>
                    </a:cubicBezTo>
                    <a:cubicBezTo>
                      <a:pt x="4992" y="2291"/>
                      <a:pt x="4902" y="2183"/>
                      <a:pt x="4779" y="2130"/>
                    </a:cubicBezTo>
                    <a:cubicBezTo>
                      <a:pt x="4733" y="2109"/>
                      <a:pt x="4682" y="2099"/>
                      <a:pt x="4631" y="2099"/>
                    </a:cubicBezTo>
                    <a:cubicBezTo>
                      <a:pt x="4546" y="2099"/>
                      <a:pt x="4463" y="2129"/>
                      <a:pt x="4413" y="2196"/>
                    </a:cubicBezTo>
                    <a:cubicBezTo>
                      <a:pt x="4318" y="2324"/>
                      <a:pt x="4344" y="2554"/>
                      <a:pt x="4192" y="2600"/>
                    </a:cubicBezTo>
                    <a:cubicBezTo>
                      <a:pt x="4177" y="2605"/>
                      <a:pt x="4162" y="2607"/>
                      <a:pt x="4147" y="2607"/>
                    </a:cubicBezTo>
                    <a:cubicBezTo>
                      <a:pt x="4016" y="2607"/>
                      <a:pt x="3934" y="2419"/>
                      <a:pt x="3901" y="2275"/>
                    </a:cubicBezTo>
                    <a:cubicBezTo>
                      <a:pt x="3796" y="1790"/>
                      <a:pt x="3584" y="1324"/>
                      <a:pt x="3287" y="925"/>
                    </a:cubicBezTo>
                    <a:cubicBezTo>
                      <a:pt x="3238" y="860"/>
                      <a:pt x="3185" y="792"/>
                      <a:pt x="3108" y="760"/>
                    </a:cubicBezTo>
                    <a:cubicBezTo>
                      <a:pt x="3077" y="747"/>
                      <a:pt x="3044" y="741"/>
                      <a:pt x="3012" y="741"/>
                    </a:cubicBezTo>
                    <a:cubicBezTo>
                      <a:pt x="2880" y="741"/>
                      <a:pt x="2749" y="840"/>
                      <a:pt x="2675" y="958"/>
                    </a:cubicBezTo>
                    <a:cubicBezTo>
                      <a:pt x="2582" y="1106"/>
                      <a:pt x="2545" y="1281"/>
                      <a:pt x="2455" y="1429"/>
                    </a:cubicBezTo>
                    <a:cubicBezTo>
                      <a:pt x="2431" y="1467"/>
                      <a:pt x="2401" y="1504"/>
                      <a:pt x="2357" y="1511"/>
                    </a:cubicBezTo>
                    <a:cubicBezTo>
                      <a:pt x="2354" y="1512"/>
                      <a:pt x="2350" y="1512"/>
                      <a:pt x="2346" y="1512"/>
                    </a:cubicBezTo>
                    <a:cubicBezTo>
                      <a:pt x="2306" y="1512"/>
                      <a:pt x="2268" y="1485"/>
                      <a:pt x="2239" y="1455"/>
                    </a:cubicBezTo>
                    <a:cubicBezTo>
                      <a:pt x="2047" y="1278"/>
                      <a:pt x="1931" y="1036"/>
                      <a:pt x="1778" y="824"/>
                    </a:cubicBezTo>
                    <a:cubicBezTo>
                      <a:pt x="1410" y="322"/>
                      <a:pt x="821" y="0"/>
                      <a:pt x="28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8"/>
              <p:cNvSpPr/>
              <p:nvPr/>
            </p:nvSpPr>
            <p:spPr>
              <a:xfrm>
                <a:off x="537675" y="1593250"/>
                <a:ext cx="76450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3058" h="3670" extrusionOk="0">
                    <a:moveTo>
                      <a:pt x="1188" y="0"/>
                    </a:moveTo>
                    <a:cubicBezTo>
                      <a:pt x="1157" y="0"/>
                      <a:pt x="1127" y="10"/>
                      <a:pt x="1106" y="33"/>
                    </a:cubicBezTo>
                    <a:cubicBezTo>
                      <a:pt x="1077" y="64"/>
                      <a:pt x="1070" y="107"/>
                      <a:pt x="1064" y="147"/>
                    </a:cubicBezTo>
                    <a:cubicBezTo>
                      <a:pt x="1028" y="394"/>
                      <a:pt x="991" y="639"/>
                      <a:pt x="955" y="885"/>
                    </a:cubicBezTo>
                    <a:cubicBezTo>
                      <a:pt x="811" y="640"/>
                      <a:pt x="642" y="412"/>
                      <a:pt x="449" y="205"/>
                    </a:cubicBezTo>
                    <a:cubicBezTo>
                      <a:pt x="384" y="134"/>
                      <a:pt x="296" y="60"/>
                      <a:pt x="206" y="60"/>
                    </a:cubicBezTo>
                    <a:cubicBezTo>
                      <a:pt x="188" y="60"/>
                      <a:pt x="170" y="63"/>
                      <a:pt x="152" y="69"/>
                    </a:cubicBezTo>
                    <a:cubicBezTo>
                      <a:pt x="1" y="124"/>
                      <a:pt x="60" y="336"/>
                      <a:pt x="80" y="496"/>
                    </a:cubicBezTo>
                    <a:cubicBezTo>
                      <a:pt x="303" y="2229"/>
                      <a:pt x="571" y="2680"/>
                      <a:pt x="703" y="2882"/>
                    </a:cubicBezTo>
                    <a:cubicBezTo>
                      <a:pt x="743" y="2794"/>
                      <a:pt x="1002" y="2820"/>
                      <a:pt x="1077" y="2758"/>
                    </a:cubicBezTo>
                    <a:cubicBezTo>
                      <a:pt x="1259" y="2861"/>
                      <a:pt x="1230" y="3232"/>
                      <a:pt x="1439" y="3232"/>
                    </a:cubicBezTo>
                    <a:cubicBezTo>
                      <a:pt x="1580" y="3232"/>
                      <a:pt x="1634" y="3047"/>
                      <a:pt x="1625" y="2907"/>
                    </a:cubicBezTo>
                    <a:cubicBezTo>
                      <a:pt x="1616" y="2768"/>
                      <a:pt x="1598" y="2598"/>
                      <a:pt x="1712" y="2515"/>
                    </a:cubicBezTo>
                    <a:cubicBezTo>
                      <a:pt x="1942" y="2883"/>
                      <a:pt x="2192" y="3236"/>
                      <a:pt x="2461" y="3575"/>
                    </a:cubicBezTo>
                    <a:cubicBezTo>
                      <a:pt x="2494" y="3617"/>
                      <a:pt x="2533" y="3661"/>
                      <a:pt x="2585" y="3669"/>
                    </a:cubicBezTo>
                    <a:cubicBezTo>
                      <a:pt x="2591" y="3669"/>
                      <a:pt x="2596" y="3670"/>
                      <a:pt x="2602" y="3670"/>
                    </a:cubicBezTo>
                    <a:cubicBezTo>
                      <a:pt x="2682" y="3670"/>
                      <a:pt x="2739" y="3583"/>
                      <a:pt x="2770" y="3506"/>
                    </a:cubicBezTo>
                    <a:cubicBezTo>
                      <a:pt x="3058" y="2781"/>
                      <a:pt x="2886" y="1963"/>
                      <a:pt x="2705" y="1204"/>
                    </a:cubicBezTo>
                    <a:cubicBezTo>
                      <a:pt x="2634" y="913"/>
                      <a:pt x="2561" y="611"/>
                      <a:pt x="2389" y="363"/>
                    </a:cubicBezTo>
                    <a:cubicBezTo>
                      <a:pt x="2339" y="291"/>
                      <a:pt x="2272" y="219"/>
                      <a:pt x="2184" y="208"/>
                    </a:cubicBezTo>
                    <a:cubicBezTo>
                      <a:pt x="2178" y="207"/>
                      <a:pt x="2171" y="207"/>
                      <a:pt x="2164" y="207"/>
                    </a:cubicBezTo>
                    <a:cubicBezTo>
                      <a:pt x="2012" y="207"/>
                      <a:pt x="1920" y="393"/>
                      <a:pt x="1900" y="551"/>
                    </a:cubicBezTo>
                    <a:cubicBezTo>
                      <a:pt x="1882" y="712"/>
                      <a:pt x="1876" y="907"/>
                      <a:pt x="1739" y="999"/>
                    </a:cubicBezTo>
                    <a:cubicBezTo>
                      <a:pt x="1624" y="732"/>
                      <a:pt x="1510" y="467"/>
                      <a:pt x="1394" y="201"/>
                    </a:cubicBezTo>
                    <a:cubicBezTo>
                      <a:pt x="1370" y="140"/>
                      <a:pt x="1341" y="77"/>
                      <a:pt x="1288" y="35"/>
                    </a:cubicBezTo>
                    <a:cubicBezTo>
                      <a:pt x="1260" y="13"/>
                      <a:pt x="1223" y="0"/>
                      <a:pt x="11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8"/>
              <p:cNvSpPr/>
              <p:nvPr/>
            </p:nvSpPr>
            <p:spPr>
              <a:xfrm>
                <a:off x="626975" y="1654725"/>
                <a:ext cx="4752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401" extrusionOk="0">
                    <a:moveTo>
                      <a:pt x="919" y="0"/>
                    </a:moveTo>
                    <a:cubicBezTo>
                      <a:pt x="913" y="0"/>
                      <a:pt x="907" y="1"/>
                      <a:pt x="901" y="2"/>
                    </a:cubicBezTo>
                    <a:cubicBezTo>
                      <a:pt x="811" y="15"/>
                      <a:pt x="774" y="123"/>
                      <a:pt x="754" y="212"/>
                    </a:cubicBezTo>
                    <a:cubicBezTo>
                      <a:pt x="708" y="421"/>
                      <a:pt x="666" y="630"/>
                      <a:pt x="620" y="839"/>
                    </a:cubicBezTo>
                    <a:cubicBezTo>
                      <a:pt x="509" y="751"/>
                      <a:pt x="479" y="598"/>
                      <a:pt x="439" y="461"/>
                    </a:cubicBezTo>
                    <a:cubicBezTo>
                      <a:pt x="400" y="325"/>
                      <a:pt x="322" y="173"/>
                      <a:pt x="181" y="147"/>
                    </a:cubicBezTo>
                    <a:cubicBezTo>
                      <a:pt x="170" y="145"/>
                      <a:pt x="159" y="144"/>
                      <a:pt x="148" y="144"/>
                    </a:cubicBezTo>
                    <a:cubicBezTo>
                      <a:pt x="122" y="144"/>
                      <a:pt x="96" y="150"/>
                      <a:pt x="73" y="163"/>
                    </a:cubicBezTo>
                    <a:cubicBezTo>
                      <a:pt x="0" y="211"/>
                      <a:pt x="0" y="313"/>
                      <a:pt x="11" y="398"/>
                    </a:cubicBezTo>
                    <a:cubicBezTo>
                      <a:pt x="107" y="1266"/>
                      <a:pt x="416" y="2136"/>
                      <a:pt x="253" y="2995"/>
                    </a:cubicBezTo>
                    <a:cubicBezTo>
                      <a:pt x="215" y="3032"/>
                      <a:pt x="230" y="3305"/>
                      <a:pt x="431" y="3382"/>
                    </a:cubicBezTo>
                    <a:cubicBezTo>
                      <a:pt x="466" y="3395"/>
                      <a:pt x="502" y="3401"/>
                      <a:pt x="539" y="3401"/>
                    </a:cubicBezTo>
                    <a:cubicBezTo>
                      <a:pt x="603" y="3401"/>
                      <a:pt x="669" y="3384"/>
                      <a:pt x="731" y="3362"/>
                    </a:cubicBezTo>
                    <a:cubicBezTo>
                      <a:pt x="1113" y="3229"/>
                      <a:pt x="1440" y="2946"/>
                      <a:pt x="1632" y="2590"/>
                    </a:cubicBezTo>
                    <a:cubicBezTo>
                      <a:pt x="1831" y="2216"/>
                      <a:pt x="1877" y="1780"/>
                      <a:pt x="1892" y="1355"/>
                    </a:cubicBezTo>
                    <a:cubicBezTo>
                      <a:pt x="1900" y="1070"/>
                      <a:pt x="1894" y="779"/>
                      <a:pt x="1805" y="506"/>
                    </a:cubicBezTo>
                    <a:cubicBezTo>
                      <a:pt x="1772" y="405"/>
                      <a:pt x="1685" y="294"/>
                      <a:pt x="1593" y="294"/>
                    </a:cubicBezTo>
                    <a:cubicBezTo>
                      <a:pt x="1574" y="294"/>
                      <a:pt x="1554" y="299"/>
                      <a:pt x="1534" y="310"/>
                    </a:cubicBezTo>
                    <a:cubicBezTo>
                      <a:pt x="1492" y="335"/>
                      <a:pt x="1469" y="379"/>
                      <a:pt x="1449" y="423"/>
                    </a:cubicBezTo>
                    <a:cubicBezTo>
                      <a:pt x="1390" y="551"/>
                      <a:pt x="1329" y="679"/>
                      <a:pt x="1269" y="807"/>
                    </a:cubicBezTo>
                    <a:cubicBezTo>
                      <a:pt x="1214" y="610"/>
                      <a:pt x="1159" y="415"/>
                      <a:pt x="1103" y="219"/>
                    </a:cubicBezTo>
                    <a:cubicBezTo>
                      <a:pt x="1076" y="121"/>
                      <a:pt x="1017" y="0"/>
                      <a:pt x="9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8"/>
              <p:cNvSpPr/>
              <p:nvPr/>
            </p:nvSpPr>
            <p:spPr>
              <a:xfrm>
                <a:off x="453675" y="1663000"/>
                <a:ext cx="10222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3317" extrusionOk="0">
                    <a:moveTo>
                      <a:pt x="243" y="0"/>
                    </a:moveTo>
                    <a:cubicBezTo>
                      <a:pt x="148" y="0"/>
                      <a:pt x="34" y="25"/>
                      <a:pt x="15" y="117"/>
                    </a:cubicBezTo>
                    <a:cubicBezTo>
                      <a:pt x="1" y="184"/>
                      <a:pt x="50" y="246"/>
                      <a:pt x="99" y="296"/>
                    </a:cubicBezTo>
                    <a:cubicBezTo>
                      <a:pt x="338" y="546"/>
                      <a:pt x="619" y="759"/>
                      <a:pt x="927" y="919"/>
                    </a:cubicBezTo>
                    <a:cubicBezTo>
                      <a:pt x="982" y="948"/>
                      <a:pt x="1040" y="977"/>
                      <a:pt x="1073" y="1027"/>
                    </a:cubicBezTo>
                    <a:cubicBezTo>
                      <a:pt x="1108" y="1077"/>
                      <a:pt x="1109" y="1157"/>
                      <a:pt x="1057" y="1191"/>
                    </a:cubicBezTo>
                    <a:cubicBezTo>
                      <a:pt x="1036" y="1206"/>
                      <a:pt x="1008" y="1209"/>
                      <a:pt x="984" y="1213"/>
                    </a:cubicBezTo>
                    <a:cubicBezTo>
                      <a:pt x="744" y="1248"/>
                      <a:pt x="504" y="1284"/>
                      <a:pt x="266" y="1317"/>
                    </a:cubicBezTo>
                    <a:cubicBezTo>
                      <a:pt x="153" y="1334"/>
                      <a:pt x="9" y="1384"/>
                      <a:pt x="12" y="1498"/>
                    </a:cubicBezTo>
                    <a:cubicBezTo>
                      <a:pt x="14" y="1569"/>
                      <a:pt x="74" y="1621"/>
                      <a:pt x="132" y="1661"/>
                    </a:cubicBezTo>
                    <a:cubicBezTo>
                      <a:pt x="387" y="1846"/>
                      <a:pt x="675" y="1980"/>
                      <a:pt x="979" y="2059"/>
                    </a:cubicBezTo>
                    <a:cubicBezTo>
                      <a:pt x="886" y="2236"/>
                      <a:pt x="674" y="2301"/>
                      <a:pt x="496" y="2395"/>
                    </a:cubicBezTo>
                    <a:cubicBezTo>
                      <a:pt x="321" y="2489"/>
                      <a:pt x="155" y="2692"/>
                      <a:pt x="244" y="2871"/>
                    </a:cubicBezTo>
                    <a:cubicBezTo>
                      <a:pt x="292" y="2961"/>
                      <a:pt x="393" y="3009"/>
                      <a:pt x="488" y="3046"/>
                    </a:cubicBezTo>
                    <a:cubicBezTo>
                      <a:pt x="916" y="3218"/>
                      <a:pt x="1378" y="3316"/>
                      <a:pt x="1838" y="3316"/>
                    </a:cubicBezTo>
                    <a:cubicBezTo>
                      <a:pt x="2007" y="3316"/>
                      <a:pt x="2176" y="3303"/>
                      <a:pt x="2343" y="3276"/>
                    </a:cubicBezTo>
                    <a:cubicBezTo>
                      <a:pt x="2966" y="3173"/>
                      <a:pt x="3560" y="2859"/>
                      <a:pt x="3959" y="2369"/>
                    </a:cubicBezTo>
                    <a:cubicBezTo>
                      <a:pt x="4024" y="2288"/>
                      <a:pt x="4089" y="2183"/>
                      <a:pt x="4052" y="2086"/>
                    </a:cubicBezTo>
                    <a:cubicBezTo>
                      <a:pt x="4031" y="2027"/>
                      <a:pt x="3978" y="1986"/>
                      <a:pt x="3924" y="1952"/>
                    </a:cubicBezTo>
                    <a:cubicBezTo>
                      <a:pt x="3355" y="1598"/>
                      <a:pt x="2535" y="1815"/>
                      <a:pt x="2017" y="1389"/>
                    </a:cubicBezTo>
                    <a:cubicBezTo>
                      <a:pt x="2200" y="1307"/>
                      <a:pt x="2412" y="1174"/>
                      <a:pt x="2396" y="975"/>
                    </a:cubicBezTo>
                    <a:cubicBezTo>
                      <a:pt x="2391" y="907"/>
                      <a:pt x="2359" y="847"/>
                      <a:pt x="2320" y="791"/>
                    </a:cubicBezTo>
                    <a:cubicBezTo>
                      <a:pt x="2190" y="592"/>
                      <a:pt x="1981" y="445"/>
                      <a:pt x="1987" y="430"/>
                    </a:cubicBezTo>
                    <a:cubicBezTo>
                      <a:pt x="1454" y="161"/>
                      <a:pt x="858" y="12"/>
                      <a:pt x="260" y="1"/>
                    </a:cubicBezTo>
                    <a:cubicBezTo>
                      <a:pt x="255" y="1"/>
                      <a:pt x="249" y="0"/>
                      <a:pt x="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8"/>
              <p:cNvSpPr/>
              <p:nvPr/>
            </p:nvSpPr>
            <p:spPr>
              <a:xfrm>
                <a:off x="527125" y="1745925"/>
                <a:ext cx="90725" cy="74975"/>
              </a:xfrm>
              <a:custGeom>
                <a:avLst/>
                <a:gdLst/>
                <a:ahLst/>
                <a:cxnLst/>
                <a:rect l="l" t="t" r="r" b="b"/>
                <a:pathLst>
                  <a:path w="3629" h="2999" extrusionOk="0">
                    <a:moveTo>
                      <a:pt x="3534" y="0"/>
                    </a:moveTo>
                    <a:cubicBezTo>
                      <a:pt x="3434" y="0"/>
                      <a:pt x="1353" y="683"/>
                      <a:pt x="622" y="809"/>
                    </a:cubicBezTo>
                    <a:cubicBezTo>
                      <a:pt x="470" y="835"/>
                      <a:pt x="310" y="861"/>
                      <a:pt x="189" y="955"/>
                    </a:cubicBezTo>
                    <a:cubicBezTo>
                      <a:pt x="67" y="1048"/>
                      <a:pt x="0" y="1234"/>
                      <a:pt x="87" y="1361"/>
                    </a:cubicBezTo>
                    <a:cubicBezTo>
                      <a:pt x="143" y="1442"/>
                      <a:pt x="242" y="1478"/>
                      <a:pt x="336" y="1510"/>
                    </a:cubicBezTo>
                    <a:cubicBezTo>
                      <a:pt x="526" y="1574"/>
                      <a:pt x="720" y="1639"/>
                      <a:pt x="910" y="1704"/>
                    </a:cubicBezTo>
                    <a:cubicBezTo>
                      <a:pt x="878" y="1851"/>
                      <a:pt x="701" y="1902"/>
                      <a:pt x="561" y="1948"/>
                    </a:cubicBezTo>
                    <a:cubicBezTo>
                      <a:pt x="418" y="1992"/>
                      <a:pt x="257" y="2118"/>
                      <a:pt x="309" y="2258"/>
                    </a:cubicBezTo>
                    <a:cubicBezTo>
                      <a:pt x="333" y="2324"/>
                      <a:pt x="401" y="2366"/>
                      <a:pt x="467" y="2389"/>
                    </a:cubicBezTo>
                    <a:cubicBezTo>
                      <a:pt x="542" y="2415"/>
                      <a:pt x="620" y="2424"/>
                      <a:pt x="699" y="2424"/>
                    </a:cubicBezTo>
                    <a:cubicBezTo>
                      <a:pt x="896" y="2424"/>
                      <a:pt x="1102" y="2366"/>
                      <a:pt x="1300" y="2366"/>
                    </a:cubicBezTo>
                    <a:cubicBezTo>
                      <a:pt x="1381" y="2366"/>
                      <a:pt x="1460" y="2376"/>
                      <a:pt x="1537" y="2403"/>
                    </a:cubicBezTo>
                    <a:cubicBezTo>
                      <a:pt x="1433" y="2543"/>
                      <a:pt x="1339" y="2690"/>
                      <a:pt x="1260" y="2846"/>
                    </a:cubicBezTo>
                    <a:cubicBezTo>
                      <a:pt x="1246" y="2872"/>
                      <a:pt x="1233" y="2903"/>
                      <a:pt x="1243" y="2929"/>
                    </a:cubicBezTo>
                    <a:cubicBezTo>
                      <a:pt x="1256" y="2961"/>
                      <a:pt x="1292" y="2973"/>
                      <a:pt x="1325" y="2980"/>
                    </a:cubicBezTo>
                    <a:cubicBezTo>
                      <a:pt x="1384" y="2992"/>
                      <a:pt x="1444" y="2998"/>
                      <a:pt x="1503" y="2998"/>
                    </a:cubicBezTo>
                    <a:cubicBezTo>
                      <a:pt x="1844" y="2998"/>
                      <a:pt x="2179" y="2805"/>
                      <a:pt x="2407" y="2543"/>
                    </a:cubicBezTo>
                    <a:cubicBezTo>
                      <a:pt x="2676" y="2235"/>
                      <a:pt x="2825" y="1845"/>
                      <a:pt x="2971" y="1463"/>
                    </a:cubicBezTo>
                    <a:cubicBezTo>
                      <a:pt x="3086" y="1159"/>
                      <a:pt x="3628" y="39"/>
                      <a:pt x="3538" y="0"/>
                    </a:cubicBezTo>
                    <a:cubicBezTo>
                      <a:pt x="3537" y="0"/>
                      <a:pt x="3536" y="0"/>
                      <a:pt x="35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8"/>
              <p:cNvSpPr/>
              <p:nvPr/>
            </p:nvSpPr>
            <p:spPr>
              <a:xfrm>
                <a:off x="669675" y="1371225"/>
                <a:ext cx="332425" cy="467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18708" extrusionOk="0">
                    <a:moveTo>
                      <a:pt x="9556" y="1"/>
                    </a:moveTo>
                    <a:cubicBezTo>
                      <a:pt x="8930" y="986"/>
                      <a:pt x="7852" y="1567"/>
                      <a:pt x="6859" y="2180"/>
                    </a:cubicBezTo>
                    <a:cubicBezTo>
                      <a:pt x="5481" y="3030"/>
                      <a:pt x="4179" y="4026"/>
                      <a:pt x="3111" y="5243"/>
                    </a:cubicBezTo>
                    <a:cubicBezTo>
                      <a:pt x="1410" y="7179"/>
                      <a:pt x="344" y="9664"/>
                      <a:pt x="112" y="12230"/>
                    </a:cubicBezTo>
                    <a:cubicBezTo>
                      <a:pt x="1" y="13453"/>
                      <a:pt x="80" y="14716"/>
                      <a:pt x="544" y="15853"/>
                    </a:cubicBezTo>
                    <a:cubicBezTo>
                      <a:pt x="1008" y="16989"/>
                      <a:pt x="1892" y="17991"/>
                      <a:pt x="3045" y="18413"/>
                    </a:cubicBezTo>
                    <a:cubicBezTo>
                      <a:pt x="3173" y="18589"/>
                      <a:pt x="3848" y="18708"/>
                      <a:pt x="4495" y="18708"/>
                    </a:cubicBezTo>
                    <a:cubicBezTo>
                      <a:pt x="4518" y="18708"/>
                      <a:pt x="4540" y="18708"/>
                      <a:pt x="4563" y="18707"/>
                    </a:cubicBezTo>
                    <a:cubicBezTo>
                      <a:pt x="6338" y="18689"/>
                      <a:pt x="8062" y="17920"/>
                      <a:pt x="9396" y="16748"/>
                    </a:cubicBezTo>
                    <a:cubicBezTo>
                      <a:pt x="10729" y="15578"/>
                      <a:pt x="11691" y="14024"/>
                      <a:pt x="12339" y="12372"/>
                    </a:cubicBezTo>
                    <a:cubicBezTo>
                      <a:pt x="12950" y="10811"/>
                      <a:pt x="13296" y="9096"/>
                      <a:pt x="12973" y="7451"/>
                    </a:cubicBezTo>
                    <a:cubicBezTo>
                      <a:pt x="12684" y="5978"/>
                      <a:pt x="11874" y="4642"/>
                      <a:pt x="10852" y="3539"/>
                    </a:cubicBezTo>
                    <a:cubicBezTo>
                      <a:pt x="10226" y="2868"/>
                      <a:pt x="9474" y="2167"/>
                      <a:pt x="9442" y="1247"/>
                    </a:cubicBezTo>
                    <a:cubicBezTo>
                      <a:pt x="9427" y="829"/>
                      <a:pt x="9572" y="419"/>
                      <a:pt x="95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8"/>
              <p:cNvSpPr/>
              <p:nvPr/>
            </p:nvSpPr>
            <p:spPr>
              <a:xfrm>
                <a:off x="710875" y="1419125"/>
                <a:ext cx="199725" cy="410450"/>
              </a:xfrm>
              <a:custGeom>
                <a:avLst/>
                <a:gdLst/>
                <a:ahLst/>
                <a:cxnLst/>
                <a:rect l="l" t="t" r="r" b="b"/>
                <a:pathLst>
                  <a:path w="7989" h="16418" extrusionOk="0">
                    <a:moveTo>
                      <a:pt x="7310" y="0"/>
                    </a:moveTo>
                    <a:lnTo>
                      <a:pt x="7310" y="0"/>
                    </a:lnTo>
                    <a:cubicBezTo>
                      <a:pt x="6638" y="469"/>
                      <a:pt x="6182" y="1238"/>
                      <a:pt x="6097" y="2053"/>
                    </a:cubicBezTo>
                    <a:cubicBezTo>
                      <a:pt x="6074" y="2283"/>
                      <a:pt x="6053" y="2560"/>
                      <a:pt x="5847" y="2671"/>
                    </a:cubicBezTo>
                    <a:cubicBezTo>
                      <a:pt x="5788" y="2703"/>
                      <a:pt x="5723" y="2714"/>
                      <a:pt x="5656" y="2714"/>
                    </a:cubicBezTo>
                    <a:cubicBezTo>
                      <a:pt x="5476" y="2714"/>
                      <a:pt x="5275" y="2631"/>
                      <a:pt x="5103" y="2631"/>
                    </a:cubicBezTo>
                    <a:cubicBezTo>
                      <a:pt x="5017" y="2631"/>
                      <a:pt x="4938" y="2652"/>
                      <a:pt x="4872" y="2714"/>
                    </a:cubicBezTo>
                    <a:cubicBezTo>
                      <a:pt x="4752" y="2827"/>
                      <a:pt x="4760" y="3014"/>
                      <a:pt x="4774" y="3177"/>
                    </a:cubicBezTo>
                    <a:cubicBezTo>
                      <a:pt x="4814" y="3595"/>
                      <a:pt x="4852" y="4015"/>
                      <a:pt x="4892" y="4434"/>
                    </a:cubicBezTo>
                    <a:cubicBezTo>
                      <a:pt x="4907" y="4600"/>
                      <a:pt x="4910" y="4794"/>
                      <a:pt x="4778" y="4898"/>
                    </a:cubicBezTo>
                    <a:cubicBezTo>
                      <a:pt x="4730" y="4936"/>
                      <a:pt x="4676" y="4952"/>
                      <a:pt x="4621" y="4952"/>
                    </a:cubicBezTo>
                    <a:cubicBezTo>
                      <a:pt x="4455" y="4952"/>
                      <a:pt x="4276" y="4807"/>
                      <a:pt x="4164" y="4662"/>
                    </a:cubicBezTo>
                    <a:cubicBezTo>
                      <a:pt x="4032" y="4490"/>
                      <a:pt x="3861" y="4285"/>
                      <a:pt x="3660" y="4285"/>
                    </a:cubicBezTo>
                    <a:cubicBezTo>
                      <a:pt x="3634" y="4285"/>
                      <a:pt x="3608" y="4288"/>
                      <a:pt x="3581" y="4296"/>
                    </a:cubicBezTo>
                    <a:cubicBezTo>
                      <a:pt x="3350" y="4360"/>
                      <a:pt x="3294" y="4662"/>
                      <a:pt x="3311" y="4900"/>
                    </a:cubicBezTo>
                    <a:cubicBezTo>
                      <a:pt x="3374" y="5736"/>
                      <a:pt x="3804" y="6559"/>
                      <a:pt x="3618" y="7377"/>
                    </a:cubicBezTo>
                    <a:cubicBezTo>
                      <a:pt x="3598" y="7468"/>
                      <a:pt x="3556" y="7573"/>
                      <a:pt x="3467" y="7601"/>
                    </a:cubicBezTo>
                    <a:cubicBezTo>
                      <a:pt x="3452" y="7605"/>
                      <a:pt x="3437" y="7607"/>
                      <a:pt x="3422" y="7607"/>
                    </a:cubicBezTo>
                    <a:cubicBezTo>
                      <a:pt x="3367" y="7607"/>
                      <a:pt x="3312" y="7583"/>
                      <a:pt x="3263" y="7559"/>
                    </a:cubicBezTo>
                    <a:cubicBezTo>
                      <a:pt x="2897" y="7377"/>
                      <a:pt x="2567" y="7125"/>
                      <a:pt x="2295" y="6820"/>
                    </a:cubicBezTo>
                    <a:cubicBezTo>
                      <a:pt x="2227" y="6743"/>
                      <a:pt x="2155" y="6658"/>
                      <a:pt x="2056" y="6631"/>
                    </a:cubicBezTo>
                    <a:cubicBezTo>
                      <a:pt x="2036" y="6625"/>
                      <a:pt x="2016" y="6623"/>
                      <a:pt x="1996" y="6623"/>
                    </a:cubicBezTo>
                    <a:cubicBezTo>
                      <a:pt x="1849" y="6623"/>
                      <a:pt x="1711" y="6763"/>
                      <a:pt x="1678" y="6913"/>
                    </a:cubicBezTo>
                    <a:cubicBezTo>
                      <a:pt x="1639" y="7085"/>
                      <a:pt x="1695" y="7262"/>
                      <a:pt x="1751" y="7429"/>
                    </a:cubicBezTo>
                    <a:cubicBezTo>
                      <a:pt x="2084" y="8434"/>
                      <a:pt x="2420" y="9440"/>
                      <a:pt x="2753" y="10445"/>
                    </a:cubicBezTo>
                    <a:cubicBezTo>
                      <a:pt x="2791" y="10556"/>
                      <a:pt x="2827" y="10672"/>
                      <a:pt x="2804" y="10786"/>
                    </a:cubicBezTo>
                    <a:cubicBezTo>
                      <a:pt x="2761" y="10985"/>
                      <a:pt x="2551" y="11084"/>
                      <a:pt x="2340" y="11084"/>
                    </a:cubicBezTo>
                    <a:cubicBezTo>
                      <a:pt x="2267" y="11084"/>
                      <a:pt x="2193" y="11072"/>
                      <a:pt x="2126" y="11049"/>
                    </a:cubicBezTo>
                    <a:cubicBezTo>
                      <a:pt x="1868" y="10956"/>
                      <a:pt x="1665" y="10755"/>
                      <a:pt x="1416" y="10636"/>
                    </a:cubicBezTo>
                    <a:cubicBezTo>
                      <a:pt x="1358" y="10608"/>
                      <a:pt x="1294" y="10585"/>
                      <a:pt x="1230" y="10585"/>
                    </a:cubicBezTo>
                    <a:cubicBezTo>
                      <a:pt x="1219" y="10585"/>
                      <a:pt x="1208" y="10586"/>
                      <a:pt x="1196" y="10587"/>
                    </a:cubicBezTo>
                    <a:cubicBezTo>
                      <a:pt x="973" y="10621"/>
                      <a:pt x="923" y="10923"/>
                      <a:pt x="959" y="11147"/>
                    </a:cubicBezTo>
                    <a:cubicBezTo>
                      <a:pt x="1100" y="12026"/>
                      <a:pt x="1685" y="12773"/>
                      <a:pt x="1920" y="13635"/>
                    </a:cubicBezTo>
                    <a:cubicBezTo>
                      <a:pt x="2001" y="13924"/>
                      <a:pt x="2004" y="14306"/>
                      <a:pt x="1737" y="14448"/>
                    </a:cubicBezTo>
                    <a:cubicBezTo>
                      <a:pt x="1677" y="14479"/>
                      <a:pt x="1614" y="14493"/>
                      <a:pt x="1551" y="14493"/>
                    </a:cubicBezTo>
                    <a:cubicBezTo>
                      <a:pt x="1339" y="14493"/>
                      <a:pt x="1120" y="14341"/>
                      <a:pt x="947" y="14195"/>
                    </a:cubicBezTo>
                    <a:cubicBezTo>
                      <a:pt x="630" y="13929"/>
                      <a:pt x="316" y="13663"/>
                      <a:pt x="0" y="13397"/>
                    </a:cubicBezTo>
                    <a:lnTo>
                      <a:pt x="0" y="13397"/>
                    </a:lnTo>
                    <a:cubicBezTo>
                      <a:pt x="16" y="14514"/>
                      <a:pt x="1166" y="15295"/>
                      <a:pt x="1427" y="16381"/>
                    </a:cubicBezTo>
                    <a:cubicBezTo>
                      <a:pt x="1609" y="16405"/>
                      <a:pt x="1795" y="16417"/>
                      <a:pt x="1981" y="16417"/>
                    </a:cubicBezTo>
                    <a:cubicBezTo>
                      <a:pt x="2930" y="16417"/>
                      <a:pt x="3906" y="16101"/>
                      <a:pt x="4644" y="15490"/>
                    </a:cubicBezTo>
                    <a:cubicBezTo>
                      <a:pt x="4781" y="15376"/>
                      <a:pt x="4904" y="15138"/>
                      <a:pt x="4750" y="15050"/>
                    </a:cubicBezTo>
                    <a:cubicBezTo>
                      <a:pt x="4721" y="15034"/>
                      <a:pt x="4689" y="15029"/>
                      <a:pt x="4656" y="15029"/>
                    </a:cubicBezTo>
                    <a:cubicBezTo>
                      <a:pt x="4623" y="15029"/>
                      <a:pt x="4589" y="15034"/>
                      <a:pt x="4556" y="15040"/>
                    </a:cubicBezTo>
                    <a:cubicBezTo>
                      <a:pt x="4063" y="15124"/>
                      <a:pt x="3568" y="15210"/>
                      <a:pt x="3073" y="15297"/>
                    </a:cubicBezTo>
                    <a:cubicBezTo>
                      <a:pt x="3549" y="13949"/>
                      <a:pt x="5470" y="13551"/>
                      <a:pt x="5939" y="12200"/>
                    </a:cubicBezTo>
                    <a:lnTo>
                      <a:pt x="5939" y="12200"/>
                    </a:lnTo>
                    <a:cubicBezTo>
                      <a:pt x="5221" y="12411"/>
                      <a:pt x="4494" y="12594"/>
                      <a:pt x="3764" y="12750"/>
                    </a:cubicBezTo>
                    <a:cubicBezTo>
                      <a:pt x="3870" y="12068"/>
                      <a:pt x="4408" y="11547"/>
                      <a:pt x="4947" y="11119"/>
                    </a:cubicBezTo>
                    <a:cubicBezTo>
                      <a:pt x="5486" y="10691"/>
                      <a:pt x="6077" y="10276"/>
                      <a:pt x="6373" y="9653"/>
                    </a:cubicBezTo>
                    <a:lnTo>
                      <a:pt x="6373" y="9653"/>
                    </a:lnTo>
                    <a:cubicBezTo>
                      <a:pt x="5802" y="9681"/>
                      <a:pt x="5232" y="9707"/>
                      <a:pt x="4663" y="9733"/>
                    </a:cubicBezTo>
                    <a:cubicBezTo>
                      <a:pt x="4652" y="9733"/>
                      <a:pt x="4641" y="9733"/>
                      <a:pt x="4630" y="9733"/>
                    </a:cubicBezTo>
                    <a:cubicBezTo>
                      <a:pt x="4570" y="9733"/>
                      <a:pt x="4507" y="9724"/>
                      <a:pt x="4473" y="9678"/>
                    </a:cubicBezTo>
                    <a:cubicBezTo>
                      <a:pt x="4432" y="9616"/>
                      <a:pt x="4463" y="9535"/>
                      <a:pt x="4499" y="9470"/>
                    </a:cubicBezTo>
                    <a:cubicBezTo>
                      <a:pt x="4996" y="8568"/>
                      <a:pt x="6007" y="8082"/>
                      <a:pt x="6677" y="7300"/>
                    </a:cubicBezTo>
                    <a:cubicBezTo>
                      <a:pt x="6742" y="7223"/>
                      <a:pt x="6807" y="7137"/>
                      <a:pt x="6812" y="7036"/>
                    </a:cubicBezTo>
                    <a:cubicBezTo>
                      <a:pt x="6822" y="6834"/>
                      <a:pt x="6605" y="6735"/>
                      <a:pt x="6388" y="6735"/>
                    </a:cubicBezTo>
                    <a:cubicBezTo>
                      <a:pt x="6316" y="6735"/>
                      <a:pt x="6244" y="6746"/>
                      <a:pt x="6179" y="6768"/>
                    </a:cubicBezTo>
                    <a:cubicBezTo>
                      <a:pt x="5992" y="6831"/>
                      <a:pt x="5789" y="6935"/>
                      <a:pt x="5600" y="6935"/>
                    </a:cubicBezTo>
                    <a:cubicBezTo>
                      <a:pt x="5533" y="6935"/>
                      <a:pt x="5467" y="6922"/>
                      <a:pt x="5404" y="6889"/>
                    </a:cubicBezTo>
                    <a:cubicBezTo>
                      <a:pt x="5870" y="5701"/>
                      <a:pt x="7582" y="5338"/>
                      <a:pt x="7942" y="4114"/>
                    </a:cubicBezTo>
                    <a:cubicBezTo>
                      <a:pt x="7970" y="4016"/>
                      <a:pt x="7988" y="3908"/>
                      <a:pt x="7950" y="3814"/>
                    </a:cubicBezTo>
                    <a:cubicBezTo>
                      <a:pt x="7891" y="3671"/>
                      <a:pt x="7737" y="3621"/>
                      <a:pt x="7574" y="3621"/>
                    </a:cubicBezTo>
                    <a:cubicBezTo>
                      <a:pt x="7496" y="3621"/>
                      <a:pt x="7415" y="3633"/>
                      <a:pt x="7343" y="3651"/>
                    </a:cubicBezTo>
                    <a:cubicBezTo>
                      <a:pt x="7215" y="3683"/>
                      <a:pt x="7075" y="3721"/>
                      <a:pt x="6945" y="3721"/>
                    </a:cubicBezTo>
                    <a:cubicBezTo>
                      <a:pt x="6849" y="3721"/>
                      <a:pt x="6757" y="3700"/>
                      <a:pt x="6681" y="3638"/>
                    </a:cubicBezTo>
                    <a:cubicBezTo>
                      <a:pt x="6492" y="3486"/>
                      <a:pt x="6528" y="3192"/>
                      <a:pt x="6589" y="2955"/>
                    </a:cubicBezTo>
                    <a:cubicBezTo>
                      <a:pt x="6845" y="1972"/>
                      <a:pt x="7246" y="1015"/>
                      <a:pt x="731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8"/>
              <p:cNvSpPr/>
              <p:nvPr/>
            </p:nvSpPr>
            <p:spPr>
              <a:xfrm>
                <a:off x="761025" y="1516000"/>
                <a:ext cx="64525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882" extrusionOk="0">
                    <a:moveTo>
                      <a:pt x="1556" y="0"/>
                    </a:moveTo>
                    <a:cubicBezTo>
                      <a:pt x="1453" y="0"/>
                      <a:pt x="1365" y="111"/>
                      <a:pt x="1345" y="219"/>
                    </a:cubicBezTo>
                    <a:cubicBezTo>
                      <a:pt x="1324" y="340"/>
                      <a:pt x="1353" y="465"/>
                      <a:pt x="1331" y="586"/>
                    </a:cubicBezTo>
                    <a:cubicBezTo>
                      <a:pt x="1325" y="622"/>
                      <a:pt x="1312" y="660"/>
                      <a:pt x="1288" y="689"/>
                    </a:cubicBezTo>
                    <a:cubicBezTo>
                      <a:pt x="1260" y="719"/>
                      <a:pt x="1227" y="731"/>
                      <a:pt x="1191" y="731"/>
                    </a:cubicBezTo>
                    <a:cubicBezTo>
                      <a:pt x="1102" y="731"/>
                      <a:pt x="997" y="652"/>
                      <a:pt x="932" y="575"/>
                    </a:cubicBezTo>
                    <a:cubicBezTo>
                      <a:pt x="864" y="493"/>
                      <a:pt x="761" y="403"/>
                      <a:pt x="666" y="403"/>
                    </a:cubicBezTo>
                    <a:cubicBezTo>
                      <a:pt x="635" y="403"/>
                      <a:pt x="606" y="413"/>
                      <a:pt x="579" y="435"/>
                    </a:cubicBezTo>
                    <a:lnTo>
                      <a:pt x="655" y="1402"/>
                    </a:lnTo>
                    <a:cubicBezTo>
                      <a:pt x="656" y="1430"/>
                      <a:pt x="658" y="1457"/>
                      <a:pt x="649" y="1482"/>
                    </a:cubicBezTo>
                    <a:cubicBezTo>
                      <a:pt x="633" y="1530"/>
                      <a:pt x="593" y="1548"/>
                      <a:pt x="545" y="1548"/>
                    </a:cubicBezTo>
                    <a:cubicBezTo>
                      <a:pt x="481" y="1548"/>
                      <a:pt x="403" y="1515"/>
                      <a:pt x="351" y="1473"/>
                    </a:cubicBezTo>
                    <a:cubicBezTo>
                      <a:pt x="288" y="1422"/>
                      <a:pt x="201" y="1368"/>
                      <a:pt x="129" y="1368"/>
                    </a:cubicBezTo>
                    <a:cubicBezTo>
                      <a:pt x="95" y="1368"/>
                      <a:pt x="65" y="1380"/>
                      <a:pt x="41" y="1408"/>
                    </a:cubicBezTo>
                    <a:cubicBezTo>
                      <a:pt x="1" y="2401"/>
                      <a:pt x="580" y="3394"/>
                      <a:pt x="1464" y="3848"/>
                    </a:cubicBezTo>
                    <a:cubicBezTo>
                      <a:pt x="1495" y="3864"/>
                      <a:pt x="1569" y="3881"/>
                      <a:pt x="1652" y="3881"/>
                    </a:cubicBezTo>
                    <a:cubicBezTo>
                      <a:pt x="1732" y="3881"/>
                      <a:pt x="1819" y="3866"/>
                      <a:pt x="1887" y="3818"/>
                    </a:cubicBezTo>
                    <a:cubicBezTo>
                      <a:pt x="2026" y="3720"/>
                      <a:pt x="2081" y="3534"/>
                      <a:pt x="2066" y="3364"/>
                    </a:cubicBezTo>
                    <a:cubicBezTo>
                      <a:pt x="2052" y="3195"/>
                      <a:pt x="1980" y="3037"/>
                      <a:pt x="1908" y="2881"/>
                    </a:cubicBezTo>
                    <a:lnTo>
                      <a:pt x="1908" y="2881"/>
                    </a:lnTo>
                    <a:lnTo>
                      <a:pt x="2285" y="3081"/>
                    </a:lnTo>
                    <a:cubicBezTo>
                      <a:pt x="2326" y="3102"/>
                      <a:pt x="2366" y="3123"/>
                      <a:pt x="2412" y="3123"/>
                    </a:cubicBezTo>
                    <a:cubicBezTo>
                      <a:pt x="2503" y="3123"/>
                      <a:pt x="2571" y="3028"/>
                      <a:pt x="2575" y="2936"/>
                    </a:cubicBezTo>
                    <a:cubicBezTo>
                      <a:pt x="2581" y="2845"/>
                      <a:pt x="2542" y="2757"/>
                      <a:pt x="2503" y="2675"/>
                    </a:cubicBezTo>
                    <a:cubicBezTo>
                      <a:pt x="2277" y="2168"/>
                      <a:pt x="2112" y="1633"/>
                      <a:pt x="2016" y="1085"/>
                    </a:cubicBezTo>
                    <a:cubicBezTo>
                      <a:pt x="1958" y="755"/>
                      <a:pt x="1918" y="409"/>
                      <a:pt x="1735" y="128"/>
                    </a:cubicBezTo>
                    <a:cubicBezTo>
                      <a:pt x="1700" y="75"/>
                      <a:pt x="1655" y="23"/>
                      <a:pt x="1593" y="6"/>
                    </a:cubicBezTo>
                    <a:cubicBezTo>
                      <a:pt x="1581" y="2"/>
                      <a:pt x="1568" y="0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8"/>
              <p:cNvSpPr/>
              <p:nvPr/>
            </p:nvSpPr>
            <p:spPr>
              <a:xfrm>
                <a:off x="844775" y="1534000"/>
                <a:ext cx="90875" cy="788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155" extrusionOk="0">
                    <a:moveTo>
                      <a:pt x="2575" y="0"/>
                    </a:moveTo>
                    <a:lnTo>
                      <a:pt x="2575" y="0"/>
                    </a:lnTo>
                    <a:cubicBezTo>
                      <a:pt x="1844" y="557"/>
                      <a:pt x="1112" y="1113"/>
                      <a:pt x="381" y="1668"/>
                    </a:cubicBezTo>
                    <a:cubicBezTo>
                      <a:pt x="225" y="1786"/>
                      <a:pt x="58" y="1920"/>
                      <a:pt x="16" y="2111"/>
                    </a:cubicBezTo>
                    <a:cubicBezTo>
                      <a:pt x="0" y="2186"/>
                      <a:pt x="9" y="2274"/>
                      <a:pt x="73" y="2317"/>
                    </a:cubicBezTo>
                    <a:cubicBezTo>
                      <a:pt x="100" y="2335"/>
                      <a:pt x="131" y="2342"/>
                      <a:pt x="164" y="2342"/>
                    </a:cubicBezTo>
                    <a:cubicBezTo>
                      <a:pt x="198" y="2342"/>
                      <a:pt x="234" y="2334"/>
                      <a:pt x="267" y="2325"/>
                    </a:cubicBezTo>
                    <a:cubicBezTo>
                      <a:pt x="502" y="2272"/>
                      <a:pt x="734" y="2209"/>
                      <a:pt x="962" y="2137"/>
                    </a:cubicBezTo>
                    <a:lnTo>
                      <a:pt x="962" y="2137"/>
                    </a:lnTo>
                    <a:cubicBezTo>
                      <a:pt x="835" y="2285"/>
                      <a:pt x="707" y="2434"/>
                      <a:pt x="578" y="2582"/>
                    </a:cubicBezTo>
                    <a:cubicBezTo>
                      <a:pt x="929" y="2563"/>
                      <a:pt x="1276" y="2520"/>
                      <a:pt x="1619" y="2452"/>
                    </a:cubicBezTo>
                    <a:lnTo>
                      <a:pt x="1619" y="2452"/>
                    </a:lnTo>
                    <a:cubicBezTo>
                      <a:pt x="1525" y="2686"/>
                      <a:pt x="1430" y="2921"/>
                      <a:pt x="1335" y="3154"/>
                    </a:cubicBezTo>
                    <a:cubicBezTo>
                      <a:pt x="2235" y="2957"/>
                      <a:pt x="3043" y="2380"/>
                      <a:pt x="3525" y="1595"/>
                    </a:cubicBezTo>
                    <a:cubicBezTo>
                      <a:pt x="3582" y="1500"/>
                      <a:pt x="3634" y="1370"/>
                      <a:pt x="3559" y="1285"/>
                    </a:cubicBezTo>
                    <a:cubicBezTo>
                      <a:pt x="3526" y="1247"/>
                      <a:pt x="3479" y="1234"/>
                      <a:pt x="3429" y="1234"/>
                    </a:cubicBezTo>
                    <a:cubicBezTo>
                      <a:pt x="3373" y="1234"/>
                      <a:pt x="3312" y="1250"/>
                      <a:pt x="3259" y="1267"/>
                    </a:cubicBezTo>
                    <a:cubicBezTo>
                      <a:pt x="2945" y="1376"/>
                      <a:pt x="2628" y="1484"/>
                      <a:pt x="2312" y="1592"/>
                    </a:cubicBezTo>
                    <a:cubicBezTo>
                      <a:pt x="2638" y="1350"/>
                      <a:pt x="2984" y="1077"/>
                      <a:pt x="3089" y="684"/>
                    </a:cubicBezTo>
                    <a:lnTo>
                      <a:pt x="3089" y="684"/>
                    </a:lnTo>
                    <a:cubicBezTo>
                      <a:pt x="2674" y="730"/>
                      <a:pt x="2272" y="893"/>
                      <a:pt x="1945" y="1152"/>
                    </a:cubicBezTo>
                    <a:cubicBezTo>
                      <a:pt x="2157" y="819"/>
                      <a:pt x="2370" y="483"/>
                      <a:pt x="2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8"/>
              <p:cNvSpPr/>
              <p:nvPr/>
            </p:nvSpPr>
            <p:spPr>
              <a:xfrm>
                <a:off x="820475" y="1624300"/>
                <a:ext cx="55275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681" extrusionOk="0">
                    <a:moveTo>
                      <a:pt x="1419" y="1"/>
                    </a:moveTo>
                    <a:lnTo>
                      <a:pt x="1419" y="1"/>
                    </a:lnTo>
                    <a:cubicBezTo>
                      <a:pt x="1385" y="15"/>
                      <a:pt x="1350" y="30"/>
                      <a:pt x="1316" y="45"/>
                    </a:cubicBezTo>
                    <a:lnTo>
                      <a:pt x="1316" y="45"/>
                    </a:lnTo>
                    <a:cubicBezTo>
                      <a:pt x="1285" y="53"/>
                      <a:pt x="1265" y="64"/>
                      <a:pt x="1270" y="64"/>
                    </a:cubicBezTo>
                    <a:cubicBezTo>
                      <a:pt x="1272" y="64"/>
                      <a:pt x="1277" y="62"/>
                      <a:pt x="1286" y="59"/>
                    </a:cubicBezTo>
                    <a:lnTo>
                      <a:pt x="1286" y="59"/>
                    </a:lnTo>
                    <a:cubicBezTo>
                      <a:pt x="755" y="311"/>
                      <a:pt x="315" y="745"/>
                      <a:pt x="56" y="1272"/>
                    </a:cubicBezTo>
                    <a:cubicBezTo>
                      <a:pt x="28" y="1328"/>
                      <a:pt x="1" y="1392"/>
                      <a:pt x="14" y="1452"/>
                    </a:cubicBezTo>
                    <a:cubicBezTo>
                      <a:pt x="27" y="1521"/>
                      <a:pt x="86" y="1572"/>
                      <a:pt x="148" y="1605"/>
                    </a:cubicBezTo>
                    <a:cubicBezTo>
                      <a:pt x="257" y="1664"/>
                      <a:pt x="382" y="1681"/>
                      <a:pt x="507" y="1681"/>
                    </a:cubicBezTo>
                    <a:cubicBezTo>
                      <a:pt x="544" y="1681"/>
                      <a:pt x="581" y="1679"/>
                      <a:pt x="618" y="1677"/>
                    </a:cubicBezTo>
                    <a:cubicBezTo>
                      <a:pt x="1111" y="1653"/>
                      <a:pt x="1598" y="1516"/>
                      <a:pt x="2033" y="1284"/>
                    </a:cubicBezTo>
                    <a:cubicBezTo>
                      <a:pt x="2090" y="1255"/>
                      <a:pt x="2149" y="1219"/>
                      <a:pt x="2169" y="1158"/>
                    </a:cubicBezTo>
                    <a:cubicBezTo>
                      <a:pt x="2211" y="1046"/>
                      <a:pt x="2081" y="935"/>
                      <a:pt x="1960" y="923"/>
                    </a:cubicBezTo>
                    <a:cubicBezTo>
                      <a:pt x="1944" y="921"/>
                      <a:pt x="1928" y="921"/>
                      <a:pt x="1911" y="921"/>
                    </a:cubicBezTo>
                    <a:cubicBezTo>
                      <a:pt x="1823" y="921"/>
                      <a:pt x="1734" y="943"/>
                      <a:pt x="1646" y="943"/>
                    </a:cubicBezTo>
                    <a:cubicBezTo>
                      <a:pt x="1630" y="943"/>
                      <a:pt x="1614" y="942"/>
                      <a:pt x="1598" y="940"/>
                    </a:cubicBezTo>
                    <a:cubicBezTo>
                      <a:pt x="1765" y="840"/>
                      <a:pt x="1899" y="681"/>
                      <a:pt x="1971" y="499"/>
                    </a:cubicBezTo>
                    <a:lnTo>
                      <a:pt x="1971" y="499"/>
                    </a:lnTo>
                    <a:cubicBezTo>
                      <a:pt x="1752" y="515"/>
                      <a:pt x="1539" y="567"/>
                      <a:pt x="1337" y="654"/>
                    </a:cubicBezTo>
                    <a:cubicBezTo>
                      <a:pt x="1484" y="544"/>
                      <a:pt x="1651" y="386"/>
                      <a:pt x="1604" y="207"/>
                    </a:cubicBezTo>
                    <a:cubicBezTo>
                      <a:pt x="1577" y="111"/>
                      <a:pt x="1482" y="37"/>
                      <a:pt x="1382" y="37"/>
                    </a:cubicBezTo>
                    <a:cubicBezTo>
                      <a:pt x="1380" y="37"/>
                      <a:pt x="1378" y="37"/>
                      <a:pt x="1376" y="37"/>
                    </a:cubicBezTo>
                    <a:cubicBezTo>
                      <a:pt x="1360" y="37"/>
                      <a:pt x="1343" y="39"/>
                      <a:pt x="1329" y="42"/>
                    </a:cubicBezTo>
                    <a:lnTo>
                      <a:pt x="1329" y="42"/>
                    </a:lnTo>
                    <a:cubicBezTo>
                      <a:pt x="1351" y="33"/>
                      <a:pt x="1381" y="19"/>
                      <a:pt x="1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8"/>
              <p:cNvSpPr/>
              <p:nvPr/>
            </p:nvSpPr>
            <p:spPr>
              <a:xfrm>
                <a:off x="724450" y="1613800"/>
                <a:ext cx="57925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3326" extrusionOk="0">
                    <a:moveTo>
                      <a:pt x="1128" y="0"/>
                    </a:moveTo>
                    <a:cubicBezTo>
                      <a:pt x="1122" y="0"/>
                      <a:pt x="1115" y="0"/>
                      <a:pt x="1109" y="1"/>
                    </a:cubicBezTo>
                    <a:cubicBezTo>
                      <a:pt x="897" y="451"/>
                      <a:pt x="1280" y="984"/>
                      <a:pt x="1164" y="1467"/>
                    </a:cubicBezTo>
                    <a:cubicBezTo>
                      <a:pt x="986" y="1323"/>
                      <a:pt x="909" y="1092"/>
                      <a:pt x="799" y="891"/>
                    </a:cubicBezTo>
                    <a:cubicBezTo>
                      <a:pt x="695" y="699"/>
                      <a:pt x="521" y="511"/>
                      <a:pt x="307" y="511"/>
                    </a:cubicBezTo>
                    <a:cubicBezTo>
                      <a:pt x="296" y="511"/>
                      <a:pt x="285" y="512"/>
                      <a:pt x="273" y="513"/>
                    </a:cubicBezTo>
                    <a:cubicBezTo>
                      <a:pt x="188" y="927"/>
                      <a:pt x="567" y="1306"/>
                      <a:pt x="577" y="1728"/>
                    </a:cubicBezTo>
                    <a:cubicBezTo>
                      <a:pt x="380" y="1696"/>
                      <a:pt x="185" y="1631"/>
                      <a:pt x="8" y="1533"/>
                    </a:cubicBezTo>
                    <a:lnTo>
                      <a:pt x="8" y="1533"/>
                    </a:lnTo>
                    <a:cubicBezTo>
                      <a:pt x="1" y="1825"/>
                      <a:pt x="140" y="2114"/>
                      <a:pt x="277" y="2145"/>
                    </a:cubicBezTo>
                    <a:cubicBezTo>
                      <a:pt x="501" y="2416"/>
                      <a:pt x="727" y="2687"/>
                      <a:pt x="999" y="2907"/>
                    </a:cubicBezTo>
                    <a:cubicBezTo>
                      <a:pt x="1273" y="3126"/>
                      <a:pt x="1599" y="3296"/>
                      <a:pt x="1949" y="3325"/>
                    </a:cubicBezTo>
                    <a:cubicBezTo>
                      <a:pt x="1958" y="3269"/>
                      <a:pt x="1967" y="3213"/>
                      <a:pt x="1975" y="3159"/>
                    </a:cubicBezTo>
                    <a:cubicBezTo>
                      <a:pt x="2002" y="3177"/>
                      <a:pt x="2031" y="3185"/>
                      <a:pt x="2062" y="3185"/>
                    </a:cubicBezTo>
                    <a:cubicBezTo>
                      <a:pt x="2141" y="3185"/>
                      <a:pt x="2224" y="3131"/>
                      <a:pt x="2262" y="3058"/>
                    </a:cubicBezTo>
                    <a:cubicBezTo>
                      <a:pt x="2317" y="2959"/>
                      <a:pt x="2311" y="2838"/>
                      <a:pt x="2298" y="2725"/>
                    </a:cubicBezTo>
                    <a:cubicBezTo>
                      <a:pt x="2199" y="1835"/>
                      <a:pt x="1798" y="1010"/>
                      <a:pt x="1376" y="219"/>
                    </a:cubicBezTo>
                    <a:cubicBezTo>
                      <a:pt x="1321" y="117"/>
                      <a:pt x="1239" y="0"/>
                      <a:pt x="11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8"/>
              <p:cNvSpPr/>
              <p:nvPr/>
            </p:nvSpPr>
            <p:spPr>
              <a:xfrm>
                <a:off x="704600" y="1714950"/>
                <a:ext cx="58975" cy="6882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753" extrusionOk="0">
                    <a:moveTo>
                      <a:pt x="1373" y="1"/>
                    </a:moveTo>
                    <a:cubicBezTo>
                      <a:pt x="1366" y="1"/>
                      <a:pt x="1358" y="2"/>
                      <a:pt x="1351" y="4"/>
                    </a:cubicBezTo>
                    <a:cubicBezTo>
                      <a:pt x="1355" y="137"/>
                      <a:pt x="1342" y="268"/>
                      <a:pt x="1311" y="396"/>
                    </a:cubicBezTo>
                    <a:cubicBezTo>
                      <a:pt x="1067" y="392"/>
                      <a:pt x="946" y="22"/>
                      <a:pt x="712" y="22"/>
                    </a:cubicBezTo>
                    <a:cubicBezTo>
                      <a:pt x="705" y="22"/>
                      <a:pt x="698" y="22"/>
                      <a:pt x="691" y="23"/>
                    </a:cubicBezTo>
                    <a:cubicBezTo>
                      <a:pt x="663" y="26"/>
                      <a:pt x="635" y="36"/>
                      <a:pt x="619" y="57"/>
                    </a:cubicBezTo>
                    <a:cubicBezTo>
                      <a:pt x="594" y="88"/>
                      <a:pt x="606" y="131"/>
                      <a:pt x="617" y="168"/>
                    </a:cubicBezTo>
                    <a:cubicBezTo>
                      <a:pt x="692" y="419"/>
                      <a:pt x="767" y="672"/>
                      <a:pt x="844" y="924"/>
                    </a:cubicBezTo>
                    <a:cubicBezTo>
                      <a:pt x="815" y="937"/>
                      <a:pt x="785" y="943"/>
                      <a:pt x="756" y="943"/>
                    </a:cubicBezTo>
                    <a:cubicBezTo>
                      <a:pt x="652" y="943"/>
                      <a:pt x="544" y="874"/>
                      <a:pt x="450" y="817"/>
                    </a:cubicBezTo>
                    <a:cubicBezTo>
                      <a:pt x="381" y="775"/>
                      <a:pt x="293" y="741"/>
                      <a:pt x="213" y="741"/>
                    </a:cubicBezTo>
                    <a:cubicBezTo>
                      <a:pt x="154" y="741"/>
                      <a:pt x="100" y="760"/>
                      <a:pt x="64" y="808"/>
                    </a:cubicBezTo>
                    <a:cubicBezTo>
                      <a:pt x="0" y="891"/>
                      <a:pt x="31" y="1006"/>
                      <a:pt x="71" y="1103"/>
                    </a:cubicBezTo>
                    <a:cubicBezTo>
                      <a:pt x="361" y="1804"/>
                      <a:pt x="972" y="2331"/>
                      <a:pt x="1635" y="2700"/>
                    </a:cubicBezTo>
                    <a:cubicBezTo>
                      <a:pt x="1686" y="2729"/>
                      <a:pt x="1770" y="2753"/>
                      <a:pt x="1861" y="2753"/>
                    </a:cubicBezTo>
                    <a:cubicBezTo>
                      <a:pt x="1952" y="2753"/>
                      <a:pt x="2051" y="2729"/>
                      <a:pt x="2132" y="2664"/>
                    </a:cubicBezTo>
                    <a:cubicBezTo>
                      <a:pt x="2294" y="2537"/>
                      <a:pt x="2358" y="2315"/>
                      <a:pt x="2348" y="2109"/>
                    </a:cubicBezTo>
                    <a:cubicBezTo>
                      <a:pt x="2337" y="1904"/>
                      <a:pt x="2260" y="1708"/>
                      <a:pt x="2178" y="1518"/>
                    </a:cubicBezTo>
                    <a:cubicBezTo>
                      <a:pt x="1975" y="1038"/>
                      <a:pt x="1746" y="565"/>
                      <a:pt x="1495" y="105"/>
                    </a:cubicBezTo>
                    <a:cubicBezTo>
                      <a:pt x="1468" y="57"/>
                      <a:pt x="1425" y="1"/>
                      <a:pt x="1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8"/>
              <p:cNvSpPr/>
              <p:nvPr/>
            </p:nvSpPr>
            <p:spPr>
              <a:xfrm>
                <a:off x="786800" y="1760600"/>
                <a:ext cx="6867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1825" extrusionOk="0">
                    <a:moveTo>
                      <a:pt x="1698" y="1"/>
                    </a:moveTo>
                    <a:cubicBezTo>
                      <a:pt x="1528" y="1"/>
                      <a:pt x="1364" y="96"/>
                      <a:pt x="1223" y="199"/>
                    </a:cubicBezTo>
                    <a:cubicBezTo>
                      <a:pt x="692" y="587"/>
                      <a:pt x="265" y="1114"/>
                      <a:pt x="0" y="1714"/>
                    </a:cubicBezTo>
                    <a:cubicBezTo>
                      <a:pt x="37" y="1720"/>
                      <a:pt x="74" y="1723"/>
                      <a:pt x="111" y="1723"/>
                    </a:cubicBezTo>
                    <a:cubicBezTo>
                      <a:pt x="305" y="1723"/>
                      <a:pt x="512" y="1645"/>
                      <a:pt x="710" y="1549"/>
                    </a:cubicBezTo>
                    <a:lnTo>
                      <a:pt x="710" y="1549"/>
                    </a:lnTo>
                    <a:cubicBezTo>
                      <a:pt x="643" y="1602"/>
                      <a:pt x="661" y="1743"/>
                      <a:pt x="744" y="1792"/>
                    </a:cubicBezTo>
                    <a:cubicBezTo>
                      <a:pt x="784" y="1815"/>
                      <a:pt x="828" y="1824"/>
                      <a:pt x="873" y="1824"/>
                    </a:cubicBezTo>
                    <a:cubicBezTo>
                      <a:pt x="937" y="1824"/>
                      <a:pt x="1004" y="1806"/>
                      <a:pt x="1065" y="1786"/>
                    </a:cubicBezTo>
                    <a:cubicBezTo>
                      <a:pt x="1590" y="1619"/>
                      <a:pt x="2076" y="1351"/>
                      <a:pt x="2557" y="1084"/>
                    </a:cubicBezTo>
                    <a:cubicBezTo>
                      <a:pt x="2611" y="1055"/>
                      <a:pt x="2667" y="1022"/>
                      <a:pt x="2701" y="970"/>
                    </a:cubicBezTo>
                    <a:cubicBezTo>
                      <a:pt x="2736" y="918"/>
                      <a:pt x="2737" y="840"/>
                      <a:pt x="2691" y="800"/>
                    </a:cubicBezTo>
                    <a:cubicBezTo>
                      <a:pt x="2616" y="740"/>
                      <a:pt x="2464" y="789"/>
                      <a:pt x="2439" y="696"/>
                    </a:cubicBezTo>
                    <a:cubicBezTo>
                      <a:pt x="2428" y="659"/>
                      <a:pt x="2451" y="620"/>
                      <a:pt x="2472" y="588"/>
                    </a:cubicBezTo>
                    <a:cubicBezTo>
                      <a:pt x="2547" y="480"/>
                      <a:pt x="2621" y="372"/>
                      <a:pt x="2694" y="262"/>
                    </a:cubicBezTo>
                    <a:cubicBezTo>
                      <a:pt x="2722" y="224"/>
                      <a:pt x="2746" y="172"/>
                      <a:pt x="2717" y="136"/>
                    </a:cubicBezTo>
                    <a:cubicBezTo>
                      <a:pt x="2702" y="116"/>
                      <a:pt x="2677" y="111"/>
                      <a:pt x="2651" y="111"/>
                    </a:cubicBezTo>
                    <a:cubicBezTo>
                      <a:pt x="2638" y="111"/>
                      <a:pt x="2625" y="112"/>
                      <a:pt x="2613" y="114"/>
                    </a:cubicBezTo>
                    <a:cubicBezTo>
                      <a:pt x="2296" y="162"/>
                      <a:pt x="1985" y="241"/>
                      <a:pt x="1684" y="349"/>
                    </a:cubicBezTo>
                    <a:cubicBezTo>
                      <a:pt x="1711" y="235"/>
                      <a:pt x="1740" y="120"/>
                      <a:pt x="1766" y="6"/>
                    </a:cubicBezTo>
                    <a:cubicBezTo>
                      <a:pt x="1743" y="2"/>
                      <a:pt x="1721" y="1"/>
                      <a:pt x="16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8"/>
              <p:cNvSpPr/>
              <p:nvPr/>
            </p:nvSpPr>
            <p:spPr>
              <a:xfrm>
                <a:off x="805175" y="1682900"/>
                <a:ext cx="6235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183" extrusionOk="0">
                    <a:moveTo>
                      <a:pt x="1991" y="0"/>
                    </a:moveTo>
                    <a:cubicBezTo>
                      <a:pt x="1939" y="0"/>
                      <a:pt x="1890" y="24"/>
                      <a:pt x="1842" y="49"/>
                    </a:cubicBezTo>
                    <a:cubicBezTo>
                      <a:pt x="1185" y="394"/>
                      <a:pt x="619" y="910"/>
                      <a:pt x="221" y="1536"/>
                    </a:cubicBezTo>
                    <a:cubicBezTo>
                      <a:pt x="106" y="1716"/>
                      <a:pt x="3" y="1915"/>
                      <a:pt x="0" y="2126"/>
                    </a:cubicBezTo>
                    <a:cubicBezTo>
                      <a:pt x="189" y="2165"/>
                      <a:pt x="377" y="2183"/>
                      <a:pt x="563" y="2183"/>
                    </a:cubicBezTo>
                    <a:cubicBezTo>
                      <a:pt x="1247" y="2183"/>
                      <a:pt x="1897" y="1935"/>
                      <a:pt x="2412" y="1515"/>
                    </a:cubicBezTo>
                    <a:cubicBezTo>
                      <a:pt x="2449" y="1485"/>
                      <a:pt x="2488" y="1448"/>
                      <a:pt x="2491" y="1399"/>
                    </a:cubicBezTo>
                    <a:cubicBezTo>
                      <a:pt x="2494" y="1324"/>
                      <a:pt x="2407" y="1277"/>
                      <a:pt x="2333" y="1269"/>
                    </a:cubicBezTo>
                    <a:cubicBezTo>
                      <a:pt x="2256" y="1260"/>
                      <a:pt x="2174" y="1266"/>
                      <a:pt x="2116" y="1217"/>
                    </a:cubicBezTo>
                    <a:cubicBezTo>
                      <a:pt x="2183" y="1110"/>
                      <a:pt x="2250" y="1004"/>
                      <a:pt x="2318" y="898"/>
                    </a:cubicBezTo>
                    <a:cubicBezTo>
                      <a:pt x="2343" y="858"/>
                      <a:pt x="2370" y="812"/>
                      <a:pt x="2353" y="769"/>
                    </a:cubicBezTo>
                    <a:cubicBezTo>
                      <a:pt x="2334" y="726"/>
                      <a:pt x="2286" y="713"/>
                      <a:pt x="2237" y="713"/>
                    </a:cubicBezTo>
                    <a:cubicBezTo>
                      <a:pt x="2217" y="713"/>
                      <a:pt x="2196" y="715"/>
                      <a:pt x="2177" y="718"/>
                    </a:cubicBezTo>
                    <a:cubicBezTo>
                      <a:pt x="1943" y="754"/>
                      <a:pt x="1707" y="792"/>
                      <a:pt x="1473" y="828"/>
                    </a:cubicBezTo>
                    <a:cubicBezTo>
                      <a:pt x="1543" y="538"/>
                      <a:pt x="1913" y="437"/>
                      <a:pt x="2080" y="189"/>
                    </a:cubicBezTo>
                    <a:cubicBezTo>
                      <a:pt x="2102" y="160"/>
                      <a:pt x="2118" y="127"/>
                      <a:pt x="2115" y="91"/>
                    </a:cubicBezTo>
                    <a:cubicBezTo>
                      <a:pt x="2108" y="36"/>
                      <a:pt x="2050" y="2"/>
                      <a:pt x="1995" y="0"/>
                    </a:cubicBezTo>
                    <a:cubicBezTo>
                      <a:pt x="1994" y="0"/>
                      <a:pt x="1992" y="0"/>
                      <a:pt x="19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8"/>
              <p:cNvSpPr/>
              <p:nvPr/>
            </p:nvSpPr>
            <p:spPr>
              <a:xfrm>
                <a:off x="917600" y="1500875"/>
                <a:ext cx="239950" cy="279125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11165" extrusionOk="0">
                    <a:moveTo>
                      <a:pt x="9596" y="1"/>
                    </a:moveTo>
                    <a:cubicBezTo>
                      <a:pt x="8044" y="879"/>
                      <a:pt x="6119" y="746"/>
                      <a:pt x="4450" y="1364"/>
                    </a:cubicBezTo>
                    <a:cubicBezTo>
                      <a:pt x="2967" y="1914"/>
                      <a:pt x="1730" y="3058"/>
                      <a:pt x="992" y="4456"/>
                    </a:cubicBezTo>
                    <a:cubicBezTo>
                      <a:pt x="253" y="5853"/>
                      <a:pt x="1" y="7488"/>
                      <a:pt x="194" y="9056"/>
                    </a:cubicBezTo>
                    <a:cubicBezTo>
                      <a:pt x="282" y="9769"/>
                      <a:pt x="540" y="10574"/>
                      <a:pt x="1207" y="10846"/>
                    </a:cubicBezTo>
                    <a:cubicBezTo>
                      <a:pt x="1741" y="11063"/>
                      <a:pt x="2322" y="11165"/>
                      <a:pt x="2918" y="11165"/>
                    </a:cubicBezTo>
                    <a:cubicBezTo>
                      <a:pt x="4946" y="11165"/>
                      <a:pt x="7140" y="9985"/>
                      <a:pt x="8195" y="8174"/>
                    </a:cubicBezTo>
                    <a:cubicBezTo>
                      <a:pt x="9598" y="5766"/>
                      <a:pt x="8922" y="2705"/>
                      <a:pt x="9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8"/>
              <p:cNvSpPr/>
              <p:nvPr/>
            </p:nvSpPr>
            <p:spPr>
              <a:xfrm>
                <a:off x="948300" y="1530975"/>
                <a:ext cx="188250" cy="22640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9056" extrusionOk="0">
                    <a:moveTo>
                      <a:pt x="7529" y="0"/>
                    </a:moveTo>
                    <a:cubicBezTo>
                      <a:pt x="6807" y="129"/>
                      <a:pt x="6130" y="501"/>
                      <a:pt x="5624" y="1047"/>
                    </a:cubicBezTo>
                    <a:cubicBezTo>
                      <a:pt x="5331" y="1361"/>
                      <a:pt x="5093" y="1733"/>
                      <a:pt x="4759" y="2000"/>
                    </a:cubicBezTo>
                    <a:cubicBezTo>
                      <a:pt x="4704" y="1840"/>
                      <a:pt x="4649" y="1680"/>
                      <a:pt x="4594" y="1520"/>
                    </a:cubicBezTo>
                    <a:cubicBezTo>
                      <a:pt x="4579" y="1471"/>
                      <a:pt x="4560" y="1420"/>
                      <a:pt x="4521" y="1387"/>
                    </a:cubicBezTo>
                    <a:cubicBezTo>
                      <a:pt x="4496" y="1367"/>
                      <a:pt x="4467" y="1358"/>
                      <a:pt x="4438" y="1358"/>
                    </a:cubicBezTo>
                    <a:cubicBezTo>
                      <a:pt x="4356" y="1358"/>
                      <a:pt x="4264" y="1424"/>
                      <a:pt x="4202" y="1492"/>
                    </a:cubicBezTo>
                    <a:cubicBezTo>
                      <a:pt x="3658" y="2089"/>
                      <a:pt x="3425" y="2918"/>
                      <a:pt x="2977" y="3592"/>
                    </a:cubicBezTo>
                    <a:cubicBezTo>
                      <a:pt x="2855" y="3368"/>
                      <a:pt x="2732" y="3141"/>
                      <a:pt x="2610" y="2915"/>
                    </a:cubicBezTo>
                    <a:cubicBezTo>
                      <a:pt x="2588" y="2877"/>
                      <a:pt x="2566" y="2840"/>
                      <a:pt x="2530" y="2820"/>
                    </a:cubicBezTo>
                    <a:cubicBezTo>
                      <a:pt x="2514" y="2811"/>
                      <a:pt x="2497" y="2807"/>
                      <a:pt x="2480" y="2807"/>
                    </a:cubicBezTo>
                    <a:cubicBezTo>
                      <a:pt x="2404" y="2807"/>
                      <a:pt x="2331" y="2888"/>
                      <a:pt x="2288" y="2964"/>
                    </a:cubicBezTo>
                    <a:cubicBezTo>
                      <a:pt x="1828" y="3773"/>
                      <a:pt x="1849" y="4774"/>
                      <a:pt x="1555" y="5661"/>
                    </a:cubicBezTo>
                    <a:cubicBezTo>
                      <a:pt x="1529" y="5743"/>
                      <a:pt x="1484" y="5837"/>
                      <a:pt x="1402" y="5853"/>
                    </a:cubicBezTo>
                    <a:cubicBezTo>
                      <a:pt x="1394" y="5854"/>
                      <a:pt x="1387" y="5855"/>
                      <a:pt x="1380" y="5855"/>
                    </a:cubicBezTo>
                    <a:cubicBezTo>
                      <a:pt x="1333" y="5855"/>
                      <a:pt x="1286" y="5829"/>
                      <a:pt x="1247" y="5798"/>
                    </a:cubicBezTo>
                    <a:cubicBezTo>
                      <a:pt x="982" y="5587"/>
                      <a:pt x="964" y="5185"/>
                      <a:pt x="786" y="4894"/>
                    </a:cubicBezTo>
                    <a:cubicBezTo>
                      <a:pt x="766" y="4859"/>
                      <a:pt x="740" y="4828"/>
                      <a:pt x="704" y="4813"/>
                    </a:cubicBezTo>
                    <a:cubicBezTo>
                      <a:pt x="692" y="4809"/>
                      <a:pt x="680" y="4806"/>
                      <a:pt x="668" y="4806"/>
                    </a:cubicBezTo>
                    <a:cubicBezTo>
                      <a:pt x="597" y="4806"/>
                      <a:pt x="537" y="4886"/>
                      <a:pt x="501" y="4957"/>
                    </a:cubicBezTo>
                    <a:cubicBezTo>
                      <a:pt x="1" y="5978"/>
                      <a:pt x="279" y="7209"/>
                      <a:pt x="119" y="8342"/>
                    </a:cubicBezTo>
                    <a:cubicBezTo>
                      <a:pt x="224" y="8627"/>
                      <a:pt x="610" y="9002"/>
                      <a:pt x="1047" y="9050"/>
                    </a:cubicBezTo>
                    <a:cubicBezTo>
                      <a:pt x="1084" y="9053"/>
                      <a:pt x="1121" y="9055"/>
                      <a:pt x="1158" y="9055"/>
                    </a:cubicBezTo>
                    <a:cubicBezTo>
                      <a:pt x="1319" y="9055"/>
                      <a:pt x="1480" y="9023"/>
                      <a:pt x="1637" y="8986"/>
                    </a:cubicBezTo>
                    <a:cubicBezTo>
                      <a:pt x="2108" y="8878"/>
                      <a:pt x="2574" y="8741"/>
                      <a:pt x="3029" y="8577"/>
                    </a:cubicBezTo>
                    <a:cubicBezTo>
                      <a:pt x="3369" y="8454"/>
                      <a:pt x="3721" y="8306"/>
                      <a:pt x="3946" y="8016"/>
                    </a:cubicBezTo>
                    <a:cubicBezTo>
                      <a:pt x="3636" y="8003"/>
                      <a:pt x="3327" y="7944"/>
                      <a:pt x="3035" y="7843"/>
                    </a:cubicBezTo>
                    <a:cubicBezTo>
                      <a:pt x="2924" y="7806"/>
                      <a:pt x="2800" y="7736"/>
                      <a:pt x="2793" y="7618"/>
                    </a:cubicBezTo>
                    <a:cubicBezTo>
                      <a:pt x="2785" y="7489"/>
                      <a:pt x="2924" y="7409"/>
                      <a:pt x="3042" y="7360"/>
                    </a:cubicBezTo>
                    <a:cubicBezTo>
                      <a:pt x="3519" y="7166"/>
                      <a:pt x="3995" y="6971"/>
                      <a:pt x="4472" y="6776"/>
                    </a:cubicBezTo>
                    <a:cubicBezTo>
                      <a:pt x="4744" y="6665"/>
                      <a:pt x="5028" y="6544"/>
                      <a:pt x="5204" y="6302"/>
                    </a:cubicBezTo>
                    <a:cubicBezTo>
                      <a:pt x="4816" y="6170"/>
                      <a:pt x="4430" y="6033"/>
                      <a:pt x="4045" y="5891"/>
                    </a:cubicBezTo>
                    <a:cubicBezTo>
                      <a:pt x="3946" y="5854"/>
                      <a:pt x="3825" y="5786"/>
                      <a:pt x="3838" y="5678"/>
                    </a:cubicBezTo>
                    <a:cubicBezTo>
                      <a:pt x="3843" y="5629"/>
                      <a:pt x="3875" y="5587"/>
                      <a:pt x="3908" y="5553"/>
                    </a:cubicBezTo>
                    <a:cubicBezTo>
                      <a:pt x="4282" y="5161"/>
                      <a:pt x="4868" y="5103"/>
                      <a:pt x="5331" y="4831"/>
                    </a:cubicBezTo>
                    <a:cubicBezTo>
                      <a:pt x="5439" y="4767"/>
                      <a:pt x="5554" y="4645"/>
                      <a:pt x="5500" y="4529"/>
                    </a:cubicBezTo>
                    <a:cubicBezTo>
                      <a:pt x="5474" y="4476"/>
                      <a:pt x="5420" y="4447"/>
                      <a:pt x="5366" y="4426"/>
                    </a:cubicBezTo>
                    <a:cubicBezTo>
                      <a:pt x="5138" y="4335"/>
                      <a:pt x="4884" y="4335"/>
                      <a:pt x="4665" y="4231"/>
                    </a:cubicBezTo>
                    <a:cubicBezTo>
                      <a:pt x="4623" y="4211"/>
                      <a:pt x="4580" y="4183"/>
                      <a:pt x="4566" y="4139"/>
                    </a:cubicBezTo>
                    <a:cubicBezTo>
                      <a:pt x="4545" y="4074"/>
                      <a:pt x="4593" y="4010"/>
                      <a:pt x="4638" y="3964"/>
                    </a:cubicBezTo>
                    <a:cubicBezTo>
                      <a:pt x="5036" y="3553"/>
                      <a:pt x="5599" y="3373"/>
                      <a:pt x="6102" y="3108"/>
                    </a:cubicBezTo>
                    <a:cubicBezTo>
                      <a:pt x="6202" y="3056"/>
                      <a:pt x="6308" y="2987"/>
                      <a:pt x="6334" y="2876"/>
                    </a:cubicBezTo>
                    <a:cubicBezTo>
                      <a:pt x="6385" y="2663"/>
                      <a:pt x="6128" y="2523"/>
                      <a:pt x="6029" y="2330"/>
                    </a:cubicBezTo>
                    <a:cubicBezTo>
                      <a:pt x="5885" y="2050"/>
                      <a:pt x="6098" y="1723"/>
                      <a:pt x="6297" y="1481"/>
                    </a:cubicBezTo>
                    <a:lnTo>
                      <a:pt x="7529" y="0"/>
                    </a:ln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8"/>
              <p:cNvSpPr/>
              <p:nvPr/>
            </p:nvSpPr>
            <p:spPr>
              <a:xfrm>
                <a:off x="964600" y="1628225"/>
                <a:ext cx="3402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2515" extrusionOk="0">
                    <a:moveTo>
                      <a:pt x="1224" y="0"/>
                    </a:moveTo>
                    <a:cubicBezTo>
                      <a:pt x="1214" y="0"/>
                      <a:pt x="1204" y="2"/>
                      <a:pt x="1195" y="5"/>
                    </a:cubicBezTo>
                    <a:cubicBezTo>
                      <a:pt x="1161" y="103"/>
                      <a:pt x="1126" y="198"/>
                      <a:pt x="1093" y="293"/>
                    </a:cubicBezTo>
                    <a:cubicBezTo>
                      <a:pt x="1076" y="339"/>
                      <a:pt x="1050" y="391"/>
                      <a:pt x="1002" y="391"/>
                    </a:cubicBezTo>
                    <a:cubicBezTo>
                      <a:pt x="1002" y="391"/>
                      <a:pt x="1001" y="391"/>
                      <a:pt x="1001" y="391"/>
                    </a:cubicBezTo>
                    <a:cubicBezTo>
                      <a:pt x="956" y="391"/>
                      <a:pt x="928" y="341"/>
                      <a:pt x="913" y="298"/>
                    </a:cubicBezTo>
                    <a:cubicBezTo>
                      <a:pt x="891" y="243"/>
                      <a:pt x="871" y="188"/>
                      <a:pt x="849" y="133"/>
                    </a:cubicBezTo>
                    <a:cubicBezTo>
                      <a:pt x="828" y="78"/>
                      <a:pt x="781" y="13"/>
                      <a:pt x="731" y="13"/>
                    </a:cubicBezTo>
                    <a:cubicBezTo>
                      <a:pt x="720" y="13"/>
                      <a:pt x="710" y="16"/>
                      <a:pt x="699" y="22"/>
                    </a:cubicBezTo>
                    <a:cubicBezTo>
                      <a:pt x="685" y="31"/>
                      <a:pt x="675" y="45"/>
                      <a:pt x="665" y="60"/>
                    </a:cubicBezTo>
                    <a:cubicBezTo>
                      <a:pt x="562" y="226"/>
                      <a:pt x="581" y="436"/>
                      <a:pt x="546" y="628"/>
                    </a:cubicBezTo>
                    <a:cubicBezTo>
                      <a:pt x="542" y="649"/>
                      <a:pt x="538" y="674"/>
                      <a:pt x="521" y="690"/>
                    </a:cubicBezTo>
                    <a:cubicBezTo>
                      <a:pt x="508" y="704"/>
                      <a:pt x="492" y="711"/>
                      <a:pt x="476" y="711"/>
                    </a:cubicBezTo>
                    <a:cubicBezTo>
                      <a:pt x="425" y="711"/>
                      <a:pt x="367" y="650"/>
                      <a:pt x="352" y="592"/>
                    </a:cubicBezTo>
                    <a:cubicBezTo>
                      <a:pt x="333" y="514"/>
                      <a:pt x="326" y="414"/>
                      <a:pt x="252" y="384"/>
                    </a:cubicBezTo>
                    <a:cubicBezTo>
                      <a:pt x="240" y="379"/>
                      <a:pt x="228" y="377"/>
                      <a:pt x="215" y="377"/>
                    </a:cubicBezTo>
                    <a:cubicBezTo>
                      <a:pt x="173" y="377"/>
                      <a:pt x="129" y="402"/>
                      <a:pt x="103" y="438"/>
                    </a:cubicBezTo>
                    <a:cubicBezTo>
                      <a:pt x="71" y="484"/>
                      <a:pt x="59" y="543"/>
                      <a:pt x="55" y="600"/>
                    </a:cubicBezTo>
                    <a:cubicBezTo>
                      <a:pt x="0" y="1127"/>
                      <a:pt x="206" y="1640"/>
                      <a:pt x="405" y="2130"/>
                    </a:cubicBezTo>
                    <a:cubicBezTo>
                      <a:pt x="436" y="2203"/>
                      <a:pt x="477" y="2286"/>
                      <a:pt x="541" y="2326"/>
                    </a:cubicBezTo>
                    <a:lnTo>
                      <a:pt x="541" y="2326"/>
                    </a:lnTo>
                    <a:cubicBezTo>
                      <a:pt x="505" y="2327"/>
                      <a:pt x="519" y="2378"/>
                      <a:pt x="545" y="2421"/>
                    </a:cubicBezTo>
                    <a:cubicBezTo>
                      <a:pt x="579" y="2475"/>
                      <a:pt x="639" y="2515"/>
                      <a:pt x="700" y="2515"/>
                    </a:cubicBezTo>
                    <a:cubicBezTo>
                      <a:pt x="710" y="2515"/>
                      <a:pt x="719" y="2514"/>
                      <a:pt x="728" y="2512"/>
                    </a:cubicBezTo>
                    <a:cubicBezTo>
                      <a:pt x="813" y="2493"/>
                      <a:pt x="862" y="2405"/>
                      <a:pt x="879" y="2323"/>
                    </a:cubicBezTo>
                    <a:cubicBezTo>
                      <a:pt x="898" y="2239"/>
                      <a:pt x="895" y="2150"/>
                      <a:pt x="930" y="2072"/>
                    </a:cubicBezTo>
                    <a:cubicBezTo>
                      <a:pt x="989" y="2123"/>
                      <a:pt x="995" y="2210"/>
                      <a:pt x="1025" y="2283"/>
                    </a:cubicBezTo>
                    <a:cubicBezTo>
                      <a:pt x="1048" y="2335"/>
                      <a:pt x="1105" y="2382"/>
                      <a:pt x="1155" y="2382"/>
                    </a:cubicBezTo>
                    <a:cubicBezTo>
                      <a:pt x="1175" y="2382"/>
                      <a:pt x="1193" y="2375"/>
                      <a:pt x="1208" y="2359"/>
                    </a:cubicBezTo>
                    <a:cubicBezTo>
                      <a:pt x="1231" y="2333"/>
                      <a:pt x="1234" y="2297"/>
                      <a:pt x="1237" y="2264"/>
                    </a:cubicBezTo>
                    <a:cubicBezTo>
                      <a:pt x="1276" y="1591"/>
                      <a:pt x="1313" y="920"/>
                      <a:pt x="1354" y="249"/>
                    </a:cubicBezTo>
                    <a:cubicBezTo>
                      <a:pt x="1357" y="191"/>
                      <a:pt x="1361" y="130"/>
                      <a:pt x="1335" y="77"/>
                    </a:cubicBezTo>
                    <a:cubicBezTo>
                      <a:pt x="1316" y="34"/>
                      <a:pt x="1269" y="0"/>
                      <a:pt x="1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8"/>
              <p:cNvSpPr/>
              <p:nvPr/>
            </p:nvSpPr>
            <p:spPr>
              <a:xfrm>
                <a:off x="987575" y="1715750"/>
                <a:ext cx="78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704" extrusionOk="0">
                    <a:moveTo>
                      <a:pt x="2924" y="0"/>
                    </a:moveTo>
                    <a:cubicBezTo>
                      <a:pt x="2685" y="0"/>
                      <a:pt x="2447" y="69"/>
                      <a:pt x="2216" y="135"/>
                    </a:cubicBezTo>
                    <a:cubicBezTo>
                      <a:pt x="1517" y="341"/>
                      <a:pt x="817" y="544"/>
                      <a:pt x="146" y="834"/>
                    </a:cubicBezTo>
                    <a:cubicBezTo>
                      <a:pt x="77" y="863"/>
                      <a:pt x="1" y="911"/>
                      <a:pt x="2" y="983"/>
                    </a:cubicBezTo>
                    <a:cubicBezTo>
                      <a:pt x="2" y="1052"/>
                      <a:pt x="79" y="1099"/>
                      <a:pt x="149" y="1108"/>
                    </a:cubicBezTo>
                    <a:cubicBezTo>
                      <a:pt x="220" y="1117"/>
                      <a:pt x="293" y="1105"/>
                      <a:pt x="361" y="1124"/>
                    </a:cubicBezTo>
                    <a:cubicBezTo>
                      <a:pt x="272" y="1166"/>
                      <a:pt x="184" y="1207"/>
                      <a:pt x="95" y="1249"/>
                    </a:cubicBezTo>
                    <a:cubicBezTo>
                      <a:pt x="61" y="1264"/>
                      <a:pt x="24" y="1285"/>
                      <a:pt x="18" y="1318"/>
                    </a:cubicBezTo>
                    <a:cubicBezTo>
                      <a:pt x="9" y="1366"/>
                      <a:pt x="58" y="1401"/>
                      <a:pt x="99" y="1422"/>
                    </a:cubicBezTo>
                    <a:cubicBezTo>
                      <a:pt x="471" y="1609"/>
                      <a:pt x="888" y="1703"/>
                      <a:pt x="1304" y="1703"/>
                    </a:cubicBezTo>
                    <a:cubicBezTo>
                      <a:pt x="1685" y="1703"/>
                      <a:pt x="2065" y="1624"/>
                      <a:pt x="2411" y="1465"/>
                    </a:cubicBezTo>
                    <a:cubicBezTo>
                      <a:pt x="2445" y="1448"/>
                      <a:pt x="2484" y="1427"/>
                      <a:pt x="2490" y="1388"/>
                    </a:cubicBezTo>
                    <a:cubicBezTo>
                      <a:pt x="2497" y="1344"/>
                      <a:pt x="2456" y="1308"/>
                      <a:pt x="2418" y="1282"/>
                    </a:cubicBezTo>
                    <a:cubicBezTo>
                      <a:pt x="2337" y="1228"/>
                      <a:pt x="2254" y="1173"/>
                      <a:pt x="2173" y="1117"/>
                    </a:cubicBezTo>
                    <a:cubicBezTo>
                      <a:pt x="2379" y="1043"/>
                      <a:pt x="2585" y="971"/>
                      <a:pt x="2791" y="898"/>
                    </a:cubicBezTo>
                    <a:cubicBezTo>
                      <a:pt x="2855" y="876"/>
                      <a:pt x="2924" y="847"/>
                      <a:pt x="2949" y="784"/>
                    </a:cubicBezTo>
                    <a:cubicBezTo>
                      <a:pt x="2973" y="720"/>
                      <a:pt x="2937" y="647"/>
                      <a:pt x="2885" y="608"/>
                    </a:cubicBezTo>
                    <a:cubicBezTo>
                      <a:pt x="2833" y="567"/>
                      <a:pt x="2764" y="550"/>
                      <a:pt x="2698" y="536"/>
                    </a:cubicBezTo>
                    <a:cubicBezTo>
                      <a:pt x="2836" y="501"/>
                      <a:pt x="2989" y="458"/>
                      <a:pt x="3065" y="335"/>
                    </a:cubicBezTo>
                    <a:cubicBezTo>
                      <a:pt x="3143" y="216"/>
                      <a:pt x="3054" y="7"/>
                      <a:pt x="3018" y="4"/>
                    </a:cubicBezTo>
                    <a:cubicBezTo>
                      <a:pt x="2986" y="1"/>
                      <a:pt x="2955" y="0"/>
                      <a:pt x="2924" y="0"/>
                    </a:cubicBezTo>
                    <a:close/>
                  </a:path>
                </a:pathLst>
              </a:custGeom>
              <a:solidFill>
                <a:srgbClr val="487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8"/>
              <p:cNvSpPr/>
              <p:nvPr/>
            </p:nvSpPr>
            <p:spPr>
              <a:xfrm>
                <a:off x="1023700" y="1654750"/>
                <a:ext cx="70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073" extrusionOk="0">
                    <a:moveTo>
                      <a:pt x="2755" y="1"/>
                    </a:moveTo>
                    <a:cubicBezTo>
                      <a:pt x="1936" y="370"/>
                      <a:pt x="1116" y="742"/>
                      <a:pt x="296" y="1111"/>
                    </a:cubicBezTo>
                    <a:cubicBezTo>
                      <a:pt x="208" y="1149"/>
                      <a:pt x="110" y="1198"/>
                      <a:pt x="78" y="1291"/>
                    </a:cubicBezTo>
                    <a:cubicBezTo>
                      <a:pt x="49" y="1370"/>
                      <a:pt x="114" y="1473"/>
                      <a:pt x="187" y="1473"/>
                    </a:cubicBezTo>
                    <a:cubicBezTo>
                      <a:pt x="199" y="1473"/>
                      <a:pt x="211" y="1470"/>
                      <a:pt x="224" y="1464"/>
                    </a:cubicBezTo>
                    <a:lnTo>
                      <a:pt x="224" y="1464"/>
                    </a:lnTo>
                    <a:cubicBezTo>
                      <a:pt x="143" y="1516"/>
                      <a:pt x="69" y="1576"/>
                      <a:pt x="0" y="1644"/>
                    </a:cubicBezTo>
                    <a:cubicBezTo>
                      <a:pt x="211" y="1753"/>
                      <a:pt x="448" y="1815"/>
                      <a:pt x="686" y="1823"/>
                    </a:cubicBezTo>
                    <a:cubicBezTo>
                      <a:pt x="616" y="1853"/>
                      <a:pt x="621" y="1962"/>
                      <a:pt x="678" y="2014"/>
                    </a:cubicBezTo>
                    <a:cubicBezTo>
                      <a:pt x="735" y="2065"/>
                      <a:pt x="819" y="2072"/>
                      <a:pt x="894" y="2072"/>
                    </a:cubicBezTo>
                    <a:cubicBezTo>
                      <a:pt x="901" y="2072"/>
                      <a:pt x="907" y="2072"/>
                      <a:pt x="914" y="2072"/>
                    </a:cubicBezTo>
                    <a:cubicBezTo>
                      <a:pt x="1504" y="2072"/>
                      <a:pt x="2093" y="1885"/>
                      <a:pt x="2575" y="1544"/>
                    </a:cubicBezTo>
                    <a:cubicBezTo>
                      <a:pt x="2622" y="1513"/>
                      <a:pt x="2674" y="1462"/>
                      <a:pt x="2660" y="1407"/>
                    </a:cubicBezTo>
                    <a:cubicBezTo>
                      <a:pt x="2645" y="1351"/>
                      <a:pt x="2577" y="1334"/>
                      <a:pt x="2520" y="1328"/>
                    </a:cubicBezTo>
                    <a:cubicBezTo>
                      <a:pt x="2414" y="1316"/>
                      <a:pt x="2308" y="1311"/>
                      <a:pt x="2201" y="1311"/>
                    </a:cubicBezTo>
                    <a:cubicBezTo>
                      <a:pt x="2113" y="1311"/>
                      <a:pt x="2025" y="1315"/>
                      <a:pt x="1937" y="1322"/>
                    </a:cubicBezTo>
                    <a:cubicBezTo>
                      <a:pt x="2051" y="1224"/>
                      <a:pt x="2200" y="1181"/>
                      <a:pt x="2335" y="1116"/>
                    </a:cubicBezTo>
                    <a:cubicBezTo>
                      <a:pt x="2471" y="1051"/>
                      <a:pt x="2606" y="945"/>
                      <a:pt x="2625" y="796"/>
                    </a:cubicBezTo>
                    <a:cubicBezTo>
                      <a:pt x="2569" y="791"/>
                      <a:pt x="2513" y="789"/>
                      <a:pt x="2457" y="789"/>
                    </a:cubicBezTo>
                    <a:cubicBezTo>
                      <a:pt x="2319" y="789"/>
                      <a:pt x="2181" y="804"/>
                      <a:pt x="2047" y="832"/>
                    </a:cubicBezTo>
                    <a:cubicBezTo>
                      <a:pt x="2193" y="724"/>
                      <a:pt x="2371" y="669"/>
                      <a:pt x="2525" y="573"/>
                    </a:cubicBezTo>
                    <a:cubicBezTo>
                      <a:pt x="2681" y="478"/>
                      <a:pt x="2820" y="318"/>
                      <a:pt x="2805" y="138"/>
                    </a:cubicBezTo>
                    <a:cubicBezTo>
                      <a:pt x="2802" y="100"/>
                      <a:pt x="2759" y="58"/>
                      <a:pt x="27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8"/>
              <p:cNvSpPr/>
              <p:nvPr/>
            </p:nvSpPr>
            <p:spPr>
              <a:xfrm>
                <a:off x="1050275" y="1615275"/>
                <a:ext cx="5072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1373" extrusionOk="0">
                    <a:moveTo>
                      <a:pt x="1937" y="0"/>
                    </a:moveTo>
                    <a:cubicBezTo>
                      <a:pt x="1362" y="0"/>
                      <a:pt x="830" y="309"/>
                      <a:pt x="334" y="608"/>
                    </a:cubicBezTo>
                    <a:cubicBezTo>
                      <a:pt x="177" y="702"/>
                      <a:pt x="1" y="837"/>
                      <a:pt x="23" y="1017"/>
                    </a:cubicBezTo>
                    <a:cubicBezTo>
                      <a:pt x="24" y="1039"/>
                      <a:pt x="31" y="1061"/>
                      <a:pt x="46" y="1074"/>
                    </a:cubicBezTo>
                    <a:cubicBezTo>
                      <a:pt x="66" y="1091"/>
                      <a:pt x="95" y="1091"/>
                      <a:pt x="119" y="1091"/>
                    </a:cubicBezTo>
                    <a:cubicBezTo>
                      <a:pt x="207" y="1090"/>
                      <a:pt x="296" y="1090"/>
                      <a:pt x="386" y="1088"/>
                    </a:cubicBezTo>
                    <a:lnTo>
                      <a:pt x="386" y="1088"/>
                    </a:lnTo>
                    <a:cubicBezTo>
                      <a:pt x="301" y="1097"/>
                      <a:pt x="282" y="1224"/>
                      <a:pt x="337" y="1287"/>
                    </a:cubicBezTo>
                    <a:cubicBezTo>
                      <a:pt x="393" y="1350"/>
                      <a:pt x="485" y="1365"/>
                      <a:pt x="570" y="1368"/>
                    </a:cubicBezTo>
                    <a:cubicBezTo>
                      <a:pt x="619" y="1371"/>
                      <a:pt x="669" y="1372"/>
                      <a:pt x="718" y="1372"/>
                    </a:cubicBezTo>
                    <a:cubicBezTo>
                      <a:pt x="1104" y="1372"/>
                      <a:pt x="1488" y="1284"/>
                      <a:pt x="1850" y="1149"/>
                    </a:cubicBezTo>
                    <a:cubicBezTo>
                      <a:pt x="1906" y="1127"/>
                      <a:pt x="1971" y="1097"/>
                      <a:pt x="1984" y="1036"/>
                    </a:cubicBezTo>
                    <a:cubicBezTo>
                      <a:pt x="1997" y="976"/>
                      <a:pt x="1947" y="919"/>
                      <a:pt x="1895" y="885"/>
                    </a:cubicBezTo>
                    <a:cubicBezTo>
                      <a:pt x="1846" y="852"/>
                      <a:pt x="1784" y="820"/>
                      <a:pt x="1757" y="765"/>
                    </a:cubicBezTo>
                    <a:cubicBezTo>
                      <a:pt x="1715" y="680"/>
                      <a:pt x="1771" y="581"/>
                      <a:pt x="1837" y="513"/>
                    </a:cubicBezTo>
                    <a:cubicBezTo>
                      <a:pt x="1902" y="444"/>
                      <a:pt x="1984" y="383"/>
                      <a:pt x="2007" y="291"/>
                    </a:cubicBezTo>
                    <a:cubicBezTo>
                      <a:pt x="2029" y="203"/>
                      <a:pt x="1942" y="83"/>
                      <a:pt x="1992" y="1"/>
                    </a:cubicBezTo>
                    <a:cubicBezTo>
                      <a:pt x="1973" y="1"/>
                      <a:pt x="1955" y="0"/>
                      <a:pt x="19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8"/>
              <p:cNvSpPr/>
              <p:nvPr/>
            </p:nvSpPr>
            <p:spPr>
              <a:xfrm>
                <a:off x="1005625" y="1585825"/>
                <a:ext cx="35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2163" extrusionOk="0">
                    <a:moveTo>
                      <a:pt x="86" y="0"/>
                    </a:moveTo>
                    <a:cubicBezTo>
                      <a:pt x="1" y="584"/>
                      <a:pt x="60" y="1188"/>
                      <a:pt x="255" y="1744"/>
                    </a:cubicBezTo>
                    <a:cubicBezTo>
                      <a:pt x="317" y="1917"/>
                      <a:pt x="407" y="2103"/>
                      <a:pt x="583" y="2158"/>
                    </a:cubicBezTo>
                    <a:cubicBezTo>
                      <a:pt x="592" y="2160"/>
                      <a:pt x="603" y="2163"/>
                      <a:pt x="613" y="2163"/>
                    </a:cubicBezTo>
                    <a:cubicBezTo>
                      <a:pt x="622" y="2163"/>
                      <a:pt x="630" y="2161"/>
                      <a:pt x="638" y="2155"/>
                    </a:cubicBezTo>
                    <a:cubicBezTo>
                      <a:pt x="652" y="2146"/>
                      <a:pt x="660" y="2126"/>
                      <a:pt x="664" y="2109"/>
                    </a:cubicBezTo>
                    <a:cubicBezTo>
                      <a:pt x="691" y="1999"/>
                      <a:pt x="709" y="1887"/>
                      <a:pt x="716" y="1773"/>
                    </a:cubicBezTo>
                    <a:cubicBezTo>
                      <a:pt x="788" y="1826"/>
                      <a:pt x="797" y="1953"/>
                      <a:pt x="886" y="1975"/>
                    </a:cubicBezTo>
                    <a:cubicBezTo>
                      <a:pt x="893" y="1977"/>
                      <a:pt x="900" y="1977"/>
                      <a:pt x="906" y="1977"/>
                    </a:cubicBezTo>
                    <a:cubicBezTo>
                      <a:pt x="984" y="1977"/>
                      <a:pt x="1032" y="1873"/>
                      <a:pt x="1037" y="1788"/>
                    </a:cubicBezTo>
                    <a:cubicBezTo>
                      <a:pt x="1042" y="1697"/>
                      <a:pt x="1042" y="1583"/>
                      <a:pt x="1124" y="1541"/>
                    </a:cubicBezTo>
                    <a:cubicBezTo>
                      <a:pt x="1147" y="1531"/>
                      <a:pt x="1171" y="1527"/>
                      <a:pt x="1196" y="1517"/>
                    </a:cubicBezTo>
                    <a:cubicBezTo>
                      <a:pt x="1262" y="1485"/>
                      <a:pt x="1291" y="1410"/>
                      <a:pt x="1308" y="1339"/>
                    </a:cubicBezTo>
                    <a:cubicBezTo>
                      <a:pt x="1412" y="966"/>
                      <a:pt x="1401" y="572"/>
                      <a:pt x="1392" y="185"/>
                    </a:cubicBezTo>
                    <a:cubicBezTo>
                      <a:pt x="1390" y="143"/>
                      <a:pt x="1388" y="98"/>
                      <a:pt x="1369" y="61"/>
                    </a:cubicBezTo>
                    <a:cubicBezTo>
                      <a:pt x="1353" y="30"/>
                      <a:pt x="1320" y="8"/>
                      <a:pt x="1288" y="8"/>
                    </a:cubicBezTo>
                    <a:cubicBezTo>
                      <a:pt x="1279" y="8"/>
                      <a:pt x="1270" y="10"/>
                      <a:pt x="1262" y="13"/>
                    </a:cubicBezTo>
                    <a:cubicBezTo>
                      <a:pt x="1242" y="22"/>
                      <a:pt x="1226" y="39"/>
                      <a:pt x="1213" y="56"/>
                    </a:cubicBezTo>
                    <a:cubicBezTo>
                      <a:pt x="1082" y="237"/>
                      <a:pt x="1078" y="479"/>
                      <a:pt x="997" y="685"/>
                    </a:cubicBezTo>
                    <a:cubicBezTo>
                      <a:pt x="988" y="709"/>
                      <a:pt x="974" y="734"/>
                      <a:pt x="951" y="738"/>
                    </a:cubicBezTo>
                    <a:cubicBezTo>
                      <a:pt x="950" y="738"/>
                      <a:pt x="948" y="738"/>
                      <a:pt x="947" y="738"/>
                    </a:cubicBezTo>
                    <a:cubicBezTo>
                      <a:pt x="922" y="738"/>
                      <a:pt x="903" y="713"/>
                      <a:pt x="893" y="691"/>
                    </a:cubicBezTo>
                    <a:cubicBezTo>
                      <a:pt x="831" y="551"/>
                      <a:pt x="898" y="374"/>
                      <a:pt x="825" y="238"/>
                    </a:cubicBezTo>
                    <a:cubicBezTo>
                      <a:pt x="810" y="209"/>
                      <a:pt x="788" y="185"/>
                      <a:pt x="758" y="173"/>
                    </a:cubicBezTo>
                    <a:cubicBezTo>
                      <a:pt x="748" y="170"/>
                      <a:pt x="738" y="168"/>
                      <a:pt x="729" y="168"/>
                    </a:cubicBezTo>
                    <a:cubicBezTo>
                      <a:pt x="662" y="168"/>
                      <a:pt x="605" y="241"/>
                      <a:pt x="586" y="313"/>
                    </a:cubicBezTo>
                    <a:cubicBezTo>
                      <a:pt x="565" y="392"/>
                      <a:pt x="563" y="483"/>
                      <a:pt x="501" y="541"/>
                    </a:cubicBezTo>
                    <a:cubicBezTo>
                      <a:pt x="448" y="395"/>
                      <a:pt x="377" y="255"/>
                      <a:pt x="292" y="123"/>
                    </a:cubicBezTo>
                    <a:cubicBezTo>
                      <a:pt x="271" y="91"/>
                      <a:pt x="246" y="55"/>
                      <a:pt x="209" y="46"/>
                    </a:cubicBezTo>
                    <a:cubicBezTo>
                      <a:pt x="203" y="45"/>
                      <a:pt x="197" y="44"/>
                      <a:pt x="191" y="44"/>
                    </a:cubicBezTo>
                    <a:cubicBezTo>
                      <a:pt x="179" y="44"/>
                      <a:pt x="165" y="47"/>
                      <a:pt x="152" y="47"/>
                    </a:cubicBezTo>
                    <a:cubicBezTo>
                      <a:pt x="129" y="47"/>
                      <a:pt x="106" y="40"/>
                      <a:pt x="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8"/>
              <p:cNvSpPr/>
              <p:nvPr/>
            </p:nvSpPr>
            <p:spPr>
              <a:xfrm>
                <a:off x="1055400" y="1541300"/>
                <a:ext cx="329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852" extrusionOk="0">
                    <a:moveTo>
                      <a:pt x="632" y="0"/>
                    </a:moveTo>
                    <a:cubicBezTo>
                      <a:pt x="581" y="0"/>
                      <a:pt x="524" y="46"/>
                      <a:pt x="502" y="98"/>
                    </a:cubicBezTo>
                    <a:cubicBezTo>
                      <a:pt x="470" y="167"/>
                      <a:pt x="466" y="250"/>
                      <a:pt x="411" y="307"/>
                    </a:cubicBezTo>
                    <a:cubicBezTo>
                      <a:pt x="390" y="266"/>
                      <a:pt x="391" y="220"/>
                      <a:pt x="381" y="177"/>
                    </a:cubicBezTo>
                    <a:cubicBezTo>
                      <a:pt x="370" y="136"/>
                      <a:pt x="341" y="90"/>
                      <a:pt x="299" y="90"/>
                    </a:cubicBezTo>
                    <a:cubicBezTo>
                      <a:pt x="297" y="90"/>
                      <a:pt x="295" y="90"/>
                      <a:pt x="293" y="90"/>
                    </a:cubicBezTo>
                    <a:cubicBezTo>
                      <a:pt x="257" y="91"/>
                      <a:pt x="235" y="121"/>
                      <a:pt x="211" y="121"/>
                    </a:cubicBezTo>
                    <a:cubicBezTo>
                      <a:pt x="196" y="121"/>
                      <a:pt x="181" y="111"/>
                      <a:pt x="161" y="79"/>
                    </a:cubicBezTo>
                    <a:cubicBezTo>
                      <a:pt x="42" y="537"/>
                      <a:pt x="1" y="1016"/>
                      <a:pt x="41" y="1489"/>
                    </a:cubicBezTo>
                    <a:cubicBezTo>
                      <a:pt x="48" y="1575"/>
                      <a:pt x="58" y="1663"/>
                      <a:pt x="93" y="1742"/>
                    </a:cubicBezTo>
                    <a:cubicBezTo>
                      <a:pt x="110" y="1781"/>
                      <a:pt x="136" y="1820"/>
                      <a:pt x="174" y="1839"/>
                    </a:cubicBezTo>
                    <a:cubicBezTo>
                      <a:pt x="191" y="1847"/>
                      <a:pt x="209" y="1851"/>
                      <a:pt x="227" y="1851"/>
                    </a:cubicBezTo>
                    <a:cubicBezTo>
                      <a:pt x="283" y="1851"/>
                      <a:pt x="339" y="1816"/>
                      <a:pt x="370" y="1767"/>
                    </a:cubicBezTo>
                    <a:cubicBezTo>
                      <a:pt x="411" y="1702"/>
                      <a:pt x="420" y="1623"/>
                      <a:pt x="426" y="1548"/>
                    </a:cubicBezTo>
                    <a:cubicBezTo>
                      <a:pt x="431" y="1546"/>
                      <a:pt x="436" y="1545"/>
                      <a:pt x="440" y="1545"/>
                    </a:cubicBezTo>
                    <a:cubicBezTo>
                      <a:pt x="488" y="1545"/>
                      <a:pt x="511" y="1626"/>
                      <a:pt x="557" y="1659"/>
                    </a:cubicBezTo>
                    <a:cubicBezTo>
                      <a:pt x="572" y="1669"/>
                      <a:pt x="588" y="1674"/>
                      <a:pt x="604" y="1674"/>
                    </a:cubicBezTo>
                    <a:cubicBezTo>
                      <a:pt x="661" y="1674"/>
                      <a:pt x="719" y="1616"/>
                      <a:pt x="737" y="1555"/>
                    </a:cubicBezTo>
                    <a:cubicBezTo>
                      <a:pt x="762" y="1477"/>
                      <a:pt x="757" y="1388"/>
                      <a:pt x="808" y="1323"/>
                    </a:cubicBezTo>
                    <a:cubicBezTo>
                      <a:pt x="815" y="1311"/>
                      <a:pt x="827" y="1303"/>
                      <a:pt x="838" y="1303"/>
                    </a:cubicBezTo>
                    <a:cubicBezTo>
                      <a:pt x="839" y="1303"/>
                      <a:pt x="839" y="1303"/>
                      <a:pt x="840" y="1303"/>
                    </a:cubicBezTo>
                    <a:cubicBezTo>
                      <a:pt x="867" y="1303"/>
                      <a:pt x="877" y="1342"/>
                      <a:pt x="899" y="1360"/>
                    </a:cubicBezTo>
                    <a:cubicBezTo>
                      <a:pt x="907" y="1367"/>
                      <a:pt x="916" y="1370"/>
                      <a:pt x="926" y="1370"/>
                    </a:cubicBezTo>
                    <a:cubicBezTo>
                      <a:pt x="948" y="1370"/>
                      <a:pt x="972" y="1355"/>
                      <a:pt x="985" y="1337"/>
                    </a:cubicBezTo>
                    <a:cubicBezTo>
                      <a:pt x="1002" y="1308"/>
                      <a:pt x="1002" y="1274"/>
                      <a:pt x="1007" y="1239"/>
                    </a:cubicBezTo>
                    <a:cubicBezTo>
                      <a:pt x="1028" y="937"/>
                      <a:pt x="1204" y="667"/>
                      <a:pt x="1283" y="373"/>
                    </a:cubicBezTo>
                    <a:cubicBezTo>
                      <a:pt x="1318" y="245"/>
                      <a:pt x="1311" y="73"/>
                      <a:pt x="1188" y="27"/>
                    </a:cubicBezTo>
                    <a:cubicBezTo>
                      <a:pt x="1170" y="20"/>
                      <a:pt x="1153" y="17"/>
                      <a:pt x="1135" y="17"/>
                    </a:cubicBezTo>
                    <a:cubicBezTo>
                      <a:pt x="1038" y="17"/>
                      <a:pt x="947" y="110"/>
                      <a:pt x="886" y="196"/>
                    </a:cubicBezTo>
                    <a:cubicBezTo>
                      <a:pt x="861" y="228"/>
                      <a:pt x="831" y="264"/>
                      <a:pt x="793" y="264"/>
                    </a:cubicBezTo>
                    <a:cubicBezTo>
                      <a:pt x="791" y="264"/>
                      <a:pt x="788" y="264"/>
                      <a:pt x="786" y="263"/>
                    </a:cubicBezTo>
                    <a:cubicBezTo>
                      <a:pt x="692" y="250"/>
                      <a:pt x="752" y="83"/>
                      <a:pt x="682" y="20"/>
                    </a:cubicBezTo>
                    <a:cubicBezTo>
                      <a:pt x="667" y="6"/>
                      <a:pt x="650" y="0"/>
                      <a:pt x="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8"/>
              <p:cNvSpPr/>
              <p:nvPr/>
            </p:nvSpPr>
            <p:spPr>
              <a:xfrm>
                <a:off x="1093775" y="1559400"/>
                <a:ext cx="37875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686" extrusionOk="0">
                    <a:moveTo>
                      <a:pt x="1004" y="1"/>
                    </a:moveTo>
                    <a:lnTo>
                      <a:pt x="1004" y="1"/>
                    </a:lnTo>
                    <a:cubicBezTo>
                      <a:pt x="661" y="211"/>
                      <a:pt x="358" y="491"/>
                      <a:pt x="122" y="818"/>
                    </a:cubicBezTo>
                    <a:cubicBezTo>
                      <a:pt x="79" y="877"/>
                      <a:pt x="37" y="948"/>
                      <a:pt x="53" y="1020"/>
                    </a:cubicBezTo>
                    <a:cubicBezTo>
                      <a:pt x="68" y="1030"/>
                      <a:pt x="88" y="1032"/>
                      <a:pt x="108" y="1032"/>
                    </a:cubicBezTo>
                    <a:cubicBezTo>
                      <a:pt x="119" y="1032"/>
                      <a:pt x="130" y="1032"/>
                      <a:pt x="141" y="1032"/>
                    </a:cubicBezTo>
                    <a:cubicBezTo>
                      <a:pt x="166" y="1032"/>
                      <a:pt x="189" y="1035"/>
                      <a:pt x="200" y="1056"/>
                    </a:cubicBezTo>
                    <a:cubicBezTo>
                      <a:pt x="207" y="1070"/>
                      <a:pt x="202" y="1089"/>
                      <a:pt x="197" y="1103"/>
                    </a:cubicBezTo>
                    <a:cubicBezTo>
                      <a:pt x="172" y="1175"/>
                      <a:pt x="100" y="1216"/>
                      <a:pt x="53" y="1276"/>
                    </a:cubicBezTo>
                    <a:cubicBezTo>
                      <a:pt x="6" y="1335"/>
                      <a:pt x="1" y="1445"/>
                      <a:pt x="73" y="1467"/>
                    </a:cubicBezTo>
                    <a:cubicBezTo>
                      <a:pt x="87" y="1471"/>
                      <a:pt x="104" y="1471"/>
                      <a:pt x="121" y="1471"/>
                    </a:cubicBezTo>
                    <a:cubicBezTo>
                      <a:pt x="127" y="1471"/>
                      <a:pt x="133" y="1471"/>
                      <a:pt x="139" y="1471"/>
                    </a:cubicBezTo>
                    <a:cubicBezTo>
                      <a:pt x="172" y="1471"/>
                      <a:pt x="202" y="1474"/>
                      <a:pt x="214" y="1503"/>
                    </a:cubicBezTo>
                    <a:cubicBezTo>
                      <a:pt x="223" y="1524"/>
                      <a:pt x="211" y="1546"/>
                      <a:pt x="210" y="1569"/>
                    </a:cubicBezTo>
                    <a:cubicBezTo>
                      <a:pt x="204" y="1629"/>
                      <a:pt x="262" y="1677"/>
                      <a:pt x="322" y="1684"/>
                    </a:cubicBezTo>
                    <a:cubicBezTo>
                      <a:pt x="330" y="1685"/>
                      <a:pt x="337" y="1686"/>
                      <a:pt x="345" y="1686"/>
                    </a:cubicBezTo>
                    <a:cubicBezTo>
                      <a:pt x="396" y="1686"/>
                      <a:pt x="445" y="1665"/>
                      <a:pt x="491" y="1644"/>
                    </a:cubicBezTo>
                    <a:cubicBezTo>
                      <a:pt x="835" y="1480"/>
                      <a:pt x="1118" y="1214"/>
                      <a:pt x="1396" y="953"/>
                    </a:cubicBezTo>
                    <a:cubicBezTo>
                      <a:pt x="1436" y="916"/>
                      <a:pt x="1478" y="874"/>
                      <a:pt x="1497" y="822"/>
                    </a:cubicBezTo>
                    <a:cubicBezTo>
                      <a:pt x="1514" y="769"/>
                      <a:pt x="1500" y="701"/>
                      <a:pt x="1449" y="675"/>
                    </a:cubicBezTo>
                    <a:cubicBezTo>
                      <a:pt x="1435" y="668"/>
                      <a:pt x="1418" y="665"/>
                      <a:pt x="1401" y="665"/>
                    </a:cubicBezTo>
                    <a:cubicBezTo>
                      <a:pt x="1383" y="665"/>
                      <a:pt x="1365" y="668"/>
                      <a:pt x="1347" y="671"/>
                    </a:cubicBezTo>
                    <a:cubicBezTo>
                      <a:pt x="1155" y="703"/>
                      <a:pt x="968" y="760"/>
                      <a:pt x="791" y="840"/>
                    </a:cubicBezTo>
                    <a:cubicBezTo>
                      <a:pt x="894" y="753"/>
                      <a:pt x="994" y="661"/>
                      <a:pt x="1088" y="564"/>
                    </a:cubicBezTo>
                    <a:cubicBezTo>
                      <a:pt x="1109" y="541"/>
                      <a:pt x="1132" y="515"/>
                      <a:pt x="1138" y="484"/>
                    </a:cubicBezTo>
                    <a:cubicBezTo>
                      <a:pt x="1147" y="426"/>
                      <a:pt x="1088" y="375"/>
                      <a:pt x="1030" y="371"/>
                    </a:cubicBezTo>
                    <a:cubicBezTo>
                      <a:pt x="1025" y="371"/>
                      <a:pt x="1019" y="370"/>
                      <a:pt x="1014" y="370"/>
                    </a:cubicBezTo>
                    <a:cubicBezTo>
                      <a:pt x="962" y="370"/>
                      <a:pt x="911" y="395"/>
                      <a:pt x="864" y="419"/>
                    </a:cubicBezTo>
                    <a:cubicBezTo>
                      <a:pt x="962" y="328"/>
                      <a:pt x="1004" y="177"/>
                      <a:pt x="962" y="49"/>
                    </a:cubicBezTo>
                    <a:lnTo>
                      <a:pt x="962" y="49"/>
                    </a:lnTo>
                    <a:cubicBezTo>
                      <a:pt x="972" y="38"/>
                      <a:pt x="986" y="23"/>
                      <a:pt x="1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8"/>
              <p:cNvSpPr/>
              <p:nvPr/>
            </p:nvSpPr>
            <p:spPr>
              <a:xfrm>
                <a:off x="933825" y="1661425"/>
                <a:ext cx="390600" cy="323075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12923" extrusionOk="0">
                    <a:moveTo>
                      <a:pt x="9006" y="0"/>
                    </a:moveTo>
                    <a:cubicBezTo>
                      <a:pt x="7987" y="0"/>
                      <a:pt x="6969" y="166"/>
                      <a:pt x="6007" y="500"/>
                    </a:cubicBezTo>
                    <a:cubicBezTo>
                      <a:pt x="3902" y="1233"/>
                      <a:pt x="2086" y="2762"/>
                      <a:pt x="1006" y="4712"/>
                    </a:cubicBezTo>
                    <a:cubicBezTo>
                      <a:pt x="385" y="5834"/>
                      <a:pt x="0" y="7128"/>
                      <a:pt x="163" y="8399"/>
                    </a:cubicBezTo>
                    <a:cubicBezTo>
                      <a:pt x="428" y="10475"/>
                      <a:pt x="2696" y="12606"/>
                      <a:pt x="5198" y="12887"/>
                    </a:cubicBezTo>
                    <a:cubicBezTo>
                      <a:pt x="5413" y="12911"/>
                      <a:pt x="5629" y="12922"/>
                      <a:pt x="5845" y="12922"/>
                    </a:cubicBezTo>
                    <a:cubicBezTo>
                      <a:pt x="6888" y="12922"/>
                      <a:pt x="7929" y="12654"/>
                      <a:pt x="8887" y="12234"/>
                    </a:cubicBezTo>
                    <a:cubicBezTo>
                      <a:pt x="11411" y="11131"/>
                      <a:pt x="13456" y="8917"/>
                      <a:pt x="14220" y="6270"/>
                    </a:cubicBezTo>
                    <a:cubicBezTo>
                      <a:pt x="14660" y="4743"/>
                      <a:pt x="14710" y="3049"/>
                      <a:pt x="15624" y="1747"/>
                    </a:cubicBezTo>
                    <a:cubicBezTo>
                      <a:pt x="14530" y="1737"/>
                      <a:pt x="13550" y="1123"/>
                      <a:pt x="12541" y="701"/>
                    </a:cubicBezTo>
                    <a:cubicBezTo>
                      <a:pt x="11425" y="235"/>
                      <a:pt x="10215" y="0"/>
                      <a:pt x="9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8"/>
              <p:cNvSpPr/>
              <p:nvPr/>
            </p:nvSpPr>
            <p:spPr>
              <a:xfrm>
                <a:off x="956300" y="1709700"/>
                <a:ext cx="344700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3788" h="8800" extrusionOk="0">
                    <a:moveTo>
                      <a:pt x="8628" y="1"/>
                    </a:moveTo>
                    <a:lnTo>
                      <a:pt x="8628" y="1"/>
                    </a:lnTo>
                    <a:cubicBezTo>
                      <a:pt x="7731" y="605"/>
                      <a:pt x="7518" y="1837"/>
                      <a:pt x="6811" y="2656"/>
                    </a:cubicBezTo>
                    <a:cubicBezTo>
                      <a:pt x="6742" y="2736"/>
                      <a:pt x="6643" y="2818"/>
                      <a:pt x="6544" y="2818"/>
                    </a:cubicBezTo>
                    <a:cubicBezTo>
                      <a:pt x="6521" y="2818"/>
                      <a:pt x="6497" y="2814"/>
                      <a:pt x="6474" y="2803"/>
                    </a:cubicBezTo>
                    <a:cubicBezTo>
                      <a:pt x="6421" y="2778"/>
                      <a:pt x="6385" y="2727"/>
                      <a:pt x="6334" y="2698"/>
                    </a:cubicBezTo>
                    <a:cubicBezTo>
                      <a:pt x="6303" y="2680"/>
                      <a:pt x="6270" y="2672"/>
                      <a:pt x="6236" y="2672"/>
                    </a:cubicBezTo>
                    <a:cubicBezTo>
                      <a:pt x="6118" y="2672"/>
                      <a:pt x="5996" y="2771"/>
                      <a:pt x="5915" y="2871"/>
                    </a:cubicBezTo>
                    <a:cubicBezTo>
                      <a:pt x="5816" y="2993"/>
                      <a:pt x="5699" y="3137"/>
                      <a:pt x="5546" y="3137"/>
                    </a:cubicBezTo>
                    <a:cubicBezTo>
                      <a:pt x="5539" y="3137"/>
                      <a:pt x="5531" y="3137"/>
                      <a:pt x="5523" y="3136"/>
                    </a:cubicBezTo>
                    <a:cubicBezTo>
                      <a:pt x="5369" y="3120"/>
                      <a:pt x="5273" y="2956"/>
                      <a:pt x="5249" y="2803"/>
                    </a:cubicBezTo>
                    <a:cubicBezTo>
                      <a:pt x="5226" y="2649"/>
                      <a:pt x="5245" y="2489"/>
                      <a:pt x="5196" y="2343"/>
                    </a:cubicBezTo>
                    <a:cubicBezTo>
                      <a:pt x="5155" y="2220"/>
                      <a:pt x="5038" y="2110"/>
                      <a:pt x="4919" y="2110"/>
                    </a:cubicBezTo>
                    <a:cubicBezTo>
                      <a:pt x="4894" y="2110"/>
                      <a:pt x="4868" y="2115"/>
                      <a:pt x="4844" y="2125"/>
                    </a:cubicBezTo>
                    <a:cubicBezTo>
                      <a:pt x="4772" y="2156"/>
                      <a:pt x="4726" y="2223"/>
                      <a:pt x="4684" y="2291"/>
                    </a:cubicBezTo>
                    <a:cubicBezTo>
                      <a:pt x="4344" y="2832"/>
                      <a:pt x="4050" y="3403"/>
                      <a:pt x="3810" y="3995"/>
                    </a:cubicBezTo>
                    <a:cubicBezTo>
                      <a:pt x="3780" y="4066"/>
                      <a:pt x="3747" y="4145"/>
                      <a:pt x="3676" y="4177"/>
                    </a:cubicBezTo>
                    <a:cubicBezTo>
                      <a:pt x="3653" y="4188"/>
                      <a:pt x="3629" y="4192"/>
                      <a:pt x="3605" y="4192"/>
                    </a:cubicBezTo>
                    <a:cubicBezTo>
                      <a:pt x="3509" y="4192"/>
                      <a:pt x="3410" y="4119"/>
                      <a:pt x="3316" y="4079"/>
                    </a:cubicBezTo>
                    <a:cubicBezTo>
                      <a:pt x="3258" y="4054"/>
                      <a:pt x="3197" y="4043"/>
                      <a:pt x="3137" y="4043"/>
                    </a:cubicBezTo>
                    <a:cubicBezTo>
                      <a:pt x="2915" y="4043"/>
                      <a:pt x="2689" y="4193"/>
                      <a:pt x="2546" y="4376"/>
                    </a:cubicBezTo>
                    <a:cubicBezTo>
                      <a:pt x="2365" y="4609"/>
                      <a:pt x="2261" y="4896"/>
                      <a:pt x="2073" y="5125"/>
                    </a:cubicBezTo>
                    <a:cubicBezTo>
                      <a:pt x="1985" y="5232"/>
                      <a:pt x="1850" y="5329"/>
                      <a:pt x="1719" y="5329"/>
                    </a:cubicBezTo>
                    <a:cubicBezTo>
                      <a:pt x="1679" y="5329"/>
                      <a:pt x="1640" y="5320"/>
                      <a:pt x="1602" y="5299"/>
                    </a:cubicBezTo>
                    <a:cubicBezTo>
                      <a:pt x="1487" y="5236"/>
                      <a:pt x="1448" y="5096"/>
                      <a:pt x="1418" y="4968"/>
                    </a:cubicBezTo>
                    <a:cubicBezTo>
                      <a:pt x="1341" y="4647"/>
                      <a:pt x="1263" y="4325"/>
                      <a:pt x="1188" y="4004"/>
                    </a:cubicBezTo>
                    <a:cubicBezTo>
                      <a:pt x="603" y="4485"/>
                      <a:pt x="264" y="5219"/>
                      <a:pt x="132" y="5964"/>
                    </a:cubicBezTo>
                    <a:cubicBezTo>
                      <a:pt x="1" y="6711"/>
                      <a:pt x="57" y="7477"/>
                      <a:pt x="143" y="8231"/>
                    </a:cubicBezTo>
                    <a:cubicBezTo>
                      <a:pt x="598" y="8601"/>
                      <a:pt x="1257" y="8799"/>
                      <a:pt x="1932" y="8799"/>
                    </a:cubicBezTo>
                    <a:cubicBezTo>
                      <a:pt x="2046" y="8799"/>
                      <a:pt x="2161" y="8793"/>
                      <a:pt x="2275" y="8782"/>
                    </a:cubicBezTo>
                    <a:cubicBezTo>
                      <a:pt x="2415" y="8768"/>
                      <a:pt x="2564" y="8744"/>
                      <a:pt x="2680" y="8664"/>
                    </a:cubicBezTo>
                    <a:cubicBezTo>
                      <a:pt x="2797" y="8584"/>
                      <a:pt x="2881" y="8435"/>
                      <a:pt x="2840" y="8298"/>
                    </a:cubicBezTo>
                    <a:cubicBezTo>
                      <a:pt x="2803" y="8164"/>
                      <a:pt x="2669" y="8083"/>
                      <a:pt x="2574" y="7982"/>
                    </a:cubicBezTo>
                    <a:cubicBezTo>
                      <a:pt x="2478" y="7881"/>
                      <a:pt x="2429" y="7694"/>
                      <a:pt x="2546" y="7619"/>
                    </a:cubicBezTo>
                    <a:cubicBezTo>
                      <a:pt x="2581" y="7595"/>
                      <a:pt x="2624" y="7590"/>
                      <a:pt x="2667" y="7590"/>
                    </a:cubicBezTo>
                    <a:cubicBezTo>
                      <a:pt x="2673" y="7590"/>
                      <a:pt x="2680" y="7590"/>
                      <a:pt x="2686" y="7590"/>
                    </a:cubicBezTo>
                    <a:cubicBezTo>
                      <a:pt x="2863" y="7599"/>
                      <a:pt x="3025" y="7692"/>
                      <a:pt x="3198" y="7741"/>
                    </a:cubicBezTo>
                    <a:cubicBezTo>
                      <a:pt x="3251" y="7756"/>
                      <a:pt x="3309" y="7764"/>
                      <a:pt x="3367" y="7764"/>
                    </a:cubicBezTo>
                    <a:cubicBezTo>
                      <a:pt x="3493" y="7764"/>
                      <a:pt x="3617" y="7724"/>
                      <a:pt x="3681" y="7619"/>
                    </a:cubicBezTo>
                    <a:cubicBezTo>
                      <a:pt x="3745" y="7514"/>
                      <a:pt x="3725" y="7378"/>
                      <a:pt x="3698" y="7258"/>
                    </a:cubicBezTo>
                    <a:cubicBezTo>
                      <a:pt x="3632" y="6963"/>
                      <a:pt x="3522" y="6677"/>
                      <a:pt x="3375" y="6414"/>
                    </a:cubicBezTo>
                    <a:cubicBezTo>
                      <a:pt x="3346" y="6360"/>
                      <a:pt x="3314" y="6303"/>
                      <a:pt x="3320" y="6244"/>
                    </a:cubicBezTo>
                    <a:cubicBezTo>
                      <a:pt x="3333" y="6112"/>
                      <a:pt x="3491" y="6074"/>
                      <a:pt x="3631" y="6074"/>
                    </a:cubicBezTo>
                    <a:cubicBezTo>
                      <a:pt x="3652" y="6074"/>
                      <a:pt x="3673" y="6075"/>
                      <a:pt x="3692" y="6076"/>
                    </a:cubicBezTo>
                    <a:cubicBezTo>
                      <a:pt x="3774" y="6083"/>
                      <a:pt x="3858" y="6087"/>
                      <a:pt x="3943" y="6087"/>
                    </a:cubicBezTo>
                    <a:cubicBezTo>
                      <a:pt x="4277" y="6087"/>
                      <a:pt x="4617" y="6023"/>
                      <a:pt x="4824" y="5775"/>
                    </a:cubicBezTo>
                    <a:cubicBezTo>
                      <a:pt x="4669" y="5660"/>
                      <a:pt x="4512" y="5543"/>
                      <a:pt x="4358" y="5425"/>
                    </a:cubicBezTo>
                    <a:cubicBezTo>
                      <a:pt x="4559" y="5323"/>
                      <a:pt x="4784" y="5273"/>
                      <a:pt x="5009" y="5273"/>
                    </a:cubicBezTo>
                    <a:cubicBezTo>
                      <a:pt x="5344" y="5273"/>
                      <a:pt x="5679" y="5383"/>
                      <a:pt x="5939" y="5594"/>
                    </a:cubicBezTo>
                    <a:cubicBezTo>
                      <a:pt x="5975" y="5622"/>
                      <a:pt x="6016" y="5654"/>
                      <a:pt x="6062" y="5654"/>
                    </a:cubicBezTo>
                    <a:cubicBezTo>
                      <a:pt x="6147" y="5654"/>
                      <a:pt x="6186" y="5553"/>
                      <a:pt x="6241" y="5488"/>
                    </a:cubicBezTo>
                    <a:cubicBezTo>
                      <a:pt x="6354" y="5354"/>
                      <a:pt x="6558" y="5361"/>
                      <a:pt x="6734" y="5351"/>
                    </a:cubicBezTo>
                    <a:cubicBezTo>
                      <a:pt x="6911" y="5343"/>
                      <a:pt x="7126" y="5269"/>
                      <a:pt x="7144" y="5095"/>
                    </a:cubicBezTo>
                    <a:cubicBezTo>
                      <a:pt x="7162" y="4946"/>
                      <a:pt x="7022" y="4794"/>
                      <a:pt x="7091" y="4662"/>
                    </a:cubicBezTo>
                    <a:cubicBezTo>
                      <a:pt x="7128" y="4591"/>
                      <a:pt x="7194" y="4570"/>
                      <a:pt x="7273" y="4570"/>
                    </a:cubicBezTo>
                    <a:cubicBezTo>
                      <a:pt x="7376" y="4570"/>
                      <a:pt x="7500" y="4605"/>
                      <a:pt x="7609" y="4605"/>
                    </a:cubicBezTo>
                    <a:cubicBezTo>
                      <a:pt x="7680" y="4605"/>
                      <a:pt x="7745" y="4590"/>
                      <a:pt x="7793" y="4541"/>
                    </a:cubicBezTo>
                    <a:cubicBezTo>
                      <a:pt x="7725" y="4347"/>
                      <a:pt x="7526" y="4237"/>
                      <a:pt x="7387" y="4086"/>
                    </a:cubicBezTo>
                    <a:cubicBezTo>
                      <a:pt x="7245" y="3934"/>
                      <a:pt x="7185" y="3650"/>
                      <a:pt x="7365" y="3550"/>
                    </a:cubicBezTo>
                    <a:cubicBezTo>
                      <a:pt x="7410" y="3525"/>
                      <a:pt x="7461" y="3518"/>
                      <a:pt x="7513" y="3518"/>
                    </a:cubicBezTo>
                    <a:cubicBezTo>
                      <a:pt x="7548" y="3518"/>
                      <a:pt x="7584" y="3522"/>
                      <a:pt x="7619" y="3525"/>
                    </a:cubicBezTo>
                    <a:cubicBezTo>
                      <a:pt x="8308" y="3597"/>
                      <a:pt x="8997" y="3668"/>
                      <a:pt x="9687" y="3740"/>
                    </a:cubicBezTo>
                    <a:cubicBezTo>
                      <a:pt x="9717" y="3743"/>
                      <a:pt x="9748" y="3746"/>
                      <a:pt x="9779" y="3746"/>
                    </a:cubicBezTo>
                    <a:cubicBezTo>
                      <a:pt x="9828" y="3746"/>
                      <a:pt x="9877" y="3738"/>
                      <a:pt x="9919" y="3712"/>
                    </a:cubicBezTo>
                    <a:cubicBezTo>
                      <a:pt x="10023" y="3648"/>
                      <a:pt x="10033" y="3495"/>
                      <a:pt x="9975" y="3388"/>
                    </a:cubicBezTo>
                    <a:cubicBezTo>
                      <a:pt x="9918" y="3280"/>
                      <a:pt x="9811" y="3211"/>
                      <a:pt x="9710" y="3145"/>
                    </a:cubicBezTo>
                    <a:cubicBezTo>
                      <a:pt x="9881" y="3036"/>
                      <a:pt x="10071" y="3003"/>
                      <a:pt x="10269" y="3003"/>
                    </a:cubicBezTo>
                    <a:cubicBezTo>
                      <a:pt x="10582" y="3003"/>
                      <a:pt x="10918" y="3086"/>
                      <a:pt x="11241" y="3086"/>
                    </a:cubicBezTo>
                    <a:cubicBezTo>
                      <a:pt x="11337" y="3086"/>
                      <a:pt x="11432" y="3078"/>
                      <a:pt x="11525" y="3060"/>
                    </a:cubicBezTo>
                    <a:cubicBezTo>
                      <a:pt x="11583" y="3048"/>
                      <a:pt x="11642" y="3029"/>
                      <a:pt x="11681" y="2985"/>
                    </a:cubicBezTo>
                    <a:cubicBezTo>
                      <a:pt x="11748" y="2901"/>
                      <a:pt x="11711" y="2771"/>
                      <a:pt x="11644" y="2688"/>
                    </a:cubicBezTo>
                    <a:cubicBezTo>
                      <a:pt x="11577" y="2601"/>
                      <a:pt x="11486" y="2533"/>
                      <a:pt x="11438" y="2437"/>
                    </a:cubicBezTo>
                    <a:cubicBezTo>
                      <a:pt x="11361" y="2272"/>
                      <a:pt x="11438" y="2072"/>
                      <a:pt x="11570" y="1950"/>
                    </a:cubicBezTo>
                    <a:cubicBezTo>
                      <a:pt x="11704" y="1827"/>
                      <a:pt x="11878" y="1767"/>
                      <a:pt x="12048" y="1707"/>
                    </a:cubicBezTo>
                    <a:cubicBezTo>
                      <a:pt x="12514" y="1543"/>
                      <a:pt x="12979" y="1363"/>
                      <a:pt x="13412" y="1119"/>
                    </a:cubicBezTo>
                    <a:cubicBezTo>
                      <a:pt x="13590" y="1020"/>
                      <a:pt x="13788" y="830"/>
                      <a:pt x="13700" y="645"/>
                    </a:cubicBezTo>
                    <a:cubicBezTo>
                      <a:pt x="13694" y="645"/>
                      <a:pt x="13688" y="645"/>
                      <a:pt x="13682" y="645"/>
                    </a:cubicBezTo>
                    <a:cubicBezTo>
                      <a:pt x="13034" y="645"/>
                      <a:pt x="12386" y="804"/>
                      <a:pt x="11812" y="1104"/>
                    </a:cubicBezTo>
                    <a:cubicBezTo>
                      <a:pt x="11887" y="910"/>
                      <a:pt x="11940" y="710"/>
                      <a:pt x="11966" y="505"/>
                    </a:cubicBezTo>
                    <a:lnTo>
                      <a:pt x="11966" y="505"/>
                    </a:lnTo>
                    <a:cubicBezTo>
                      <a:pt x="11430" y="619"/>
                      <a:pt x="10924" y="871"/>
                      <a:pt x="10509" y="1229"/>
                    </a:cubicBezTo>
                    <a:cubicBezTo>
                      <a:pt x="10343" y="1376"/>
                      <a:pt x="10174" y="1545"/>
                      <a:pt x="9954" y="1568"/>
                    </a:cubicBezTo>
                    <a:cubicBezTo>
                      <a:pt x="9943" y="1569"/>
                      <a:pt x="9932" y="1569"/>
                      <a:pt x="9922" y="1569"/>
                    </a:cubicBezTo>
                    <a:cubicBezTo>
                      <a:pt x="9712" y="1569"/>
                      <a:pt x="9497" y="1347"/>
                      <a:pt x="9605" y="1167"/>
                    </a:cubicBezTo>
                    <a:lnTo>
                      <a:pt x="9605" y="1167"/>
                    </a:lnTo>
                    <a:cubicBezTo>
                      <a:pt x="9436" y="1279"/>
                      <a:pt x="9268" y="1393"/>
                      <a:pt x="9100" y="1507"/>
                    </a:cubicBezTo>
                    <a:cubicBezTo>
                      <a:pt x="9047" y="1545"/>
                      <a:pt x="8989" y="1581"/>
                      <a:pt x="8925" y="1586"/>
                    </a:cubicBezTo>
                    <a:cubicBezTo>
                      <a:pt x="8919" y="1587"/>
                      <a:pt x="8914" y="1587"/>
                      <a:pt x="8909" y="1587"/>
                    </a:cubicBezTo>
                    <a:cubicBezTo>
                      <a:pt x="8726" y="1587"/>
                      <a:pt x="8650" y="1339"/>
                      <a:pt x="8641" y="1150"/>
                    </a:cubicBezTo>
                    <a:cubicBezTo>
                      <a:pt x="8620" y="766"/>
                      <a:pt x="8615" y="384"/>
                      <a:pt x="862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8"/>
              <p:cNvSpPr/>
              <p:nvPr/>
            </p:nvSpPr>
            <p:spPr>
              <a:xfrm>
                <a:off x="1175725" y="1685775"/>
                <a:ext cx="6347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609" extrusionOk="0">
                    <a:moveTo>
                      <a:pt x="1103" y="1"/>
                    </a:moveTo>
                    <a:cubicBezTo>
                      <a:pt x="870" y="45"/>
                      <a:pt x="700" y="244"/>
                      <a:pt x="570" y="442"/>
                    </a:cubicBezTo>
                    <a:cubicBezTo>
                      <a:pt x="201" y="1004"/>
                      <a:pt x="1" y="1674"/>
                      <a:pt x="1" y="2347"/>
                    </a:cubicBezTo>
                    <a:cubicBezTo>
                      <a:pt x="23" y="2324"/>
                      <a:pt x="40" y="2314"/>
                      <a:pt x="52" y="2314"/>
                    </a:cubicBezTo>
                    <a:cubicBezTo>
                      <a:pt x="85" y="2314"/>
                      <a:pt x="88" y="2382"/>
                      <a:pt x="90" y="2450"/>
                    </a:cubicBezTo>
                    <a:cubicBezTo>
                      <a:pt x="93" y="2486"/>
                      <a:pt x="94" y="2523"/>
                      <a:pt x="113" y="2553"/>
                    </a:cubicBezTo>
                    <a:cubicBezTo>
                      <a:pt x="137" y="2592"/>
                      <a:pt x="180" y="2609"/>
                      <a:pt x="224" y="2609"/>
                    </a:cubicBezTo>
                    <a:cubicBezTo>
                      <a:pt x="245" y="2609"/>
                      <a:pt x="266" y="2605"/>
                      <a:pt x="284" y="2598"/>
                    </a:cubicBezTo>
                    <a:cubicBezTo>
                      <a:pt x="345" y="2578"/>
                      <a:pt x="391" y="2530"/>
                      <a:pt x="434" y="2484"/>
                    </a:cubicBezTo>
                    <a:cubicBezTo>
                      <a:pt x="570" y="2342"/>
                      <a:pt x="705" y="2200"/>
                      <a:pt x="839" y="2061"/>
                    </a:cubicBezTo>
                    <a:lnTo>
                      <a:pt x="839" y="2061"/>
                    </a:lnTo>
                    <a:cubicBezTo>
                      <a:pt x="831" y="2259"/>
                      <a:pt x="852" y="2513"/>
                      <a:pt x="1040" y="2588"/>
                    </a:cubicBezTo>
                    <a:cubicBezTo>
                      <a:pt x="1072" y="2601"/>
                      <a:pt x="1105" y="2607"/>
                      <a:pt x="1137" y="2607"/>
                    </a:cubicBezTo>
                    <a:cubicBezTo>
                      <a:pt x="1286" y="2607"/>
                      <a:pt x="1433" y="2484"/>
                      <a:pt x="1544" y="2368"/>
                    </a:cubicBezTo>
                    <a:cubicBezTo>
                      <a:pt x="1769" y="2137"/>
                      <a:pt x="1994" y="1905"/>
                      <a:pt x="2220" y="1673"/>
                    </a:cubicBezTo>
                    <a:cubicBezTo>
                      <a:pt x="2334" y="1556"/>
                      <a:pt x="2452" y="1429"/>
                      <a:pt x="2496" y="1271"/>
                    </a:cubicBezTo>
                    <a:cubicBezTo>
                      <a:pt x="2539" y="1112"/>
                      <a:pt x="2475" y="913"/>
                      <a:pt x="2318" y="860"/>
                    </a:cubicBezTo>
                    <a:cubicBezTo>
                      <a:pt x="2289" y="850"/>
                      <a:pt x="2257" y="846"/>
                      <a:pt x="2225" y="846"/>
                    </a:cubicBezTo>
                    <a:cubicBezTo>
                      <a:pt x="2182" y="846"/>
                      <a:pt x="2138" y="853"/>
                      <a:pt x="2095" y="858"/>
                    </a:cubicBezTo>
                    <a:cubicBezTo>
                      <a:pt x="1977" y="874"/>
                      <a:pt x="1860" y="893"/>
                      <a:pt x="1740" y="909"/>
                    </a:cubicBezTo>
                    <a:cubicBezTo>
                      <a:pt x="1769" y="795"/>
                      <a:pt x="1801" y="684"/>
                      <a:pt x="1830" y="570"/>
                    </a:cubicBezTo>
                    <a:cubicBezTo>
                      <a:pt x="1850" y="485"/>
                      <a:pt x="1854" y="363"/>
                      <a:pt x="1768" y="344"/>
                    </a:cubicBezTo>
                    <a:cubicBezTo>
                      <a:pt x="1760" y="341"/>
                      <a:pt x="1751" y="340"/>
                      <a:pt x="1743" y="340"/>
                    </a:cubicBezTo>
                    <a:cubicBezTo>
                      <a:pt x="1712" y="340"/>
                      <a:pt x="1681" y="357"/>
                      <a:pt x="1654" y="373"/>
                    </a:cubicBezTo>
                    <a:cubicBezTo>
                      <a:pt x="1517" y="448"/>
                      <a:pt x="1389" y="538"/>
                      <a:pt x="1270" y="641"/>
                    </a:cubicBezTo>
                    <a:cubicBezTo>
                      <a:pt x="1245" y="664"/>
                      <a:pt x="1212" y="689"/>
                      <a:pt x="1178" y="689"/>
                    </a:cubicBezTo>
                    <a:cubicBezTo>
                      <a:pt x="1173" y="689"/>
                      <a:pt x="1167" y="689"/>
                      <a:pt x="1161" y="687"/>
                    </a:cubicBezTo>
                    <a:cubicBezTo>
                      <a:pt x="1106" y="675"/>
                      <a:pt x="1096" y="600"/>
                      <a:pt x="1096" y="546"/>
                    </a:cubicBezTo>
                    <a:cubicBezTo>
                      <a:pt x="1099" y="363"/>
                      <a:pt x="1102" y="182"/>
                      <a:pt x="1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8"/>
              <p:cNvSpPr/>
              <p:nvPr/>
            </p:nvSpPr>
            <p:spPr>
              <a:xfrm>
                <a:off x="1198150" y="1770750"/>
                <a:ext cx="54800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699" extrusionOk="0">
                    <a:moveTo>
                      <a:pt x="445" y="1"/>
                    </a:moveTo>
                    <a:cubicBezTo>
                      <a:pt x="372" y="81"/>
                      <a:pt x="399" y="212"/>
                      <a:pt x="454" y="306"/>
                    </a:cubicBezTo>
                    <a:cubicBezTo>
                      <a:pt x="509" y="401"/>
                      <a:pt x="588" y="485"/>
                      <a:pt x="616" y="592"/>
                    </a:cubicBezTo>
                    <a:cubicBezTo>
                      <a:pt x="572" y="607"/>
                      <a:pt x="527" y="614"/>
                      <a:pt x="482" y="614"/>
                    </a:cubicBezTo>
                    <a:cubicBezTo>
                      <a:pt x="449" y="614"/>
                      <a:pt x="417" y="610"/>
                      <a:pt x="385" y="602"/>
                    </a:cubicBezTo>
                    <a:cubicBezTo>
                      <a:pt x="322" y="586"/>
                      <a:pt x="261" y="556"/>
                      <a:pt x="199" y="543"/>
                    </a:cubicBezTo>
                    <a:cubicBezTo>
                      <a:pt x="184" y="540"/>
                      <a:pt x="169" y="538"/>
                      <a:pt x="153" y="538"/>
                    </a:cubicBezTo>
                    <a:cubicBezTo>
                      <a:pt x="103" y="538"/>
                      <a:pt x="52" y="555"/>
                      <a:pt x="25" y="596"/>
                    </a:cubicBezTo>
                    <a:cubicBezTo>
                      <a:pt x="1" y="632"/>
                      <a:pt x="10" y="685"/>
                      <a:pt x="16" y="685"/>
                    </a:cubicBezTo>
                    <a:cubicBezTo>
                      <a:pt x="19" y="685"/>
                      <a:pt x="20" y="671"/>
                      <a:pt x="16" y="632"/>
                    </a:cubicBezTo>
                    <a:lnTo>
                      <a:pt x="16" y="632"/>
                    </a:lnTo>
                    <a:cubicBezTo>
                      <a:pt x="179" y="883"/>
                      <a:pt x="343" y="1139"/>
                      <a:pt x="561" y="1343"/>
                    </a:cubicBezTo>
                    <a:cubicBezTo>
                      <a:pt x="778" y="1546"/>
                      <a:pt x="1061" y="1697"/>
                      <a:pt x="1361" y="1699"/>
                    </a:cubicBezTo>
                    <a:cubicBezTo>
                      <a:pt x="1385" y="1699"/>
                      <a:pt x="1414" y="1697"/>
                      <a:pt x="1433" y="1680"/>
                    </a:cubicBezTo>
                    <a:cubicBezTo>
                      <a:pt x="1460" y="1651"/>
                      <a:pt x="1446" y="1603"/>
                      <a:pt x="1430" y="1566"/>
                    </a:cubicBezTo>
                    <a:cubicBezTo>
                      <a:pt x="1377" y="1451"/>
                      <a:pt x="1325" y="1337"/>
                      <a:pt x="1269" y="1223"/>
                    </a:cubicBezTo>
                    <a:lnTo>
                      <a:pt x="1269" y="1223"/>
                    </a:lnTo>
                    <a:cubicBezTo>
                      <a:pt x="1391" y="1284"/>
                      <a:pt x="1528" y="1315"/>
                      <a:pt x="1664" y="1315"/>
                    </a:cubicBezTo>
                    <a:cubicBezTo>
                      <a:pt x="1778" y="1315"/>
                      <a:pt x="1892" y="1294"/>
                      <a:pt x="1998" y="1250"/>
                    </a:cubicBezTo>
                    <a:cubicBezTo>
                      <a:pt x="2022" y="1242"/>
                      <a:pt x="2047" y="1227"/>
                      <a:pt x="2056" y="1204"/>
                    </a:cubicBezTo>
                    <a:cubicBezTo>
                      <a:pt x="2067" y="1177"/>
                      <a:pt x="2053" y="1148"/>
                      <a:pt x="2038" y="1122"/>
                    </a:cubicBezTo>
                    <a:cubicBezTo>
                      <a:pt x="1973" y="1010"/>
                      <a:pt x="1887" y="909"/>
                      <a:pt x="1786" y="825"/>
                    </a:cubicBezTo>
                    <a:cubicBezTo>
                      <a:pt x="1936" y="816"/>
                      <a:pt x="2083" y="752"/>
                      <a:pt x="2191" y="646"/>
                    </a:cubicBezTo>
                    <a:cubicBezTo>
                      <a:pt x="2001" y="479"/>
                      <a:pt x="1723" y="470"/>
                      <a:pt x="1476" y="413"/>
                    </a:cubicBezTo>
                    <a:cubicBezTo>
                      <a:pt x="1286" y="368"/>
                      <a:pt x="1106" y="289"/>
                      <a:pt x="925" y="210"/>
                    </a:cubicBezTo>
                    <a:cubicBezTo>
                      <a:pt x="764" y="139"/>
                      <a:pt x="605" y="68"/>
                      <a:pt x="4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8"/>
              <p:cNvSpPr/>
              <p:nvPr/>
            </p:nvSpPr>
            <p:spPr>
              <a:xfrm>
                <a:off x="1088300" y="1717675"/>
                <a:ext cx="65175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2925" extrusionOk="0">
                    <a:moveTo>
                      <a:pt x="1595" y="0"/>
                    </a:moveTo>
                    <a:lnTo>
                      <a:pt x="1595" y="0"/>
                    </a:lnTo>
                    <a:cubicBezTo>
                      <a:pt x="1317" y="42"/>
                      <a:pt x="1109" y="271"/>
                      <a:pt x="933" y="489"/>
                    </a:cubicBezTo>
                    <a:cubicBezTo>
                      <a:pt x="668" y="815"/>
                      <a:pt x="414" y="1158"/>
                      <a:pt x="247" y="1543"/>
                    </a:cubicBezTo>
                    <a:cubicBezTo>
                      <a:pt x="77" y="1929"/>
                      <a:pt x="1" y="2364"/>
                      <a:pt x="97" y="2774"/>
                    </a:cubicBezTo>
                    <a:cubicBezTo>
                      <a:pt x="92" y="2796"/>
                      <a:pt x="207" y="2924"/>
                      <a:pt x="321" y="2924"/>
                    </a:cubicBezTo>
                    <a:cubicBezTo>
                      <a:pt x="326" y="2924"/>
                      <a:pt x="330" y="2924"/>
                      <a:pt x="335" y="2924"/>
                    </a:cubicBezTo>
                    <a:cubicBezTo>
                      <a:pt x="452" y="2911"/>
                      <a:pt x="541" y="2811"/>
                      <a:pt x="615" y="2719"/>
                    </a:cubicBezTo>
                    <a:cubicBezTo>
                      <a:pt x="730" y="2578"/>
                      <a:pt x="842" y="2436"/>
                      <a:pt x="958" y="2297"/>
                    </a:cubicBezTo>
                    <a:lnTo>
                      <a:pt x="958" y="2297"/>
                    </a:lnTo>
                    <a:cubicBezTo>
                      <a:pt x="928" y="2477"/>
                      <a:pt x="1103" y="2644"/>
                      <a:pt x="1277" y="2644"/>
                    </a:cubicBezTo>
                    <a:cubicBezTo>
                      <a:pt x="1312" y="2644"/>
                      <a:pt x="1347" y="2637"/>
                      <a:pt x="1380" y="2622"/>
                    </a:cubicBezTo>
                    <a:cubicBezTo>
                      <a:pt x="1497" y="2570"/>
                      <a:pt x="1567" y="2449"/>
                      <a:pt x="1631" y="2335"/>
                    </a:cubicBezTo>
                    <a:cubicBezTo>
                      <a:pt x="1939" y="1779"/>
                      <a:pt x="2239" y="1220"/>
                      <a:pt x="2535" y="656"/>
                    </a:cubicBezTo>
                    <a:cubicBezTo>
                      <a:pt x="2582" y="568"/>
                      <a:pt x="2607" y="430"/>
                      <a:pt x="2513" y="401"/>
                    </a:cubicBezTo>
                    <a:cubicBezTo>
                      <a:pt x="2504" y="398"/>
                      <a:pt x="2494" y="397"/>
                      <a:pt x="2485" y="397"/>
                    </a:cubicBezTo>
                    <a:cubicBezTo>
                      <a:pt x="2459" y="397"/>
                      <a:pt x="2434" y="406"/>
                      <a:pt x="2411" y="415"/>
                    </a:cubicBezTo>
                    <a:cubicBezTo>
                      <a:pt x="2282" y="466"/>
                      <a:pt x="2158" y="528"/>
                      <a:pt x="2043" y="606"/>
                    </a:cubicBezTo>
                    <a:cubicBezTo>
                      <a:pt x="2072" y="488"/>
                      <a:pt x="2101" y="369"/>
                      <a:pt x="2130" y="253"/>
                    </a:cubicBezTo>
                    <a:cubicBezTo>
                      <a:pt x="2138" y="215"/>
                      <a:pt x="2145" y="168"/>
                      <a:pt x="2117" y="142"/>
                    </a:cubicBezTo>
                    <a:cubicBezTo>
                      <a:pt x="2104" y="130"/>
                      <a:pt x="2089" y="125"/>
                      <a:pt x="2073" y="125"/>
                    </a:cubicBezTo>
                    <a:cubicBezTo>
                      <a:pt x="2041" y="125"/>
                      <a:pt x="2004" y="145"/>
                      <a:pt x="1977" y="166"/>
                    </a:cubicBezTo>
                    <a:cubicBezTo>
                      <a:pt x="1761" y="332"/>
                      <a:pt x="1570" y="532"/>
                      <a:pt x="1416" y="756"/>
                    </a:cubicBezTo>
                    <a:cubicBezTo>
                      <a:pt x="1289" y="516"/>
                      <a:pt x="1697" y="251"/>
                      <a:pt x="15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8"/>
              <p:cNvSpPr/>
              <p:nvPr/>
            </p:nvSpPr>
            <p:spPr>
              <a:xfrm>
                <a:off x="1109025" y="1799800"/>
                <a:ext cx="801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324" extrusionOk="0">
                    <a:moveTo>
                      <a:pt x="1198" y="0"/>
                    </a:moveTo>
                    <a:cubicBezTo>
                      <a:pt x="1050" y="119"/>
                      <a:pt x="1090" y="359"/>
                      <a:pt x="1192" y="516"/>
                    </a:cubicBezTo>
                    <a:cubicBezTo>
                      <a:pt x="1293" y="678"/>
                      <a:pt x="1445" y="810"/>
                      <a:pt x="1497" y="992"/>
                    </a:cubicBezTo>
                    <a:cubicBezTo>
                      <a:pt x="1357" y="963"/>
                      <a:pt x="1214" y="936"/>
                      <a:pt x="1074" y="906"/>
                    </a:cubicBezTo>
                    <a:cubicBezTo>
                      <a:pt x="1039" y="899"/>
                      <a:pt x="1001" y="892"/>
                      <a:pt x="965" y="892"/>
                    </a:cubicBezTo>
                    <a:cubicBezTo>
                      <a:pt x="936" y="892"/>
                      <a:pt x="907" y="897"/>
                      <a:pt x="881" y="910"/>
                    </a:cubicBezTo>
                    <a:cubicBezTo>
                      <a:pt x="760" y="970"/>
                      <a:pt x="779" y="1154"/>
                      <a:pt x="851" y="1269"/>
                    </a:cubicBezTo>
                    <a:cubicBezTo>
                      <a:pt x="923" y="1384"/>
                      <a:pt x="1031" y="1486"/>
                      <a:pt x="1038" y="1622"/>
                    </a:cubicBezTo>
                    <a:cubicBezTo>
                      <a:pt x="952" y="1672"/>
                      <a:pt x="858" y="1689"/>
                      <a:pt x="760" y="1689"/>
                    </a:cubicBezTo>
                    <a:cubicBezTo>
                      <a:pt x="572" y="1689"/>
                      <a:pt x="370" y="1628"/>
                      <a:pt x="178" y="1625"/>
                    </a:cubicBezTo>
                    <a:cubicBezTo>
                      <a:pt x="145" y="1625"/>
                      <a:pt x="106" y="1626"/>
                      <a:pt x="77" y="1645"/>
                    </a:cubicBezTo>
                    <a:cubicBezTo>
                      <a:pt x="0" y="1690"/>
                      <a:pt x="15" y="1818"/>
                      <a:pt x="83" y="1877"/>
                    </a:cubicBezTo>
                    <a:cubicBezTo>
                      <a:pt x="114" y="1904"/>
                      <a:pt x="153" y="1920"/>
                      <a:pt x="172" y="1920"/>
                    </a:cubicBezTo>
                    <a:cubicBezTo>
                      <a:pt x="193" y="1920"/>
                      <a:pt x="191" y="1900"/>
                      <a:pt x="132" y="1851"/>
                    </a:cubicBezTo>
                    <a:lnTo>
                      <a:pt x="132" y="1851"/>
                    </a:lnTo>
                    <a:cubicBezTo>
                      <a:pt x="537" y="1873"/>
                      <a:pt x="911" y="2062"/>
                      <a:pt x="1295" y="2194"/>
                    </a:cubicBezTo>
                    <a:cubicBezTo>
                      <a:pt x="1508" y="2268"/>
                      <a:pt x="1739" y="2323"/>
                      <a:pt x="1962" y="2323"/>
                    </a:cubicBezTo>
                    <a:cubicBezTo>
                      <a:pt x="2142" y="2323"/>
                      <a:pt x="2318" y="2287"/>
                      <a:pt x="2475" y="2197"/>
                    </a:cubicBezTo>
                    <a:cubicBezTo>
                      <a:pt x="2498" y="2181"/>
                      <a:pt x="2526" y="2164"/>
                      <a:pt x="2527" y="2137"/>
                    </a:cubicBezTo>
                    <a:cubicBezTo>
                      <a:pt x="2532" y="2109"/>
                      <a:pt x="2511" y="2086"/>
                      <a:pt x="2494" y="2066"/>
                    </a:cubicBezTo>
                    <a:cubicBezTo>
                      <a:pt x="2415" y="1982"/>
                      <a:pt x="2337" y="1896"/>
                      <a:pt x="2258" y="1811"/>
                    </a:cubicBezTo>
                    <a:lnTo>
                      <a:pt x="2258" y="1811"/>
                    </a:lnTo>
                    <a:cubicBezTo>
                      <a:pt x="2365" y="1853"/>
                      <a:pt x="2481" y="1874"/>
                      <a:pt x="2597" y="1874"/>
                    </a:cubicBezTo>
                    <a:cubicBezTo>
                      <a:pt x="2795" y="1874"/>
                      <a:pt x="2993" y="1814"/>
                      <a:pt x="3153" y="1695"/>
                    </a:cubicBezTo>
                    <a:cubicBezTo>
                      <a:pt x="2967" y="1515"/>
                      <a:pt x="2755" y="1365"/>
                      <a:pt x="2524" y="1252"/>
                    </a:cubicBezTo>
                    <a:cubicBezTo>
                      <a:pt x="2630" y="1186"/>
                      <a:pt x="2756" y="1147"/>
                      <a:pt x="2882" y="1147"/>
                    </a:cubicBezTo>
                    <a:cubicBezTo>
                      <a:pt x="2889" y="1147"/>
                      <a:pt x="2895" y="1148"/>
                      <a:pt x="2902" y="1148"/>
                    </a:cubicBezTo>
                    <a:cubicBezTo>
                      <a:pt x="2930" y="1148"/>
                      <a:pt x="2960" y="1150"/>
                      <a:pt x="2990" y="1150"/>
                    </a:cubicBezTo>
                    <a:cubicBezTo>
                      <a:pt x="3055" y="1150"/>
                      <a:pt x="3119" y="1142"/>
                      <a:pt x="3159" y="1093"/>
                    </a:cubicBezTo>
                    <a:cubicBezTo>
                      <a:pt x="3205" y="1035"/>
                      <a:pt x="3189" y="944"/>
                      <a:pt x="3140" y="887"/>
                    </a:cubicBezTo>
                    <a:cubicBezTo>
                      <a:pt x="3092" y="829"/>
                      <a:pt x="3020" y="796"/>
                      <a:pt x="2951" y="766"/>
                    </a:cubicBezTo>
                    <a:cubicBezTo>
                      <a:pt x="2367" y="511"/>
                      <a:pt x="1782" y="255"/>
                      <a:pt x="11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8"/>
              <p:cNvSpPr/>
              <p:nvPr/>
            </p:nvSpPr>
            <p:spPr>
              <a:xfrm>
                <a:off x="999175" y="1763625"/>
                <a:ext cx="66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62" extrusionOk="0">
                    <a:moveTo>
                      <a:pt x="1036" y="0"/>
                    </a:moveTo>
                    <a:lnTo>
                      <a:pt x="1036" y="0"/>
                    </a:lnTo>
                    <a:cubicBezTo>
                      <a:pt x="1006" y="25"/>
                      <a:pt x="999" y="37"/>
                      <a:pt x="1007" y="44"/>
                    </a:cubicBezTo>
                    <a:lnTo>
                      <a:pt x="1007" y="44"/>
                    </a:lnTo>
                    <a:cubicBezTo>
                      <a:pt x="1017" y="29"/>
                      <a:pt x="1026" y="15"/>
                      <a:pt x="1036" y="0"/>
                    </a:cubicBezTo>
                    <a:close/>
                    <a:moveTo>
                      <a:pt x="1007" y="44"/>
                    </a:moveTo>
                    <a:lnTo>
                      <a:pt x="1007" y="44"/>
                    </a:lnTo>
                    <a:cubicBezTo>
                      <a:pt x="693" y="519"/>
                      <a:pt x="442" y="1031"/>
                      <a:pt x="260" y="1568"/>
                    </a:cubicBezTo>
                    <a:cubicBezTo>
                      <a:pt x="106" y="2022"/>
                      <a:pt x="1" y="2508"/>
                      <a:pt x="89" y="2981"/>
                    </a:cubicBezTo>
                    <a:cubicBezTo>
                      <a:pt x="105" y="3061"/>
                      <a:pt x="150" y="3162"/>
                      <a:pt x="230" y="3162"/>
                    </a:cubicBezTo>
                    <a:cubicBezTo>
                      <a:pt x="234" y="3162"/>
                      <a:pt x="237" y="3162"/>
                      <a:pt x="240" y="3161"/>
                    </a:cubicBezTo>
                    <a:cubicBezTo>
                      <a:pt x="273" y="3157"/>
                      <a:pt x="301" y="3137"/>
                      <a:pt x="325" y="3118"/>
                    </a:cubicBezTo>
                    <a:cubicBezTo>
                      <a:pt x="668" y="2831"/>
                      <a:pt x="726" y="2268"/>
                      <a:pt x="1124" y="2066"/>
                    </a:cubicBezTo>
                    <a:cubicBezTo>
                      <a:pt x="1127" y="2200"/>
                      <a:pt x="1131" y="2335"/>
                      <a:pt x="1132" y="2469"/>
                    </a:cubicBezTo>
                    <a:cubicBezTo>
                      <a:pt x="1134" y="2541"/>
                      <a:pt x="1154" y="2635"/>
                      <a:pt x="1226" y="2644"/>
                    </a:cubicBezTo>
                    <a:cubicBezTo>
                      <a:pt x="1229" y="2644"/>
                      <a:pt x="1233" y="2644"/>
                      <a:pt x="1236" y="2644"/>
                    </a:cubicBezTo>
                    <a:cubicBezTo>
                      <a:pt x="1281" y="2644"/>
                      <a:pt x="1319" y="2608"/>
                      <a:pt x="1349" y="2575"/>
                    </a:cubicBezTo>
                    <a:cubicBezTo>
                      <a:pt x="1455" y="2458"/>
                      <a:pt x="1563" y="2341"/>
                      <a:pt x="1670" y="2223"/>
                    </a:cubicBezTo>
                    <a:cubicBezTo>
                      <a:pt x="1765" y="2250"/>
                      <a:pt x="1767" y="2419"/>
                      <a:pt x="1865" y="2435"/>
                    </a:cubicBezTo>
                    <a:cubicBezTo>
                      <a:pt x="1869" y="2435"/>
                      <a:pt x="1873" y="2436"/>
                      <a:pt x="1877" y="2436"/>
                    </a:cubicBezTo>
                    <a:cubicBezTo>
                      <a:pt x="1942" y="2436"/>
                      <a:pt x="1984" y="2359"/>
                      <a:pt x="2009" y="2293"/>
                    </a:cubicBezTo>
                    <a:cubicBezTo>
                      <a:pt x="2208" y="1739"/>
                      <a:pt x="2408" y="1182"/>
                      <a:pt x="2608" y="627"/>
                    </a:cubicBezTo>
                    <a:cubicBezTo>
                      <a:pt x="2626" y="577"/>
                      <a:pt x="2645" y="521"/>
                      <a:pt x="2633" y="469"/>
                    </a:cubicBezTo>
                    <a:cubicBezTo>
                      <a:pt x="2614" y="389"/>
                      <a:pt x="2531" y="345"/>
                      <a:pt x="2447" y="345"/>
                    </a:cubicBezTo>
                    <a:cubicBezTo>
                      <a:pt x="2427" y="345"/>
                      <a:pt x="2406" y="348"/>
                      <a:pt x="2387" y="353"/>
                    </a:cubicBezTo>
                    <a:cubicBezTo>
                      <a:pt x="2290" y="381"/>
                      <a:pt x="2214" y="457"/>
                      <a:pt x="2146" y="532"/>
                    </a:cubicBezTo>
                    <a:cubicBezTo>
                      <a:pt x="2023" y="662"/>
                      <a:pt x="1898" y="792"/>
                      <a:pt x="1775" y="921"/>
                    </a:cubicBezTo>
                    <a:cubicBezTo>
                      <a:pt x="1787" y="789"/>
                      <a:pt x="1797" y="656"/>
                      <a:pt x="1808" y="525"/>
                    </a:cubicBezTo>
                    <a:cubicBezTo>
                      <a:pt x="1816" y="441"/>
                      <a:pt x="1792" y="326"/>
                      <a:pt x="1711" y="326"/>
                    </a:cubicBezTo>
                    <a:cubicBezTo>
                      <a:pt x="1710" y="326"/>
                      <a:pt x="1709" y="326"/>
                      <a:pt x="1708" y="326"/>
                    </a:cubicBezTo>
                    <a:cubicBezTo>
                      <a:pt x="1672" y="327"/>
                      <a:pt x="1643" y="353"/>
                      <a:pt x="1617" y="378"/>
                    </a:cubicBezTo>
                    <a:cubicBezTo>
                      <a:pt x="1497" y="499"/>
                      <a:pt x="1396" y="640"/>
                      <a:pt x="1318" y="793"/>
                    </a:cubicBezTo>
                    <a:cubicBezTo>
                      <a:pt x="1297" y="672"/>
                      <a:pt x="1327" y="548"/>
                      <a:pt x="1334" y="424"/>
                    </a:cubicBezTo>
                    <a:cubicBezTo>
                      <a:pt x="1341" y="301"/>
                      <a:pt x="1314" y="160"/>
                      <a:pt x="1212" y="90"/>
                    </a:cubicBezTo>
                    <a:cubicBezTo>
                      <a:pt x="1140" y="41"/>
                      <a:pt x="1026" y="61"/>
                      <a:pt x="1007" y="4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8"/>
              <p:cNvSpPr/>
              <p:nvPr/>
            </p:nvSpPr>
            <p:spPr>
              <a:xfrm>
                <a:off x="1036700" y="1846350"/>
                <a:ext cx="687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466" extrusionOk="0">
                    <a:moveTo>
                      <a:pt x="1175" y="1"/>
                    </a:moveTo>
                    <a:cubicBezTo>
                      <a:pt x="1124" y="1"/>
                      <a:pt x="1075" y="16"/>
                      <a:pt x="1067" y="63"/>
                    </a:cubicBezTo>
                    <a:cubicBezTo>
                      <a:pt x="1063" y="97"/>
                      <a:pt x="1084" y="128"/>
                      <a:pt x="1106" y="155"/>
                    </a:cubicBezTo>
                    <a:cubicBezTo>
                      <a:pt x="1187" y="256"/>
                      <a:pt x="1266" y="357"/>
                      <a:pt x="1345" y="459"/>
                    </a:cubicBezTo>
                    <a:cubicBezTo>
                      <a:pt x="1164" y="572"/>
                      <a:pt x="949" y="633"/>
                      <a:pt x="735" y="633"/>
                    </a:cubicBezTo>
                    <a:cubicBezTo>
                      <a:pt x="660" y="633"/>
                      <a:pt x="586" y="625"/>
                      <a:pt x="512" y="610"/>
                    </a:cubicBezTo>
                    <a:cubicBezTo>
                      <a:pt x="430" y="593"/>
                      <a:pt x="341" y="569"/>
                      <a:pt x="257" y="569"/>
                    </a:cubicBezTo>
                    <a:cubicBezTo>
                      <a:pt x="199" y="569"/>
                      <a:pt x="143" y="581"/>
                      <a:pt x="94" y="616"/>
                    </a:cubicBezTo>
                    <a:cubicBezTo>
                      <a:pt x="1" y="685"/>
                      <a:pt x="8" y="839"/>
                      <a:pt x="42" y="839"/>
                    </a:cubicBezTo>
                    <a:cubicBezTo>
                      <a:pt x="54" y="839"/>
                      <a:pt x="70" y="819"/>
                      <a:pt x="86" y="768"/>
                    </a:cubicBezTo>
                    <a:cubicBezTo>
                      <a:pt x="243" y="1181"/>
                      <a:pt x="465" y="1578"/>
                      <a:pt x="779" y="1889"/>
                    </a:cubicBezTo>
                    <a:cubicBezTo>
                      <a:pt x="1095" y="2202"/>
                      <a:pt x="1507" y="2425"/>
                      <a:pt x="1949" y="2463"/>
                    </a:cubicBezTo>
                    <a:cubicBezTo>
                      <a:pt x="1965" y="2464"/>
                      <a:pt x="1982" y="2465"/>
                      <a:pt x="1999" y="2465"/>
                    </a:cubicBezTo>
                    <a:cubicBezTo>
                      <a:pt x="2064" y="2465"/>
                      <a:pt x="2129" y="2451"/>
                      <a:pt x="2165" y="2399"/>
                    </a:cubicBezTo>
                    <a:cubicBezTo>
                      <a:pt x="2219" y="2324"/>
                      <a:pt x="2174" y="2220"/>
                      <a:pt x="2127" y="2144"/>
                    </a:cubicBezTo>
                    <a:cubicBezTo>
                      <a:pt x="2026" y="1980"/>
                      <a:pt x="1910" y="1824"/>
                      <a:pt x="1779" y="1683"/>
                    </a:cubicBezTo>
                    <a:cubicBezTo>
                      <a:pt x="1833" y="1661"/>
                      <a:pt x="1890" y="1653"/>
                      <a:pt x="1948" y="1653"/>
                    </a:cubicBezTo>
                    <a:cubicBezTo>
                      <a:pt x="2062" y="1653"/>
                      <a:pt x="2181" y="1682"/>
                      <a:pt x="2295" y="1686"/>
                    </a:cubicBezTo>
                    <a:cubicBezTo>
                      <a:pt x="2301" y="1686"/>
                      <a:pt x="2306" y="1686"/>
                      <a:pt x="2311" y="1686"/>
                    </a:cubicBezTo>
                    <a:cubicBezTo>
                      <a:pt x="2481" y="1686"/>
                      <a:pt x="2684" y="1577"/>
                      <a:pt x="2656" y="1410"/>
                    </a:cubicBezTo>
                    <a:cubicBezTo>
                      <a:pt x="2624" y="1214"/>
                      <a:pt x="2320" y="1183"/>
                      <a:pt x="2242" y="1001"/>
                    </a:cubicBezTo>
                    <a:cubicBezTo>
                      <a:pt x="2334" y="958"/>
                      <a:pt x="2442" y="966"/>
                      <a:pt x="2543" y="945"/>
                    </a:cubicBezTo>
                    <a:cubicBezTo>
                      <a:pt x="2643" y="923"/>
                      <a:pt x="2749" y="848"/>
                      <a:pt x="2739" y="747"/>
                    </a:cubicBezTo>
                    <a:cubicBezTo>
                      <a:pt x="2732" y="670"/>
                      <a:pt x="2664" y="616"/>
                      <a:pt x="2599" y="574"/>
                    </a:cubicBezTo>
                    <a:cubicBezTo>
                      <a:pt x="2184" y="302"/>
                      <a:pt x="1719" y="107"/>
                      <a:pt x="1231" y="6"/>
                    </a:cubicBezTo>
                    <a:cubicBezTo>
                      <a:pt x="1214" y="3"/>
                      <a:pt x="1194" y="1"/>
                      <a:pt x="11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8"/>
              <p:cNvSpPr/>
              <p:nvPr/>
            </p:nvSpPr>
            <p:spPr>
              <a:xfrm>
                <a:off x="729575" y="1826000"/>
                <a:ext cx="337850" cy="362525"/>
              </a:xfrm>
              <a:custGeom>
                <a:avLst/>
                <a:gdLst/>
                <a:ahLst/>
                <a:cxnLst/>
                <a:rect l="l" t="t" r="r" b="b"/>
                <a:pathLst>
                  <a:path w="13514" h="14501" extrusionOk="0">
                    <a:moveTo>
                      <a:pt x="5298" y="0"/>
                    </a:moveTo>
                    <a:cubicBezTo>
                      <a:pt x="4517" y="0"/>
                      <a:pt x="3743" y="159"/>
                      <a:pt x="3042" y="502"/>
                    </a:cubicBezTo>
                    <a:cubicBezTo>
                      <a:pt x="3040" y="530"/>
                      <a:pt x="3038" y="558"/>
                      <a:pt x="3047" y="577"/>
                    </a:cubicBezTo>
                    <a:lnTo>
                      <a:pt x="3047" y="577"/>
                    </a:lnTo>
                    <a:cubicBezTo>
                      <a:pt x="2308" y="966"/>
                      <a:pt x="1744" y="1665"/>
                      <a:pt x="1329" y="2400"/>
                    </a:cubicBezTo>
                    <a:cubicBezTo>
                      <a:pt x="278" y="4263"/>
                      <a:pt x="0" y="6606"/>
                      <a:pt x="846" y="8570"/>
                    </a:cubicBezTo>
                    <a:cubicBezTo>
                      <a:pt x="1482" y="10044"/>
                      <a:pt x="2697" y="11215"/>
                      <a:pt x="4075" y="12036"/>
                    </a:cubicBezTo>
                    <a:cubicBezTo>
                      <a:pt x="5453" y="12858"/>
                      <a:pt x="6998" y="13361"/>
                      <a:pt x="8548" y="13786"/>
                    </a:cubicBezTo>
                    <a:cubicBezTo>
                      <a:pt x="9156" y="13953"/>
                      <a:pt x="9787" y="14118"/>
                      <a:pt x="10289" y="14501"/>
                    </a:cubicBezTo>
                    <a:cubicBezTo>
                      <a:pt x="10582" y="13906"/>
                      <a:pt x="11111" y="13466"/>
                      <a:pt x="11553" y="12970"/>
                    </a:cubicBezTo>
                    <a:cubicBezTo>
                      <a:pt x="12297" y="12136"/>
                      <a:pt x="12814" y="11102"/>
                      <a:pt x="13039" y="10007"/>
                    </a:cubicBezTo>
                    <a:cubicBezTo>
                      <a:pt x="13514" y="7690"/>
                      <a:pt x="12649" y="5260"/>
                      <a:pt x="11223" y="3375"/>
                    </a:cubicBezTo>
                    <a:cubicBezTo>
                      <a:pt x="10278" y="2125"/>
                      <a:pt x="9061" y="1045"/>
                      <a:pt x="7607" y="456"/>
                    </a:cubicBezTo>
                    <a:cubicBezTo>
                      <a:pt x="6877" y="161"/>
                      <a:pt x="6084" y="0"/>
                      <a:pt x="5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8"/>
              <p:cNvSpPr/>
              <p:nvPr/>
            </p:nvSpPr>
            <p:spPr>
              <a:xfrm>
                <a:off x="769775" y="1844625"/>
                <a:ext cx="213725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12765" extrusionOk="0">
                    <a:moveTo>
                      <a:pt x="1573" y="0"/>
                    </a:moveTo>
                    <a:cubicBezTo>
                      <a:pt x="1547" y="33"/>
                      <a:pt x="1547" y="80"/>
                      <a:pt x="1374" y="80"/>
                    </a:cubicBezTo>
                    <a:cubicBezTo>
                      <a:pt x="1308" y="80"/>
                      <a:pt x="1215" y="73"/>
                      <a:pt x="1086" y="55"/>
                    </a:cubicBezTo>
                    <a:cubicBezTo>
                      <a:pt x="366" y="616"/>
                      <a:pt x="1" y="1600"/>
                      <a:pt x="181" y="2496"/>
                    </a:cubicBezTo>
                    <a:cubicBezTo>
                      <a:pt x="191" y="2547"/>
                      <a:pt x="204" y="2604"/>
                      <a:pt x="240" y="2646"/>
                    </a:cubicBezTo>
                    <a:cubicBezTo>
                      <a:pt x="277" y="2689"/>
                      <a:pt x="324" y="2707"/>
                      <a:pt x="375" y="2707"/>
                    </a:cubicBezTo>
                    <a:cubicBezTo>
                      <a:pt x="492" y="2707"/>
                      <a:pt x="631" y="2610"/>
                      <a:pt x="716" y="2509"/>
                    </a:cubicBezTo>
                    <a:cubicBezTo>
                      <a:pt x="815" y="2388"/>
                      <a:pt x="950" y="2248"/>
                      <a:pt x="1087" y="2248"/>
                    </a:cubicBezTo>
                    <a:cubicBezTo>
                      <a:pt x="1118" y="2248"/>
                      <a:pt x="1148" y="2255"/>
                      <a:pt x="1178" y="2271"/>
                    </a:cubicBezTo>
                    <a:cubicBezTo>
                      <a:pt x="1193" y="2725"/>
                      <a:pt x="1301" y="3176"/>
                      <a:pt x="1494" y="3590"/>
                    </a:cubicBezTo>
                    <a:cubicBezTo>
                      <a:pt x="1559" y="3727"/>
                      <a:pt x="1643" y="3868"/>
                      <a:pt x="1780" y="3933"/>
                    </a:cubicBezTo>
                    <a:cubicBezTo>
                      <a:pt x="1834" y="3958"/>
                      <a:pt x="1889" y="3970"/>
                      <a:pt x="1943" y="3970"/>
                    </a:cubicBezTo>
                    <a:cubicBezTo>
                      <a:pt x="2291" y="3970"/>
                      <a:pt x="2631" y="3509"/>
                      <a:pt x="3007" y="3509"/>
                    </a:cubicBezTo>
                    <a:cubicBezTo>
                      <a:pt x="3037" y="3509"/>
                      <a:pt x="3068" y="3512"/>
                      <a:pt x="3098" y="3519"/>
                    </a:cubicBezTo>
                    <a:cubicBezTo>
                      <a:pt x="3333" y="3568"/>
                      <a:pt x="3478" y="3810"/>
                      <a:pt x="3527" y="4047"/>
                    </a:cubicBezTo>
                    <a:cubicBezTo>
                      <a:pt x="3576" y="4283"/>
                      <a:pt x="3555" y="4528"/>
                      <a:pt x="3607" y="4762"/>
                    </a:cubicBezTo>
                    <a:cubicBezTo>
                      <a:pt x="3640" y="4910"/>
                      <a:pt x="3721" y="5067"/>
                      <a:pt x="3870" y="5100"/>
                    </a:cubicBezTo>
                    <a:cubicBezTo>
                      <a:pt x="3890" y="5105"/>
                      <a:pt x="3910" y="5107"/>
                      <a:pt x="3930" y="5107"/>
                    </a:cubicBezTo>
                    <a:cubicBezTo>
                      <a:pt x="4053" y="5107"/>
                      <a:pt x="4174" y="5031"/>
                      <a:pt x="4299" y="5024"/>
                    </a:cubicBezTo>
                    <a:cubicBezTo>
                      <a:pt x="4305" y="5024"/>
                      <a:pt x="4312" y="5023"/>
                      <a:pt x="4318" y="5023"/>
                    </a:cubicBezTo>
                    <a:cubicBezTo>
                      <a:pt x="4573" y="5023"/>
                      <a:pt x="4756" y="5311"/>
                      <a:pt x="4752" y="5572"/>
                    </a:cubicBezTo>
                    <a:cubicBezTo>
                      <a:pt x="4749" y="5835"/>
                      <a:pt x="4616" y="6080"/>
                      <a:pt x="4533" y="6331"/>
                    </a:cubicBezTo>
                    <a:cubicBezTo>
                      <a:pt x="4386" y="6762"/>
                      <a:pt x="4374" y="7238"/>
                      <a:pt x="4498" y="7676"/>
                    </a:cubicBezTo>
                    <a:cubicBezTo>
                      <a:pt x="4521" y="7763"/>
                      <a:pt x="4553" y="7850"/>
                      <a:pt x="4622" y="7908"/>
                    </a:cubicBezTo>
                    <a:cubicBezTo>
                      <a:pt x="4673" y="7952"/>
                      <a:pt x="4733" y="7970"/>
                      <a:pt x="4796" y="7970"/>
                    </a:cubicBezTo>
                    <a:cubicBezTo>
                      <a:pt x="4938" y="7970"/>
                      <a:pt x="5095" y="7878"/>
                      <a:pt x="5210" y="7777"/>
                    </a:cubicBezTo>
                    <a:cubicBezTo>
                      <a:pt x="5351" y="7650"/>
                      <a:pt x="5516" y="7501"/>
                      <a:pt x="5697" y="7501"/>
                    </a:cubicBezTo>
                    <a:cubicBezTo>
                      <a:pt x="5724" y="7501"/>
                      <a:pt x="5752" y="7504"/>
                      <a:pt x="5781" y="7512"/>
                    </a:cubicBezTo>
                    <a:cubicBezTo>
                      <a:pt x="6257" y="7640"/>
                      <a:pt x="5914" y="8581"/>
                      <a:pt x="6372" y="8766"/>
                    </a:cubicBezTo>
                    <a:cubicBezTo>
                      <a:pt x="6433" y="8790"/>
                      <a:pt x="6499" y="8794"/>
                      <a:pt x="6566" y="8794"/>
                    </a:cubicBezTo>
                    <a:cubicBezTo>
                      <a:pt x="6601" y="8794"/>
                      <a:pt x="6636" y="8793"/>
                      <a:pt x="6671" y="8793"/>
                    </a:cubicBezTo>
                    <a:cubicBezTo>
                      <a:pt x="6730" y="8793"/>
                      <a:pt x="6789" y="8797"/>
                      <a:pt x="6845" y="8815"/>
                    </a:cubicBezTo>
                    <a:cubicBezTo>
                      <a:pt x="7121" y="8901"/>
                      <a:pt x="7178" y="9257"/>
                      <a:pt x="7204" y="9544"/>
                    </a:cubicBezTo>
                    <a:cubicBezTo>
                      <a:pt x="7318" y="10717"/>
                      <a:pt x="7786" y="11852"/>
                      <a:pt x="8533" y="12764"/>
                    </a:cubicBezTo>
                    <a:cubicBezTo>
                      <a:pt x="8321" y="11333"/>
                      <a:pt x="8110" y="9904"/>
                      <a:pt x="7900" y="8473"/>
                    </a:cubicBezTo>
                    <a:cubicBezTo>
                      <a:pt x="7878" y="8329"/>
                      <a:pt x="7862" y="8168"/>
                      <a:pt x="7950" y="8052"/>
                    </a:cubicBezTo>
                    <a:cubicBezTo>
                      <a:pt x="8008" y="7979"/>
                      <a:pt x="8100" y="7938"/>
                      <a:pt x="8175" y="7881"/>
                    </a:cubicBezTo>
                    <a:cubicBezTo>
                      <a:pt x="8548" y="7590"/>
                      <a:pt x="8355" y="6977"/>
                      <a:pt x="8038" y="6625"/>
                    </a:cubicBezTo>
                    <a:cubicBezTo>
                      <a:pt x="7391" y="5905"/>
                      <a:pt x="6359" y="5504"/>
                      <a:pt x="5986" y="4613"/>
                    </a:cubicBezTo>
                    <a:cubicBezTo>
                      <a:pt x="6196" y="4496"/>
                      <a:pt x="6437" y="4435"/>
                      <a:pt x="6678" y="4435"/>
                    </a:cubicBezTo>
                    <a:cubicBezTo>
                      <a:pt x="6798" y="4435"/>
                      <a:pt x="6918" y="4450"/>
                      <a:pt x="7034" y="4480"/>
                    </a:cubicBezTo>
                    <a:cubicBezTo>
                      <a:pt x="6709" y="3587"/>
                      <a:pt x="5895" y="2888"/>
                      <a:pt x="4962" y="2705"/>
                    </a:cubicBezTo>
                    <a:cubicBezTo>
                      <a:pt x="5250" y="2281"/>
                      <a:pt x="5000" y="1662"/>
                      <a:pt x="4573" y="1380"/>
                    </a:cubicBezTo>
                    <a:cubicBezTo>
                      <a:pt x="4146" y="1097"/>
                      <a:pt x="3607" y="1060"/>
                      <a:pt x="3096" y="1028"/>
                    </a:cubicBezTo>
                    <a:cubicBezTo>
                      <a:pt x="3231" y="932"/>
                      <a:pt x="3233" y="717"/>
                      <a:pt x="3139" y="579"/>
                    </a:cubicBezTo>
                    <a:cubicBezTo>
                      <a:pt x="3045" y="440"/>
                      <a:pt x="2889" y="361"/>
                      <a:pt x="2734" y="297"/>
                    </a:cubicBezTo>
                    <a:cubicBezTo>
                      <a:pt x="2363" y="145"/>
                      <a:pt x="1971" y="44"/>
                      <a:pt x="157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8"/>
              <p:cNvSpPr/>
              <p:nvPr/>
            </p:nvSpPr>
            <p:spPr>
              <a:xfrm>
                <a:off x="767775" y="1899050"/>
                <a:ext cx="47325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752" extrusionOk="0">
                    <a:moveTo>
                      <a:pt x="1303" y="0"/>
                    </a:moveTo>
                    <a:cubicBezTo>
                      <a:pt x="1292" y="0"/>
                      <a:pt x="1281" y="1"/>
                      <a:pt x="1270" y="1"/>
                    </a:cubicBezTo>
                    <a:cubicBezTo>
                      <a:pt x="1080" y="16"/>
                      <a:pt x="907" y="151"/>
                      <a:pt x="1141" y="151"/>
                    </a:cubicBezTo>
                    <a:cubicBezTo>
                      <a:pt x="1163" y="151"/>
                      <a:pt x="1189" y="150"/>
                      <a:pt x="1218" y="147"/>
                    </a:cubicBezTo>
                    <a:lnTo>
                      <a:pt x="1218" y="147"/>
                    </a:lnTo>
                    <a:cubicBezTo>
                      <a:pt x="853" y="258"/>
                      <a:pt x="564" y="546"/>
                      <a:pt x="378" y="881"/>
                    </a:cubicBezTo>
                    <a:cubicBezTo>
                      <a:pt x="192" y="1214"/>
                      <a:pt x="101" y="1588"/>
                      <a:pt x="25" y="1962"/>
                    </a:cubicBezTo>
                    <a:cubicBezTo>
                      <a:pt x="2" y="2080"/>
                      <a:pt x="0" y="2239"/>
                      <a:pt x="115" y="2280"/>
                    </a:cubicBezTo>
                    <a:cubicBezTo>
                      <a:pt x="131" y="2286"/>
                      <a:pt x="146" y="2288"/>
                      <a:pt x="161" y="2288"/>
                    </a:cubicBezTo>
                    <a:cubicBezTo>
                      <a:pt x="287" y="2288"/>
                      <a:pt x="376" y="2102"/>
                      <a:pt x="506" y="2043"/>
                    </a:cubicBezTo>
                    <a:cubicBezTo>
                      <a:pt x="519" y="2194"/>
                      <a:pt x="533" y="2344"/>
                      <a:pt x="545" y="2495"/>
                    </a:cubicBezTo>
                    <a:cubicBezTo>
                      <a:pt x="551" y="2556"/>
                      <a:pt x="559" y="2625"/>
                      <a:pt x="610" y="2658"/>
                    </a:cubicBezTo>
                    <a:cubicBezTo>
                      <a:pt x="629" y="2672"/>
                      <a:pt x="651" y="2678"/>
                      <a:pt x="673" y="2678"/>
                    </a:cubicBezTo>
                    <a:cubicBezTo>
                      <a:pt x="741" y="2678"/>
                      <a:pt x="814" y="2620"/>
                      <a:pt x="852" y="2557"/>
                    </a:cubicBezTo>
                    <a:cubicBezTo>
                      <a:pt x="904" y="2474"/>
                      <a:pt x="940" y="2368"/>
                      <a:pt x="1031" y="2331"/>
                    </a:cubicBezTo>
                    <a:cubicBezTo>
                      <a:pt x="1143" y="2439"/>
                      <a:pt x="1171" y="2622"/>
                      <a:pt x="1302" y="2708"/>
                    </a:cubicBezTo>
                    <a:cubicBezTo>
                      <a:pt x="1346" y="2738"/>
                      <a:pt x="1398" y="2752"/>
                      <a:pt x="1451" y="2752"/>
                    </a:cubicBezTo>
                    <a:cubicBezTo>
                      <a:pt x="1551" y="2752"/>
                      <a:pt x="1655" y="2703"/>
                      <a:pt x="1724" y="2628"/>
                    </a:cubicBezTo>
                    <a:cubicBezTo>
                      <a:pt x="1828" y="2512"/>
                      <a:pt x="1864" y="2351"/>
                      <a:pt x="1875" y="2194"/>
                    </a:cubicBezTo>
                    <a:cubicBezTo>
                      <a:pt x="1893" y="1908"/>
                      <a:pt x="1835" y="1626"/>
                      <a:pt x="1777" y="1346"/>
                    </a:cubicBezTo>
                    <a:cubicBezTo>
                      <a:pt x="1702" y="979"/>
                      <a:pt x="1626" y="614"/>
                      <a:pt x="1551" y="247"/>
                    </a:cubicBezTo>
                    <a:cubicBezTo>
                      <a:pt x="1537" y="176"/>
                      <a:pt x="1521" y="102"/>
                      <a:pt x="1466" y="53"/>
                    </a:cubicBezTo>
                    <a:cubicBezTo>
                      <a:pt x="1423" y="14"/>
                      <a:pt x="1363" y="0"/>
                      <a:pt x="1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8"/>
              <p:cNvSpPr/>
              <p:nvPr/>
            </p:nvSpPr>
            <p:spPr>
              <a:xfrm>
                <a:off x="831625" y="1966600"/>
                <a:ext cx="59050" cy="7535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3014" extrusionOk="0">
                    <a:moveTo>
                      <a:pt x="1841" y="0"/>
                    </a:moveTo>
                    <a:cubicBezTo>
                      <a:pt x="1723" y="0"/>
                      <a:pt x="1626" y="41"/>
                      <a:pt x="1635" y="125"/>
                    </a:cubicBezTo>
                    <a:cubicBezTo>
                      <a:pt x="797" y="319"/>
                      <a:pt x="120" y="1072"/>
                      <a:pt x="13" y="1925"/>
                    </a:cubicBezTo>
                    <a:cubicBezTo>
                      <a:pt x="5" y="1994"/>
                      <a:pt x="0" y="2072"/>
                      <a:pt x="38" y="2134"/>
                    </a:cubicBezTo>
                    <a:cubicBezTo>
                      <a:pt x="77" y="2195"/>
                      <a:pt x="146" y="2220"/>
                      <a:pt x="218" y="2220"/>
                    </a:cubicBezTo>
                    <a:cubicBezTo>
                      <a:pt x="275" y="2220"/>
                      <a:pt x="334" y="2205"/>
                      <a:pt x="382" y="2179"/>
                    </a:cubicBezTo>
                    <a:cubicBezTo>
                      <a:pt x="495" y="2120"/>
                      <a:pt x="583" y="2019"/>
                      <a:pt x="697" y="1961"/>
                    </a:cubicBezTo>
                    <a:lnTo>
                      <a:pt x="697" y="1961"/>
                    </a:lnTo>
                    <a:cubicBezTo>
                      <a:pt x="676" y="2114"/>
                      <a:pt x="656" y="2265"/>
                      <a:pt x="636" y="2418"/>
                    </a:cubicBezTo>
                    <a:cubicBezTo>
                      <a:pt x="626" y="2509"/>
                      <a:pt x="613" y="2600"/>
                      <a:pt x="640" y="2686"/>
                    </a:cubicBezTo>
                    <a:cubicBezTo>
                      <a:pt x="667" y="2771"/>
                      <a:pt x="741" y="2848"/>
                      <a:pt x="830" y="2848"/>
                    </a:cubicBezTo>
                    <a:cubicBezTo>
                      <a:pt x="832" y="2848"/>
                      <a:pt x="833" y="2848"/>
                      <a:pt x="835" y="2848"/>
                    </a:cubicBezTo>
                    <a:cubicBezTo>
                      <a:pt x="993" y="2842"/>
                      <a:pt x="1050" y="2626"/>
                      <a:pt x="1184" y="2542"/>
                    </a:cubicBezTo>
                    <a:cubicBezTo>
                      <a:pt x="1204" y="2662"/>
                      <a:pt x="1227" y="2784"/>
                      <a:pt x="1298" y="2881"/>
                    </a:cubicBezTo>
                    <a:cubicBezTo>
                      <a:pt x="1353" y="2957"/>
                      <a:pt x="1444" y="3013"/>
                      <a:pt x="1535" y="3013"/>
                    </a:cubicBezTo>
                    <a:cubicBezTo>
                      <a:pt x="1561" y="3013"/>
                      <a:pt x="1587" y="3009"/>
                      <a:pt x="1612" y="2999"/>
                    </a:cubicBezTo>
                    <a:cubicBezTo>
                      <a:pt x="1706" y="2958"/>
                      <a:pt x="1753" y="2859"/>
                      <a:pt x="1793" y="2765"/>
                    </a:cubicBezTo>
                    <a:cubicBezTo>
                      <a:pt x="2080" y="2094"/>
                      <a:pt x="2263" y="1379"/>
                      <a:pt x="2340" y="652"/>
                    </a:cubicBezTo>
                    <a:cubicBezTo>
                      <a:pt x="2351" y="534"/>
                      <a:pt x="2361" y="409"/>
                      <a:pt x="2318" y="298"/>
                    </a:cubicBezTo>
                    <a:cubicBezTo>
                      <a:pt x="2258" y="146"/>
                      <a:pt x="2109" y="41"/>
                      <a:pt x="1948" y="11"/>
                    </a:cubicBezTo>
                    <a:cubicBezTo>
                      <a:pt x="1912" y="4"/>
                      <a:pt x="1876" y="0"/>
                      <a:pt x="1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8"/>
              <p:cNvSpPr/>
              <p:nvPr/>
            </p:nvSpPr>
            <p:spPr>
              <a:xfrm>
                <a:off x="888625" y="2028975"/>
                <a:ext cx="52275" cy="71100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844" extrusionOk="0">
                    <a:moveTo>
                      <a:pt x="1066" y="1"/>
                    </a:moveTo>
                    <a:cubicBezTo>
                      <a:pt x="1014" y="1"/>
                      <a:pt x="985" y="10"/>
                      <a:pt x="1008" y="25"/>
                    </a:cubicBezTo>
                    <a:cubicBezTo>
                      <a:pt x="566" y="289"/>
                      <a:pt x="226" y="720"/>
                      <a:pt x="71" y="1212"/>
                    </a:cubicBezTo>
                    <a:cubicBezTo>
                      <a:pt x="31" y="1343"/>
                      <a:pt x="1" y="1484"/>
                      <a:pt x="28" y="1618"/>
                    </a:cubicBezTo>
                    <a:cubicBezTo>
                      <a:pt x="55" y="1754"/>
                      <a:pt x="149" y="1883"/>
                      <a:pt x="282" y="1919"/>
                    </a:cubicBezTo>
                    <a:cubicBezTo>
                      <a:pt x="309" y="1927"/>
                      <a:pt x="335" y="1930"/>
                      <a:pt x="362" y="1930"/>
                    </a:cubicBezTo>
                    <a:cubicBezTo>
                      <a:pt x="521" y="1930"/>
                      <a:pt x="671" y="1810"/>
                      <a:pt x="778" y="1681"/>
                    </a:cubicBezTo>
                    <a:lnTo>
                      <a:pt x="778" y="1681"/>
                    </a:lnTo>
                    <a:cubicBezTo>
                      <a:pt x="775" y="1882"/>
                      <a:pt x="791" y="2082"/>
                      <a:pt x="828" y="2278"/>
                    </a:cubicBezTo>
                    <a:cubicBezTo>
                      <a:pt x="851" y="2402"/>
                      <a:pt x="912" y="2551"/>
                      <a:pt x="1037" y="2561"/>
                    </a:cubicBezTo>
                    <a:cubicBezTo>
                      <a:pt x="1042" y="2561"/>
                      <a:pt x="1047" y="2561"/>
                      <a:pt x="1051" y="2561"/>
                    </a:cubicBezTo>
                    <a:cubicBezTo>
                      <a:pt x="1219" y="2561"/>
                      <a:pt x="1276" y="2313"/>
                      <a:pt x="1419" y="2213"/>
                    </a:cubicBezTo>
                    <a:cubicBezTo>
                      <a:pt x="1419" y="2404"/>
                      <a:pt x="1477" y="2592"/>
                      <a:pt x="1579" y="2755"/>
                    </a:cubicBezTo>
                    <a:cubicBezTo>
                      <a:pt x="1608" y="2798"/>
                      <a:pt x="1651" y="2844"/>
                      <a:pt x="1698" y="2844"/>
                    </a:cubicBezTo>
                    <a:cubicBezTo>
                      <a:pt x="1706" y="2844"/>
                      <a:pt x="1713" y="2843"/>
                      <a:pt x="1720" y="2840"/>
                    </a:cubicBezTo>
                    <a:cubicBezTo>
                      <a:pt x="1743" y="2833"/>
                      <a:pt x="1764" y="2813"/>
                      <a:pt x="1779" y="2793"/>
                    </a:cubicBezTo>
                    <a:cubicBezTo>
                      <a:pt x="2091" y="2418"/>
                      <a:pt x="2046" y="1872"/>
                      <a:pt x="1975" y="1389"/>
                    </a:cubicBezTo>
                    <a:cubicBezTo>
                      <a:pt x="1938" y="1132"/>
                      <a:pt x="1899" y="873"/>
                      <a:pt x="1798" y="632"/>
                    </a:cubicBezTo>
                    <a:cubicBezTo>
                      <a:pt x="1699" y="393"/>
                      <a:pt x="1533" y="169"/>
                      <a:pt x="1301" y="53"/>
                    </a:cubicBezTo>
                    <a:cubicBezTo>
                      <a:pt x="1227" y="15"/>
                      <a:pt x="1130" y="1"/>
                      <a:pt x="1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8"/>
              <p:cNvSpPr/>
              <p:nvPr/>
            </p:nvSpPr>
            <p:spPr>
              <a:xfrm>
                <a:off x="964625" y="2040850"/>
                <a:ext cx="59675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14" extrusionOk="0">
                    <a:moveTo>
                      <a:pt x="740" y="0"/>
                    </a:moveTo>
                    <a:cubicBezTo>
                      <a:pt x="635" y="0"/>
                      <a:pt x="529" y="15"/>
                      <a:pt x="436" y="62"/>
                    </a:cubicBezTo>
                    <a:cubicBezTo>
                      <a:pt x="339" y="113"/>
                      <a:pt x="260" y="209"/>
                      <a:pt x="167" y="209"/>
                    </a:cubicBezTo>
                    <a:cubicBezTo>
                      <a:pt x="144" y="209"/>
                      <a:pt x="120" y="203"/>
                      <a:pt x="94" y="189"/>
                    </a:cubicBezTo>
                    <a:lnTo>
                      <a:pt x="94" y="189"/>
                    </a:lnTo>
                    <a:cubicBezTo>
                      <a:pt x="1" y="650"/>
                      <a:pt x="50" y="1139"/>
                      <a:pt x="234" y="1571"/>
                    </a:cubicBezTo>
                    <a:cubicBezTo>
                      <a:pt x="361" y="1871"/>
                      <a:pt x="569" y="2156"/>
                      <a:pt x="871" y="2279"/>
                    </a:cubicBezTo>
                    <a:cubicBezTo>
                      <a:pt x="921" y="2299"/>
                      <a:pt x="977" y="2314"/>
                      <a:pt x="1031" y="2314"/>
                    </a:cubicBezTo>
                    <a:cubicBezTo>
                      <a:pt x="1072" y="2314"/>
                      <a:pt x="1112" y="2305"/>
                      <a:pt x="1147" y="2285"/>
                    </a:cubicBezTo>
                    <a:cubicBezTo>
                      <a:pt x="1253" y="2220"/>
                      <a:pt x="1269" y="2071"/>
                      <a:pt x="1240" y="1950"/>
                    </a:cubicBezTo>
                    <a:cubicBezTo>
                      <a:pt x="1211" y="1831"/>
                      <a:pt x="1149" y="1718"/>
                      <a:pt x="1136" y="1596"/>
                    </a:cubicBezTo>
                    <a:lnTo>
                      <a:pt x="1136" y="1596"/>
                    </a:lnTo>
                    <a:cubicBezTo>
                      <a:pt x="1312" y="1746"/>
                      <a:pt x="1526" y="1849"/>
                      <a:pt x="1751" y="1898"/>
                    </a:cubicBezTo>
                    <a:cubicBezTo>
                      <a:pt x="1780" y="1905"/>
                      <a:pt x="1812" y="1909"/>
                      <a:pt x="1844" y="1909"/>
                    </a:cubicBezTo>
                    <a:cubicBezTo>
                      <a:pt x="1919" y="1909"/>
                      <a:pt x="1992" y="1886"/>
                      <a:pt x="2017" y="1819"/>
                    </a:cubicBezTo>
                    <a:cubicBezTo>
                      <a:pt x="2039" y="1761"/>
                      <a:pt x="2010" y="1697"/>
                      <a:pt x="1981" y="1640"/>
                    </a:cubicBezTo>
                    <a:cubicBezTo>
                      <a:pt x="1903" y="1496"/>
                      <a:pt x="1814" y="1362"/>
                      <a:pt x="1713" y="1234"/>
                    </a:cubicBezTo>
                    <a:lnTo>
                      <a:pt x="1713" y="1234"/>
                    </a:lnTo>
                    <a:cubicBezTo>
                      <a:pt x="1802" y="1253"/>
                      <a:pt x="1891" y="1274"/>
                      <a:pt x="1981" y="1274"/>
                    </a:cubicBezTo>
                    <a:cubicBezTo>
                      <a:pt x="1999" y="1274"/>
                      <a:pt x="2018" y="1273"/>
                      <a:pt x="2036" y="1271"/>
                    </a:cubicBezTo>
                    <a:cubicBezTo>
                      <a:pt x="2144" y="1261"/>
                      <a:pt x="2254" y="1206"/>
                      <a:pt x="2304" y="1110"/>
                    </a:cubicBezTo>
                    <a:cubicBezTo>
                      <a:pt x="2386" y="947"/>
                      <a:pt x="2274" y="754"/>
                      <a:pt x="2148" y="623"/>
                    </a:cubicBezTo>
                    <a:cubicBezTo>
                      <a:pt x="1808" y="267"/>
                      <a:pt x="1332" y="43"/>
                      <a:pt x="841" y="4"/>
                    </a:cubicBezTo>
                    <a:cubicBezTo>
                      <a:pt x="808" y="2"/>
                      <a:pt x="774" y="0"/>
                      <a:pt x="7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8"/>
              <p:cNvSpPr/>
              <p:nvPr/>
            </p:nvSpPr>
            <p:spPr>
              <a:xfrm>
                <a:off x="920175" y="1944775"/>
                <a:ext cx="71300" cy="58025"/>
              </a:xfrm>
              <a:custGeom>
                <a:avLst/>
                <a:gdLst/>
                <a:ahLst/>
                <a:cxnLst/>
                <a:rect l="l" t="t" r="r" b="b"/>
                <a:pathLst>
                  <a:path w="2852" h="2321" extrusionOk="0">
                    <a:moveTo>
                      <a:pt x="1382" y="0"/>
                    </a:moveTo>
                    <a:cubicBezTo>
                      <a:pt x="1284" y="0"/>
                      <a:pt x="1186" y="10"/>
                      <a:pt x="1091" y="28"/>
                    </a:cubicBezTo>
                    <a:cubicBezTo>
                      <a:pt x="725" y="97"/>
                      <a:pt x="389" y="280"/>
                      <a:pt x="84" y="495"/>
                    </a:cubicBezTo>
                    <a:cubicBezTo>
                      <a:pt x="63" y="508"/>
                      <a:pt x="45" y="529"/>
                      <a:pt x="30" y="547"/>
                    </a:cubicBezTo>
                    <a:lnTo>
                      <a:pt x="30" y="547"/>
                    </a:lnTo>
                    <a:cubicBezTo>
                      <a:pt x="27" y="535"/>
                      <a:pt x="23" y="523"/>
                      <a:pt x="20" y="510"/>
                    </a:cubicBezTo>
                    <a:cubicBezTo>
                      <a:pt x="4" y="560"/>
                      <a:pt x="0" y="578"/>
                      <a:pt x="4" y="578"/>
                    </a:cubicBezTo>
                    <a:cubicBezTo>
                      <a:pt x="7" y="578"/>
                      <a:pt x="17" y="564"/>
                      <a:pt x="30" y="547"/>
                    </a:cubicBezTo>
                    <a:lnTo>
                      <a:pt x="30" y="547"/>
                    </a:lnTo>
                    <a:cubicBezTo>
                      <a:pt x="171" y="1040"/>
                      <a:pt x="535" y="1446"/>
                      <a:pt x="967" y="1721"/>
                    </a:cubicBezTo>
                    <a:cubicBezTo>
                      <a:pt x="1408" y="2004"/>
                      <a:pt x="1916" y="2164"/>
                      <a:pt x="2426" y="2291"/>
                    </a:cubicBezTo>
                    <a:cubicBezTo>
                      <a:pt x="2486" y="2306"/>
                      <a:pt x="2550" y="2321"/>
                      <a:pt x="2612" y="2321"/>
                    </a:cubicBezTo>
                    <a:cubicBezTo>
                      <a:pt x="2634" y="2321"/>
                      <a:pt x="2655" y="2319"/>
                      <a:pt x="2675" y="2315"/>
                    </a:cubicBezTo>
                    <a:cubicBezTo>
                      <a:pt x="2757" y="2298"/>
                      <a:pt x="2837" y="2236"/>
                      <a:pt x="2845" y="2152"/>
                    </a:cubicBezTo>
                    <a:cubicBezTo>
                      <a:pt x="2851" y="2092"/>
                      <a:pt x="2819" y="2031"/>
                      <a:pt x="2783" y="1979"/>
                    </a:cubicBezTo>
                    <a:cubicBezTo>
                      <a:pt x="2642" y="1775"/>
                      <a:pt x="2450" y="1603"/>
                      <a:pt x="2231" y="1486"/>
                    </a:cubicBezTo>
                    <a:lnTo>
                      <a:pt x="2231" y="1486"/>
                    </a:lnTo>
                    <a:cubicBezTo>
                      <a:pt x="2254" y="1488"/>
                      <a:pt x="2278" y="1489"/>
                      <a:pt x="2302" y="1489"/>
                    </a:cubicBezTo>
                    <a:cubicBezTo>
                      <a:pt x="2454" y="1489"/>
                      <a:pt x="2623" y="1452"/>
                      <a:pt x="2655" y="1313"/>
                    </a:cubicBezTo>
                    <a:cubicBezTo>
                      <a:pt x="2672" y="1234"/>
                      <a:pt x="2635" y="1155"/>
                      <a:pt x="2590" y="1086"/>
                    </a:cubicBezTo>
                    <a:cubicBezTo>
                      <a:pt x="2446" y="866"/>
                      <a:pt x="2217" y="705"/>
                      <a:pt x="1962" y="643"/>
                    </a:cubicBezTo>
                    <a:cubicBezTo>
                      <a:pt x="2106" y="614"/>
                      <a:pt x="2287" y="529"/>
                      <a:pt x="2260" y="387"/>
                    </a:cubicBezTo>
                    <a:cubicBezTo>
                      <a:pt x="2250" y="327"/>
                      <a:pt x="2202" y="283"/>
                      <a:pt x="2153" y="244"/>
                    </a:cubicBezTo>
                    <a:cubicBezTo>
                      <a:pt x="1937" y="76"/>
                      <a:pt x="1660" y="0"/>
                      <a:pt x="13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8"/>
              <p:cNvSpPr/>
              <p:nvPr/>
            </p:nvSpPr>
            <p:spPr>
              <a:xfrm>
                <a:off x="891050" y="1873125"/>
                <a:ext cx="636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2037" extrusionOk="0">
                    <a:moveTo>
                      <a:pt x="1563" y="0"/>
                    </a:moveTo>
                    <a:cubicBezTo>
                      <a:pt x="1409" y="0"/>
                      <a:pt x="1254" y="70"/>
                      <a:pt x="1176" y="184"/>
                    </a:cubicBezTo>
                    <a:cubicBezTo>
                      <a:pt x="694" y="276"/>
                      <a:pt x="268" y="628"/>
                      <a:pt x="87" y="1085"/>
                    </a:cubicBezTo>
                    <a:cubicBezTo>
                      <a:pt x="30" y="1227"/>
                      <a:pt x="0" y="1402"/>
                      <a:pt x="92" y="1523"/>
                    </a:cubicBezTo>
                    <a:cubicBezTo>
                      <a:pt x="160" y="1614"/>
                      <a:pt x="277" y="1651"/>
                      <a:pt x="385" y="1681"/>
                    </a:cubicBezTo>
                    <a:cubicBezTo>
                      <a:pt x="639" y="1753"/>
                      <a:pt x="894" y="1827"/>
                      <a:pt x="1148" y="1899"/>
                    </a:cubicBezTo>
                    <a:cubicBezTo>
                      <a:pt x="1365" y="1962"/>
                      <a:pt x="1586" y="2026"/>
                      <a:pt x="1811" y="2035"/>
                    </a:cubicBezTo>
                    <a:cubicBezTo>
                      <a:pt x="1832" y="2036"/>
                      <a:pt x="1853" y="2036"/>
                      <a:pt x="1874" y="2036"/>
                    </a:cubicBezTo>
                    <a:cubicBezTo>
                      <a:pt x="2079" y="2036"/>
                      <a:pt x="2290" y="1984"/>
                      <a:pt x="2452" y="1860"/>
                    </a:cubicBezTo>
                    <a:cubicBezTo>
                      <a:pt x="2484" y="1834"/>
                      <a:pt x="2513" y="1808"/>
                      <a:pt x="2530" y="1769"/>
                    </a:cubicBezTo>
                    <a:cubicBezTo>
                      <a:pt x="2546" y="1730"/>
                      <a:pt x="2546" y="1686"/>
                      <a:pt x="2537" y="1644"/>
                    </a:cubicBezTo>
                    <a:cubicBezTo>
                      <a:pt x="2484" y="1377"/>
                      <a:pt x="2206" y="1229"/>
                      <a:pt x="1956" y="1118"/>
                    </a:cubicBezTo>
                    <a:cubicBezTo>
                      <a:pt x="2106" y="1076"/>
                      <a:pt x="2279" y="1011"/>
                      <a:pt x="2314" y="860"/>
                    </a:cubicBezTo>
                    <a:cubicBezTo>
                      <a:pt x="2343" y="730"/>
                      <a:pt x="2245" y="600"/>
                      <a:pt x="2122" y="548"/>
                    </a:cubicBezTo>
                    <a:cubicBezTo>
                      <a:pt x="2037" y="512"/>
                      <a:pt x="1944" y="503"/>
                      <a:pt x="1850" y="503"/>
                    </a:cubicBezTo>
                    <a:cubicBezTo>
                      <a:pt x="1811" y="503"/>
                      <a:pt x="1771" y="505"/>
                      <a:pt x="1731" y="507"/>
                    </a:cubicBezTo>
                    <a:cubicBezTo>
                      <a:pt x="1741" y="368"/>
                      <a:pt x="1914" y="247"/>
                      <a:pt x="1850" y="123"/>
                    </a:cubicBezTo>
                    <a:cubicBezTo>
                      <a:pt x="1832" y="90"/>
                      <a:pt x="1802" y="67"/>
                      <a:pt x="1767" y="48"/>
                    </a:cubicBezTo>
                    <a:cubicBezTo>
                      <a:pt x="1705" y="15"/>
                      <a:pt x="1634" y="0"/>
                      <a:pt x="1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8"/>
              <p:cNvSpPr/>
              <p:nvPr/>
            </p:nvSpPr>
            <p:spPr>
              <a:xfrm>
                <a:off x="844725" y="1842225"/>
                <a:ext cx="59975" cy="389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559" extrusionOk="0">
                    <a:moveTo>
                      <a:pt x="1454" y="0"/>
                    </a:moveTo>
                    <a:cubicBezTo>
                      <a:pt x="1268" y="0"/>
                      <a:pt x="1083" y="33"/>
                      <a:pt x="909" y="96"/>
                    </a:cubicBezTo>
                    <a:cubicBezTo>
                      <a:pt x="566" y="222"/>
                      <a:pt x="271" y="468"/>
                      <a:pt x="87" y="784"/>
                    </a:cubicBezTo>
                    <a:cubicBezTo>
                      <a:pt x="40" y="865"/>
                      <a:pt x="1" y="969"/>
                      <a:pt x="47" y="1049"/>
                    </a:cubicBezTo>
                    <a:cubicBezTo>
                      <a:pt x="75" y="1095"/>
                      <a:pt x="126" y="1123"/>
                      <a:pt x="177" y="1144"/>
                    </a:cubicBezTo>
                    <a:cubicBezTo>
                      <a:pt x="363" y="1218"/>
                      <a:pt x="566" y="1221"/>
                      <a:pt x="765" y="1244"/>
                    </a:cubicBezTo>
                    <a:cubicBezTo>
                      <a:pt x="1046" y="1276"/>
                      <a:pt x="1321" y="1353"/>
                      <a:pt x="1579" y="1469"/>
                    </a:cubicBezTo>
                    <a:cubicBezTo>
                      <a:pt x="1672" y="1511"/>
                      <a:pt x="1776" y="1558"/>
                      <a:pt x="1874" y="1558"/>
                    </a:cubicBezTo>
                    <a:cubicBezTo>
                      <a:pt x="1910" y="1558"/>
                      <a:pt x="1944" y="1552"/>
                      <a:pt x="1977" y="1538"/>
                    </a:cubicBezTo>
                    <a:cubicBezTo>
                      <a:pt x="2113" y="1476"/>
                      <a:pt x="2153" y="1293"/>
                      <a:pt x="2098" y="1157"/>
                    </a:cubicBezTo>
                    <a:cubicBezTo>
                      <a:pt x="2041" y="1020"/>
                      <a:pt x="1912" y="928"/>
                      <a:pt x="1780" y="865"/>
                    </a:cubicBezTo>
                    <a:lnTo>
                      <a:pt x="1780" y="865"/>
                    </a:lnTo>
                    <a:cubicBezTo>
                      <a:pt x="1913" y="900"/>
                      <a:pt x="2049" y="918"/>
                      <a:pt x="2188" y="918"/>
                    </a:cubicBezTo>
                    <a:cubicBezTo>
                      <a:pt x="2193" y="918"/>
                      <a:pt x="2198" y="918"/>
                      <a:pt x="2203" y="918"/>
                    </a:cubicBezTo>
                    <a:cubicBezTo>
                      <a:pt x="2274" y="918"/>
                      <a:pt x="2359" y="901"/>
                      <a:pt x="2384" y="836"/>
                    </a:cubicBezTo>
                    <a:cubicBezTo>
                      <a:pt x="2398" y="797"/>
                      <a:pt x="2384" y="749"/>
                      <a:pt x="2366" y="712"/>
                    </a:cubicBezTo>
                    <a:cubicBezTo>
                      <a:pt x="2316" y="608"/>
                      <a:pt x="2232" y="519"/>
                      <a:pt x="2131" y="461"/>
                    </a:cubicBezTo>
                    <a:cubicBezTo>
                      <a:pt x="2221" y="444"/>
                      <a:pt x="2332" y="388"/>
                      <a:pt x="2309" y="300"/>
                    </a:cubicBezTo>
                    <a:cubicBezTo>
                      <a:pt x="2297" y="256"/>
                      <a:pt x="2254" y="229"/>
                      <a:pt x="2215" y="209"/>
                    </a:cubicBezTo>
                    <a:cubicBezTo>
                      <a:pt x="2098" y="150"/>
                      <a:pt x="1974" y="105"/>
                      <a:pt x="1979" y="89"/>
                    </a:cubicBezTo>
                    <a:cubicBezTo>
                      <a:pt x="1811" y="30"/>
                      <a:pt x="1632" y="0"/>
                      <a:pt x="1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8"/>
              <p:cNvSpPr/>
              <p:nvPr/>
            </p:nvSpPr>
            <p:spPr>
              <a:xfrm>
                <a:off x="1027075" y="1902875"/>
                <a:ext cx="288175" cy="252950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0118" extrusionOk="0">
                    <a:moveTo>
                      <a:pt x="4077" y="0"/>
                    </a:moveTo>
                    <a:cubicBezTo>
                      <a:pt x="3557" y="0"/>
                      <a:pt x="3038" y="66"/>
                      <a:pt x="2532" y="205"/>
                    </a:cubicBezTo>
                    <a:cubicBezTo>
                      <a:pt x="2050" y="336"/>
                      <a:pt x="1582" y="530"/>
                      <a:pt x="1187" y="839"/>
                    </a:cubicBezTo>
                    <a:cubicBezTo>
                      <a:pt x="410" y="1447"/>
                      <a:pt x="1" y="2492"/>
                      <a:pt x="302" y="2936"/>
                    </a:cubicBezTo>
                    <a:cubicBezTo>
                      <a:pt x="107" y="5088"/>
                      <a:pt x="1049" y="7308"/>
                      <a:pt x="2728" y="8664"/>
                    </a:cubicBezTo>
                    <a:cubicBezTo>
                      <a:pt x="3903" y="9611"/>
                      <a:pt x="5412" y="10117"/>
                      <a:pt x="6918" y="10117"/>
                    </a:cubicBezTo>
                    <a:cubicBezTo>
                      <a:pt x="7568" y="10117"/>
                      <a:pt x="8218" y="10023"/>
                      <a:pt x="8839" y="9829"/>
                    </a:cubicBezTo>
                    <a:cubicBezTo>
                      <a:pt x="9605" y="9590"/>
                      <a:pt x="10352" y="9208"/>
                      <a:pt x="11149" y="9208"/>
                    </a:cubicBezTo>
                    <a:cubicBezTo>
                      <a:pt x="11187" y="9208"/>
                      <a:pt x="11226" y="9209"/>
                      <a:pt x="11265" y="9211"/>
                    </a:cubicBezTo>
                    <a:cubicBezTo>
                      <a:pt x="11526" y="6762"/>
                      <a:pt x="10857" y="4171"/>
                      <a:pt x="9214" y="2338"/>
                    </a:cubicBezTo>
                    <a:cubicBezTo>
                      <a:pt x="7920" y="896"/>
                      <a:pt x="5995" y="0"/>
                      <a:pt x="4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8"/>
              <p:cNvSpPr/>
              <p:nvPr/>
            </p:nvSpPr>
            <p:spPr>
              <a:xfrm>
                <a:off x="1030750" y="1931475"/>
                <a:ext cx="23962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7943" extrusionOk="0">
                    <a:moveTo>
                      <a:pt x="1925" y="1"/>
                    </a:moveTo>
                    <a:cubicBezTo>
                      <a:pt x="1777" y="1"/>
                      <a:pt x="1624" y="34"/>
                      <a:pt x="1478" y="68"/>
                    </a:cubicBezTo>
                    <a:lnTo>
                      <a:pt x="462" y="306"/>
                    </a:lnTo>
                    <a:cubicBezTo>
                      <a:pt x="287" y="343"/>
                      <a:pt x="1" y="570"/>
                      <a:pt x="238" y="809"/>
                    </a:cubicBezTo>
                    <a:cubicBezTo>
                      <a:pt x="589" y="1161"/>
                      <a:pt x="834" y="1615"/>
                      <a:pt x="938" y="2099"/>
                    </a:cubicBezTo>
                    <a:cubicBezTo>
                      <a:pt x="991" y="2338"/>
                      <a:pt x="1008" y="2589"/>
                      <a:pt x="1106" y="2814"/>
                    </a:cubicBezTo>
                    <a:cubicBezTo>
                      <a:pt x="1203" y="3039"/>
                      <a:pt x="1403" y="3244"/>
                      <a:pt x="1650" y="3249"/>
                    </a:cubicBezTo>
                    <a:cubicBezTo>
                      <a:pt x="1653" y="3249"/>
                      <a:pt x="1657" y="3249"/>
                      <a:pt x="1660" y="3249"/>
                    </a:cubicBezTo>
                    <a:cubicBezTo>
                      <a:pt x="1920" y="3249"/>
                      <a:pt x="2127" y="3040"/>
                      <a:pt x="2347" y="2899"/>
                    </a:cubicBezTo>
                    <a:cubicBezTo>
                      <a:pt x="2400" y="2864"/>
                      <a:pt x="2460" y="2832"/>
                      <a:pt x="2523" y="2832"/>
                    </a:cubicBezTo>
                    <a:cubicBezTo>
                      <a:pt x="2532" y="2832"/>
                      <a:pt x="2541" y="2833"/>
                      <a:pt x="2551" y="2834"/>
                    </a:cubicBezTo>
                    <a:cubicBezTo>
                      <a:pt x="2751" y="2863"/>
                      <a:pt x="2761" y="3177"/>
                      <a:pt x="2941" y="3268"/>
                    </a:cubicBezTo>
                    <a:cubicBezTo>
                      <a:pt x="2975" y="3285"/>
                      <a:pt x="3007" y="3292"/>
                      <a:pt x="3037" y="3292"/>
                    </a:cubicBezTo>
                    <a:cubicBezTo>
                      <a:pt x="3308" y="3292"/>
                      <a:pt x="3476" y="2701"/>
                      <a:pt x="3803" y="2701"/>
                    </a:cubicBezTo>
                    <a:cubicBezTo>
                      <a:pt x="3808" y="2701"/>
                      <a:pt x="3814" y="2701"/>
                      <a:pt x="3819" y="2702"/>
                    </a:cubicBezTo>
                    <a:cubicBezTo>
                      <a:pt x="4037" y="2715"/>
                      <a:pt x="4130" y="2981"/>
                      <a:pt x="4171" y="3197"/>
                    </a:cubicBezTo>
                    <a:cubicBezTo>
                      <a:pt x="4273" y="3758"/>
                      <a:pt x="4374" y="4319"/>
                      <a:pt x="4476" y="4880"/>
                    </a:cubicBezTo>
                    <a:cubicBezTo>
                      <a:pt x="4597" y="4600"/>
                      <a:pt x="4718" y="4320"/>
                      <a:pt x="4841" y="4042"/>
                    </a:cubicBezTo>
                    <a:cubicBezTo>
                      <a:pt x="4889" y="3932"/>
                      <a:pt x="4981" y="3802"/>
                      <a:pt x="5088" y="3802"/>
                    </a:cubicBezTo>
                    <a:cubicBezTo>
                      <a:pt x="5106" y="3802"/>
                      <a:pt x="5125" y="3806"/>
                      <a:pt x="5144" y="3814"/>
                    </a:cubicBezTo>
                    <a:cubicBezTo>
                      <a:pt x="5210" y="3843"/>
                      <a:pt x="5240" y="3921"/>
                      <a:pt x="5266" y="3989"/>
                    </a:cubicBezTo>
                    <a:cubicBezTo>
                      <a:pt x="5396" y="4359"/>
                      <a:pt x="5527" y="4731"/>
                      <a:pt x="5657" y="5103"/>
                    </a:cubicBezTo>
                    <a:cubicBezTo>
                      <a:pt x="5703" y="4949"/>
                      <a:pt x="5861" y="4870"/>
                      <a:pt x="6023" y="4870"/>
                    </a:cubicBezTo>
                    <a:cubicBezTo>
                      <a:pt x="6105" y="4870"/>
                      <a:pt x="6189" y="4891"/>
                      <a:pt x="6259" y="4933"/>
                    </a:cubicBezTo>
                    <a:cubicBezTo>
                      <a:pt x="6464" y="5057"/>
                      <a:pt x="6568" y="5296"/>
                      <a:pt x="6636" y="5528"/>
                    </a:cubicBezTo>
                    <a:cubicBezTo>
                      <a:pt x="6702" y="5759"/>
                      <a:pt x="6749" y="6004"/>
                      <a:pt x="6888" y="6200"/>
                    </a:cubicBezTo>
                    <a:cubicBezTo>
                      <a:pt x="6944" y="6138"/>
                      <a:pt x="7021" y="6111"/>
                      <a:pt x="7102" y="6111"/>
                    </a:cubicBezTo>
                    <a:cubicBezTo>
                      <a:pt x="7220" y="6111"/>
                      <a:pt x="7347" y="6168"/>
                      <a:pt x="7431" y="6256"/>
                    </a:cubicBezTo>
                    <a:cubicBezTo>
                      <a:pt x="7574" y="6402"/>
                      <a:pt x="7639" y="6606"/>
                      <a:pt x="7738" y="6785"/>
                    </a:cubicBezTo>
                    <a:cubicBezTo>
                      <a:pt x="8099" y="7438"/>
                      <a:pt x="8874" y="7716"/>
                      <a:pt x="9585" y="7943"/>
                    </a:cubicBezTo>
                    <a:cubicBezTo>
                      <a:pt x="9273" y="7096"/>
                      <a:pt x="8704" y="6348"/>
                      <a:pt x="7972" y="5824"/>
                    </a:cubicBezTo>
                    <a:cubicBezTo>
                      <a:pt x="8208" y="5716"/>
                      <a:pt x="8446" y="5607"/>
                      <a:pt x="8682" y="5499"/>
                    </a:cubicBezTo>
                    <a:lnTo>
                      <a:pt x="6845" y="4531"/>
                    </a:lnTo>
                    <a:cubicBezTo>
                      <a:pt x="7136" y="4159"/>
                      <a:pt x="7355" y="3729"/>
                      <a:pt x="7480" y="3274"/>
                    </a:cubicBezTo>
                    <a:cubicBezTo>
                      <a:pt x="7506" y="3182"/>
                      <a:pt x="7525" y="3072"/>
                      <a:pt x="7463" y="2997"/>
                    </a:cubicBezTo>
                    <a:cubicBezTo>
                      <a:pt x="7419" y="2946"/>
                      <a:pt x="7352" y="2933"/>
                      <a:pt x="7282" y="2933"/>
                    </a:cubicBezTo>
                    <a:cubicBezTo>
                      <a:pt x="7249" y="2933"/>
                      <a:pt x="7215" y="2936"/>
                      <a:pt x="7183" y="2939"/>
                    </a:cubicBezTo>
                    <a:lnTo>
                      <a:pt x="5253" y="3177"/>
                    </a:lnTo>
                    <a:cubicBezTo>
                      <a:pt x="5043" y="2836"/>
                      <a:pt x="5678" y="2334"/>
                      <a:pt x="5389" y="2056"/>
                    </a:cubicBezTo>
                    <a:cubicBezTo>
                      <a:pt x="5322" y="1992"/>
                      <a:pt x="5230" y="1974"/>
                      <a:pt x="5135" y="1974"/>
                    </a:cubicBezTo>
                    <a:cubicBezTo>
                      <a:pt x="5074" y="1974"/>
                      <a:pt x="5011" y="1981"/>
                      <a:pt x="4952" y="1988"/>
                    </a:cubicBezTo>
                    <a:cubicBezTo>
                      <a:pt x="4828" y="2002"/>
                      <a:pt x="4703" y="2009"/>
                      <a:pt x="4578" y="2009"/>
                    </a:cubicBezTo>
                    <a:cubicBezTo>
                      <a:pt x="4143" y="2009"/>
                      <a:pt x="3709" y="1924"/>
                      <a:pt x="3307" y="1756"/>
                    </a:cubicBezTo>
                    <a:cubicBezTo>
                      <a:pt x="3521" y="1502"/>
                      <a:pt x="3732" y="1249"/>
                      <a:pt x="3946" y="992"/>
                    </a:cubicBezTo>
                    <a:cubicBezTo>
                      <a:pt x="3982" y="950"/>
                      <a:pt x="4018" y="903"/>
                      <a:pt x="4014" y="846"/>
                    </a:cubicBezTo>
                    <a:cubicBezTo>
                      <a:pt x="4006" y="744"/>
                      <a:pt x="3875" y="711"/>
                      <a:pt x="3773" y="705"/>
                    </a:cubicBezTo>
                    <a:cubicBezTo>
                      <a:pt x="3535" y="694"/>
                      <a:pt x="3296" y="688"/>
                      <a:pt x="3058" y="688"/>
                    </a:cubicBezTo>
                    <a:cubicBezTo>
                      <a:pt x="2819" y="688"/>
                      <a:pt x="2581" y="694"/>
                      <a:pt x="2343" y="705"/>
                    </a:cubicBezTo>
                    <a:cubicBezTo>
                      <a:pt x="2566" y="573"/>
                      <a:pt x="2473" y="192"/>
                      <a:pt x="2242" y="71"/>
                    </a:cubicBezTo>
                    <a:cubicBezTo>
                      <a:pt x="2143" y="20"/>
                      <a:pt x="2036" y="1"/>
                      <a:pt x="192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8"/>
              <p:cNvSpPr/>
              <p:nvPr/>
            </p:nvSpPr>
            <p:spPr>
              <a:xfrm>
                <a:off x="1067250" y="2004100"/>
                <a:ext cx="4425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2323" extrusionOk="0">
                    <a:moveTo>
                      <a:pt x="1005" y="1"/>
                    </a:moveTo>
                    <a:cubicBezTo>
                      <a:pt x="987" y="1"/>
                      <a:pt x="970" y="3"/>
                      <a:pt x="952" y="7"/>
                    </a:cubicBezTo>
                    <a:cubicBezTo>
                      <a:pt x="616" y="88"/>
                      <a:pt x="361" y="370"/>
                      <a:pt x="224" y="686"/>
                    </a:cubicBezTo>
                    <a:cubicBezTo>
                      <a:pt x="87" y="1002"/>
                      <a:pt x="51" y="1350"/>
                      <a:pt x="17" y="1693"/>
                    </a:cubicBezTo>
                    <a:cubicBezTo>
                      <a:pt x="8" y="1777"/>
                      <a:pt x="1" y="1866"/>
                      <a:pt x="33" y="1946"/>
                    </a:cubicBezTo>
                    <a:cubicBezTo>
                      <a:pt x="61" y="2014"/>
                      <a:pt x="129" y="2072"/>
                      <a:pt x="200" y="2072"/>
                    </a:cubicBezTo>
                    <a:cubicBezTo>
                      <a:pt x="211" y="2072"/>
                      <a:pt x="222" y="2071"/>
                      <a:pt x="233" y="2068"/>
                    </a:cubicBezTo>
                    <a:cubicBezTo>
                      <a:pt x="291" y="2054"/>
                      <a:pt x="331" y="2003"/>
                      <a:pt x="367" y="1956"/>
                    </a:cubicBezTo>
                    <a:cubicBezTo>
                      <a:pt x="453" y="1845"/>
                      <a:pt x="540" y="1731"/>
                      <a:pt x="624" y="1618"/>
                    </a:cubicBezTo>
                    <a:cubicBezTo>
                      <a:pt x="678" y="1767"/>
                      <a:pt x="670" y="1931"/>
                      <a:pt x="720" y="2080"/>
                    </a:cubicBezTo>
                    <a:cubicBezTo>
                      <a:pt x="762" y="2206"/>
                      <a:pt x="879" y="2322"/>
                      <a:pt x="1002" y="2322"/>
                    </a:cubicBezTo>
                    <a:cubicBezTo>
                      <a:pt x="1025" y="2322"/>
                      <a:pt x="1048" y="2318"/>
                      <a:pt x="1072" y="2309"/>
                    </a:cubicBezTo>
                    <a:cubicBezTo>
                      <a:pt x="1180" y="2266"/>
                      <a:pt x="1226" y="2137"/>
                      <a:pt x="1239" y="2022"/>
                    </a:cubicBezTo>
                    <a:cubicBezTo>
                      <a:pt x="1251" y="1907"/>
                      <a:pt x="1246" y="1784"/>
                      <a:pt x="1300" y="1682"/>
                    </a:cubicBezTo>
                    <a:cubicBezTo>
                      <a:pt x="1323" y="1816"/>
                      <a:pt x="1400" y="1936"/>
                      <a:pt x="1513" y="2013"/>
                    </a:cubicBezTo>
                    <a:cubicBezTo>
                      <a:pt x="1539" y="2032"/>
                      <a:pt x="1572" y="2048"/>
                      <a:pt x="1603" y="2048"/>
                    </a:cubicBezTo>
                    <a:cubicBezTo>
                      <a:pt x="1618" y="2048"/>
                      <a:pt x="1633" y="2044"/>
                      <a:pt x="1645" y="2035"/>
                    </a:cubicBezTo>
                    <a:cubicBezTo>
                      <a:pt x="1673" y="2018"/>
                      <a:pt x="1682" y="1983"/>
                      <a:pt x="1687" y="1950"/>
                    </a:cubicBezTo>
                    <a:cubicBezTo>
                      <a:pt x="1769" y="1542"/>
                      <a:pt x="1741" y="1113"/>
                      <a:pt x="1604" y="718"/>
                    </a:cubicBezTo>
                    <a:cubicBezTo>
                      <a:pt x="1489" y="391"/>
                      <a:pt x="1247" y="1"/>
                      <a:pt x="10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8"/>
              <p:cNvSpPr/>
              <p:nvPr/>
            </p:nvSpPr>
            <p:spPr>
              <a:xfrm>
                <a:off x="1136350" y="2026400"/>
                <a:ext cx="40950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424" extrusionOk="0">
                    <a:moveTo>
                      <a:pt x="787" y="1"/>
                    </a:moveTo>
                    <a:cubicBezTo>
                      <a:pt x="779" y="1"/>
                      <a:pt x="771" y="2"/>
                      <a:pt x="763" y="4"/>
                    </a:cubicBezTo>
                    <a:cubicBezTo>
                      <a:pt x="739" y="12"/>
                      <a:pt x="720" y="36"/>
                      <a:pt x="744" y="36"/>
                    </a:cubicBezTo>
                    <a:cubicBezTo>
                      <a:pt x="756" y="36"/>
                      <a:pt x="777" y="31"/>
                      <a:pt x="813" y="16"/>
                    </a:cubicBezTo>
                    <a:lnTo>
                      <a:pt x="813" y="16"/>
                    </a:lnTo>
                    <a:cubicBezTo>
                      <a:pt x="288" y="496"/>
                      <a:pt x="29" y="1219"/>
                      <a:pt x="4" y="1929"/>
                    </a:cubicBezTo>
                    <a:cubicBezTo>
                      <a:pt x="0" y="2035"/>
                      <a:pt x="3" y="2143"/>
                      <a:pt x="43" y="2240"/>
                    </a:cubicBezTo>
                    <a:cubicBezTo>
                      <a:pt x="85" y="2338"/>
                      <a:pt x="177" y="2420"/>
                      <a:pt x="284" y="2423"/>
                    </a:cubicBezTo>
                    <a:cubicBezTo>
                      <a:pt x="286" y="2423"/>
                      <a:pt x="287" y="2423"/>
                      <a:pt x="289" y="2423"/>
                    </a:cubicBezTo>
                    <a:cubicBezTo>
                      <a:pt x="420" y="2423"/>
                      <a:pt x="524" y="2301"/>
                      <a:pt x="572" y="2178"/>
                    </a:cubicBezTo>
                    <a:cubicBezTo>
                      <a:pt x="620" y="2051"/>
                      <a:pt x="634" y="1914"/>
                      <a:pt x="699" y="1796"/>
                    </a:cubicBezTo>
                    <a:cubicBezTo>
                      <a:pt x="703" y="1962"/>
                      <a:pt x="750" y="2125"/>
                      <a:pt x="835" y="2267"/>
                    </a:cubicBezTo>
                    <a:cubicBezTo>
                      <a:pt x="869" y="2328"/>
                      <a:pt x="935" y="2389"/>
                      <a:pt x="996" y="2389"/>
                    </a:cubicBezTo>
                    <a:cubicBezTo>
                      <a:pt x="1014" y="2389"/>
                      <a:pt x="1031" y="2384"/>
                      <a:pt x="1046" y="2373"/>
                    </a:cubicBezTo>
                    <a:cubicBezTo>
                      <a:pt x="1078" y="2351"/>
                      <a:pt x="1091" y="2312"/>
                      <a:pt x="1101" y="2279"/>
                    </a:cubicBezTo>
                    <a:cubicBezTo>
                      <a:pt x="1132" y="2179"/>
                      <a:pt x="1155" y="2079"/>
                      <a:pt x="1172" y="1978"/>
                    </a:cubicBezTo>
                    <a:cubicBezTo>
                      <a:pt x="1219" y="2038"/>
                      <a:pt x="1273" y="2100"/>
                      <a:pt x="1341" y="2136"/>
                    </a:cubicBezTo>
                    <a:cubicBezTo>
                      <a:pt x="1373" y="2153"/>
                      <a:pt x="1411" y="2163"/>
                      <a:pt x="1448" y="2163"/>
                    </a:cubicBezTo>
                    <a:cubicBezTo>
                      <a:pt x="1490" y="2163"/>
                      <a:pt x="1531" y="2151"/>
                      <a:pt x="1561" y="2123"/>
                    </a:cubicBezTo>
                    <a:cubicBezTo>
                      <a:pt x="1619" y="2071"/>
                      <a:pt x="1626" y="1986"/>
                      <a:pt x="1627" y="1908"/>
                    </a:cubicBezTo>
                    <a:cubicBezTo>
                      <a:pt x="1637" y="1548"/>
                      <a:pt x="1635" y="1181"/>
                      <a:pt x="1528" y="837"/>
                    </a:cubicBezTo>
                    <a:cubicBezTo>
                      <a:pt x="1421" y="493"/>
                      <a:pt x="1196" y="170"/>
                      <a:pt x="869" y="23"/>
                    </a:cubicBezTo>
                    <a:cubicBezTo>
                      <a:pt x="843" y="12"/>
                      <a:pt x="814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8"/>
              <p:cNvSpPr/>
              <p:nvPr/>
            </p:nvSpPr>
            <p:spPr>
              <a:xfrm>
                <a:off x="1199000" y="2081425"/>
                <a:ext cx="403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896" extrusionOk="0">
                    <a:moveTo>
                      <a:pt x="440" y="0"/>
                    </a:moveTo>
                    <a:cubicBezTo>
                      <a:pt x="311" y="0"/>
                      <a:pt x="182" y="137"/>
                      <a:pt x="251" y="180"/>
                    </a:cubicBezTo>
                    <a:cubicBezTo>
                      <a:pt x="78" y="519"/>
                      <a:pt x="1" y="907"/>
                      <a:pt x="28" y="1284"/>
                    </a:cubicBezTo>
                    <a:cubicBezTo>
                      <a:pt x="38" y="1430"/>
                      <a:pt x="67" y="1584"/>
                      <a:pt x="161" y="1700"/>
                    </a:cubicBezTo>
                    <a:cubicBezTo>
                      <a:pt x="206" y="1754"/>
                      <a:pt x="268" y="1798"/>
                      <a:pt x="336" y="1798"/>
                    </a:cubicBezTo>
                    <a:cubicBezTo>
                      <a:pt x="340" y="1798"/>
                      <a:pt x="344" y="1798"/>
                      <a:pt x="348" y="1798"/>
                    </a:cubicBezTo>
                    <a:cubicBezTo>
                      <a:pt x="456" y="1790"/>
                      <a:pt x="525" y="1679"/>
                      <a:pt x="553" y="1574"/>
                    </a:cubicBezTo>
                    <a:cubicBezTo>
                      <a:pt x="577" y="1470"/>
                      <a:pt x="577" y="1356"/>
                      <a:pt x="632" y="1263"/>
                    </a:cubicBezTo>
                    <a:cubicBezTo>
                      <a:pt x="662" y="1469"/>
                      <a:pt x="756" y="1663"/>
                      <a:pt x="894" y="1816"/>
                    </a:cubicBezTo>
                    <a:cubicBezTo>
                      <a:pt x="932" y="1858"/>
                      <a:pt x="994" y="1895"/>
                      <a:pt x="1046" y="1895"/>
                    </a:cubicBezTo>
                    <a:cubicBezTo>
                      <a:pt x="1074" y="1895"/>
                      <a:pt x="1099" y="1884"/>
                      <a:pt x="1115" y="1858"/>
                    </a:cubicBezTo>
                    <a:cubicBezTo>
                      <a:pt x="1126" y="1838"/>
                      <a:pt x="1129" y="1812"/>
                      <a:pt x="1131" y="1789"/>
                    </a:cubicBezTo>
                    <a:cubicBezTo>
                      <a:pt x="1138" y="1658"/>
                      <a:pt x="1129" y="1524"/>
                      <a:pt x="1105" y="1394"/>
                    </a:cubicBezTo>
                    <a:lnTo>
                      <a:pt x="1105" y="1394"/>
                    </a:lnTo>
                    <a:cubicBezTo>
                      <a:pt x="1151" y="1545"/>
                      <a:pt x="1255" y="1676"/>
                      <a:pt x="1390" y="1759"/>
                    </a:cubicBezTo>
                    <a:cubicBezTo>
                      <a:pt x="1420" y="1777"/>
                      <a:pt x="1452" y="1791"/>
                      <a:pt x="1485" y="1791"/>
                    </a:cubicBezTo>
                    <a:cubicBezTo>
                      <a:pt x="1492" y="1791"/>
                      <a:pt x="1499" y="1790"/>
                      <a:pt x="1506" y="1789"/>
                    </a:cubicBezTo>
                    <a:cubicBezTo>
                      <a:pt x="1557" y="1780"/>
                      <a:pt x="1595" y="1725"/>
                      <a:pt x="1605" y="1674"/>
                    </a:cubicBezTo>
                    <a:cubicBezTo>
                      <a:pt x="1614" y="1619"/>
                      <a:pt x="1599" y="1565"/>
                      <a:pt x="1583" y="1515"/>
                    </a:cubicBezTo>
                    <a:cubicBezTo>
                      <a:pt x="1432" y="1011"/>
                      <a:pt x="1148" y="545"/>
                      <a:pt x="770" y="177"/>
                    </a:cubicBezTo>
                    <a:cubicBezTo>
                      <a:pt x="678" y="88"/>
                      <a:pt x="569" y="0"/>
                      <a:pt x="4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8"/>
              <p:cNvSpPr/>
              <p:nvPr/>
            </p:nvSpPr>
            <p:spPr>
              <a:xfrm>
                <a:off x="1230150" y="2066050"/>
                <a:ext cx="4815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482" extrusionOk="0">
                    <a:moveTo>
                      <a:pt x="1045" y="0"/>
                    </a:moveTo>
                    <a:cubicBezTo>
                      <a:pt x="760" y="0"/>
                      <a:pt x="475" y="75"/>
                      <a:pt x="231" y="220"/>
                    </a:cubicBezTo>
                    <a:cubicBezTo>
                      <a:pt x="128" y="284"/>
                      <a:pt x="23" y="371"/>
                      <a:pt x="0" y="481"/>
                    </a:cubicBezTo>
                    <a:cubicBezTo>
                      <a:pt x="281" y="730"/>
                      <a:pt x="561" y="978"/>
                      <a:pt x="842" y="1228"/>
                    </a:cubicBezTo>
                    <a:cubicBezTo>
                      <a:pt x="969" y="1342"/>
                      <a:pt x="1106" y="1458"/>
                      <a:pt x="1276" y="1480"/>
                    </a:cubicBezTo>
                    <a:cubicBezTo>
                      <a:pt x="1285" y="1481"/>
                      <a:pt x="1295" y="1482"/>
                      <a:pt x="1304" y="1482"/>
                    </a:cubicBezTo>
                    <a:cubicBezTo>
                      <a:pt x="1405" y="1482"/>
                      <a:pt x="1520" y="1414"/>
                      <a:pt x="1499" y="1317"/>
                    </a:cubicBezTo>
                    <a:cubicBezTo>
                      <a:pt x="1488" y="1274"/>
                      <a:pt x="1454" y="1244"/>
                      <a:pt x="1420" y="1215"/>
                    </a:cubicBezTo>
                    <a:cubicBezTo>
                      <a:pt x="1365" y="1169"/>
                      <a:pt x="1310" y="1121"/>
                      <a:pt x="1256" y="1075"/>
                    </a:cubicBezTo>
                    <a:lnTo>
                      <a:pt x="1256" y="1075"/>
                    </a:lnTo>
                    <a:cubicBezTo>
                      <a:pt x="1347" y="1087"/>
                      <a:pt x="1439" y="1093"/>
                      <a:pt x="1531" y="1093"/>
                    </a:cubicBezTo>
                    <a:cubicBezTo>
                      <a:pt x="1585" y="1093"/>
                      <a:pt x="1639" y="1091"/>
                      <a:pt x="1694" y="1086"/>
                    </a:cubicBezTo>
                    <a:cubicBezTo>
                      <a:pt x="1760" y="1082"/>
                      <a:pt x="1836" y="1068"/>
                      <a:pt x="1872" y="1011"/>
                    </a:cubicBezTo>
                    <a:cubicBezTo>
                      <a:pt x="1926" y="928"/>
                      <a:pt x="1858" y="818"/>
                      <a:pt x="1782" y="755"/>
                    </a:cubicBezTo>
                    <a:cubicBezTo>
                      <a:pt x="1699" y="687"/>
                      <a:pt x="1600" y="632"/>
                      <a:pt x="1498" y="602"/>
                    </a:cubicBezTo>
                    <a:lnTo>
                      <a:pt x="1498" y="602"/>
                    </a:lnTo>
                    <a:cubicBezTo>
                      <a:pt x="1509" y="603"/>
                      <a:pt x="1520" y="603"/>
                      <a:pt x="1532" y="603"/>
                    </a:cubicBezTo>
                    <a:cubicBezTo>
                      <a:pt x="1613" y="603"/>
                      <a:pt x="1696" y="588"/>
                      <a:pt x="1764" y="543"/>
                    </a:cubicBezTo>
                    <a:cubicBezTo>
                      <a:pt x="1841" y="493"/>
                      <a:pt x="1891" y="393"/>
                      <a:pt x="1867" y="305"/>
                    </a:cubicBezTo>
                    <a:cubicBezTo>
                      <a:pt x="1841" y="214"/>
                      <a:pt x="1750" y="161"/>
                      <a:pt x="1665" y="125"/>
                    </a:cubicBezTo>
                    <a:cubicBezTo>
                      <a:pt x="1469" y="41"/>
                      <a:pt x="1257" y="0"/>
                      <a:pt x="10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8"/>
              <p:cNvSpPr/>
              <p:nvPr/>
            </p:nvSpPr>
            <p:spPr>
              <a:xfrm>
                <a:off x="1200525" y="2011825"/>
                <a:ext cx="4545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805" extrusionOk="0">
                    <a:moveTo>
                      <a:pt x="1169" y="0"/>
                    </a:moveTo>
                    <a:cubicBezTo>
                      <a:pt x="1157" y="0"/>
                      <a:pt x="1145" y="1"/>
                      <a:pt x="1133" y="2"/>
                    </a:cubicBezTo>
                    <a:cubicBezTo>
                      <a:pt x="878" y="24"/>
                      <a:pt x="694" y="243"/>
                      <a:pt x="536" y="445"/>
                    </a:cubicBezTo>
                    <a:lnTo>
                      <a:pt x="126" y="979"/>
                    </a:lnTo>
                    <a:cubicBezTo>
                      <a:pt x="69" y="1051"/>
                      <a:pt x="12" y="1129"/>
                      <a:pt x="6" y="1220"/>
                    </a:cubicBezTo>
                    <a:cubicBezTo>
                      <a:pt x="1" y="1283"/>
                      <a:pt x="34" y="1353"/>
                      <a:pt x="44" y="1353"/>
                    </a:cubicBezTo>
                    <a:cubicBezTo>
                      <a:pt x="48" y="1353"/>
                      <a:pt x="49" y="1341"/>
                      <a:pt x="41" y="1312"/>
                    </a:cubicBezTo>
                    <a:lnTo>
                      <a:pt x="41" y="1312"/>
                    </a:lnTo>
                    <a:cubicBezTo>
                      <a:pt x="380" y="1557"/>
                      <a:pt x="763" y="1804"/>
                      <a:pt x="1176" y="1804"/>
                    </a:cubicBezTo>
                    <a:cubicBezTo>
                      <a:pt x="1208" y="1804"/>
                      <a:pt x="1240" y="1803"/>
                      <a:pt x="1273" y="1800"/>
                    </a:cubicBezTo>
                    <a:cubicBezTo>
                      <a:pt x="1403" y="1788"/>
                      <a:pt x="1554" y="1725"/>
                      <a:pt x="1573" y="1595"/>
                    </a:cubicBezTo>
                    <a:cubicBezTo>
                      <a:pt x="1584" y="1513"/>
                      <a:pt x="1537" y="1432"/>
                      <a:pt x="1469" y="1382"/>
                    </a:cubicBezTo>
                    <a:cubicBezTo>
                      <a:pt x="1404" y="1331"/>
                      <a:pt x="1323" y="1308"/>
                      <a:pt x="1244" y="1285"/>
                    </a:cubicBezTo>
                    <a:lnTo>
                      <a:pt x="1244" y="1285"/>
                    </a:lnTo>
                    <a:cubicBezTo>
                      <a:pt x="1247" y="1285"/>
                      <a:pt x="1250" y="1285"/>
                      <a:pt x="1252" y="1285"/>
                    </a:cubicBezTo>
                    <a:cubicBezTo>
                      <a:pt x="1457" y="1285"/>
                      <a:pt x="1658" y="1178"/>
                      <a:pt x="1770" y="1007"/>
                    </a:cubicBezTo>
                    <a:cubicBezTo>
                      <a:pt x="1796" y="968"/>
                      <a:pt x="1818" y="920"/>
                      <a:pt x="1805" y="877"/>
                    </a:cubicBezTo>
                    <a:cubicBezTo>
                      <a:pt x="1792" y="838"/>
                      <a:pt x="1757" y="811"/>
                      <a:pt x="1721" y="791"/>
                    </a:cubicBezTo>
                    <a:cubicBezTo>
                      <a:pt x="1590" y="711"/>
                      <a:pt x="1437" y="667"/>
                      <a:pt x="1282" y="659"/>
                    </a:cubicBezTo>
                    <a:cubicBezTo>
                      <a:pt x="1345" y="569"/>
                      <a:pt x="1408" y="475"/>
                      <a:pt x="1436" y="367"/>
                    </a:cubicBezTo>
                    <a:cubicBezTo>
                      <a:pt x="1460" y="259"/>
                      <a:pt x="1440" y="135"/>
                      <a:pt x="1358" y="63"/>
                    </a:cubicBezTo>
                    <a:cubicBezTo>
                      <a:pt x="1305" y="19"/>
                      <a:pt x="1237" y="0"/>
                      <a:pt x="1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8"/>
              <p:cNvSpPr/>
              <p:nvPr/>
            </p:nvSpPr>
            <p:spPr>
              <a:xfrm>
                <a:off x="1160775" y="1970675"/>
                <a:ext cx="48525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57" extrusionOk="0">
                    <a:moveTo>
                      <a:pt x="1056" y="0"/>
                    </a:moveTo>
                    <a:cubicBezTo>
                      <a:pt x="1050" y="0"/>
                      <a:pt x="1045" y="0"/>
                      <a:pt x="1040" y="1"/>
                    </a:cubicBezTo>
                    <a:cubicBezTo>
                      <a:pt x="917" y="6"/>
                      <a:pt x="802" y="64"/>
                      <a:pt x="692" y="120"/>
                    </a:cubicBezTo>
                    <a:cubicBezTo>
                      <a:pt x="620" y="156"/>
                      <a:pt x="548" y="194"/>
                      <a:pt x="475" y="230"/>
                    </a:cubicBezTo>
                    <a:cubicBezTo>
                      <a:pt x="452" y="240"/>
                      <a:pt x="429" y="265"/>
                      <a:pt x="455" y="265"/>
                    </a:cubicBezTo>
                    <a:cubicBezTo>
                      <a:pt x="469" y="265"/>
                      <a:pt x="497" y="258"/>
                      <a:pt x="547" y="238"/>
                    </a:cubicBezTo>
                    <a:lnTo>
                      <a:pt x="547" y="238"/>
                    </a:lnTo>
                    <a:cubicBezTo>
                      <a:pt x="472" y="383"/>
                      <a:pt x="361" y="502"/>
                      <a:pt x="260" y="628"/>
                    </a:cubicBezTo>
                    <a:cubicBezTo>
                      <a:pt x="159" y="754"/>
                      <a:pt x="62" y="891"/>
                      <a:pt x="31" y="1050"/>
                    </a:cubicBezTo>
                    <a:cubicBezTo>
                      <a:pt x="0" y="1208"/>
                      <a:pt x="46" y="1392"/>
                      <a:pt x="180" y="1482"/>
                    </a:cubicBezTo>
                    <a:cubicBezTo>
                      <a:pt x="248" y="1528"/>
                      <a:pt x="333" y="1546"/>
                      <a:pt x="417" y="1553"/>
                    </a:cubicBezTo>
                    <a:cubicBezTo>
                      <a:pt x="445" y="1555"/>
                      <a:pt x="474" y="1556"/>
                      <a:pt x="503" y="1556"/>
                    </a:cubicBezTo>
                    <a:cubicBezTo>
                      <a:pt x="631" y="1556"/>
                      <a:pt x="760" y="1537"/>
                      <a:pt x="887" y="1518"/>
                    </a:cubicBezTo>
                    <a:cubicBezTo>
                      <a:pt x="1231" y="1467"/>
                      <a:pt x="1587" y="1410"/>
                      <a:pt x="1874" y="1214"/>
                    </a:cubicBezTo>
                    <a:cubicBezTo>
                      <a:pt x="1897" y="1197"/>
                      <a:pt x="1919" y="1180"/>
                      <a:pt x="1927" y="1154"/>
                    </a:cubicBezTo>
                    <a:cubicBezTo>
                      <a:pt x="1940" y="1108"/>
                      <a:pt x="1899" y="1064"/>
                      <a:pt x="1860" y="1037"/>
                    </a:cubicBezTo>
                    <a:cubicBezTo>
                      <a:pt x="1736" y="950"/>
                      <a:pt x="1592" y="893"/>
                      <a:pt x="1442" y="871"/>
                    </a:cubicBezTo>
                    <a:cubicBezTo>
                      <a:pt x="1570" y="829"/>
                      <a:pt x="1682" y="749"/>
                      <a:pt x="1765" y="642"/>
                    </a:cubicBezTo>
                    <a:cubicBezTo>
                      <a:pt x="1804" y="590"/>
                      <a:pt x="1832" y="509"/>
                      <a:pt x="1783" y="466"/>
                    </a:cubicBezTo>
                    <a:cubicBezTo>
                      <a:pt x="1762" y="447"/>
                      <a:pt x="1731" y="445"/>
                      <a:pt x="1701" y="440"/>
                    </a:cubicBezTo>
                    <a:cubicBezTo>
                      <a:pt x="1675" y="439"/>
                      <a:pt x="1649" y="438"/>
                      <a:pt x="1623" y="438"/>
                    </a:cubicBezTo>
                    <a:cubicBezTo>
                      <a:pt x="1512" y="438"/>
                      <a:pt x="1400" y="453"/>
                      <a:pt x="1292" y="481"/>
                    </a:cubicBezTo>
                    <a:cubicBezTo>
                      <a:pt x="1334" y="381"/>
                      <a:pt x="1375" y="272"/>
                      <a:pt x="1339" y="172"/>
                    </a:cubicBezTo>
                    <a:cubicBezTo>
                      <a:pt x="1299" y="60"/>
                      <a:pt x="1174" y="0"/>
                      <a:pt x="10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8"/>
              <p:cNvSpPr/>
              <p:nvPr/>
            </p:nvSpPr>
            <p:spPr>
              <a:xfrm>
                <a:off x="1110275" y="1940925"/>
                <a:ext cx="4442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649" extrusionOk="0">
                    <a:moveTo>
                      <a:pt x="1385" y="0"/>
                    </a:moveTo>
                    <a:cubicBezTo>
                      <a:pt x="1099" y="0"/>
                      <a:pt x="858" y="224"/>
                      <a:pt x="654" y="431"/>
                    </a:cubicBezTo>
                    <a:cubicBezTo>
                      <a:pt x="523" y="564"/>
                      <a:pt x="393" y="698"/>
                      <a:pt x="262" y="830"/>
                    </a:cubicBezTo>
                    <a:cubicBezTo>
                      <a:pt x="135" y="960"/>
                      <a:pt x="1" y="1129"/>
                      <a:pt x="96" y="1366"/>
                    </a:cubicBezTo>
                    <a:cubicBezTo>
                      <a:pt x="354" y="1453"/>
                      <a:pt x="601" y="1578"/>
                      <a:pt x="867" y="1629"/>
                    </a:cubicBezTo>
                    <a:cubicBezTo>
                      <a:pt x="935" y="1642"/>
                      <a:pt x="1006" y="1649"/>
                      <a:pt x="1077" y="1649"/>
                    </a:cubicBezTo>
                    <a:cubicBezTo>
                      <a:pt x="1282" y="1649"/>
                      <a:pt x="1487" y="1589"/>
                      <a:pt x="1625" y="1440"/>
                    </a:cubicBezTo>
                    <a:cubicBezTo>
                      <a:pt x="1666" y="1397"/>
                      <a:pt x="1699" y="1338"/>
                      <a:pt x="1676" y="1283"/>
                    </a:cubicBezTo>
                    <a:cubicBezTo>
                      <a:pt x="1656" y="1238"/>
                      <a:pt x="1604" y="1218"/>
                      <a:pt x="1558" y="1202"/>
                    </a:cubicBezTo>
                    <a:cubicBezTo>
                      <a:pt x="1438" y="1165"/>
                      <a:pt x="1317" y="1126"/>
                      <a:pt x="1199" y="1088"/>
                    </a:cubicBezTo>
                    <a:cubicBezTo>
                      <a:pt x="1302" y="1052"/>
                      <a:pt x="1405" y="1015"/>
                      <a:pt x="1510" y="979"/>
                    </a:cubicBezTo>
                    <a:cubicBezTo>
                      <a:pt x="1611" y="943"/>
                      <a:pt x="1732" y="885"/>
                      <a:pt x="1736" y="777"/>
                    </a:cubicBezTo>
                    <a:cubicBezTo>
                      <a:pt x="1741" y="701"/>
                      <a:pt x="1679" y="634"/>
                      <a:pt x="1610" y="605"/>
                    </a:cubicBezTo>
                    <a:cubicBezTo>
                      <a:pt x="1561" y="586"/>
                      <a:pt x="1508" y="582"/>
                      <a:pt x="1454" y="582"/>
                    </a:cubicBezTo>
                    <a:cubicBezTo>
                      <a:pt x="1431" y="582"/>
                      <a:pt x="1407" y="583"/>
                      <a:pt x="1383" y="584"/>
                    </a:cubicBezTo>
                    <a:cubicBezTo>
                      <a:pt x="1545" y="569"/>
                      <a:pt x="1726" y="487"/>
                      <a:pt x="1752" y="326"/>
                    </a:cubicBezTo>
                    <a:cubicBezTo>
                      <a:pt x="1777" y="156"/>
                      <a:pt x="1597" y="14"/>
                      <a:pt x="1424" y="1"/>
                    </a:cubicBezTo>
                    <a:cubicBezTo>
                      <a:pt x="1411" y="0"/>
                      <a:pt x="1398" y="0"/>
                      <a:pt x="1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8"/>
              <p:cNvSpPr/>
              <p:nvPr/>
            </p:nvSpPr>
            <p:spPr>
              <a:xfrm>
                <a:off x="369400" y="1813125"/>
                <a:ext cx="377525" cy="34272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3709" extrusionOk="0">
                    <a:moveTo>
                      <a:pt x="9388" y="0"/>
                    </a:moveTo>
                    <a:cubicBezTo>
                      <a:pt x="8520" y="0"/>
                      <a:pt x="7655" y="148"/>
                      <a:pt x="6807" y="338"/>
                    </a:cubicBezTo>
                    <a:cubicBezTo>
                      <a:pt x="6005" y="518"/>
                      <a:pt x="5198" y="742"/>
                      <a:pt x="4494" y="1168"/>
                    </a:cubicBezTo>
                    <a:cubicBezTo>
                      <a:pt x="3805" y="1588"/>
                      <a:pt x="3243" y="2186"/>
                      <a:pt x="2735" y="2814"/>
                    </a:cubicBezTo>
                    <a:cubicBezTo>
                      <a:pt x="2200" y="3477"/>
                      <a:pt x="1713" y="4187"/>
                      <a:pt x="1333" y="4951"/>
                    </a:cubicBezTo>
                    <a:cubicBezTo>
                      <a:pt x="0" y="7640"/>
                      <a:pt x="101" y="10892"/>
                      <a:pt x="1142" y="13709"/>
                    </a:cubicBezTo>
                    <a:cubicBezTo>
                      <a:pt x="1355" y="13312"/>
                      <a:pt x="1746" y="13017"/>
                      <a:pt x="2184" y="12919"/>
                    </a:cubicBezTo>
                    <a:cubicBezTo>
                      <a:pt x="2311" y="12891"/>
                      <a:pt x="2439" y="12879"/>
                      <a:pt x="2566" y="12879"/>
                    </a:cubicBezTo>
                    <a:cubicBezTo>
                      <a:pt x="2998" y="12879"/>
                      <a:pt x="3433" y="13016"/>
                      <a:pt x="3853" y="13138"/>
                    </a:cubicBezTo>
                    <a:cubicBezTo>
                      <a:pt x="4960" y="13461"/>
                      <a:pt x="6140" y="13689"/>
                      <a:pt x="7292" y="13689"/>
                    </a:cubicBezTo>
                    <a:cubicBezTo>
                      <a:pt x="8394" y="13689"/>
                      <a:pt x="9472" y="13480"/>
                      <a:pt x="10436" y="12946"/>
                    </a:cubicBezTo>
                    <a:cubicBezTo>
                      <a:pt x="11363" y="12433"/>
                      <a:pt x="12115" y="11657"/>
                      <a:pt x="12822" y="10868"/>
                    </a:cubicBezTo>
                    <a:cubicBezTo>
                      <a:pt x="13366" y="10256"/>
                      <a:pt x="13903" y="9622"/>
                      <a:pt x="14266" y="8888"/>
                    </a:cubicBezTo>
                    <a:cubicBezTo>
                      <a:pt x="15101" y="7211"/>
                      <a:pt x="14951" y="5197"/>
                      <a:pt x="14397" y="3408"/>
                    </a:cubicBezTo>
                    <a:cubicBezTo>
                      <a:pt x="14198" y="2761"/>
                      <a:pt x="13943" y="2120"/>
                      <a:pt x="13522" y="1588"/>
                    </a:cubicBezTo>
                    <a:cubicBezTo>
                      <a:pt x="13217" y="1203"/>
                      <a:pt x="12827" y="885"/>
                      <a:pt x="12518" y="885"/>
                    </a:cubicBezTo>
                    <a:cubicBezTo>
                      <a:pt x="12509" y="885"/>
                      <a:pt x="12499" y="885"/>
                      <a:pt x="12490" y="886"/>
                    </a:cubicBezTo>
                    <a:cubicBezTo>
                      <a:pt x="11690" y="316"/>
                      <a:pt x="10703" y="53"/>
                      <a:pt x="9723" y="8"/>
                    </a:cubicBezTo>
                    <a:cubicBezTo>
                      <a:pt x="9611" y="3"/>
                      <a:pt x="9499" y="0"/>
                      <a:pt x="9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8"/>
              <p:cNvSpPr/>
              <p:nvPr/>
            </p:nvSpPr>
            <p:spPr>
              <a:xfrm>
                <a:off x="414650" y="1838600"/>
                <a:ext cx="265075" cy="291100"/>
              </a:xfrm>
              <a:custGeom>
                <a:avLst/>
                <a:gdLst/>
                <a:ahLst/>
                <a:cxnLst/>
                <a:rect l="l" t="t" r="r" b="b"/>
                <a:pathLst>
                  <a:path w="10603" h="11644" extrusionOk="0">
                    <a:moveTo>
                      <a:pt x="10471" y="1"/>
                    </a:moveTo>
                    <a:lnTo>
                      <a:pt x="10471" y="1"/>
                    </a:lnTo>
                    <a:cubicBezTo>
                      <a:pt x="9628" y="309"/>
                      <a:pt x="8756" y="534"/>
                      <a:pt x="7869" y="671"/>
                    </a:cubicBezTo>
                    <a:cubicBezTo>
                      <a:pt x="7382" y="747"/>
                      <a:pt x="6856" y="812"/>
                      <a:pt x="6497" y="1150"/>
                    </a:cubicBezTo>
                    <a:cubicBezTo>
                      <a:pt x="6141" y="1485"/>
                      <a:pt x="6127" y="2209"/>
                      <a:pt x="6588" y="2379"/>
                    </a:cubicBezTo>
                    <a:cubicBezTo>
                      <a:pt x="6341" y="2542"/>
                      <a:pt x="6092" y="2703"/>
                      <a:pt x="5846" y="2866"/>
                    </a:cubicBezTo>
                    <a:cubicBezTo>
                      <a:pt x="5789" y="2902"/>
                      <a:pt x="5732" y="2944"/>
                      <a:pt x="5709" y="3005"/>
                    </a:cubicBezTo>
                    <a:cubicBezTo>
                      <a:pt x="5628" y="3228"/>
                      <a:pt x="6065" y="3387"/>
                      <a:pt x="5997" y="3616"/>
                    </a:cubicBezTo>
                    <a:cubicBezTo>
                      <a:pt x="5260" y="3846"/>
                      <a:pt x="4524" y="4076"/>
                      <a:pt x="3787" y="4306"/>
                    </a:cubicBezTo>
                    <a:cubicBezTo>
                      <a:pt x="3583" y="4368"/>
                      <a:pt x="3369" y="4439"/>
                      <a:pt x="3216" y="4587"/>
                    </a:cubicBezTo>
                    <a:cubicBezTo>
                      <a:pt x="3061" y="4736"/>
                      <a:pt x="2987" y="4992"/>
                      <a:pt x="3108" y="5168"/>
                    </a:cubicBezTo>
                    <a:cubicBezTo>
                      <a:pt x="3313" y="5471"/>
                      <a:pt x="3923" y="5377"/>
                      <a:pt x="3998" y="5736"/>
                    </a:cubicBezTo>
                    <a:cubicBezTo>
                      <a:pt x="4052" y="5988"/>
                      <a:pt x="3767" y="6167"/>
                      <a:pt x="3535" y="6281"/>
                    </a:cubicBezTo>
                    <a:cubicBezTo>
                      <a:pt x="2703" y="6685"/>
                      <a:pt x="1971" y="7291"/>
                      <a:pt x="1420" y="8034"/>
                    </a:cubicBezTo>
                    <a:cubicBezTo>
                      <a:pt x="1559" y="8263"/>
                      <a:pt x="1998" y="8100"/>
                      <a:pt x="2128" y="8335"/>
                    </a:cubicBezTo>
                    <a:cubicBezTo>
                      <a:pt x="2222" y="8504"/>
                      <a:pt x="2055" y="8693"/>
                      <a:pt x="1908" y="8819"/>
                    </a:cubicBezTo>
                    <a:cubicBezTo>
                      <a:pt x="1038" y="9570"/>
                      <a:pt x="371" y="10556"/>
                      <a:pt x="1" y="11643"/>
                    </a:cubicBezTo>
                    <a:cubicBezTo>
                      <a:pt x="587" y="11056"/>
                      <a:pt x="1207" y="10504"/>
                      <a:pt x="1854" y="9985"/>
                    </a:cubicBezTo>
                    <a:cubicBezTo>
                      <a:pt x="1948" y="9909"/>
                      <a:pt x="2047" y="9834"/>
                      <a:pt x="2166" y="9808"/>
                    </a:cubicBezTo>
                    <a:cubicBezTo>
                      <a:pt x="2193" y="9802"/>
                      <a:pt x="2221" y="9800"/>
                      <a:pt x="2248" y="9800"/>
                    </a:cubicBezTo>
                    <a:cubicBezTo>
                      <a:pt x="2494" y="9800"/>
                      <a:pt x="2707" y="10030"/>
                      <a:pt x="2798" y="10269"/>
                    </a:cubicBezTo>
                    <a:cubicBezTo>
                      <a:pt x="2899" y="10536"/>
                      <a:pt x="2912" y="10832"/>
                      <a:pt x="3036" y="11088"/>
                    </a:cubicBezTo>
                    <a:cubicBezTo>
                      <a:pt x="3070" y="11160"/>
                      <a:pt x="3133" y="11236"/>
                      <a:pt x="3209" y="11236"/>
                    </a:cubicBezTo>
                    <a:cubicBezTo>
                      <a:pt x="3217" y="11236"/>
                      <a:pt x="3224" y="11235"/>
                      <a:pt x="3232" y="11234"/>
                    </a:cubicBezTo>
                    <a:cubicBezTo>
                      <a:pt x="3283" y="11222"/>
                      <a:pt x="3319" y="11180"/>
                      <a:pt x="3349" y="11142"/>
                    </a:cubicBezTo>
                    <a:cubicBezTo>
                      <a:pt x="3662" y="10745"/>
                      <a:pt x="3879" y="10274"/>
                      <a:pt x="3979" y="9779"/>
                    </a:cubicBezTo>
                    <a:cubicBezTo>
                      <a:pt x="4016" y="9589"/>
                      <a:pt x="4038" y="9390"/>
                      <a:pt x="4126" y="9216"/>
                    </a:cubicBezTo>
                    <a:cubicBezTo>
                      <a:pt x="4211" y="9045"/>
                      <a:pt x="4375" y="8900"/>
                      <a:pt x="4562" y="8900"/>
                    </a:cubicBezTo>
                    <a:cubicBezTo>
                      <a:pt x="4568" y="8900"/>
                      <a:pt x="4573" y="8900"/>
                      <a:pt x="4579" y="8900"/>
                    </a:cubicBezTo>
                    <a:cubicBezTo>
                      <a:pt x="4672" y="8903"/>
                      <a:pt x="4763" y="8944"/>
                      <a:pt x="4857" y="8944"/>
                    </a:cubicBezTo>
                    <a:cubicBezTo>
                      <a:pt x="4862" y="8944"/>
                      <a:pt x="4868" y="8944"/>
                      <a:pt x="4874" y="8943"/>
                    </a:cubicBezTo>
                    <a:cubicBezTo>
                      <a:pt x="5112" y="8927"/>
                      <a:pt x="5227" y="8649"/>
                      <a:pt x="5288" y="8419"/>
                    </a:cubicBezTo>
                    <a:cubicBezTo>
                      <a:pt x="5417" y="7927"/>
                      <a:pt x="5550" y="7437"/>
                      <a:pt x="5681" y="6946"/>
                    </a:cubicBezTo>
                    <a:cubicBezTo>
                      <a:pt x="5841" y="7025"/>
                      <a:pt x="6034" y="7100"/>
                      <a:pt x="6207" y="7100"/>
                    </a:cubicBezTo>
                    <a:cubicBezTo>
                      <a:pt x="6324" y="7100"/>
                      <a:pt x="6431" y="7066"/>
                      <a:pt x="6511" y="6976"/>
                    </a:cubicBezTo>
                    <a:cubicBezTo>
                      <a:pt x="6592" y="6885"/>
                      <a:pt x="6620" y="6761"/>
                      <a:pt x="6643" y="6644"/>
                    </a:cubicBezTo>
                    <a:cubicBezTo>
                      <a:pt x="6768" y="5996"/>
                      <a:pt x="6820" y="5334"/>
                      <a:pt x="6801" y="4675"/>
                    </a:cubicBezTo>
                    <a:lnTo>
                      <a:pt x="6801" y="4675"/>
                    </a:lnTo>
                    <a:cubicBezTo>
                      <a:pt x="7007" y="4884"/>
                      <a:pt x="7291" y="5103"/>
                      <a:pt x="7556" y="5103"/>
                    </a:cubicBezTo>
                    <a:cubicBezTo>
                      <a:pt x="7640" y="5103"/>
                      <a:pt x="7723" y="5081"/>
                      <a:pt x="7800" y="5028"/>
                    </a:cubicBezTo>
                    <a:cubicBezTo>
                      <a:pt x="7953" y="4923"/>
                      <a:pt x="8018" y="4733"/>
                      <a:pt x="8058" y="4553"/>
                    </a:cubicBezTo>
                    <a:cubicBezTo>
                      <a:pt x="8148" y="4136"/>
                      <a:pt x="8148" y="3699"/>
                      <a:pt x="8060" y="3284"/>
                    </a:cubicBezTo>
                    <a:lnTo>
                      <a:pt x="8060" y="3284"/>
                    </a:lnTo>
                    <a:cubicBezTo>
                      <a:pt x="8198" y="3415"/>
                      <a:pt x="8383" y="3474"/>
                      <a:pt x="8572" y="3474"/>
                    </a:cubicBezTo>
                    <a:cubicBezTo>
                      <a:pt x="8796" y="3474"/>
                      <a:pt x="9025" y="3391"/>
                      <a:pt x="9191" y="3241"/>
                    </a:cubicBezTo>
                    <a:cubicBezTo>
                      <a:pt x="9500" y="2961"/>
                      <a:pt x="9612" y="2516"/>
                      <a:pt x="9575" y="2102"/>
                    </a:cubicBezTo>
                    <a:lnTo>
                      <a:pt x="9575" y="2102"/>
                    </a:lnTo>
                    <a:cubicBezTo>
                      <a:pt x="9609" y="2283"/>
                      <a:pt x="9780" y="2370"/>
                      <a:pt x="9964" y="2370"/>
                    </a:cubicBezTo>
                    <a:cubicBezTo>
                      <a:pt x="10125" y="2370"/>
                      <a:pt x="10296" y="2303"/>
                      <a:pt x="10393" y="2174"/>
                    </a:cubicBezTo>
                    <a:cubicBezTo>
                      <a:pt x="10602" y="1898"/>
                      <a:pt x="10571" y="1516"/>
                      <a:pt x="10530" y="1174"/>
                    </a:cubicBezTo>
                    <a:cubicBezTo>
                      <a:pt x="10487" y="828"/>
                      <a:pt x="10457" y="446"/>
                      <a:pt x="104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8"/>
              <p:cNvSpPr/>
              <p:nvPr/>
            </p:nvSpPr>
            <p:spPr>
              <a:xfrm>
                <a:off x="505675" y="2058925"/>
                <a:ext cx="58450" cy="8447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3379" extrusionOk="0">
                    <a:moveTo>
                      <a:pt x="1096" y="1"/>
                    </a:moveTo>
                    <a:cubicBezTo>
                      <a:pt x="749" y="228"/>
                      <a:pt x="381" y="476"/>
                      <a:pt x="225" y="860"/>
                    </a:cubicBezTo>
                    <a:cubicBezTo>
                      <a:pt x="146" y="1054"/>
                      <a:pt x="129" y="1269"/>
                      <a:pt x="113" y="1478"/>
                    </a:cubicBezTo>
                    <a:cubicBezTo>
                      <a:pt x="74" y="1958"/>
                      <a:pt x="38" y="2437"/>
                      <a:pt x="1" y="2917"/>
                    </a:cubicBezTo>
                    <a:cubicBezTo>
                      <a:pt x="64" y="2976"/>
                      <a:pt x="146" y="3002"/>
                      <a:pt x="231" y="3002"/>
                    </a:cubicBezTo>
                    <a:cubicBezTo>
                      <a:pt x="344" y="3002"/>
                      <a:pt x="461" y="2957"/>
                      <a:pt x="547" y="2883"/>
                    </a:cubicBezTo>
                    <a:cubicBezTo>
                      <a:pt x="698" y="2754"/>
                      <a:pt x="778" y="2559"/>
                      <a:pt x="851" y="2373"/>
                    </a:cubicBezTo>
                    <a:cubicBezTo>
                      <a:pt x="907" y="2636"/>
                      <a:pt x="963" y="2895"/>
                      <a:pt x="1018" y="3156"/>
                    </a:cubicBezTo>
                    <a:cubicBezTo>
                      <a:pt x="1039" y="3254"/>
                      <a:pt x="1099" y="3379"/>
                      <a:pt x="1189" y="3379"/>
                    </a:cubicBezTo>
                    <a:cubicBezTo>
                      <a:pt x="1199" y="3379"/>
                      <a:pt x="1210" y="3377"/>
                      <a:pt x="1221" y="3374"/>
                    </a:cubicBezTo>
                    <a:cubicBezTo>
                      <a:pt x="1263" y="3361"/>
                      <a:pt x="1292" y="3322"/>
                      <a:pt x="1318" y="3284"/>
                    </a:cubicBezTo>
                    <a:cubicBezTo>
                      <a:pt x="1448" y="3084"/>
                      <a:pt x="1541" y="2862"/>
                      <a:pt x="1595" y="2630"/>
                    </a:cubicBezTo>
                    <a:cubicBezTo>
                      <a:pt x="1687" y="2687"/>
                      <a:pt x="1723" y="2798"/>
                      <a:pt x="1779" y="2891"/>
                    </a:cubicBezTo>
                    <a:cubicBezTo>
                      <a:pt x="1824" y="2966"/>
                      <a:pt x="1906" y="3037"/>
                      <a:pt x="1986" y="3037"/>
                    </a:cubicBezTo>
                    <a:cubicBezTo>
                      <a:pt x="2005" y="3037"/>
                      <a:pt x="2024" y="3033"/>
                      <a:pt x="2042" y="3025"/>
                    </a:cubicBezTo>
                    <a:cubicBezTo>
                      <a:pt x="2094" y="3000"/>
                      <a:pt x="2125" y="2947"/>
                      <a:pt x="2147" y="2895"/>
                    </a:cubicBezTo>
                    <a:cubicBezTo>
                      <a:pt x="2337" y="2458"/>
                      <a:pt x="2223" y="1954"/>
                      <a:pt x="2096" y="1494"/>
                    </a:cubicBezTo>
                    <a:cubicBezTo>
                      <a:pt x="2011" y="1191"/>
                      <a:pt x="1921" y="887"/>
                      <a:pt x="1750" y="625"/>
                    </a:cubicBezTo>
                    <a:cubicBezTo>
                      <a:pt x="1578" y="362"/>
                      <a:pt x="1312" y="145"/>
                      <a:pt x="10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8"/>
              <p:cNvSpPr/>
              <p:nvPr/>
            </p:nvSpPr>
            <p:spPr>
              <a:xfrm>
                <a:off x="417975" y="1969700"/>
                <a:ext cx="95700" cy="69400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776" extrusionOk="0">
                    <a:moveTo>
                      <a:pt x="2254" y="0"/>
                    </a:moveTo>
                    <a:cubicBezTo>
                      <a:pt x="1497" y="0"/>
                      <a:pt x="737" y="268"/>
                      <a:pt x="173" y="775"/>
                    </a:cubicBezTo>
                    <a:cubicBezTo>
                      <a:pt x="90" y="851"/>
                      <a:pt x="0" y="955"/>
                      <a:pt x="28" y="1067"/>
                    </a:cubicBezTo>
                    <a:cubicBezTo>
                      <a:pt x="56" y="1187"/>
                      <a:pt x="201" y="1239"/>
                      <a:pt x="322" y="1262"/>
                    </a:cubicBezTo>
                    <a:cubicBezTo>
                      <a:pt x="567" y="1311"/>
                      <a:pt x="813" y="1344"/>
                      <a:pt x="1062" y="1361"/>
                    </a:cubicBezTo>
                    <a:cubicBezTo>
                      <a:pt x="822" y="1474"/>
                      <a:pt x="598" y="1625"/>
                      <a:pt x="404" y="1805"/>
                    </a:cubicBezTo>
                    <a:cubicBezTo>
                      <a:pt x="358" y="1849"/>
                      <a:pt x="313" y="1896"/>
                      <a:pt x="299" y="1957"/>
                    </a:cubicBezTo>
                    <a:cubicBezTo>
                      <a:pt x="265" y="2102"/>
                      <a:pt x="438" y="2212"/>
                      <a:pt x="589" y="2212"/>
                    </a:cubicBezTo>
                    <a:cubicBezTo>
                      <a:pt x="596" y="2212"/>
                      <a:pt x="602" y="2212"/>
                      <a:pt x="608" y="2212"/>
                    </a:cubicBezTo>
                    <a:cubicBezTo>
                      <a:pt x="763" y="2199"/>
                      <a:pt x="907" y="2118"/>
                      <a:pt x="1062" y="2114"/>
                    </a:cubicBezTo>
                    <a:lnTo>
                      <a:pt x="1062" y="2114"/>
                    </a:lnTo>
                    <a:cubicBezTo>
                      <a:pt x="995" y="2228"/>
                      <a:pt x="930" y="2339"/>
                      <a:pt x="864" y="2453"/>
                    </a:cubicBezTo>
                    <a:cubicBezTo>
                      <a:pt x="825" y="2519"/>
                      <a:pt x="784" y="2598"/>
                      <a:pt x="810" y="2673"/>
                    </a:cubicBezTo>
                    <a:cubicBezTo>
                      <a:pt x="836" y="2749"/>
                      <a:pt x="915" y="2776"/>
                      <a:pt x="999" y="2776"/>
                    </a:cubicBezTo>
                    <a:cubicBezTo>
                      <a:pt x="1045" y="2776"/>
                      <a:pt x="1092" y="2768"/>
                      <a:pt x="1135" y="2755"/>
                    </a:cubicBezTo>
                    <a:cubicBezTo>
                      <a:pt x="1943" y="2519"/>
                      <a:pt x="2407" y="1667"/>
                      <a:pt x="3141" y="1252"/>
                    </a:cubicBezTo>
                    <a:cubicBezTo>
                      <a:pt x="3330" y="1147"/>
                      <a:pt x="3545" y="1063"/>
                      <a:pt x="3680" y="891"/>
                    </a:cubicBezTo>
                    <a:cubicBezTo>
                      <a:pt x="3819" y="723"/>
                      <a:pt x="3827" y="417"/>
                      <a:pt x="3532" y="277"/>
                    </a:cubicBezTo>
                    <a:cubicBezTo>
                      <a:pt x="3133" y="91"/>
                      <a:pt x="2694" y="0"/>
                      <a:pt x="2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8"/>
              <p:cNvSpPr/>
              <p:nvPr/>
            </p:nvSpPr>
            <p:spPr>
              <a:xfrm>
                <a:off x="572375" y="1955725"/>
                <a:ext cx="67525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083" extrusionOk="0">
                    <a:moveTo>
                      <a:pt x="635" y="1"/>
                    </a:moveTo>
                    <a:cubicBezTo>
                      <a:pt x="1" y="1"/>
                      <a:pt x="42" y="1839"/>
                      <a:pt x="21" y="2606"/>
                    </a:cubicBezTo>
                    <a:cubicBezTo>
                      <a:pt x="11" y="3023"/>
                      <a:pt x="37" y="3451"/>
                      <a:pt x="221" y="3824"/>
                    </a:cubicBezTo>
                    <a:cubicBezTo>
                      <a:pt x="282" y="3950"/>
                      <a:pt x="403" y="4082"/>
                      <a:pt x="532" y="4082"/>
                    </a:cubicBezTo>
                    <a:cubicBezTo>
                      <a:pt x="558" y="4082"/>
                      <a:pt x="584" y="4077"/>
                      <a:pt x="610" y="4065"/>
                    </a:cubicBezTo>
                    <a:cubicBezTo>
                      <a:pt x="677" y="4035"/>
                      <a:pt x="719" y="3969"/>
                      <a:pt x="753" y="3904"/>
                    </a:cubicBezTo>
                    <a:cubicBezTo>
                      <a:pt x="886" y="3644"/>
                      <a:pt x="945" y="3349"/>
                      <a:pt x="920" y="3059"/>
                    </a:cubicBezTo>
                    <a:lnTo>
                      <a:pt x="920" y="3059"/>
                    </a:lnTo>
                    <a:cubicBezTo>
                      <a:pt x="1007" y="3316"/>
                      <a:pt x="1204" y="3532"/>
                      <a:pt x="1452" y="3646"/>
                    </a:cubicBezTo>
                    <a:cubicBezTo>
                      <a:pt x="1485" y="3661"/>
                      <a:pt x="1521" y="3674"/>
                      <a:pt x="1557" y="3674"/>
                    </a:cubicBezTo>
                    <a:cubicBezTo>
                      <a:pt x="1565" y="3674"/>
                      <a:pt x="1574" y="3673"/>
                      <a:pt x="1582" y="3672"/>
                    </a:cubicBezTo>
                    <a:cubicBezTo>
                      <a:pt x="1635" y="3660"/>
                      <a:pt x="1676" y="3614"/>
                      <a:pt x="1706" y="3566"/>
                    </a:cubicBezTo>
                    <a:cubicBezTo>
                      <a:pt x="1922" y="3242"/>
                      <a:pt x="1945" y="2800"/>
                      <a:pt x="1764" y="2452"/>
                    </a:cubicBezTo>
                    <a:lnTo>
                      <a:pt x="1764" y="2452"/>
                    </a:lnTo>
                    <a:cubicBezTo>
                      <a:pt x="1910" y="2597"/>
                      <a:pt x="2096" y="2752"/>
                      <a:pt x="2291" y="2752"/>
                    </a:cubicBezTo>
                    <a:cubicBezTo>
                      <a:pt x="2329" y="2752"/>
                      <a:pt x="2367" y="2746"/>
                      <a:pt x="2405" y="2733"/>
                    </a:cubicBezTo>
                    <a:cubicBezTo>
                      <a:pt x="2552" y="2683"/>
                      <a:pt x="2649" y="2534"/>
                      <a:pt x="2675" y="2380"/>
                    </a:cubicBezTo>
                    <a:cubicBezTo>
                      <a:pt x="2700" y="2227"/>
                      <a:pt x="2666" y="2072"/>
                      <a:pt x="2621" y="1922"/>
                    </a:cubicBezTo>
                    <a:cubicBezTo>
                      <a:pt x="2455" y="1371"/>
                      <a:pt x="1266" y="117"/>
                      <a:pt x="703" y="8"/>
                    </a:cubicBezTo>
                    <a:cubicBezTo>
                      <a:pt x="679" y="3"/>
                      <a:pt x="657" y="1"/>
                      <a:pt x="6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8"/>
              <p:cNvSpPr/>
              <p:nvPr/>
            </p:nvSpPr>
            <p:spPr>
              <a:xfrm>
                <a:off x="457325" y="1892450"/>
                <a:ext cx="104725" cy="65850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34" extrusionOk="0">
                    <a:moveTo>
                      <a:pt x="1898" y="1"/>
                    </a:moveTo>
                    <a:cubicBezTo>
                      <a:pt x="1293" y="1"/>
                      <a:pt x="690" y="224"/>
                      <a:pt x="232" y="619"/>
                    </a:cubicBezTo>
                    <a:cubicBezTo>
                      <a:pt x="117" y="720"/>
                      <a:pt x="0" y="871"/>
                      <a:pt x="61" y="1011"/>
                    </a:cubicBezTo>
                    <a:cubicBezTo>
                      <a:pt x="141" y="1197"/>
                      <a:pt x="447" y="1168"/>
                      <a:pt x="555" y="1339"/>
                    </a:cubicBezTo>
                    <a:cubicBezTo>
                      <a:pt x="459" y="1358"/>
                      <a:pt x="358" y="1381"/>
                      <a:pt x="286" y="1447"/>
                    </a:cubicBezTo>
                    <a:cubicBezTo>
                      <a:pt x="214" y="1514"/>
                      <a:pt x="192" y="1642"/>
                      <a:pt x="264" y="1707"/>
                    </a:cubicBezTo>
                    <a:cubicBezTo>
                      <a:pt x="296" y="1734"/>
                      <a:pt x="339" y="1744"/>
                      <a:pt x="378" y="1754"/>
                    </a:cubicBezTo>
                    <a:cubicBezTo>
                      <a:pt x="587" y="1809"/>
                      <a:pt x="797" y="1863"/>
                      <a:pt x="1006" y="1917"/>
                    </a:cubicBezTo>
                    <a:cubicBezTo>
                      <a:pt x="1001" y="1917"/>
                      <a:pt x="995" y="1917"/>
                      <a:pt x="990" y="1917"/>
                    </a:cubicBezTo>
                    <a:cubicBezTo>
                      <a:pt x="812" y="1917"/>
                      <a:pt x="654" y="2096"/>
                      <a:pt x="665" y="2276"/>
                    </a:cubicBezTo>
                    <a:cubicBezTo>
                      <a:pt x="675" y="2462"/>
                      <a:pt x="846" y="2619"/>
                      <a:pt x="1032" y="2632"/>
                    </a:cubicBezTo>
                    <a:cubicBezTo>
                      <a:pt x="1043" y="2633"/>
                      <a:pt x="1055" y="2634"/>
                      <a:pt x="1066" y="2634"/>
                    </a:cubicBezTo>
                    <a:cubicBezTo>
                      <a:pt x="1278" y="2634"/>
                      <a:pt x="1467" y="2481"/>
                      <a:pt x="1668" y="2400"/>
                    </a:cubicBezTo>
                    <a:cubicBezTo>
                      <a:pt x="1853" y="2326"/>
                      <a:pt x="2052" y="2311"/>
                      <a:pt x="2253" y="2311"/>
                    </a:cubicBezTo>
                    <a:cubicBezTo>
                      <a:pt x="2385" y="2311"/>
                      <a:pt x="2519" y="2317"/>
                      <a:pt x="2651" y="2317"/>
                    </a:cubicBezTo>
                    <a:cubicBezTo>
                      <a:pt x="2692" y="2317"/>
                      <a:pt x="2732" y="2317"/>
                      <a:pt x="2772" y="2315"/>
                    </a:cubicBezTo>
                    <a:cubicBezTo>
                      <a:pt x="3187" y="2301"/>
                      <a:pt x="3597" y="2178"/>
                      <a:pt x="3951" y="1966"/>
                    </a:cubicBezTo>
                    <a:cubicBezTo>
                      <a:pt x="4066" y="1897"/>
                      <a:pt x="4189" y="1788"/>
                      <a:pt x="4164" y="1654"/>
                    </a:cubicBezTo>
                    <a:cubicBezTo>
                      <a:pt x="4139" y="1508"/>
                      <a:pt x="3965" y="1460"/>
                      <a:pt x="3810" y="1451"/>
                    </a:cubicBezTo>
                    <a:lnTo>
                      <a:pt x="3810" y="1451"/>
                    </a:lnTo>
                    <a:cubicBezTo>
                      <a:pt x="3917" y="1435"/>
                      <a:pt x="3999" y="1302"/>
                      <a:pt x="3973" y="1191"/>
                    </a:cubicBezTo>
                    <a:cubicBezTo>
                      <a:pt x="3941" y="1061"/>
                      <a:pt x="3819" y="973"/>
                      <a:pt x="3693" y="933"/>
                    </a:cubicBezTo>
                    <a:cubicBezTo>
                      <a:pt x="3660" y="923"/>
                      <a:pt x="3623" y="910"/>
                      <a:pt x="3615" y="875"/>
                    </a:cubicBezTo>
                    <a:cubicBezTo>
                      <a:pt x="3613" y="858"/>
                      <a:pt x="3631" y="845"/>
                      <a:pt x="3670" y="845"/>
                    </a:cubicBezTo>
                    <a:cubicBezTo>
                      <a:pt x="3703" y="845"/>
                      <a:pt x="3751" y="854"/>
                      <a:pt x="3816" y="880"/>
                    </a:cubicBezTo>
                    <a:cubicBezTo>
                      <a:pt x="3380" y="376"/>
                      <a:pt x="2742" y="56"/>
                      <a:pt x="2077" y="7"/>
                    </a:cubicBezTo>
                    <a:cubicBezTo>
                      <a:pt x="2018" y="3"/>
                      <a:pt x="1958" y="1"/>
                      <a:pt x="1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8"/>
              <p:cNvSpPr/>
              <p:nvPr/>
            </p:nvSpPr>
            <p:spPr>
              <a:xfrm>
                <a:off x="617700" y="1894350"/>
                <a:ext cx="7715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3265" extrusionOk="0">
                    <a:moveTo>
                      <a:pt x="1135" y="1"/>
                    </a:moveTo>
                    <a:cubicBezTo>
                      <a:pt x="1050" y="1"/>
                      <a:pt x="966" y="8"/>
                      <a:pt x="883" y="24"/>
                    </a:cubicBezTo>
                    <a:cubicBezTo>
                      <a:pt x="677" y="63"/>
                      <a:pt x="468" y="162"/>
                      <a:pt x="356" y="341"/>
                    </a:cubicBezTo>
                    <a:cubicBezTo>
                      <a:pt x="245" y="520"/>
                      <a:pt x="1" y="948"/>
                      <a:pt x="175" y="1067"/>
                    </a:cubicBezTo>
                    <a:cubicBezTo>
                      <a:pt x="175" y="1067"/>
                      <a:pt x="174" y="1067"/>
                      <a:pt x="173" y="1067"/>
                    </a:cubicBezTo>
                    <a:cubicBezTo>
                      <a:pt x="75" y="1067"/>
                      <a:pt x="544" y="1785"/>
                      <a:pt x="657" y="2179"/>
                    </a:cubicBezTo>
                    <a:cubicBezTo>
                      <a:pt x="771" y="2575"/>
                      <a:pt x="939" y="2996"/>
                      <a:pt x="1300" y="3199"/>
                    </a:cubicBezTo>
                    <a:cubicBezTo>
                      <a:pt x="1363" y="3236"/>
                      <a:pt x="1434" y="3265"/>
                      <a:pt x="1504" y="3265"/>
                    </a:cubicBezTo>
                    <a:cubicBezTo>
                      <a:pt x="1518" y="3265"/>
                      <a:pt x="1532" y="3264"/>
                      <a:pt x="1546" y="3261"/>
                    </a:cubicBezTo>
                    <a:cubicBezTo>
                      <a:pt x="1708" y="3234"/>
                      <a:pt x="1796" y="3061"/>
                      <a:pt x="1837" y="2902"/>
                    </a:cubicBezTo>
                    <a:cubicBezTo>
                      <a:pt x="1909" y="2628"/>
                      <a:pt x="1920" y="2340"/>
                      <a:pt x="1866" y="2063"/>
                    </a:cubicBezTo>
                    <a:lnTo>
                      <a:pt x="1866" y="2063"/>
                    </a:lnTo>
                    <a:cubicBezTo>
                      <a:pt x="2018" y="2271"/>
                      <a:pt x="2169" y="2477"/>
                      <a:pt x="2322" y="2685"/>
                    </a:cubicBezTo>
                    <a:cubicBezTo>
                      <a:pt x="2416" y="2815"/>
                      <a:pt x="2558" y="2956"/>
                      <a:pt x="2703" y="2956"/>
                    </a:cubicBezTo>
                    <a:cubicBezTo>
                      <a:pt x="2735" y="2956"/>
                      <a:pt x="2767" y="2949"/>
                      <a:pt x="2799" y="2934"/>
                    </a:cubicBezTo>
                    <a:cubicBezTo>
                      <a:pt x="2923" y="2871"/>
                      <a:pt x="2954" y="2708"/>
                      <a:pt x="2950" y="2568"/>
                    </a:cubicBezTo>
                    <a:cubicBezTo>
                      <a:pt x="2943" y="2324"/>
                      <a:pt x="2875" y="2085"/>
                      <a:pt x="2754" y="1875"/>
                    </a:cubicBezTo>
                    <a:lnTo>
                      <a:pt x="2754" y="1875"/>
                    </a:lnTo>
                    <a:cubicBezTo>
                      <a:pt x="2774" y="1881"/>
                      <a:pt x="2794" y="1884"/>
                      <a:pt x="2813" y="1884"/>
                    </a:cubicBezTo>
                    <a:cubicBezTo>
                      <a:pt x="2941" y="1884"/>
                      <a:pt x="3060" y="1753"/>
                      <a:pt x="3071" y="1618"/>
                    </a:cubicBezTo>
                    <a:cubicBezTo>
                      <a:pt x="3086" y="1461"/>
                      <a:pt x="3002" y="1315"/>
                      <a:pt x="2916" y="1184"/>
                    </a:cubicBezTo>
                    <a:cubicBezTo>
                      <a:pt x="2689" y="838"/>
                      <a:pt x="2414" y="515"/>
                      <a:pt x="2065" y="290"/>
                    </a:cubicBezTo>
                    <a:cubicBezTo>
                      <a:pt x="1789" y="113"/>
                      <a:pt x="1462" y="1"/>
                      <a:pt x="11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8"/>
              <p:cNvSpPr/>
              <p:nvPr/>
            </p:nvSpPr>
            <p:spPr>
              <a:xfrm>
                <a:off x="529650" y="1847125"/>
                <a:ext cx="874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5" extrusionOk="0">
                    <a:moveTo>
                      <a:pt x="1077" y="1"/>
                    </a:moveTo>
                    <a:cubicBezTo>
                      <a:pt x="944" y="1"/>
                      <a:pt x="811" y="6"/>
                      <a:pt x="679" y="16"/>
                    </a:cubicBezTo>
                    <a:cubicBezTo>
                      <a:pt x="510" y="27"/>
                      <a:pt x="332" y="53"/>
                      <a:pt x="199" y="157"/>
                    </a:cubicBezTo>
                    <a:cubicBezTo>
                      <a:pt x="65" y="262"/>
                      <a:pt x="0" y="473"/>
                      <a:pt x="104" y="607"/>
                    </a:cubicBezTo>
                    <a:cubicBezTo>
                      <a:pt x="195" y="720"/>
                      <a:pt x="353" y="731"/>
                      <a:pt x="502" y="731"/>
                    </a:cubicBezTo>
                    <a:cubicBezTo>
                      <a:pt x="523" y="731"/>
                      <a:pt x="544" y="731"/>
                      <a:pt x="565" y="731"/>
                    </a:cubicBezTo>
                    <a:cubicBezTo>
                      <a:pt x="572" y="731"/>
                      <a:pt x="578" y="731"/>
                      <a:pt x="584" y="731"/>
                    </a:cubicBezTo>
                    <a:cubicBezTo>
                      <a:pt x="781" y="731"/>
                      <a:pt x="975" y="752"/>
                      <a:pt x="1168" y="794"/>
                    </a:cubicBezTo>
                    <a:cubicBezTo>
                      <a:pt x="1211" y="803"/>
                      <a:pt x="1264" y="824"/>
                      <a:pt x="1269" y="868"/>
                    </a:cubicBezTo>
                    <a:cubicBezTo>
                      <a:pt x="1273" y="898"/>
                      <a:pt x="1250" y="925"/>
                      <a:pt x="1228" y="946"/>
                    </a:cubicBezTo>
                    <a:cubicBezTo>
                      <a:pt x="1130" y="1036"/>
                      <a:pt x="990" y="1068"/>
                      <a:pt x="871" y="1127"/>
                    </a:cubicBezTo>
                    <a:cubicBezTo>
                      <a:pt x="750" y="1186"/>
                      <a:pt x="633" y="1300"/>
                      <a:pt x="650" y="1433"/>
                    </a:cubicBezTo>
                    <a:cubicBezTo>
                      <a:pt x="669" y="1561"/>
                      <a:pt x="802" y="1639"/>
                      <a:pt x="926" y="1675"/>
                    </a:cubicBezTo>
                    <a:cubicBezTo>
                      <a:pt x="1021" y="1702"/>
                      <a:pt x="1121" y="1716"/>
                      <a:pt x="1220" y="1716"/>
                    </a:cubicBezTo>
                    <a:cubicBezTo>
                      <a:pt x="1428" y="1716"/>
                      <a:pt x="1635" y="1657"/>
                      <a:pt x="1811" y="1545"/>
                    </a:cubicBezTo>
                    <a:lnTo>
                      <a:pt x="1811" y="1545"/>
                    </a:lnTo>
                    <a:cubicBezTo>
                      <a:pt x="1664" y="1697"/>
                      <a:pt x="1802" y="1976"/>
                      <a:pt x="2005" y="2035"/>
                    </a:cubicBezTo>
                    <a:cubicBezTo>
                      <a:pt x="2051" y="2049"/>
                      <a:pt x="2098" y="2055"/>
                      <a:pt x="2145" y="2055"/>
                    </a:cubicBezTo>
                    <a:cubicBezTo>
                      <a:pt x="2304" y="2055"/>
                      <a:pt x="2465" y="1988"/>
                      <a:pt x="2612" y="1920"/>
                    </a:cubicBezTo>
                    <a:cubicBezTo>
                      <a:pt x="2860" y="1805"/>
                      <a:pt x="3114" y="1675"/>
                      <a:pt x="3279" y="1459"/>
                    </a:cubicBezTo>
                    <a:cubicBezTo>
                      <a:pt x="3445" y="1242"/>
                      <a:pt x="3498" y="914"/>
                      <a:pt x="3331" y="700"/>
                    </a:cubicBezTo>
                    <a:cubicBezTo>
                      <a:pt x="3106" y="412"/>
                      <a:pt x="2624" y="457"/>
                      <a:pt x="2430" y="179"/>
                    </a:cubicBezTo>
                    <a:cubicBezTo>
                      <a:pt x="1989" y="60"/>
                      <a:pt x="1533" y="1"/>
                      <a:pt x="10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8"/>
              <p:cNvSpPr/>
              <p:nvPr/>
            </p:nvSpPr>
            <p:spPr>
              <a:xfrm>
                <a:off x="505925" y="2346250"/>
                <a:ext cx="1185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12" extrusionOk="0">
                    <a:moveTo>
                      <a:pt x="177" y="0"/>
                    </a:moveTo>
                    <a:cubicBezTo>
                      <a:pt x="110" y="0"/>
                      <a:pt x="44" y="42"/>
                      <a:pt x="25" y="113"/>
                    </a:cubicBezTo>
                    <a:cubicBezTo>
                      <a:pt x="14" y="154"/>
                      <a:pt x="9" y="198"/>
                      <a:pt x="5" y="241"/>
                    </a:cubicBezTo>
                    <a:cubicBezTo>
                      <a:pt x="1" y="283"/>
                      <a:pt x="11" y="327"/>
                      <a:pt x="19" y="369"/>
                    </a:cubicBezTo>
                    <a:cubicBezTo>
                      <a:pt x="30" y="417"/>
                      <a:pt x="51" y="464"/>
                      <a:pt x="86" y="500"/>
                    </a:cubicBezTo>
                    <a:cubicBezTo>
                      <a:pt x="89" y="502"/>
                      <a:pt x="91" y="502"/>
                      <a:pt x="93" y="505"/>
                    </a:cubicBezTo>
                    <a:cubicBezTo>
                      <a:pt x="120" y="592"/>
                      <a:pt x="158" y="676"/>
                      <a:pt x="213" y="752"/>
                    </a:cubicBezTo>
                    <a:cubicBezTo>
                      <a:pt x="238" y="789"/>
                      <a:pt x="272" y="811"/>
                      <a:pt x="315" y="811"/>
                    </a:cubicBezTo>
                    <a:cubicBezTo>
                      <a:pt x="321" y="811"/>
                      <a:pt x="327" y="811"/>
                      <a:pt x="334" y="810"/>
                    </a:cubicBezTo>
                    <a:cubicBezTo>
                      <a:pt x="381" y="803"/>
                      <a:pt x="419" y="771"/>
                      <a:pt x="435" y="724"/>
                    </a:cubicBezTo>
                    <a:cubicBezTo>
                      <a:pt x="472" y="613"/>
                      <a:pt x="473" y="484"/>
                      <a:pt x="450" y="368"/>
                    </a:cubicBezTo>
                    <a:cubicBezTo>
                      <a:pt x="437" y="310"/>
                      <a:pt x="416" y="252"/>
                      <a:pt x="387" y="199"/>
                    </a:cubicBezTo>
                    <a:cubicBezTo>
                      <a:pt x="374" y="176"/>
                      <a:pt x="360" y="156"/>
                      <a:pt x="347" y="133"/>
                    </a:cubicBezTo>
                    <a:cubicBezTo>
                      <a:pt x="331" y="100"/>
                      <a:pt x="311" y="69"/>
                      <a:pt x="285" y="45"/>
                    </a:cubicBezTo>
                    <a:cubicBezTo>
                      <a:pt x="255" y="14"/>
                      <a:pt x="216" y="0"/>
                      <a:pt x="1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8"/>
              <p:cNvSpPr/>
              <p:nvPr/>
            </p:nvSpPr>
            <p:spPr>
              <a:xfrm>
                <a:off x="524550" y="2320675"/>
                <a:ext cx="1267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781" extrusionOk="0">
                    <a:moveTo>
                      <a:pt x="223" y="1"/>
                    </a:moveTo>
                    <a:cubicBezTo>
                      <a:pt x="204" y="1"/>
                      <a:pt x="185" y="3"/>
                      <a:pt x="167" y="8"/>
                    </a:cubicBezTo>
                    <a:cubicBezTo>
                      <a:pt x="131" y="18"/>
                      <a:pt x="97" y="37"/>
                      <a:pt x="72" y="65"/>
                    </a:cubicBezTo>
                    <a:cubicBezTo>
                      <a:pt x="44" y="90"/>
                      <a:pt x="25" y="124"/>
                      <a:pt x="15" y="160"/>
                    </a:cubicBezTo>
                    <a:cubicBezTo>
                      <a:pt x="8" y="203"/>
                      <a:pt x="1" y="246"/>
                      <a:pt x="7" y="289"/>
                    </a:cubicBezTo>
                    <a:cubicBezTo>
                      <a:pt x="10" y="333"/>
                      <a:pt x="15" y="382"/>
                      <a:pt x="31" y="422"/>
                    </a:cubicBezTo>
                    <a:cubicBezTo>
                      <a:pt x="43" y="448"/>
                      <a:pt x="53" y="471"/>
                      <a:pt x="66" y="494"/>
                    </a:cubicBezTo>
                    <a:cubicBezTo>
                      <a:pt x="76" y="563"/>
                      <a:pt x="93" y="628"/>
                      <a:pt x="123" y="693"/>
                    </a:cubicBezTo>
                    <a:cubicBezTo>
                      <a:pt x="148" y="746"/>
                      <a:pt x="219" y="781"/>
                      <a:pt x="276" y="781"/>
                    </a:cubicBezTo>
                    <a:cubicBezTo>
                      <a:pt x="341" y="781"/>
                      <a:pt x="393" y="746"/>
                      <a:pt x="429" y="693"/>
                    </a:cubicBezTo>
                    <a:cubicBezTo>
                      <a:pt x="465" y="638"/>
                      <a:pt x="482" y="576"/>
                      <a:pt x="492" y="511"/>
                    </a:cubicBezTo>
                    <a:cubicBezTo>
                      <a:pt x="497" y="497"/>
                      <a:pt x="500" y="477"/>
                      <a:pt x="500" y="457"/>
                    </a:cubicBezTo>
                    <a:cubicBezTo>
                      <a:pt x="500" y="455"/>
                      <a:pt x="500" y="454"/>
                      <a:pt x="501" y="451"/>
                    </a:cubicBezTo>
                    <a:cubicBezTo>
                      <a:pt x="507" y="383"/>
                      <a:pt x="491" y="317"/>
                      <a:pt x="465" y="252"/>
                    </a:cubicBezTo>
                    <a:cubicBezTo>
                      <a:pt x="465" y="248"/>
                      <a:pt x="464" y="245"/>
                      <a:pt x="464" y="240"/>
                    </a:cubicBezTo>
                    <a:lnTo>
                      <a:pt x="464" y="239"/>
                    </a:lnTo>
                    <a:cubicBezTo>
                      <a:pt x="458" y="209"/>
                      <a:pt x="454" y="177"/>
                      <a:pt x="436" y="147"/>
                    </a:cubicBezTo>
                    <a:cubicBezTo>
                      <a:pt x="420" y="118"/>
                      <a:pt x="399" y="88"/>
                      <a:pt x="377" y="65"/>
                    </a:cubicBezTo>
                    <a:cubicBezTo>
                      <a:pt x="338" y="23"/>
                      <a:pt x="280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8"/>
              <p:cNvSpPr/>
              <p:nvPr/>
            </p:nvSpPr>
            <p:spPr>
              <a:xfrm>
                <a:off x="494750" y="2289925"/>
                <a:ext cx="1370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19" extrusionOk="0">
                    <a:moveTo>
                      <a:pt x="243" y="1"/>
                    </a:moveTo>
                    <a:cubicBezTo>
                      <a:pt x="210" y="1"/>
                      <a:pt x="178" y="10"/>
                      <a:pt x="149" y="25"/>
                    </a:cubicBezTo>
                    <a:cubicBezTo>
                      <a:pt x="93" y="51"/>
                      <a:pt x="41" y="97"/>
                      <a:pt x="30" y="159"/>
                    </a:cubicBezTo>
                    <a:cubicBezTo>
                      <a:pt x="1" y="297"/>
                      <a:pt x="11" y="441"/>
                      <a:pt x="79" y="568"/>
                    </a:cubicBezTo>
                    <a:cubicBezTo>
                      <a:pt x="108" y="618"/>
                      <a:pt x="144" y="666"/>
                      <a:pt x="184" y="708"/>
                    </a:cubicBezTo>
                    <a:cubicBezTo>
                      <a:pt x="207" y="734"/>
                      <a:pt x="236" y="758"/>
                      <a:pt x="266" y="774"/>
                    </a:cubicBezTo>
                    <a:cubicBezTo>
                      <a:pt x="295" y="789"/>
                      <a:pt x="328" y="803"/>
                      <a:pt x="358" y="813"/>
                    </a:cubicBezTo>
                    <a:cubicBezTo>
                      <a:pt x="369" y="817"/>
                      <a:pt x="381" y="818"/>
                      <a:pt x="392" y="818"/>
                    </a:cubicBezTo>
                    <a:cubicBezTo>
                      <a:pt x="435" y="818"/>
                      <a:pt x="480" y="795"/>
                      <a:pt x="505" y="763"/>
                    </a:cubicBezTo>
                    <a:cubicBezTo>
                      <a:pt x="540" y="719"/>
                      <a:pt x="547" y="656"/>
                      <a:pt x="517" y="607"/>
                    </a:cubicBezTo>
                    <a:cubicBezTo>
                      <a:pt x="504" y="585"/>
                      <a:pt x="494" y="562"/>
                      <a:pt x="482" y="539"/>
                    </a:cubicBezTo>
                    <a:lnTo>
                      <a:pt x="461" y="496"/>
                    </a:lnTo>
                    <a:cubicBezTo>
                      <a:pt x="448" y="461"/>
                      <a:pt x="438" y="425"/>
                      <a:pt x="432" y="388"/>
                    </a:cubicBezTo>
                    <a:lnTo>
                      <a:pt x="432" y="388"/>
                    </a:lnTo>
                    <a:cubicBezTo>
                      <a:pt x="432" y="389"/>
                      <a:pt x="432" y="391"/>
                      <a:pt x="432" y="392"/>
                    </a:cubicBezTo>
                    <a:lnTo>
                      <a:pt x="432" y="392"/>
                    </a:lnTo>
                    <a:cubicBezTo>
                      <a:pt x="432" y="388"/>
                      <a:pt x="431" y="384"/>
                      <a:pt x="430" y="381"/>
                    </a:cubicBezTo>
                    <a:cubicBezTo>
                      <a:pt x="425" y="337"/>
                      <a:pt x="425" y="291"/>
                      <a:pt x="430" y="248"/>
                    </a:cubicBezTo>
                    <a:cubicBezTo>
                      <a:pt x="430" y="245"/>
                      <a:pt x="430" y="244"/>
                      <a:pt x="432" y="241"/>
                    </a:cubicBezTo>
                    <a:cubicBezTo>
                      <a:pt x="439" y="186"/>
                      <a:pt x="423" y="133"/>
                      <a:pt x="393" y="89"/>
                    </a:cubicBezTo>
                    <a:cubicBezTo>
                      <a:pt x="367" y="49"/>
                      <a:pt x="329" y="15"/>
                      <a:pt x="286" y="6"/>
                    </a:cubicBezTo>
                    <a:cubicBezTo>
                      <a:pt x="272" y="2"/>
                      <a:pt x="258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8"/>
              <p:cNvSpPr/>
              <p:nvPr/>
            </p:nvSpPr>
            <p:spPr>
              <a:xfrm>
                <a:off x="1129275" y="2223600"/>
                <a:ext cx="125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77" extrusionOk="0">
                    <a:moveTo>
                      <a:pt x="253" y="0"/>
                    </a:moveTo>
                    <a:cubicBezTo>
                      <a:pt x="248" y="0"/>
                      <a:pt x="243" y="1"/>
                      <a:pt x="238" y="1"/>
                    </a:cubicBezTo>
                    <a:cubicBezTo>
                      <a:pt x="237" y="1"/>
                      <a:pt x="236" y="1"/>
                      <a:pt x="235" y="1"/>
                    </a:cubicBezTo>
                    <a:cubicBezTo>
                      <a:pt x="158" y="1"/>
                      <a:pt x="86" y="48"/>
                      <a:pt x="48" y="112"/>
                    </a:cubicBezTo>
                    <a:lnTo>
                      <a:pt x="37" y="129"/>
                    </a:lnTo>
                    <a:cubicBezTo>
                      <a:pt x="13" y="168"/>
                      <a:pt x="12" y="183"/>
                      <a:pt x="6" y="223"/>
                    </a:cubicBezTo>
                    <a:cubicBezTo>
                      <a:pt x="5" y="240"/>
                      <a:pt x="1" y="247"/>
                      <a:pt x="2" y="262"/>
                    </a:cubicBezTo>
                    <a:cubicBezTo>
                      <a:pt x="6" y="295"/>
                      <a:pt x="8" y="328"/>
                      <a:pt x="16" y="361"/>
                    </a:cubicBezTo>
                    <a:cubicBezTo>
                      <a:pt x="26" y="392"/>
                      <a:pt x="38" y="422"/>
                      <a:pt x="52" y="451"/>
                    </a:cubicBezTo>
                    <a:cubicBezTo>
                      <a:pt x="62" y="469"/>
                      <a:pt x="74" y="487"/>
                      <a:pt x="91" y="501"/>
                    </a:cubicBezTo>
                    <a:cubicBezTo>
                      <a:pt x="107" y="514"/>
                      <a:pt x="122" y="526"/>
                      <a:pt x="137" y="537"/>
                    </a:cubicBezTo>
                    <a:cubicBezTo>
                      <a:pt x="156" y="549"/>
                      <a:pt x="182" y="557"/>
                      <a:pt x="199" y="563"/>
                    </a:cubicBezTo>
                    <a:cubicBezTo>
                      <a:pt x="202" y="565"/>
                      <a:pt x="208" y="566"/>
                      <a:pt x="211" y="569"/>
                    </a:cubicBezTo>
                    <a:cubicBezTo>
                      <a:pt x="227" y="574"/>
                      <a:pt x="244" y="576"/>
                      <a:pt x="260" y="576"/>
                    </a:cubicBezTo>
                    <a:cubicBezTo>
                      <a:pt x="272" y="576"/>
                      <a:pt x="284" y="575"/>
                      <a:pt x="296" y="572"/>
                    </a:cubicBezTo>
                    <a:cubicBezTo>
                      <a:pt x="325" y="570"/>
                      <a:pt x="352" y="563"/>
                      <a:pt x="375" y="547"/>
                    </a:cubicBezTo>
                    <a:cubicBezTo>
                      <a:pt x="390" y="536"/>
                      <a:pt x="404" y="526"/>
                      <a:pt x="419" y="513"/>
                    </a:cubicBezTo>
                    <a:cubicBezTo>
                      <a:pt x="446" y="485"/>
                      <a:pt x="463" y="455"/>
                      <a:pt x="475" y="419"/>
                    </a:cubicBezTo>
                    <a:cubicBezTo>
                      <a:pt x="475" y="413"/>
                      <a:pt x="476" y="410"/>
                      <a:pt x="478" y="405"/>
                    </a:cubicBezTo>
                    <a:cubicBezTo>
                      <a:pt x="482" y="393"/>
                      <a:pt x="482" y="381"/>
                      <a:pt x="483" y="370"/>
                    </a:cubicBezTo>
                    <a:cubicBezTo>
                      <a:pt x="483" y="368"/>
                      <a:pt x="485" y="364"/>
                      <a:pt x="488" y="363"/>
                    </a:cubicBezTo>
                    <a:cubicBezTo>
                      <a:pt x="498" y="317"/>
                      <a:pt x="499" y="279"/>
                      <a:pt x="488" y="236"/>
                    </a:cubicBezTo>
                    <a:cubicBezTo>
                      <a:pt x="483" y="224"/>
                      <a:pt x="478" y="214"/>
                      <a:pt x="475" y="203"/>
                    </a:cubicBezTo>
                    <a:cubicBezTo>
                      <a:pt x="473" y="197"/>
                      <a:pt x="475" y="193"/>
                      <a:pt x="473" y="187"/>
                    </a:cubicBezTo>
                    <a:lnTo>
                      <a:pt x="468" y="175"/>
                    </a:lnTo>
                    <a:cubicBezTo>
                      <a:pt x="466" y="174"/>
                      <a:pt x="466" y="170"/>
                      <a:pt x="463" y="168"/>
                    </a:cubicBezTo>
                    <a:cubicBezTo>
                      <a:pt x="462" y="158"/>
                      <a:pt x="456" y="149"/>
                      <a:pt x="452" y="139"/>
                    </a:cubicBezTo>
                    <a:cubicBezTo>
                      <a:pt x="452" y="138"/>
                      <a:pt x="449" y="138"/>
                      <a:pt x="449" y="136"/>
                    </a:cubicBezTo>
                    <a:cubicBezTo>
                      <a:pt x="449" y="135"/>
                      <a:pt x="447" y="132"/>
                      <a:pt x="447" y="131"/>
                    </a:cubicBezTo>
                    <a:cubicBezTo>
                      <a:pt x="446" y="129"/>
                      <a:pt x="446" y="128"/>
                      <a:pt x="444" y="123"/>
                    </a:cubicBezTo>
                    <a:lnTo>
                      <a:pt x="444" y="123"/>
                    </a:lnTo>
                    <a:lnTo>
                      <a:pt x="449" y="134"/>
                    </a:lnTo>
                    <a:cubicBezTo>
                      <a:pt x="444" y="118"/>
                      <a:pt x="434" y="102"/>
                      <a:pt x="423" y="89"/>
                    </a:cubicBezTo>
                    <a:cubicBezTo>
                      <a:pt x="417" y="79"/>
                      <a:pt x="406" y="73"/>
                      <a:pt x="398" y="66"/>
                    </a:cubicBezTo>
                    <a:cubicBezTo>
                      <a:pt x="395" y="61"/>
                      <a:pt x="391" y="57"/>
                      <a:pt x="387" y="53"/>
                    </a:cubicBezTo>
                    <a:cubicBezTo>
                      <a:pt x="384" y="51"/>
                      <a:pt x="384" y="50"/>
                      <a:pt x="381" y="47"/>
                    </a:cubicBezTo>
                    <a:cubicBezTo>
                      <a:pt x="377" y="44"/>
                      <a:pt x="372" y="43"/>
                      <a:pt x="367" y="38"/>
                    </a:cubicBezTo>
                    <a:cubicBezTo>
                      <a:pt x="346" y="24"/>
                      <a:pt x="326" y="11"/>
                      <a:pt x="302" y="7"/>
                    </a:cubicBezTo>
                    <a:cubicBezTo>
                      <a:pt x="285" y="2"/>
                      <a:pt x="269" y="0"/>
                      <a:pt x="2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8"/>
              <p:cNvSpPr/>
              <p:nvPr/>
            </p:nvSpPr>
            <p:spPr>
              <a:xfrm>
                <a:off x="1171900" y="2195225"/>
                <a:ext cx="1265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705" extrusionOk="0">
                    <a:moveTo>
                      <a:pt x="254" y="0"/>
                    </a:moveTo>
                    <a:cubicBezTo>
                      <a:pt x="245" y="0"/>
                      <a:pt x="236" y="2"/>
                      <a:pt x="226" y="4"/>
                    </a:cubicBezTo>
                    <a:cubicBezTo>
                      <a:pt x="205" y="4"/>
                      <a:pt x="188" y="10"/>
                      <a:pt x="171" y="19"/>
                    </a:cubicBezTo>
                    <a:cubicBezTo>
                      <a:pt x="145" y="27"/>
                      <a:pt x="120" y="42"/>
                      <a:pt x="102" y="63"/>
                    </a:cubicBezTo>
                    <a:cubicBezTo>
                      <a:pt x="84" y="85"/>
                      <a:pt x="67" y="107"/>
                      <a:pt x="53" y="128"/>
                    </a:cubicBezTo>
                    <a:cubicBezTo>
                      <a:pt x="37" y="153"/>
                      <a:pt x="27" y="177"/>
                      <a:pt x="17" y="206"/>
                    </a:cubicBezTo>
                    <a:cubicBezTo>
                      <a:pt x="2" y="247"/>
                      <a:pt x="1" y="287"/>
                      <a:pt x="2" y="329"/>
                    </a:cubicBezTo>
                    <a:cubicBezTo>
                      <a:pt x="5" y="369"/>
                      <a:pt x="11" y="409"/>
                      <a:pt x="18" y="450"/>
                    </a:cubicBezTo>
                    <a:cubicBezTo>
                      <a:pt x="25" y="489"/>
                      <a:pt x="44" y="528"/>
                      <a:pt x="66" y="559"/>
                    </a:cubicBezTo>
                    <a:cubicBezTo>
                      <a:pt x="70" y="567"/>
                      <a:pt x="76" y="572"/>
                      <a:pt x="80" y="580"/>
                    </a:cubicBezTo>
                    <a:cubicBezTo>
                      <a:pt x="97" y="618"/>
                      <a:pt x="125" y="654"/>
                      <a:pt x="161" y="675"/>
                    </a:cubicBezTo>
                    <a:cubicBezTo>
                      <a:pt x="177" y="682"/>
                      <a:pt x="192" y="689"/>
                      <a:pt x="211" y="696"/>
                    </a:cubicBezTo>
                    <a:cubicBezTo>
                      <a:pt x="228" y="702"/>
                      <a:pt x="245" y="705"/>
                      <a:pt x="262" y="705"/>
                    </a:cubicBezTo>
                    <a:cubicBezTo>
                      <a:pt x="273" y="705"/>
                      <a:pt x="283" y="703"/>
                      <a:pt x="293" y="701"/>
                    </a:cubicBezTo>
                    <a:cubicBezTo>
                      <a:pt x="299" y="701"/>
                      <a:pt x="303" y="696"/>
                      <a:pt x="308" y="696"/>
                    </a:cubicBezTo>
                    <a:cubicBezTo>
                      <a:pt x="313" y="696"/>
                      <a:pt x="319" y="697"/>
                      <a:pt x="324" y="697"/>
                    </a:cubicBezTo>
                    <a:cubicBezTo>
                      <a:pt x="330" y="697"/>
                      <a:pt x="336" y="696"/>
                      <a:pt x="342" y="695"/>
                    </a:cubicBezTo>
                    <a:cubicBezTo>
                      <a:pt x="375" y="688"/>
                      <a:pt x="409" y="666"/>
                      <a:pt x="433" y="643"/>
                    </a:cubicBezTo>
                    <a:cubicBezTo>
                      <a:pt x="459" y="616"/>
                      <a:pt x="473" y="582"/>
                      <a:pt x="486" y="546"/>
                    </a:cubicBezTo>
                    <a:cubicBezTo>
                      <a:pt x="499" y="513"/>
                      <a:pt x="501" y="474"/>
                      <a:pt x="502" y="438"/>
                    </a:cubicBezTo>
                    <a:cubicBezTo>
                      <a:pt x="502" y="428"/>
                      <a:pt x="505" y="417"/>
                      <a:pt x="505" y="407"/>
                    </a:cubicBezTo>
                    <a:cubicBezTo>
                      <a:pt x="502" y="395"/>
                      <a:pt x="501" y="383"/>
                      <a:pt x="499" y="369"/>
                    </a:cubicBezTo>
                    <a:cubicBezTo>
                      <a:pt x="498" y="349"/>
                      <a:pt x="495" y="330"/>
                      <a:pt x="495" y="311"/>
                    </a:cubicBezTo>
                    <a:cubicBezTo>
                      <a:pt x="495" y="280"/>
                      <a:pt x="494" y="248"/>
                      <a:pt x="485" y="218"/>
                    </a:cubicBezTo>
                    <a:cubicBezTo>
                      <a:pt x="481" y="199"/>
                      <a:pt x="472" y="183"/>
                      <a:pt x="465" y="167"/>
                    </a:cubicBezTo>
                    <a:lnTo>
                      <a:pt x="465" y="163"/>
                    </a:lnTo>
                    <a:cubicBezTo>
                      <a:pt x="469" y="172"/>
                      <a:pt x="472" y="179"/>
                      <a:pt x="476" y="189"/>
                    </a:cubicBezTo>
                    <a:cubicBezTo>
                      <a:pt x="472" y="179"/>
                      <a:pt x="469" y="169"/>
                      <a:pt x="465" y="160"/>
                    </a:cubicBezTo>
                    <a:cubicBezTo>
                      <a:pt x="458" y="141"/>
                      <a:pt x="450" y="125"/>
                      <a:pt x="443" y="107"/>
                    </a:cubicBezTo>
                    <a:cubicBezTo>
                      <a:pt x="433" y="92"/>
                      <a:pt x="420" y="78"/>
                      <a:pt x="409" y="63"/>
                    </a:cubicBezTo>
                    <a:cubicBezTo>
                      <a:pt x="390" y="42"/>
                      <a:pt x="365" y="27"/>
                      <a:pt x="339" y="19"/>
                    </a:cubicBezTo>
                    <a:cubicBezTo>
                      <a:pt x="322" y="10"/>
                      <a:pt x="303" y="4"/>
                      <a:pt x="283" y="4"/>
                    </a:cubicBezTo>
                    <a:cubicBezTo>
                      <a:pt x="273" y="2"/>
                      <a:pt x="264" y="0"/>
                      <a:pt x="2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8"/>
              <p:cNvSpPr/>
              <p:nvPr/>
            </p:nvSpPr>
            <p:spPr>
              <a:xfrm>
                <a:off x="1144200" y="2178525"/>
                <a:ext cx="119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529" extrusionOk="0">
                    <a:moveTo>
                      <a:pt x="269" y="0"/>
                    </a:moveTo>
                    <a:cubicBezTo>
                      <a:pt x="265" y="0"/>
                      <a:pt x="262" y="1"/>
                      <a:pt x="258" y="1"/>
                    </a:cubicBezTo>
                    <a:cubicBezTo>
                      <a:pt x="218" y="1"/>
                      <a:pt x="182" y="11"/>
                      <a:pt x="147" y="30"/>
                    </a:cubicBezTo>
                    <a:cubicBezTo>
                      <a:pt x="144" y="31"/>
                      <a:pt x="143" y="32"/>
                      <a:pt x="139" y="32"/>
                    </a:cubicBezTo>
                    <a:cubicBezTo>
                      <a:pt x="137" y="34"/>
                      <a:pt x="136" y="34"/>
                      <a:pt x="136" y="37"/>
                    </a:cubicBezTo>
                    <a:cubicBezTo>
                      <a:pt x="121" y="47"/>
                      <a:pt x="103" y="60"/>
                      <a:pt x="88" y="73"/>
                    </a:cubicBezTo>
                    <a:cubicBezTo>
                      <a:pt x="87" y="74"/>
                      <a:pt x="85" y="76"/>
                      <a:pt x="82" y="80"/>
                    </a:cubicBezTo>
                    <a:cubicBezTo>
                      <a:pt x="71" y="94"/>
                      <a:pt x="59" y="110"/>
                      <a:pt x="49" y="125"/>
                    </a:cubicBezTo>
                    <a:cubicBezTo>
                      <a:pt x="46" y="126"/>
                      <a:pt x="46" y="128"/>
                      <a:pt x="45" y="128"/>
                    </a:cubicBezTo>
                    <a:cubicBezTo>
                      <a:pt x="43" y="130"/>
                      <a:pt x="42" y="133"/>
                      <a:pt x="39" y="138"/>
                    </a:cubicBezTo>
                    <a:cubicBezTo>
                      <a:pt x="31" y="155"/>
                      <a:pt x="22" y="175"/>
                      <a:pt x="15" y="195"/>
                    </a:cubicBezTo>
                    <a:cubicBezTo>
                      <a:pt x="9" y="210"/>
                      <a:pt x="9" y="226"/>
                      <a:pt x="6" y="241"/>
                    </a:cubicBezTo>
                    <a:cubicBezTo>
                      <a:pt x="3" y="256"/>
                      <a:pt x="0" y="272"/>
                      <a:pt x="2" y="286"/>
                    </a:cubicBezTo>
                    <a:cubicBezTo>
                      <a:pt x="3" y="308"/>
                      <a:pt x="7" y="328"/>
                      <a:pt x="9" y="350"/>
                    </a:cubicBezTo>
                    <a:lnTo>
                      <a:pt x="9" y="355"/>
                    </a:lnTo>
                    <a:cubicBezTo>
                      <a:pt x="10" y="358"/>
                      <a:pt x="28" y="400"/>
                      <a:pt x="29" y="404"/>
                    </a:cubicBezTo>
                    <a:cubicBezTo>
                      <a:pt x="29" y="404"/>
                      <a:pt x="29" y="406"/>
                      <a:pt x="31" y="406"/>
                    </a:cubicBezTo>
                    <a:cubicBezTo>
                      <a:pt x="35" y="412"/>
                      <a:pt x="36" y="416"/>
                      <a:pt x="39" y="422"/>
                    </a:cubicBezTo>
                    <a:cubicBezTo>
                      <a:pt x="51" y="436"/>
                      <a:pt x="61" y="452"/>
                      <a:pt x="74" y="466"/>
                    </a:cubicBezTo>
                    <a:cubicBezTo>
                      <a:pt x="79" y="472"/>
                      <a:pt x="95" y="484"/>
                      <a:pt x="94" y="484"/>
                    </a:cubicBezTo>
                    <a:cubicBezTo>
                      <a:pt x="94" y="484"/>
                      <a:pt x="94" y="484"/>
                      <a:pt x="94" y="484"/>
                    </a:cubicBezTo>
                    <a:lnTo>
                      <a:pt x="94" y="484"/>
                    </a:lnTo>
                    <a:cubicBezTo>
                      <a:pt x="101" y="488"/>
                      <a:pt x="107" y="492"/>
                      <a:pt x="113" y="498"/>
                    </a:cubicBezTo>
                    <a:cubicBezTo>
                      <a:pt x="127" y="505"/>
                      <a:pt x="144" y="510"/>
                      <a:pt x="159" y="517"/>
                    </a:cubicBezTo>
                    <a:cubicBezTo>
                      <a:pt x="160" y="517"/>
                      <a:pt x="160" y="517"/>
                      <a:pt x="162" y="520"/>
                    </a:cubicBezTo>
                    <a:cubicBezTo>
                      <a:pt x="163" y="520"/>
                      <a:pt x="167" y="521"/>
                      <a:pt x="169" y="521"/>
                    </a:cubicBezTo>
                    <a:cubicBezTo>
                      <a:pt x="186" y="524"/>
                      <a:pt x="203" y="527"/>
                      <a:pt x="218" y="528"/>
                    </a:cubicBezTo>
                    <a:lnTo>
                      <a:pt x="224" y="528"/>
                    </a:lnTo>
                    <a:cubicBezTo>
                      <a:pt x="231" y="528"/>
                      <a:pt x="240" y="527"/>
                      <a:pt x="247" y="524"/>
                    </a:cubicBezTo>
                    <a:cubicBezTo>
                      <a:pt x="261" y="524"/>
                      <a:pt x="276" y="521"/>
                      <a:pt x="290" y="514"/>
                    </a:cubicBezTo>
                    <a:cubicBezTo>
                      <a:pt x="297" y="511"/>
                      <a:pt x="303" y="508"/>
                      <a:pt x="310" y="505"/>
                    </a:cubicBezTo>
                    <a:cubicBezTo>
                      <a:pt x="329" y="494"/>
                      <a:pt x="346" y="479"/>
                      <a:pt x="356" y="462"/>
                    </a:cubicBezTo>
                    <a:cubicBezTo>
                      <a:pt x="361" y="456"/>
                      <a:pt x="365" y="450"/>
                      <a:pt x="369" y="443"/>
                    </a:cubicBezTo>
                    <a:cubicBezTo>
                      <a:pt x="369" y="443"/>
                      <a:pt x="385" y="404"/>
                      <a:pt x="387" y="401"/>
                    </a:cubicBezTo>
                    <a:cubicBezTo>
                      <a:pt x="387" y="400"/>
                      <a:pt x="387" y="397"/>
                      <a:pt x="389" y="394"/>
                    </a:cubicBezTo>
                    <a:cubicBezTo>
                      <a:pt x="389" y="391"/>
                      <a:pt x="391" y="387"/>
                      <a:pt x="392" y="386"/>
                    </a:cubicBezTo>
                    <a:lnTo>
                      <a:pt x="392" y="383"/>
                    </a:lnTo>
                    <a:cubicBezTo>
                      <a:pt x="397" y="378"/>
                      <a:pt x="401" y="377"/>
                      <a:pt x="405" y="371"/>
                    </a:cubicBezTo>
                    <a:lnTo>
                      <a:pt x="440" y="328"/>
                    </a:lnTo>
                    <a:cubicBezTo>
                      <a:pt x="459" y="293"/>
                      <a:pt x="469" y="257"/>
                      <a:pt x="469" y="218"/>
                    </a:cubicBezTo>
                    <a:cubicBezTo>
                      <a:pt x="476" y="188"/>
                      <a:pt x="470" y="161"/>
                      <a:pt x="456" y="133"/>
                    </a:cubicBezTo>
                    <a:cubicBezTo>
                      <a:pt x="447" y="107"/>
                      <a:pt x="433" y="83"/>
                      <a:pt x="411" y="64"/>
                    </a:cubicBezTo>
                    <a:cubicBezTo>
                      <a:pt x="391" y="42"/>
                      <a:pt x="368" y="28"/>
                      <a:pt x="340" y="18"/>
                    </a:cubicBezTo>
                    <a:cubicBezTo>
                      <a:pt x="318" y="5"/>
                      <a:pt x="294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8"/>
              <p:cNvSpPr/>
              <p:nvPr/>
            </p:nvSpPr>
            <p:spPr>
              <a:xfrm>
                <a:off x="733525" y="2104125"/>
                <a:ext cx="1215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687" extrusionOk="0">
                    <a:moveTo>
                      <a:pt x="252" y="1"/>
                    </a:moveTo>
                    <a:cubicBezTo>
                      <a:pt x="233" y="1"/>
                      <a:pt x="214" y="3"/>
                      <a:pt x="195" y="7"/>
                    </a:cubicBezTo>
                    <a:cubicBezTo>
                      <a:pt x="167" y="15"/>
                      <a:pt x="142" y="28"/>
                      <a:pt x="120" y="45"/>
                    </a:cubicBezTo>
                    <a:cubicBezTo>
                      <a:pt x="97" y="59"/>
                      <a:pt x="80" y="81"/>
                      <a:pt x="66" y="107"/>
                    </a:cubicBezTo>
                    <a:cubicBezTo>
                      <a:pt x="54" y="127"/>
                      <a:pt x="41" y="150"/>
                      <a:pt x="34" y="175"/>
                    </a:cubicBezTo>
                    <a:cubicBezTo>
                      <a:pt x="27" y="198"/>
                      <a:pt x="27" y="224"/>
                      <a:pt x="24" y="247"/>
                    </a:cubicBezTo>
                    <a:cubicBezTo>
                      <a:pt x="22" y="261"/>
                      <a:pt x="22" y="275"/>
                      <a:pt x="19" y="290"/>
                    </a:cubicBezTo>
                    <a:cubicBezTo>
                      <a:pt x="18" y="303"/>
                      <a:pt x="17" y="317"/>
                      <a:pt x="17" y="330"/>
                    </a:cubicBezTo>
                    <a:cubicBezTo>
                      <a:pt x="17" y="342"/>
                      <a:pt x="18" y="356"/>
                      <a:pt x="19" y="369"/>
                    </a:cubicBezTo>
                    <a:cubicBezTo>
                      <a:pt x="19" y="376"/>
                      <a:pt x="22" y="382"/>
                      <a:pt x="24" y="389"/>
                    </a:cubicBezTo>
                    <a:cubicBezTo>
                      <a:pt x="19" y="397"/>
                      <a:pt x="15" y="404"/>
                      <a:pt x="12" y="412"/>
                    </a:cubicBezTo>
                    <a:cubicBezTo>
                      <a:pt x="1" y="456"/>
                      <a:pt x="5" y="513"/>
                      <a:pt x="31" y="554"/>
                    </a:cubicBezTo>
                    <a:cubicBezTo>
                      <a:pt x="51" y="584"/>
                      <a:pt x="77" y="607"/>
                      <a:pt x="110" y="621"/>
                    </a:cubicBezTo>
                    <a:cubicBezTo>
                      <a:pt x="117" y="629"/>
                      <a:pt x="123" y="640"/>
                      <a:pt x="132" y="644"/>
                    </a:cubicBezTo>
                    <a:cubicBezTo>
                      <a:pt x="167" y="672"/>
                      <a:pt x="205" y="686"/>
                      <a:pt x="249" y="686"/>
                    </a:cubicBezTo>
                    <a:cubicBezTo>
                      <a:pt x="285" y="686"/>
                      <a:pt x="315" y="676"/>
                      <a:pt x="347" y="659"/>
                    </a:cubicBezTo>
                    <a:cubicBezTo>
                      <a:pt x="380" y="642"/>
                      <a:pt x="400" y="611"/>
                      <a:pt x="422" y="582"/>
                    </a:cubicBezTo>
                    <a:cubicBezTo>
                      <a:pt x="437" y="561"/>
                      <a:pt x="450" y="535"/>
                      <a:pt x="456" y="506"/>
                    </a:cubicBezTo>
                    <a:cubicBezTo>
                      <a:pt x="466" y="461"/>
                      <a:pt x="472" y="414"/>
                      <a:pt x="476" y="369"/>
                    </a:cubicBezTo>
                    <a:cubicBezTo>
                      <a:pt x="478" y="356"/>
                      <a:pt x="479" y="345"/>
                      <a:pt x="479" y="332"/>
                    </a:cubicBezTo>
                    <a:cubicBezTo>
                      <a:pt x="485" y="317"/>
                      <a:pt x="482" y="303"/>
                      <a:pt x="481" y="288"/>
                    </a:cubicBezTo>
                    <a:cubicBezTo>
                      <a:pt x="479" y="274"/>
                      <a:pt x="479" y="260"/>
                      <a:pt x="478" y="245"/>
                    </a:cubicBezTo>
                    <a:cubicBezTo>
                      <a:pt x="476" y="222"/>
                      <a:pt x="474" y="196"/>
                      <a:pt x="466" y="173"/>
                    </a:cubicBezTo>
                    <a:cubicBezTo>
                      <a:pt x="462" y="150"/>
                      <a:pt x="449" y="126"/>
                      <a:pt x="436" y="104"/>
                    </a:cubicBezTo>
                    <a:lnTo>
                      <a:pt x="433" y="108"/>
                    </a:lnTo>
                    <a:cubicBezTo>
                      <a:pt x="427" y="101"/>
                      <a:pt x="425" y="90"/>
                      <a:pt x="420" y="82"/>
                    </a:cubicBezTo>
                    <a:cubicBezTo>
                      <a:pt x="410" y="66"/>
                      <a:pt x="399" y="53"/>
                      <a:pt x="383" y="45"/>
                    </a:cubicBezTo>
                    <a:cubicBezTo>
                      <a:pt x="361" y="25"/>
                      <a:pt x="337" y="12"/>
                      <a:pt x="308" y="7"/>
                    </a:cubicBezTo>
                    <a:cubicBezTo>
                      <a:pt x="289" y="3"/>
                      <a:pt x="270" y="1"/>
                      <a:pt x="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8"/>
              <p:cNvSpPr/>
              <p:nvPr/>
            </p:nvSpPr>
            <p:spPr>
              <a:xfrm>
                <a:off x="755525" y="2133725"/>
                <a:ext cx="1280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512" h="646" extrusionOk="0">
                    <a:moveTo>
                      <a:pt x="263" y="1"/>
                    </a:moveTo>
                    <a:cubicBezTo>
                      <a:pt x="261" y="1"/>
                      <a:pt x="258" y="1"/>
                      <a:pt x="255" y="1"/>
                    </a:cubicBezTo>
                    <a:cubicBezTo>
                      <a:pt x="235" y="5"/>
                      <a:pt x="215" y="7"/>
                      <a:pt x="193" y="11"/>
                    </a:cubicBezTo>
                    <a:cubicBezTo>
                      <a:pt x="176" y="18"/>
                      <a:pt x="157" y="27"/>
                      <a:pt x="140" y="34"/>
                    </a:cubicBezTo>
                    <a:cubicBezTo>
                      <a:pt x="112" y="49"/>
                      <a:pt x="91" y="69"/>
                      <a:pt x="75" y="93"/>
                    </a:cubicBezTo>
                    <a:cubicBezTo>
                      <a:pt x="69" y="99"/>
                      <a:pt x="68" y="108"/>
                      <a:pt x="65" y="115"/>
                    </a:cubicBezTo>
                    <a:cubicBezTo>
                      <a:pt x="43" y="142"/>
                      <a:pt x="19" y="178"/>
                      <a:pt x="14" y="209"/>
                    </a:cubicBezTo>
                    <a:cubicBezTo>
                      <a:pt x="12" y="216"/>
                      <a:pt x="12" y="223"/>
                      <a:pt x="10" y="229"/>
                    </a:cubicBezTo>
                    <a:cubicBezTo>
                      <a:pt x="4" y="265"/>
                      <a:pt x="0" y="286"/>
                      <a:pt x="1" y="318"/>
                    </a:cubicBezTo>
                    <a:lnTo>
                      <a:pt x="1" y="343"/>
                    </a:lnTo>
                    <a:cubicBezTo>
                      <a:pt x="3" y="379"/>
                      <a:pt x="10" y="415"/>
                      <a:pt x="19" y="451"/>
                    </a:cubicBezTo>
                    <a:cubicBezTo>
                      <a:pt x="30" y="495"/>
                      <a:pt x="55" y="534"/>
                      <a:pt x="87" y="569"/>
                    </a:cubicBezTo>
                    <a:cubicBezTo>
                      <a:pt x="102" y="588"/>
                      <a:pt x="123" y="599"/>
                      <a:pt x="141" y="614"/>
                    </a:cubicBezTo>
                    <a:cubicBezTo>
                      <a:pt x="176" y="634"/>
                      <a:pt x="213" y="645"/>
                      <a:pt x="254" y="645"/>
                    </a:cubicBezTo>
                    <a:cubicBezTo>
                      <a:pt x="293" y="645"/>
                      <a:pt x="332" y="634"/>
                      <a:pt x="365" y="614"/>
                    </a:cubicBezTo>
                    <a:cubicBezTo>
                      <a:pt x="385" y="599"/>
                      <a:pt x="405" y="585"/>
                      <a:pt x="421" y="569"/>
                    </a:cubicBezTo>
                    <a:lnTo>
                      <a:pt x="422" y="567"/>
                    </a:lnTo>
                    <a:cubicBezTo>
                      <a:pt x="445" y="546"/>
                      <a:pt x="463" y="520"/>
                      <a:pt x="473" y="490"/>
                    </a:cubicBezTo>
                    <a:cubicBezTo>
                      <a:pt x="479" y="477"/>
                      <a:pt x="484" y="467"/>
                      <a:pt x="487" y="454"/>
                    </a:cubicBezTo>
                    <a:cubicBezTo>
                      <a:pt x="499" y="418"/>
                      <a:pt x="506" y="380"/>
                      <a:pt x="506" y="344"/>
                    </a:cubicBezTo>
                    <a:lnTo>
                      <a:pt x="506" y="321"/>
                    </a:lnTo>
                    <a:cubicBezTo>
                      <a:pt x="512" y="297"/>
                      <a:pt x="509" y="282"/>
                      <a:pt x="506" y="260"/>
                    </a:cubicBezTo>
                    <a:cubicBezTo>
                      <a:pt x="505" y="243"/>
                      <a:pt x="500" y="224"/>
                      <a:pt x="499" y="207"/>
                    </a:cubicBezTo>
                    <a:cubicBezTo>
                      <a:pt x="494" y="184"/>
                      <a:pt x="479" y="157"/>
                      <a:pt x="461" y="129"/>
                    </a:cubicBezTo>
                    <a:cubicBezTo>
                      <a:pt x="458" y="124"/>
                      <a:pt x="457" y="119"/>
                      <a:pt x="454" y="115"/>
                    </a:cubicBezTo>
                    <a:cubicBezTo>
                      <a:pt x="440" y="87"/>
                      <a:pt x="419" y="66"/>
                      <a:pt x="394" y="50"/>
                    </a:cubicBezTo>
                    <a:cubicBezTo>
                      <a:pt x="379" y="36"/>
                      <a:pt x="363" y="27"/>
                      <a:pt x="343" y="21"/>
                    </a:cubicBezTo>
                    <a:cubicBezTo>
                      <a:pt x="319" y="8"/>
                      <a:pt x="293" y="1"/>
                      <a:pt x="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8"/>
              <p:cNvSpPr/>
              <p:nvPr/>
            </p:nvSpPr>
            <p:spPr>
              <a:xfrm>
                <a:off x="735625" y="21463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4"/>
                    </a:moveTo>
                    <a:cubicBezTo>
                      <a:pt x="2" y="4"/>
                      <a:pt x="2" y="0"/>
                      <a:pt x="0" y="0"/>
                    </a:cubicBezTo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8"/>
              <p:cNvSpPr/>
              <p:nvPr/>
            </p:nvSpPr>
            <p:spPr>
              <a:xfrm>
                <a:off x="720775" y="2149925"/>
                <a:ext cx="161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736" extrusionOk="0">
                    <a:moveTo>
                      <a:pt x="330" y="0"/>
                    </a:moveTo>
                    <a:cubicBezTo>
                      <a:pt x="327" y="0"/>
                      <a:pt x="324" y="0"/>
                      <a:pt x="320" y="0"/>
                    </a:cubicBezTo>
                    <a:cubicBezTo>
                      <a:pt x="292" y="5"/>
                      <a:pt x="263" y="7"/>
                      <a:pt x="235" y="12"/>
                    </a:cubicBezTo>
                    <a:cubicBezTo>
                      <a:pt x="182" y="26"/>
                      <a:pt x="135" y="55"/>
                      <a:pt x="94" y="94"/>
                    </a:cubicBezTo>
                    <a:cubicBezTo>
                      <a:pt x="77" y="116"/>
                      <a:pt x="60" y="137"/>
                      <a:pt x="44" y="159"/>
                    </a:cubicBezTo>
                    <a:cubicBezTo>
                      <a:pt x="15" y="209"/>
                      <a:pt x="0" y="264"/>
                      <a:pt x="0" y="322"/>
                    </a:cubicBezTo>
                    <a:cubicBezTo>
                      <a:pt x="0" y="340"/>
                      <a:pt x="0" y="361"/>
                      <a:pt x="2" y="381"/>
                    </a:cubicBezTo>
                    <a:lnTo>
                      <a:pt x="2" y="410"/>
                    </a:lnTo>
                    <a:lnTo>
                      <a:pt x="2" y="411"/>
                    </a:lnTo>
                    <a:cubicBezTo>
                      <a:pt x="0" y="454"/>
                      <a:pt x="9" y="496"/>
                      <a:pt x="29" y="534"/>
                    </a:cubicBezTo>
                    <a:cubicBezTo>
                      <a:pt x="32" y="548"/>
                      <a:pt x="38" y="562"/>
                      <a:pt x="47" y="574"/>
                    </a:cubicBezTo>
                    <a:lnTo>
                      <a:pt x="97" y="639"/>
                    </a:lnTo>
                    <a:cubicBezTo>
                      <a:pt x="101" y="640"/>
                      <a:pt x="103" y="643"/>
                      <a:pt x="106" y="646"/>
                    </a:cubicBezTo>
                    <a:cubicBezTo>
                      <a:pt x="133" y="676"/>
                      <a:pt x="168" y="696"/>
                      <a:pt x="205" y="708"/>
                    </a:cubicBezTo>
                    <a:cubicBezTo>
                      <a:pt x="239" y="727"/>
                      <a:pt x="276" y="735"/>
                      <a:pt x="313" y="735"/>
                    </a:cubicBezTo>
                    <a:cubicBezTo>
                      <a:pt x="316" y="735"/>
                      <a:pt x="319" y="735"/>
                      <a:pt x="322" y="735"/>
                    </a:cubicBezTo>
                    <a:lnTo>
                      <a:pt x="404" y="725"/>
                    </a:lnTo>
                    <a:cubicBezTo>
                      <a:pt x="456" y="711"/>
                      <a:pt x="501" y="683"/>
                      <a:pt x="538" y="646"/>
                    </a:cubicBezTo>
                    <a:lnTo>
                      <a:pt x="545" y="639"/>
                    </a:lnTo>
                    <a:cubicBezTo>
                      <a:pt x="566" y="619"/>
                      <a:pt x="584" y="596"/>
                      <a:pt x="599" y="571"/>
                    </a:cubicBezTo>
                    <a:cubicBezTo>
                      <a:pt x="622" y="535"/>
                      <a:pt x="635" y="496"/>
                      <a:pt x="636" y="453"/>
                    </a:cubicBezTo>
                    <a:cubicBezTo>
                      <a:pt x="639" y="438"/>
                      <a:pt x="642" y="423"/>
                      <a:pt x="642" y="408"/>
                    </a:cubicBezTo>
                    <a:lnTo>
                      <a:pt x="642" y="379"/>
                    </a:lnTo>
                    <a:cubicBezTo>
                      <a:pt x="642" y="359"/>
                      <a:pt x="642" y="339"/>
                      <a:pt x="643" y="319"/>
                    </a:cubicBezTo>
                    <a:cubicBezTo>
                      <a:pt x="645" y="276"/>
                      <a:pt x="635" y="235"/>
                      <a:pt x="615" y="196"/>
                    </a:cubicBezTo>
                    <a:cubicBezTo>
                      <a:pt x="602" y="157"/>
                      <a:pt x="580" y="123"/>
                      <a:pt x="548" y="94"/>
                    </a:cubicBezTo>
                    <a:cubicBezTo>
                      <a:pt x="519" y="64"/>
                      <a:pt x="485" y="41"/>
                      <a:pt x="444" y="28"/>
                    </a:cubicBezTo>
                    <a:cubicBezTo>
                      <a:pt x="410" y="9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8"/>
              <p:cNvSpPr/>
              <p:nvPr/>
            </p:nvSpPr>
            <p:spPr>
              <a:xfrm>
                <a:off x="1013775" y="2442050"/>
                <a:ext cx="140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69" extrusionOk="0">
                    <a:moveTo>
                      <a:pt x="283" y="1"/>
                    </a:moveTo>
                    <a:cubicBezTo>
                      <a:pt x="262" y="5"/>
                      <a:pt x="240" y="7"/>
                      <a:pt x="218" y="11"/>
                    </a:cubicBezTo>
                    <a:cubicBezTo>
                      <a:pt x="178" y="21"/>
                      <a:pt x="142" y="43"/>
                      <a:pt x="110" y="73"/>
                    </a:cubicBezTo>
                    <a:lnTo>
                      <a:pt x="73" y="122"/>
                    </a:lnTo>
                    <a:cubicBezTo>
                      <a:pt x="67" y="131"/>
                      <a:pt x="66" y="141"/>
                      <a:pt x="63" y="149"/>
                    </a:cubicBezTo>
                    <a:cubicBezTo>
                      <a:pt x="43" y="177"/>
                      <a:pt x="28" y="203"/>
                      <a:pt x="19" y="236"/>
                    </a:cubicBezTo>
                    <a:cubicBezTo>
                      <a:pt x="9" y="267"/>
                      <a:pt x="1" y="302"/>
                      <a:pt x="2" y="337"/>
                    </a:cubicBezTo>
                    <a:cubicBezTo>
                      <a:pt x="2" y="347"/>
                      <a:pt x="5" y="357"/>
                      <a:pt x="6" y="367"/>
                    </a:cubicBezTo>
                    <a:cubicBezTo>
                      <a:pt x="6" y="373"/>
                      <a:pt x="8" y="376"/>
                      <a:pt x="8" y="381"/>
                    </a:cubicBezTo>
                    <a:cubicBezTo>
                      <a:pt x="15" y="443"/>
                      <a:pt x="15" y="472"/>
                      <a:pt x="45" y="525"/>
                    </a:cubicBezTo>
                    <a:cubicBezTo>
                      <a:pt x="60" y="551"/>
                      <a:pt x="81" y="573"/>
                      <a:pt x="102" y="595"/>
                    </a:cubicBezTo>
                    <a:cubicBezTo>
                      <a:pt x="125" y="619"/>
                      <a:pt x="152" y="636"/>
                      <a:pt x="182" y="647"/>
                    </a:cubicBezTo>
                    <a:cubicBezTo>
                      <a:pt x="211" y="661"/>
                      <a:pt x="239" y="668"/>
                      <a:pt x="271" y="668"/>
                    </a:cubicBezTo>
                    <a:cubicBezTo>
                      <a:pt x="274" y="668"/>
                      <a:pt x="277" y="668"/>
                      <a:pt x="280" y="668"/>
                    </a:cubicBezTo>
                    <a:cubicBezTo>
                      <a:pt x="302" y="664"/>
                      <a:pt x="325" y="662"/>
                      <a:pt x="347" y="660"/>
                    </a:cubicBezTo>
                    <a:cubicBezTo>
                      <a:pt x="390" y="647"/>
                      <a:pt x="426" y="625"/>
                      <a:pt x="456" y="595"/>
                    </a:cubicBezTo>
                    <a:cubicBezTo>
                      <a:pt x="478" y="573"/>
                      <a:pt x="497" y="554"/>
                      <a:pt x="514" y="525"/>
                    </a:cubicBezTo>
                    <a:cubicBezTo>
                      <a:pt x="534" y="491"/>
                      <a:pt x="541" y="469"/>
                      <a:pt x="547" y="436"/>
                    </a:cubicBezTo>
                    <a:cubicBezTo>
                      <a:pt x="553" y="403"/>
                      <a:pt x="561" y="367"/>
                      <a:pt x="561" y="337"/>
                    </a:cubicBezTo>
                    <a:cubicBezTo>
                      <a:pt x="563" y="302"/>
                      <a:pt x="554" y="269"/>
                      <a:pt x="547" y="236"/>
                    </a:cubicBezTo>
                    <a:cubicBezTo>
                      <a:pt x="540" y="207"/>
                      <a:pt x="525" y="182"/>
                      <a:pt x="510" y="158"/>
                    </a:cubicBezTo>
                    <a:cubicBezTo>
                      <a:pt x="507" y="156"/>
                      <a:pt x="507" y="152"/>
                      <a:pt x="505" y="151"/>
                    </a:cubicBezTo>
                    <a:cubicBezTo>
                      <a:pt x="497" y="120"/>
                      <a:pt x="478" y="96"/>
                      <a:pt x="455" y="73"/>
                    </a:cubicBezTo>
                    <a:cubicBezTo>
                      <a:pt x="433" y="50"/>
                      <a:pt x="406" y="34"/>
                      <a:pt x="377" y="22"/>
                    </a:cubicBezTo>
                    <a:cubicBezTo>
                      <a:pt x="348" y="8"/>
                      <a:pt x="318" y="1"/>
                      <a:pt x="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8"/>
              <p:cNvSpPr/>
              <p:nvPr/>
            </p:nvSpPr>
            <p:spPr>
              <a:xfrm>
                <a:off x="1033025" y="2412875"/>
                <a:ext cx="162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61" extrusionOk="0">
                    <a:moveTo>
                      <a:pt x="326" y="0"/>
                    </a:moveTo>
                    <a:cubicBezTo>
                      <a:pt x="269" y="0"/>
                      <a:pt x="217" y="15"/>
                      <a:pt x="168" y="43"/>
                    </a:cubicBezTo>
                    <a:cubicBezTo>
                      <a:pt x="122" y="72"/>
                      <a:pt x="83" y="108"/>
                      <a:pt x="54" y="157"/>
                    </a:cubicBezTo>
                    <a:cubicBezTo>
                      <a:pt x="52" y="162"/>
                      <a:pt x="51" y="163"/>
                      <a:pt x="49" y="166"/>
                    </a:cubicBezTo>
                    <a:cubicBezTo>
                      <a:pt x="49" y="169"/>
                      <a:pt x="47" y="170"/>
                      <a:pt x="47" y="170"/>
                    </a:cubicBezTo>
                    <a:cubicBezTo>
                      <a:pt x="39" y="183"/>
                      <a:pt x="36" y="195"/>
                      <a:pt x="29" y="212"/>
                    </a:cubicBezTo>
                    <a:cubicBezTo>
                      <a:pt x="15" y="237"/>
                      <a:pt x="8" y="264"/>
                      <a:pt x="8" y="293"/>
                    </a:cubicBezTo>
                    <a:cubicBezTo>
                      <a:pt x="6" y="307"/>
                      <a:pt x="3" y="322"/>
                      <a:pt x="2" y="338"/>
                    </a:cubicBezTo>
                    <a:cubicBezTo>
                      <a:pt x="0" y="382"/>
                      <a:pt x="9" y="424"/>
                      <a:pt x="29" y="462"/>
                    </a:cubicBezTo>
                    <a:cubicBezTo>
                      <a:pt x="42" y="502"/>
                      <a:pt x="65" y="538"/>
                      <a:pt x="96" y="567"/>
                    </a:cubicBezTo>
                    <a:cubicBezTo>
                      <a:pt x="124" y="600"/>
                      <a:pt x="160" y="622"/>
                      <a:pt x="201" y="633"/>
                    </a:cubicBezTo>
                    <a:cubicBezTo>
                      <a:pt x="236" y="652"/>
                      <a:pt x="274" y="661"/>
                      <a:pt x="315" y="661"/>
                    </a:cubicBezTo>
                    <a:cubicBezTo>
                      <a:pt x="318" y="661"/>
                      <a:pt x="322" y="661"/>
                      <a:pt x="325" y="660"/>
                    </a:cubicBezTo>
                    <a:lnTo>
                      <a:pt x="411" y="650"/>
                    </a:lnTo>
                    <a:cubicBezTo>
                      <a:pt x="465" y="633"/>
                      <a:pt x="514" y="606"/>
                      <a:pt x="554" y="567"/>
                    </a:cubicBezTo>
                    <a:cubicBezTo>
                      <a:pt x="570" y="545"/>
                      <a:pt x="587" y="523"/>
                      <a:pt x="604" y="502"/>
                    </a:cubicBezTo>
                    <a:cubicBezTo>
                      <a:pt x="636" y="451"/>
                      <a:pt x="651" y="398"/>
                      <a:pt x="651" y="338"/>
                    </a:cubicBezTo>
                    <a:lnTo>
                      <a:pt x="640" y="251"/>
                    </a:lnTo>
                    <a:cubicBezTo>
                      <a:pt x="633" y="222"/>
                      <a:pt x="620" y="198"/>
                      <a:pt x="606" y="172"/>
                    </a:cubicBezTo>
                    <a:cubicBezTo>
                      <a:pt x="606" y="170"/>
                      <a:pt x="604" y="169"/>
                      <a:pt x="604" y="166"/>
                    </a:cubicBezTo>
                    <a:cubicBezTo>
                      <a:pt x="602" y="163"/>
                      <a:pt x="600" y="162"/>
                      <a:pt x="599" y="157"/>
                    </a:cubicBezTo>
                    <a:cubicBezTo>
                      <a:pt x="570" y="111"/>
                      <a:pt x="534" y="74"/>
                      <a:pt x="485" y="43"/>
                    </a:cubicBezTo>
                    <a:cubicBezTo>
                      <a:pt x="436" y="15"/>
                      <a:pt x="382" y="0"/>
                      <a:pt x="3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8"/>
              <p:cNvSpPr/>
              <p:nvPr/>
            </p:nvSpPr>
            <p:spPr>
              <a:xfrm>
                <a:off x="1021625" y="2373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491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8"/>
              <p:cNvSpPr/>
              <p:nvPr/>
            </p:nvSpPr>
            <p:spPr>
              <a:xfrm>
                <a:off x="1005425" y="2365550"/>
                <a:ext cx="166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30" extrusionOk="0">
                    <a:moveTo>
                      <a:pt x="258" y="1"/>
                    </a:moveTo>
                    <a:cubicBezTo>
                      <a:pt x="189" y="1"/>
                      <a:pt x="117" y="29"/>
                      <a:pt x="72" y="81"/>
                    </a:cubicBezTo>
                    <a:cubicBezTo>
                      <a:pt x="46" y="112"/>
                      <a:pt x="25" y="140"/>
                      <a:pt x="15" y="179"/>
                    </a:cubicBezTo>
                    <a:cubicBezTo>
                      <a:pt x="5" y="213"/>
                      <a:pt x="5" y="251"/>
                      <a:pt x="12" y="285"/>
                    </a:cubicBezTo>
                    <a:cubicBezTo>
                      <a:pt x="10" y="289"/>
                      <a:pt x="9" y="292"/>
                      <a:pt x="9" y="298"/>
                    </a:cubicBezTo>
                    <a:lnTo>
                      <a:pt x="0" y="370"/>
                    </a:lnTo>
                    <a:cubicBezTo>
                      <a:pt x="0" y="419"/>
                      <a:pt x="12" y="465"/>
                      <a:pt x="38" y="507"/>
                    </a:cubicBezTo>
                    <a:cubicBezTo>
                      <a:pt x="68" y="570"/>
                      <a:pt x="98" y="633"/>
                      <a:pt x="127" y="695"/>
                    </a:cubicBezTo>
                    <a:cubicBezTo>
                      <a:pt x="152" y="736"/>
                      <a:pt x="183" y="768"/>
                      <a:pt x="225" y="793"/>
                    </a:cubicBezTo>
                    <a:cubicBezTo>
                      <a:pt x="267" y="818"/>
                      <a:pt x="312" y="829"/>
                      <a:pt x="361" y="829"/>
                    </a:cubicBezTo>
                    <a:cubicBezTo>
                      <a:pt x="408" y="829"/>
                      <a:pt x="454" y="817"/>
                      <a:pt x="495" y="793"/>
                    </a:cubicBezTo>
                    <a:cubicBezTo>
                      <a:pt x="535" y="769"/>
                      <a:pt x="567" y="737"/>
                      <a:pt x="593" y="695"/>
                    </a:cubicBezTo>
                    <a:cubicBezTo>
                      <a:pt x="609" y="677"/>
                      <a:pt x="616" y="652"/>
                      <a:pt x="627" y="629"/>
                    </a:cubicBezTo>
                    <a:cubicBezTo>
                      <a:pt x="636" y="606"/>
                      <a:pt x="646" y="584"/>
                      <a:pt x="652" y="559"/>
                    </a:cubicBezTo>
                    <a:cubicBezTo>
                      <a:pt x="658" y="525"/>
                      <a:pt x="665" y="486"/>
                      <a:pt x="665" y="450"/>
                    </a:cubicBezTo>
                    <a:cubicBezTo>
                      <a:pt x="663" y="411"/>
                      <a:pt x="656" y="374"/>
                      <a:pt x="649" y="338"/>
                    </a:cubicBezTo>
                    <a:cubicBezTo>
                      <a:pt x="646" y="324"/>
                      <a:pt x="643" y="306"/>
                      <a:pt x="639" y="292"/>
                    </a:cubicBezTo>
                    <a:cubicBezTo>
                      <a:pt x="635" y="275"/>
                      <a:pt x="624" y="256"/>
                      <a:pt x="617" y="239"/>
                    </a:cubicBezTo>
                    <a:cubicBezTo>
                      <a:pt x="610" y="220"/>
                      <a:pt x="603" y="202"/>
                      <a:pt x="594" y="187"/>
                    </a:cubicBezTo>
                    <a:cubicBezTo>
                      <a:pt x="567" y="133"/>
                      <a:pt x="512" y="94"/>
                      <a:pt x="466" y="61"/>
                    </a:cubicBezTo>
                    <a:cubicBezTo>
                      <a:pt x="444" y="45"/>
                      <a:pt x="423" y="37"/>
                      <a:pt x="398" y="28"/>
                    </a:cubicBezTo>
                    <a:cubicBezTo>
                      <a:pt x="378" y="18"/>
                      <a:pt x="365" y="12"/>
                      <a:pt x="346" y="11"/>
                    </a:cubicBezTo>
                    <a:cubicBezTo>
                      <a:pt x="319" y="8"/>
                      <a:pt x="290" y="2"/>
                      <a:pt x="263" y="1"/>
                    </a:cubicBezTo>
                    <a:cubicBezTo>
                      <a:pt x="261" y="1"/>
                      <a:pt x="259" y="1"/>
                      <a:pt x="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8"/>
              <p:cNvSpPr/>
              <p:nvPr/>
            </p:nvSpPr>
            <p:spPr>
              <a:xfrm>
                <a:off x="1021625" y="2374000"/>
                <a:ext cx="2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70" extrusionOk="0">
                    <a:moveTo>
                      <a:pt x="1" y="0"/>
                    </a:moveTo>
                    <a:cubicBezTo>
                      <a:pt x="4" y="23"/>
                      <a:pt x="8" y="48"/>
                      <a:pt x="10" y="69"/>
                    </a:cubicBezTo>
                    <a:cubicBezTo>
                      <a:pt x="8" y="46"/>
                      <a:pt x="4" y="23"/>
                      <a:pt x="1" y="0"/>
                    </a:cubicBezTo>
                    <a:close/>
                  </a:path>
                </a:pathLst>
              </a:custGeom>
              <a:solidFill>
                <a:srgbClr val="9491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8"/>
              <p:cNvSpPr/>
              <p:nvPr/>
            </p:nvSpPr>
            <p:spPr>
              <a:xfrm>
                <a:off x="1066800" y="22278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>
                <a:off x="710350" y="2416275"/>
                <a:ext cx="17150" cy="219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360" y="0"/>
                    </a:moveTo>
                    <a:cubicBezTo>
                      <a:pt x="345" y="0"/>
                      <a:pt x="331" y="2"/>
                      <a:pt x="317" y="6"/>
                    </a:cubicBezTo>
                    <a:cubicBezTo>
                      <a:pt x="273" y="7"/>
                      <a:pt x="232" y="20"/>
                      <a:pt x="195" y="43"/>
                    </a:cubicBezTo>
                    <a:cubicBezTo>
                      <a:pt x="174" y="60"/>
                      <a:pt x="152" y="78"/>
                      <a:pt x="129" y="93"/>
                    </a:cubicBezTo>
                    <a:cubicBezTo>
                      <a:pt x="89" y="135"/>
                      <a:pt x="60" y="183"/>
                      <a:pt x="44" y="238"/>
                    </a:cubicBezTo>
                    <a:cubicBezTo>
                      <a:pt x="40" y="249"/>
                      <a:pt x="36" y="262"/>
                      <a:pt x="31" y="272"/>
                    </a:cubicBezTo>
                    <a:cubicBezTo>
                      <a:pt x="17" y="314"/>
                      <a:pt x="15" y="331"/>
                      <a:pt x="10" y="389"/>
                    </a:cubicBezTo>
                    <a:cubicBezTo>
                      <a:pt x="8" y="413"/>
                      <a:pt x="7" y="435"/>
                      <a:pt x="4" y="458"/>
                    </a:cubicBezTo>
                    <a:cubicBezTo>
                      <a:pt x="2" y="481"/>
                      <a:pt x="1" y="503"/>
                      <a:pt x="2" y="526"/>
                    </a:cubicBezTo>
                    <a:cubicBezTo>
                      <a:pt x="2" y="532"/>
                      <a:pt x="2" y="537"/>
                      <a:pt x="4" y="543"/>
                    </a:cubicBezTo>
                    <a:lnTo>
                      <a:pt x="4" y="552"/>
                    </a:lnTo>
                    <a:cubicBezTo>
                      <a:pt x="8" y="579"/>
                      <a:pt x="11" y="608"/>
                      <a:pt x="15" y="634"/>
                    </a:cubicBezTo>
                    <a:cubicBezTo>
                      <a:pt x="18" y="648"/>
                      <a:pt x="24" y="663"/>
                      <a:pt x="31" y="677"/>
                    </a:cubicBezTo>
                    <a:cubicBezTo>
                      <a:pt x="36" y="692"/>
                      <a:pt x="40" y="706"/>
                      <a:pt x="50" y="719"/>
                    </a:cubicBezTo>
                    <a:cubicBezTo>
                      <a:pt x="53" y="723"/>
                      <a:pt x="54" y="728"/>
                      <a:pt x="59" y="732"/>
                    </a:cubicBezTo>
                    <a:cubicBezTo>
                      <a:pt x="76" y="767"/>
                      <a:pt x="102" y="793"/>
                      <a:pt x="134" y="814"/>
                    </a:cubicBezTo>
                    <a:cubicBezTo>
                      <a:pt x="162" y="840"/>
                      <a:pt x="195" y="857"/>
                      <a:pt x="233" y="867"/>
                    </a:cubicBezTo>
                    <a:cubicBezTo>
                      <a:pt x="259" y="870"/>
                      <a:pt x="285" y="875"/>
                      <a:pt x="311" y="878"/>
                    </a:cubicBezTo>
                    <a:cubicBezTo>
                      <a:pt x="363" y="878"/>
                      <a:pt x="413" y="865"/>
                      <a:pt x="458" y="839"/>
                    </a:cubicBezTo>
                    <a:cubicBezTo>
                      <a:pt x="462" y="836"/>
                      <a:pt x="465" y="833"/>
                      <a:pt x="469" y="831"/>
                    </a:cubicBezTo>
                    <a:cubicBezTo>
                      <a:pt x="471" y="831"/>
                      <a:pt x="471" y="829"/>
                      <a:pt x="472" y="829"/>
                    </a:cubicBezTo>
                    <a:cubicBezTo>
                      <a:pt x="508" y="810"/>
                      <a:pt x="537" y="782"/>
                      <a:pt x="559" y="749"/>
                    </a:cubicBezTo>
                    <a:cubicBezTo>
                      <a:pt x="577" y="726"/>
                      <a:pt x="586" y="713"/>
                      <a:pt x="598" y="690"/>
                    </a:cubicBezTo>
                    <a:cubicBezTo>
                      <a:pt x="619" y="644"/>
                      <a:pt x="637" y="601"/>
                      <a:pt x="651" y="552"/>
                    </a:cubicBezTo>
                    <a:cubicBezTo>
                      <a:pt x="658" y="529"/>
                      <a:pt x="665" y="507"/>
                      <a:pt x="671" y="483"/>
                    </a:cubicBezTo>
                    <a:cubicBezTo>
                      <a:pt x="674" y="452"/>
                      <a:pt x="678" y="424"/>
                      <a:pt x="684" y="393"/>
                    </a:cubicBezTo>
                    <a:lnTo>
                      <a:pt x="684" y="385"/>
                    </a:lnTo>
                    <a:lnTo>
                      <a:pt x="684" y="367"/>
                    </a:lnTo>
                    <a:lnTo>
                      <a:pt x="684" y="328"/>
                    </a:lnTo>
                    <a:cubicBezTo>
                      <a:pt x="686" y="279"/>
                      <a:pt x="677" y="236"/>
                      <a:pt x="657" y="199"/>
                    </a:cubicBezTo>
                    <a:cubicBezTo>
                      <a:pt x="644" y="158"/>
                      <a:pt x="621" y="122"/>
                      <a:pt x="590" y="93"/>
                    </a:cubicBezTo>
                    <a:cubicBezTo>
                      <a:pt x="569" y="78"/>
                      <a:pt x="547" y="60"/>
                      <a:pt x="523" y="43"/>
                    </a:cubicBezTo>
                    <a:cubicBezTo>
                      <a:pt x="485" y="20"/>
                      <a:pt x="446" y="7"/>
                      <a:pt x="403" y="6"/>
                    </a:cubicBezTo>
                    <a:cubicBezTo>
                      <a:pt x="389" y="2"/>
                      <a:pt x="374" y="0"/>
                      <a:pt x="3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8"/>
              <p:cNvSpPr/>
              <p:nvPr/>
            </p:nvSpPr>
            <p:spPr>
              <a:xfrm>
                <a:off x="756125" y="245492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8"/>
              <p:cNvSpPr/>
              <p:nvPr/>
            </p:nvSpPr>
            <p:spPr>
              <a:xfrm>
                <a:off x="746925" y="2452650"/>
                <a:ext cx="1837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49" extrusionOk="0">
                    <a:moveTo>
                      <a:pt x="378" y="0"/>
                    </a:moveTo>
                    <a:cubicBezTo>
                      <a:pt x="374" y="0"/>
                      <a:pt x="371" y="0"/>
                      <a:pt x="367" y="1"/>
                    </a:cubicBezTo>
                    <a:cubicBezTo>
                      <a:pt x="334" y="5"/>
                      <a:pt x="302" y="11"/>
                      <a:pt x="269" y="14"/>
                    </a:cubicBezTo>
                    <a:cubicBezTo>
                      <a:pt x="209" y="32"/>
                      <a:pt x="154" y="63"/>
                      <a:pt x="109" y="107"/>
                    </a:cubicBezTo>
                    <a:cubicBezTo>
                      <a:pt x="89" y="133"/>
                      <a:pt x="72" y="156"/>
                      <a:pt x="51" y="181"/>
                    </a:cubicBezTo>
                    <a:cubicBezTo>
                      <a:pt x="18" y="238"/>
                      <a:pt x="2" y="299"/>
                      <a:pt x="1" y="365"/>
                    </a:cubicBezTo>
                    <a:cubicBezTo>
                      <a:pt x="1" y="381"/>
                      <a:pt x="2" y="397"/>
                      <a:pt x="2" y="413"/>
                    </a:cubicBezTo>
                    <a:cubicBezTo>
                      <a:pt x="2" y="420"/>
                      <a:pt x="2" y="429"/>
                      <a:pt x="4" y="434"/>
                    </a:cubicBezTo>
                    <a:cubicBezTo>
                      <a:pt x="8" y="468"/>
                      <a:pt x="14" y="498"/>
                      <a:pt x="17" y="531"/>
                    </a:cubicBezTo>
                    <a:cubicBezTo>
                      <a:pt x="28" y="577"/>
                      <a:pt x="50" y="619"/>
                      <a:pt x="82" y="654"/>
                    </a:cubicBezTo>
                    <a:cubicBezTo>
                      <a:pt x="83" y="655"/>
                      <a:pt x="86" y="655"/>
                      <a:pt x="86" y="656"/>
                    </a:cubicBezTo>
                    <a:cubicBezTo>
                      <a:pt x="89" y="662"/>
                      <a:pt x="90" y="665"/>
                      <a:pt x="95" y="671"/>
                    </a:cubicBezTo>
                    <a:cubicBezTo>
                      <a:pt x="116" y="704"/>
                      <a:pt x="144" y="736"/>
                      <a:pt x="168" y="767"/>
                    </a:cubicBezTo>
                    <a:cubicBezTo>
                      <a:pt x="194" y="793"/>
                      <a:pt x="223" y="814"/>
                      <a:pt x="256" y="825"/>
                    </a:cubicBezTo>
                    <a:cubicBezTo>
                      <a:pt x="286" y="841"/>
                      <a:pt x="319" y="848"/>
                      <a:pt x="353" y="848"/>
                    </a:cubicBezTo>
                    <a:cubicBezTo>
                      <a:pt x="357" y="848"/>
                      <a:pt x="360" y="848"/>
                      <a:pt x="363" y="848"/>
                    </a:cubicBezTo>
                    <a:cubicBezTo>
                      <a:pt x="389" y="844"/>
                      <a:pt x="412" y="841"/>
                      <a:pt x="436" y="839"/>
                    </a:cubicBezTo>
                    <a:cubicBezTo>
                      <a:pt x="484" y="827"/>
                      <a:pt x="526" y="803"/>
                      <a:pt x="559" y="769"/>
                    </a:cubicBezTo>
                    <a:cubicBezTo>
                      <a:pt x="583" y="740"/>
                      <a:pt x="608" y="711"/>
                      <a:pt x="628" y="681"/>
                    </a:cubicBezTo>
                    <a:cubicBezTo>
                      <a:pt x="657" y="649"/>
                      <a:pt x="680" y="616"/>
                      <a:pt x="693" y="576"/>
                    </a:cubicBezTo>
                    <a:cubicBezTo>
                      <a:pt x="709" y="547"/>
                      <a:pt x="717" y="518"/>
                      <a:pt x="717" y="483"/>
                    </a:cubicBezTo>
                    <a:cubicBezTo>
                      <a:pt x="722" y="459"/>
                      <a:pt x="725" y="439"/>
                      <a:pt x="725" y="413"/>
                    </a:cubicBezTo>
                    <a:lnTo>
                      <a:pt x="727" y="365"/>
                    </a:lnTo>
                    <a:cubicBezTo>
                      <a:pt x="735" y="315"/>
                      <a:pt x="723" y="270"/>
                      <a:pt x="700" y="224"/>
                    </a:cubicBezTo>
                    <a:cubicBezTo>
                      <a:pt x="686" y="179"/>
                      <a:pt x="661" y="140"/>
                      <a:pt x="625" y="107"/>
                    </a:cubicBezTo>
                    <a:cubicBezTo>
                      <a:pt x="592" y="71"/>
                      <a:pt x="553" y="47"/>
                      <a:pt x="507" y="32"/>
                    </a:cubicBezTo>
                    <a:cubicBezTo>
                      <a:pt x="467" y="10"/>
                      <a:pt x="424" y="0"/>
                      <a:pt x="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8"/>
              <p:cNvSpPr/>
              <p:nvPr/>
            </p:nvSpPr>
            <p:spPr>
              <a:xfrm>
                <a:off x="746725" y="2396250"/>
                <a:ext cx="201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040" extrusionOk="0">
                    <a:moveTo>
                      <a:pt x="432" y="1"/>
                    </a:moveTo>
                    <a:cubicBezTo>
                      <a:pt x="384" y="1"/>
                      <a:pt x="340" y="12"/>
                      <a:pt x="299" y="32"/>
                    </a:cubicBezTo>
                    <a:cubicBezTo>
                      <a:pt x="254" y="47"/>
                      <a:pt x="215" y="71"/>
                      <a:pt x="182" y="107"/>
                    </a:cubicBezTo>
                    <a:cubicBezTo>
                      <a:pt x="175" y="115"/>
                      <a:pt x="168" y="123"/>
                      <a:pt x="162" y="130"/>
                    </a:cubicBezTo>
                    <a:cubicBezTo>
                      <a:pt x="157" y="136"/>
                      <a:pt x="150" y="141"/>
                      <a:pt x="144" y="145"/>
                    </a:cubicBezTo>
                    <a:cubicBezTo>
                      <a:pt x="90" y="195"/>
                      <a:pt x="65" y="257"/>
                      <a:pt x="42" y="324"/>
                    </a:cubicBezTo>
                    <a:cubicBezTo>
                      <a:pt x="36" y="337"/>
                      <a:pt x="32" y="351"/>
                      <a:pt x="29" y="364"/>
                    </a:cubicBezTo>
                    <a:cubicBezTo>
                      <a:pt x="13" y="422"/>
                      <a:pt x="6" y="482"/>
                      <a:pt x="2" y="541"/>
                    </a:cubicBezTo>
                    <a:cubicBezTo>
                      <a:pt x="0" y="569"/>
                      <a:pt x="0" y="598"/>
                      <a:pt x="3" y="625"/>
                    </a:cubicBezTo>
                    <a:cubicBezTo>
                      <a:pt x="13" y="726"/>
                      <a:pt x="20" y="740"/>
                      <a:pt x="61" y="832"/>
                    </a:cubicBezTo>
                    <a:cubicBezTo>
                      <a:pt x="67" y="844"/>
                      <a:pt x="74" y="858"/>
                      <a:pt x="81" y="871"/>
                    </a:cubicBezTo>
                    <a:cubicBezTo>
                      <a:pt x="98" y="894"/>
                      <a:pt x="117" y="916"/>
                      <a:pt x="133" y="941"/>
                    </a:cubicBezTo>
                    <a:cubicBezTo>
                      <a:pt x="157" y="958"/>
                      <a:pt x="179" y="977"/>
                      <a:pt x="202" y="992"/>
                    </a:cubicBezTo>
                    <a:cubicBezTo>
                      <a:pt x="229" y="1003"/>
                      <a:pt x="255" y="1016"/>
                      <a:pt x="283" y="1027"/>
                    </a:cubicBezTo>
                    <a:cubicBezTo>
                      <a:pt x="308" y="1035"/>
                      <a:pt x="333" y="1039"/>
                      <a:pt x="358" y="1039"/>
                    </a:cubicBezTo>
                    <a:cubicBezTo>
                      <a:pt x="378" y="1039"/>
                      <a:pt x="398" y="1037"/>
                      <a:pt x="418" y="1031"/>
                    </a:cubicBezTo>
                    <a:cubicBezTo>
                      <a:pt x="449" y="1031"/>
                      <a:pt x="477" y="1024"/>
                      <a:pt x="503" y="1008"/>
                    </a:cubicBezTo>
                    <a:cubicBezTo>
                      <a:pt x="531" y="1001"/>
                      <a:pt x="557" y="987"/>
                      <a:pt x="577" y="965"/>
                    </a:cubicBezTo>
                    <a:cubicBezTo>
                      <a:pt x="601" y="951"/>
                      <a:pt x="622" y="929"/>
                      <a:pt x="637" y="905"/>
                    </a:cubicBezTo>
                    <a:cubicBezTo>
                      <a:pt x="669" y="871"/>
                      <a:pt x="688" y="834"/>
                      <a:pt x="699" y="789"/>
                    </a:cubicBezTo>
                    <a:cubicBezTo>
                      <a:pt x="705" y="769"/>
                      <a:pt x="714" y="750"/>
                      <a:pt x="720" y="733"/>
                    </a:cubicBezTo>
                    <a:cubicBezTo>
                      <a:pt x="727" y="713"/>
                      <a:pt x="727" y="691"/>
                      <a:pt x="731" y="671"/>
                    </a:cubicBezTo>
                    <a:cubicBezTo>
                      <a:pt x="741" y="634"/>
                      <a:pt x="753" y="598"/>
                      <a:pt x="767" y="561"/>
                    </a:cubicBezTo>
                    <a:cubicBezTo>
                      <a:pt x="780" y="531"/>
                      <a:pt x="789" y="497"/>
                      <a:pt x="795" y="465"/>
                    </a:cubicBezTo>
                    <a:lnTo>
                      <a:pt x="795" y="465"/>
                    </a:lnTo>
                    <a:cubicBezTo>
                      <a:pt x="794" y="465"/>
                      <a:pt x="793" y="465"/>
                      <a:pt x="792" y="465"/>
                    </a:cubicBezTo>
                    <a:cubicBezTo>
                      <a:pt x="789" y="465"/>
                      <a:pt x="789" y="462"/>
                      <a:pt x="792" y="462"/>
                    </a:cubicBezTo>
                    <a:cubicBezTo>
                      <a:pt x="795" y="430"/>
                      <a:pt x="800" y="397"/>
                      <a:pt x="803" y="365"/>
                    </a:cubicBezTo>
                    <a:cubicBezTo>
                      <a:pt x="806" y="315"/>
                      <a:pt x="795" y="267"/>
                      <a:pt x="773" y="224"/>
                    </a:cubicBezTo>
                    <a:cubicBezTo>
                      <a:pt x="764" y="194"/>
                      <a:pt x="747" y="167"/>
                      <a:pt x="727" y="143"/>
                    </a:cubicBezTo>
                    <a:cubicBezTo>
                      <a:pt x="701" y="105"/>
                      <a:pt x="666" y="73"/>
                      <a:pt x="623" y="50"/>
                    </a:cubicBezTo>
                    <a:cubicBezTo>
                      <a:pt x="594" y="37"/>
                      <a:pt x="565" y="25"/>
                      <a:pt x="537" y="14"/>
                    </a:cubicBezTo>
                    <a:cubicBezTo>
                      <a:pt x="505" y="11"/>
                      <a:pt x="472" y="5"/>
                      <a:pt x="440" y="1"/>
                    </a:cubicBezTo>
                    <a:cubicBezTo>
                      <a:pt x="437" y="1"/>
                      <a:pt x="434" y="1"/>
                      <a:pt x="4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8"/>
              <p:cNvSpPr/>
              <p:nvPr/>
            </p:nvSpPr>
            <p:spPr>
              <a:xfrm>
                <a:off x="635900" y="2253550"/>
                <a:ext cx="1912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716" extrusionOk="0">
                    <a:moveTo>
                      <a:pt x="396" y="1"/>
                    </a:moveTo>
                    <a:cubicBezTo>
                      <a:pt x="392" y="1"/>
                      <a:pt x="386" y="2"/>
                      <a:pt x="383" y="2"/>
                    </a:cubicBezTo>
                    <a:lnTo>
                      <a:pt x="367" y="2"/>
                    </a:lnTo>
                    <a:cubicBezTo>
                      <a:pt x="353" y="5"/>
                      <a:pt x="328" y="8"/>
                      <a:pt x="321" y="8"/>
                    </a:cubicBezTo>
                    <a:cubicBezTo>
                      <a:pt x="317" y="8"/>
                      <a:pt x="291" y="12"/>
                      <a:pt x="276" y="14"/>
                    </a:cubicBezTo>
                    <a:lnTo>
                      <a:pt x="273" y="14"/>
                    </a:lnTo>
                    <a:cubicBezTo>
                      <a:pt x="243" y="21"/>
                      <a:pt x="214" y="35"/>
                      <a:pt x="188" y="48"/>
                    </a:cubicBezTo>
                    <a:cubicBezTo>
                      <a:pt x="185" y="50"/>
                      <a:pt x="184" y="50"/>
                      <a:pt x="183" y="51"/>
                    </a:cubicBezTo>
                    <a:cubicBezTo>
                      <a:pt x="158" y="68"/>
                      <a:pt x="132" y="86"/>
                      <a:pt x="110" y="107"/>
                    </a:cubicBezTo>
                    <a:lnTo>
                      <a:pt x="106" y="110"/>
                    </a:lnTo>
                    <a:cubicBezTo>
                      <a:pt x="97" y="122"/>
                      <a:pt x="85" y="139"/>
                      <a:pt x="80" y="145"/>
                    </a:cubicBezTo>
                    <a:cubicBezTo>
                      <a:pt x="74" y="151"/>
                      <a:pt x="61" y="168"/>
                      <a:pt x="53" y="179"/>
                    </a:cubicBezTo>
                    <a:cubicBezTo>
                      <a:pt x="51" y="182"/>
                      <a:pt x="48" y="185"/>
                      <a:pt x="47" y="188"/>
                    </a:cubicBezTo>
                    <a:cubicBezTo>
                      <a:pt x="24" y="226"/>
                      <a:pt x="11" y="266"/>
                      <a:pt x="10" y="309"/>
                    </a:cubicBezTo>
                    <a:cubicBezTo>
                      <a:pt x="1" y="352"/>
                      <a:pt x="2" y="396"/>
                      <a:pt x="15" y="439"/>
                    </a:cubicBezTo>
                    <a:cubicBezTo>
                      <a:pt x="25" y="481"/>
                      <a:pt x="44" y="518"/>
                      <a:pt x="73" y="548"/>
                    </a:cubicBezTo>
                    <a:cubicBezTo>
                      <a:pt x="96" y="585"/>
                      <a:pt x="126" y="612"/>
                      <a:pt x="162" y="632"/>
                    </a:cubicBezTo>
                    <a:cubicBezTo>
                      <a:pt x="188" y="642"/>
                      <a:pt x="214" y="654"/>
                      <a:pt x="240" y="664"/>
                    </a:cubicBezTo>
                    <a:cubicBezTo>
                      <a:pt x="257" y="670"/>
                      <a:pt x="276" y="670"/>
                      <a:pt x="294" y="671"/>
                    </a:cubicBezTo>
                    <a:cubicBezTo>
                      <a:pt x="296" y="671"/>
                      <a:pt x="298" y="672"/>
                      <a:pt x="299" y="672"/>
                    </a:cubicBezTo>
                    <a:cubicBezTo>
                      <a:pt x="321" y="687"/>
                      <a:pt x="344" y="700"/>
                      <a:pt x="371" y="706"/>
                    </a:cubicBezTo>
                    <a:cubicBezTo>
                      <a:pt x="397" y="708"/>
                      <a:pt x="423" y="713"/>
                      <a:pt x="449" y="716"/>
                    </a:cubicBezTo>
                    <a:cubicBezTo>
                      <a:pt x="501" y="716"/>
                      <a:pt x="552" y="704"/>
                      <a:pt x="596" y="677"/>
                    </a:cubicBezTo>
                    <a:cubicBezTo>
                      <a:pt x="599" y="677"/>
                      <a:pt x="654" y="632"/>
                      <a:pt x="657" y="629"/>
                    </a:cubicBezTo>
                    <a:lnTo>
                      <a:pt x="658" y="629"/>
                    </a:lnTo>
                    <a:lnTo>
                      <a:pt x="660" y="628"/>
                    </a:lnTo>
                    <a:lnTo>
                      <a:pt x="661" y="626"/>
                    </a:lnTo>
                    <a:cubicBezTo>
                      <a:pt x="671" y="616"/>
                      <a:pt x="701" y="576"/>
                      <a:pt x="709" y="564"/>
                    </a:cubicBezTo>
                    <a:cubicBezTo>
                      <a:pt x="710" y="561"/>
                      <a:pt x="712" y="560"/>
                      <a:pt x="714" y="556"/>
                    </a:cubicBezTo>
                    <a:lnTo>
                      <a:pt x="714" y="554"/>
                    </a:lnTo>
                    <a:cubicBezTo>
                      <a:pt x="719" y="544"/>
                      <a:pt x="740" y="491"/>
                      <a:pt x="745" y="481"/>
                    </a:cubicBezTo>
                    <a:cubicBezTo>
                      <a:pt x="745" y="479"/>
                      <a:pt x="745" y="479"/>
                      <a:pt x="746" y="476"/>
                    </a:cubicBezTo>
                    <a:cubicBezTo>
                      <a:pt x="746" y="475"/>
                      <a:pt x="748" y="474"/>
                      <a:pt x="748" y="472"/>
                    </a:cubicBezTo>
                    <a:cubicBezTo>
                      <a:pt x="758" y="440"/>
                      <a:pt x="759" y="400"/>
                      <a:pt x="761" y="376"/>
                    </a:cubicBezTo>
                    <a:cubicBezTo>
                      <a:pt x="763" y="368"/>
                      <a:pt x="763" y="361"/>
                      <a:pt x="761" y="352"/>
                    </a:cubicBezTo>
                    <a:cubicBezTo>
                      <a:pt x="765" y="328"/>
                      <a:pt x="761" y="295"/>
                      <a:pt x="756" y="263"/>
                    </a:cubicBezTo>
                    <a:cubicBezTo>
                      <a:pt x="753" y="249"/>
                      <a:pt x="749" y="243"/>
                      <a:pt x="737" y="220"/>
                    </a:cubicBezTo>
                    <a:cubicBezTo>
                      <a:pt x="732" y="204"/>
                      <a:pt x="727" y="192"/>
                      <a:pt x="720" y="178"/>
                    </a:cubicBezTo>
                    <a:cubicBezTo>
                      <a:pt x="699" y="138"/>
                      <a:pt x="667" y="106"/>
                      <a:pt x="631" y="80"/>
                    </a:cubicBezTo>
                    <a:cubicBezTo>
                      <a:pt x="585" y="44"/>
                      <a:pt x="609" y="58"/>
                      <a:pt x="554" y="35"/>
                    </a:cubicBezTo>
                    <a:cubicBezTo>
                      <a:pt x="540" y="30"/>
                      <a:pt x="526" y="21"/>
                      <a:pt x="511" y="17"/>
                    </a:cubicBezTo>
                    <a:cubicBezTo>
                      <a:pt x="492" y="12"/>
                      <a:pt x="471" y="12"/>
                      <a:pt x="454" y="8"/>
                    </a:cubicBezTo>
                    <a:cubicBezTo>
                      <a:pt x="436" y="7"/>
                      <a:pt x="413" y="1"/>
                      <a:pt x="3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8"/>
              <p:cNvSpPr/>
              <p:nvPr/>
            </p:nvSpPr>
            <p:spPr>
              <a:xfrm>
                <a:off x="890000" y="2244150"/>
                <a:ext cx="192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82" extrusionOk="0">
                    <a:moveTo>
                      <a:pt x="392" y="0"/>
                    </a:moveTo>
                    <a:cubicBezTo>
                      <a:pt x="389" y="0"/>
                      <a:pt x="386" y="0"/>
                      <a:pt x="382" y="1"/>
                    </a:cubicBezTo>
                    <a:cubicBezTo>
                      <a:pt x="351" y="3"/>
                      <a:pt x="316" y="9"/>
                      <a:pt x="283" y="13"/>
                    </a:cubicBezTo>
                    <a:cubicBezTo>
                      <a:pt x="253" y="25"/>
                      <a:pt x="224" y="38"/>
                      <a:pt x="194" y="51"/>
                    </a:cubicBezTo>
                    <a:cubicBezTo>
                      <a:pt x="150" y="74"/>
                      <a:pt x="114" y="107"/>
                      <a:pt x="88" y="146"/>
                    </a:cubicBezTo>
                    <a:cubicBezTo>
                      <a:pt x="57" y="182"/>
                      <a:pt x="34" y="225"/>
                      <a:pt x="22" y="274"/>
                    </a:cubicBezTo>
                    <a:lnTo>
                      <a:pt x="19" y="283"/>
                    </a:lnTo>
                    <a:cubicBezTo>
                      <a:pt x="12" y="302"/>
                      <a:pt x="15" y="308"/>
                      <a:pt x="9" y="339"/>
                    </a:cubicBezTo>
                    <a:cubicBezTo>
                      <a:pt x="0" y="406"/>
                      <a:pt x="0" y="377"/>
                      <a:pt x="9" y="444"/>
                    </a:cubicBezTo>
                    <a:cubicBezTo>
                      <a:pt x="9" y="478"/>
                      <a:pt x="19" y="511"/>
                      <a:pt x="35" y="540"/>
                    </a:cubicBezTo>
                    <a:cubicBezTo>
                      <a:pt x="44" y="571"/>
                      <a:pt x="60" y="599"/>
                      <a:pt x="84" y="622"/>
                    </a:cubicBezTo>
                    <a:cubicBezTo>
                      <a:pt x="100" y="651"/>
                      <a:pt x="123" y="672"/>
                      <a:pt x="152" y="691"/>
                    </a:cubicBezTo>
                    <a:cubicBezTo>
                      <a:pt x="165" y="701"/>
                      <a:pt x="178" y="713"/>
                      <a:pt x="192" y="721"/>
                    </a:cubicBezTo>
                    <a:cubicBezTo>
                      <a:pt x="194" y="723"/>
                      <a:pt x="195" y="723"/>
                      <a:pt x="196" y="724"/>
                    </a:cubicBezTo>
                    <a:cubicBezTo>
                      <a:pt x="204" y="728"/>
                      <a:pt x="209" y="734"/>
                      <a:pt x="217" y="737"/>
                    </a:cubicBezTo>
                    <a:cubicBezTo>
                      <a:pt x="269" y="767"/>
                      <a:pt x="323" y="782"/>
                      <a:pt x="384" y="782"/>
                    </a:cubicBezTo>
                    <a:cubicBezTo>
                      <a:pt x="444" y="782"/>
                      <a:pt x="499" y="767"/>
                      <a:pt x="552" y="737"/>
                    </a:cubicBezTo>
                    <a:cubicBezTo>
                      <a:pt x="560" y="734"/>
                      <a:pt x="564" y="728"/>
                      <a:pt x="571" y="724"/>
                    </a:cubicBezTo>
                    <a:cubicBezTo>
                      <a:pt x="573" y="723"/>
                      <a:pt x="576" y="723"/>
                      <a:pt x="577" y="721"/>
                    </a:cubicBezTo>
                    <a:lnTo>
                      <a:pt x="578" y="721"/>
                    </a:lnTo>
                    <a:cubicBezTo>
                      <a:pt x="604" y="701"/>
                      <a:pt x="629" y="682"/>
                      <a:pt x="656" y="662"/>
                    </a:cubicBezTo>
                    <a:lnTo>
                      <a:pt x="715" y="584"/>
                    </a:lnTo>
                    <a:cubicBezTo>
                      <a:pt x="728" y="554"/>
                      <a:pt x="741" y="522"/>
                      <a:pt x="753" y="493"/>
                    </a:cubicBezTo>
                    <a:cubicBezTo>
                      <a:pt x="757" y="460"/>
                      <a:pt x="763" y="427"/>
                      <a:pt x="767" y="393"/>
                    </a:cubicBezTo>
                    <a:lnTo>
                      <a:pt x="767" y="391"/>
                    </a:lnTo>
                    <a:cubicBezTo>
                      <a:pt x="763" y="336"/>
                      <a:pt x="759" y="319"/>
                      <a:pt x="747" y="287"/>
                    </a:cubicBezTo>
                    <a:cubicBezTo>
                      <a:pt x="744" y="283"/>
                      <a:pt x="743" y="280"/>
                      <a:pt x="743" y="276"/>
                    </a:cubicBezTo>
                    <a:cubicBezTo>
                      <a:pt x="730" y="246"/>
                      <a:pt x="717" y="217"/>
                      <a:pt x="705" y="186"/>
                    </a:cubicBezTo>
                    <a:cubicBezTo>
                      <a:pt x="682" y="143"/>
                      <a:pt x="649" y="107"/>
                      <a:pt x="610" y="81"/>
                    </a:cubicBezTo>
                    <a:cubicBezTo>
                      <a:pt x="586" y="58"/>
                      <a:pt x="560" y="42"/>
                      <a:pt x="527" y="34"/>
                    </a:cubicBezTo>
                    <a:cubicBezTo>
                      <a:pt x="485" y="11"/>
                      <a:pt x="440" y="0"/>
                      <a:pt x="3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8"/>
              <p:cNvSpPr/>
              <p:nvPr/>
            </p:nvSpPr>
            <p:spPr>
              <a:xfrm>
                <a:off x="523575" y="2275500"/>
                <a:ext cx="143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663" extrusionOk="0">
                    <a:moveTo>
                      <a:pt x="305" y="1"/>
                    </a:moveTo>
                    <a:cubicBezTo>
                      <a:pt x="281" y="1"/>
                      <a:pt x="256" y="6"/>
                      <a:pt x="233" y="9"/>
                    </a:cubicBezTo>
                    <a:cubicBezTo>
                      <a:pt x="226" y="12"/>
                      <a:pt x="219" y="12"/>
                      <a:pt x="213" y="15"/>
                    </a:cubicBezTo>
                    <a:cubicBezTo>
                      <a:pt x="194" y="22"/>
                      <a:pt x="171" y="31"/>
                      <a:pt x="154" y="41"/>
                    </a:cubicBezTo>
                    <a:cubicBezTo>
                      <a:pt x="151" y="41"/>
                      <a:pt x="149" y="42"/>
                      <a:pt x="148" y="42"/>
                    </a:cubicBezTo>
                    <a:cubicBezTo>
                      <a:pt x="136" y="48"/>
                      <a:pt x="125" y="58"/>
                      <a:pt x="115" y="65"/>
                    </a:cubicBezTo>
                    <a:cubicBezTo>
                      <a:pt x="106" y="73"/>
                      <a:pt x="93" y="81"/>
                      <a:pt x="85" y="91"/>
                    </a:cubicBezTo>
                    <a:cubicBezTo>
                      <a:pt x="77" y="99"/>
                      <a:pt x="67" y="114"/>
                      <a:pt x="63" y="117"/>
                    </a:cubicBezTo>
                    <a:cubicBezTo>
                      <a:pt x="57" y="125"/>
                      <a:pt x="47" y="136"/>
                      <a:pt x="41" y="146"/>
                    </a:cubicBezTo>
                    <a:cubicBezTo>
                      <a:pt x="41" y="149"/>
                      <a:pt x="40" y="150"/>
                      <a:pt x="40" y="150"/>
                    </a:cubicBezTo>
                    <a:cubicBezTo>
                      <a:pt x="35" y="158"/>
                      <a:pt x="26" y="182"/>
                      <a:pt x="26" y="182"/>
                    </a:cubicBezTo>
                    <a:cubicBezTo>
                      <a:pt x="26" y="182"/>
                      <a:pt x="27" y="182"/>
                      <a:pt x="27" y="181"/>
                    </a:cubicBezTo>
                    <a:lnTo>
                      <a:pt x="27" y="181"/>
                    </a:lnTo>
                    <a:cubicBezTo>
                      <a:pt x="27" y="182"/>
                      <a:pt x="18" y="202"/>
                      <a:pt x="14" y="211"/>
                    </a:cubicBezTo>
                    <a:cubicBezTo>
                      <a:pt x="11" y="224"/>
                      <a:pt x="8" y="240"/>
                      <a:pt x="7" y="253"/>
                    </a:cubicBezTo>
                    <a:cubicBezTo>
                      <a:pt x="5" y="269"/>
                      <a:pt x="1" y="283"/>
                      <a:pt x="1" y="300"/>
                    </a:cubicBezTo>
                    <a:lnTo>
                      <a:pt x="1" y="309"/>
                    </a:lnTo>
                    <a:cubicBezTo>
                      <a:pt x="4" y="332"/>
                      <a:pt x="7" y="358"/>
                      <a:pt x="13" y="383"/>
                    </a:cubicBezTo>
                    <a:cubicBezTo>
                      <a:pt x="18" y="413"/>
                      <a:pt x="36" y="447"/>
                      <a:pt x="49" y="475"/>
                    </a:cubicBezTo>
                    <a:cubicBezTo>
                      <a:pt x="54" y="488"/>
                      <a:pt x="62" y="499"/>
                      <a:pt x="67" y="511"/>
                    </a:cubicBezTo>
                    <a:cubicBezTo>
                      <a:pt x="70" y="517"/>
                      <a:pt x="73" y="521"/>
                      <a:pt x="77" y="528"/>
                    </a:cubicBezTo>
                    <a:cubicBezTo>
                      <a:pt x="106" y="574"/>
                      <a:pt x="112" y="577"/>
                      <a:pt x="145" y="603"/>
                    </a:cubicBezTo>
                    <a:cubicBezTo>
                      <a:pt x="162" y="619"/>
                      <a:pt x="181" y="629"/>
                      <a:pt x="204" y="636"/>
                    </a:cubicBezTo>
                    <a:cubicBezTo>
                      <a:pt x="214" y="642"/>
                      <a:pt x="226" y="646"/>
                      <a:pt x="236" y="649"/>
                    </a:cubicBezTo>
                    <a:cubicBezTo>
                      <a:pt x="240" y="651"/>
                      <a:pt x="242" y="651"/>
                      <a:pt x="245" y="654"/>
                    </a:cubicBezTo>
                    <a:cubicBezTo>
                      <a:pt x="267" y="659"/>
                      <a:pt x="290" y="662"/>
                      <a:pt x="312" y="662"/>
                    </a:cubicBezTo>
                    <a:cubicBezTo>
                      <a:pt x="335" y="662"/>
                      <a:pt x="357" y="659"/>
                      <a:pt x="379" y="654"/>
                    </a:cubicBezTo>
                    <a:cubicBezTo>
                      <a:pt x="410" y="646"/>
                      <a:pt x="439" y="629"/>
                      <a:pt x="465" y="607"/>
                    </a:cubicBezTo>
                    <a:cubicBezTo>
                      <a:pt x="491" y="590"/>
                      <a:pt x="514" y="567"/>
                      <a:pt x="530" y="538"/>
                    </a:cubicBezTo>
                    <a:cubicBezTo>
                      <a:pt x="553" y="498"/>
                      <a:pt x="563" y="456"/>
                      <a:pt x="563" y="410"/>
                    </a:cubicBezTo>
                    <a:lnTo>
                      <a:pt x="563" y="401"/>
                    </a:lnTo>
                    <a:cubicBezTo>
                      <a:pt x="560" y="384"/>
                      <a:pt x="557" y="365"/>
                      <a:pt x="553" y="345"/>
                    </a:cubicBezTo>
                    <a:cubicBezTo>
                      <a:pt x="565" y="318"/>
                      <a:pt x="572" y="290"/>
                      <a:pt x="572" y="261"/>
                    </a:cubicBezTo>
                    <a:cubicBezTo>
                      <a:pt x="572" y="218"/>
                      <a:pt x="560" y="179"/>
                      <a:pt x="539" y="142"/>
                    </a:cubicBezTo>
                    <a:cubicBezTo>
                      <a:pt x="518" y="109"/>
                      <a:pt x="490" y="80"/>
                      <a:pt x="458" y="60"/>
                    </a:cubicBezTo>
                    <a:cubicBezTo>
                      <a:pt x="456" y="58"/>
                      <a:pt x="454" y="55"/>
                      <a:pt x="451" y="52"/>
                    </a:cubicBezTo>
                    <a:cubicBezTo>
                      <a:pt x="420" y="29"/>
                      <a:pt x="435" y="38"/>
                      <a:pt x="399" y="22"/>
                    </a:cubicBezTo>
                    <a:cubicBezTo>
                      <a:pt x="389" y="19"/>
                      <a:pt x="380" y="15"/>
                      <a:pt x="370" y="9"/>
                    </a:cubicBezTo>
                    <a:cubicBezTo>
                      <a:pt x="348" y="6"/>
                      <a:pt x="328" y="5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8"/>
              <p:cNvSpPr/>
              <p:nvPr/>
            </p:nvSpPr>
            <p:spPr>
              <a:xfrm>
                <a:off x="540750" y="2351275"/>
                <a:ext cx="2037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16" extrusionOk="0">
                    <a:moveTo>
                      <a:pt x="436" y="0"/>
                    </a:moveTo>
                    <a:cubicBezTo>
                      <a:pt x="431" y="0"/>
                      <a:pt x="426" y="1"/>
                      <a:pt x="421" y="1"/>
                    </a:cubicBezTo>
                    <a:cubicBezTo>
                      <a:pt x="385" y="2"/>
                      <a:pt x="349" y="8"/>
                      <a:pt x="314" y="15"/>
                    </a:cubicBezTo>
                    <a:cubicBezTo>
                      <a:pt x="307" y="17"/>
                      <a:pt x="300" y="18"/>
                      <a:pt x="293" y="22"/>
                    </a:cubicBezTo>
                    <a:cubicBezTo>
                      <a:pt x="218" y="53"/>
                      <a:pt x="175" y="69"/>
                      <a:pt x="115" y="128"/>
                    </a:cubicBezTo>
                    <a:cubicBezTo>
                      <a:pt x="69" y="171"/>
                      <a:pt x="25" y="242"/>
                      <a:pt x="15" y="305"/>
                    </a:cubicBezTo>
                    <a:cubicBezTo>
                      <a:pt x="9" y="334"/>
                      <a:pt x="0" y="373"/>
                      <a:pt x="2" y="407"/>
                    </a:cubicBezTo>
                    <a:cubicBezTo>
                      <a:pt x="4" y="441"/>
                      <a:pt x="7" y="488"/>
                      <a:pt x="22" y="523"/>
                    </a:cubicBezTo>
                    <a:cubicBezTo>
                      <a:pt x="32" y="549"/>
                      <a:pt x="46" y="593"/>
                      <a:pt x="66" y="621"/>
                    </a:cubicBezTo>
                    <a:cubicBezTo>
                      <a:pt x="84" y="645"/>
                      <a:pt x="102" y="668"/>
                      <a:pt x="123" y="693"/>
                    </a:cubicBezTo>
                    <a:cubicBezTo>
                      <a:pt x="141" y="716"/>
                      <a:pt x="169" y="732"/>
                      <a:pt x="195" y="750"/>
                    </a:cubicBezTo>
                    <a:cubicBezTo>
                      <a:pt x="203" y="758"/>
                      <a:pt x="212" y="762"/>
                      <a:pt x="224" y="766"/>
                    </a:cubicBezTo>
                    <a:cubicBezTo>
                      <a:pt x="249" y="779"/>
                      <a:pt x="281" y="791"/>
                      <a:pt x="306" y="802"/>
                    </a:cubicBezTo>
                    <a:cubicBezTo>
                      <a:pt x="329" y="812"/>
                      <a:pt x="355" y="816"/>
                      <a:pt x="381" y="816"/>
                    </a:cubicBezTo>
                    <a:cubicBezTo>
                      <a:pt x="411" y="816"/>
                      <a:pt x="440" y="811"/>
                      <a:pt x="466" y="804"/>
                    </a:cubicBezTo>
                    <a:cubicBezTo>
                      <a:pt x="483" y="801"/>
                      <a:pt x="499" y="795"/>
                      <a:pt x="513" y="788"/>
                    </a:cubicBezTo>
                    <a:cubicBezTo>
                      <a:pt x="529" y="781"/>
                      <a:pt x="548" y="773"/>
                      <a:pt x="564" y="766"/>
                    </a:cubicBezTo>
                    <a:cubicBezTo>
                      <a:pt x="588" y="753"/>
                      <a:pt x="608" y="733"/>
                      <a:pt x="623" y="710"/>
                    </a:cubicBezTo>
                    <a:cubicBezTo>
                      <a:pt x="630" y="703"/>
                      <a:pt x="631" y="694"/>
                      <a:pt x="637" y="687"/>
                    </a:cubicBezTo>
                    <a:cubicBezTo>
                      <a:pt x="639" y="687"/>
                      <a:pt x="642" y="686"/>
                      <a:pt x="643" y="686"/>
                    </a:cubicBezTo>
                    <a:cubicBezTo>
                      <a:pt x="666" y="667"/>
                      <a:pt x="688" y="651"/>
                      <a:pt x="711" y="632"/>
                    </a:cubicBezTo>
                    <a:cubicBezTo>
                      <a:pt x="753" y="592"/>
                      <a:pt x="781" y="543"/>
                      <a:pt x="797" y="485"/>
                    </a:cubicBezTo>
                    <a:cubicBezTo>
                      <a:pt x="809" y="451"/>
                      <a:pt x="813" y="415"/>
                      <a:pt x="812" y="379"/>
                    </a:cubicBezTo>
                    <a:cubicBezTo>
                      <a:pt x="815" y="305"/>
                      <a:pt x="807" y="289"/>
                      <a:pt x="783" y="234"/>
                    </a:cubicBezTo>
                    <a:cubicBezTo>
                      <a:pt x="761" y="182"/>
                      <a:pt x="753" y="162"/>
                      <a:pt x="706" y="116"/>
                    </a:cubicBezTo>
                    <a:cubicBezTo>
                      <a:pt x="682" y="92"/>
                      <a:pt x="656" y="70"/>
                      <a:pt x="624" y="54"/>
                    </a:cubicBezTo>
                    <a:cubicBezTo>
                      <a:pt x="569" y="25"/>
                      <a:pt x="501" y="0"/>
                      <a:pt x="4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8"/>
              <p:cNvSpPr/>
              <p:nvPr/>
            </p:nvSpPr>
            <p:spPr>
              <a:xfrm>
                <a:off x="564925" y="23081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4"/>
                    </a:moveTo>
                    <a:cubicBezTo>
                      <a:pt x="2" y="4"/>
                      <a:pt x="2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8"/>
              <p:cNvSpPr/>
              <p:nvPr/>
            </p:nvSpPr>
            <p:spPr>
              <a:xfrm>
                <a:off x="643775" y="221535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69" y="1"/>
                    </a:moveTo>
                    <a:cubicBezTo>
                      <a:pt x="267" y="1"/>
                      <a:pt x="264" y="1"/>
                      <a:pt x="261" y="1"/>
                    </a:cubicBezTo>
                    <a:cubicBezTo>
                      <a:pt x="239" y="5"/>
                      <a:pt x="215" y="7"/>
                      <a:pt x="193" y="11"/>
                    </a:cubicBezTo>
                    <a:cubicBezTo>
                      <a:pt x="153" y="22"/>
                      <a:pt x="114" y="43"/>
                      <a:pt x="84" y="76"/>
                    </a:cubicBezTo>
                    <a:cubicBezTo>
                      <a:pt x="48" y="115"/>
                      <a:pt x="48" y="116"/>
                      <a:pt x="32" y="157"/>
                    </a:cubicBezTo>
                    <a:cubicBezTo>
                      <a:pt x="23" y="178"/>
                      <a:pt x="20" y="177"/>
                      <a:pt x="19" y="188"/>
                    </a:cubicBezTo>
                    <a:lnTo>
                      <a:pt x="19" y="194"/>
                    </a:lnTo>
                    <a:lnTo>
                      <a:pt x="17" y="207"/>
                    </a:lnTo>
                    <a:cubicBezTo>
                      <a:pt x="15" y="216"/>
                      <a:pt x="15" y="223"/>
                      <a:pt x="13" y="231"/>
                    </a:cubicBezTo>
                    <a:cubicBezTo>
                      <a:pt x="0" y="278"/>
                      <a:pt x="0" y="322"/>
                      <a:pt x="13" y="368"/>
                    </a:cubicBezTo>
                    <a:cubicBezTo>
                      <a:pt x="26" y="412"/>
                      <a:pt x="48" y="451"/>
                      <a:pt x="79" y="482"/>
                    </a:cubicBezTo>
                    <a:cubicBezTo>
                      <a:pt x="98" y="495"/>
                      <a:pt x="114" y="510"/>
                      <a:pt x="133" y="523"/>
                    </a:cubicBezTo>
                    <a:cubicBezTo>
                      <a:pt x="172" y="546"/>
                      <a:pt x="215" y="556"/>
                      <a:pt x="262" y="556"/>
                    </a:cubicBezTo>
                    <a:cubicBezTo>
                      <a:pt x="268" y="556"/>
                      <a:pt x="273" y="556"/>
                      <a:pt x="278" y="556"/>
                    </a:cubicBezTo>
                    <a:cubicBezTo>
                      <a:pt x="308" y="556"/>
                      <a:pt x="335" y="549"/>
                      <a:pt x="361" y="534"/>
                    </a:cubicBezTo>
                    <a:cubicBezTo>
                      <a:pt x="394" y="524"/>
                      <a:pt x="421" y="505"/>
                      <a:pt x="444" y="482"/>
                    </a:cubicBezTo>
                    <a:cubicBezTo>
                      <a:pt x="476" y="451"/>
                      <a:pt x="499" y="412"/>
                      <a:pt x="510" y="368"/>
                    </a:cubicBezTo>
                    <a:cubicBezTo>
                      <a:pt x="521" y="321"/>
                      <a:pt x="521" y="275"/>
                      <a:pt x="508" y="230"/>
                    </a:cubicBezTo>
                    <a:cubicBezTo>
                      <a:pt x="506" y="221"/>
                      <a:pt x="506" y="214"/>
                      <a:pt x="503" y="206"/>
                    </a:cubicBezTo>
                    <a:cubicBezTo>
                      <a:pt x="503" y="201"/>
                      <a:pt x="502" y="198"/>
                      <a:pt x="502" y="194"/>
                    </a:cubicBezTo>
                    <a:cubicBezTo>
                      <a:pt x="502" y="193"/>
                      <a:pt x="502" y="191"/>
                      <a:pt x="500" y="187"/>
                    </a:cubicBezTo>
                    <a:lnTo>
                      <a:pt x="500" y="185"/>
                    </a:lnTo>
                    <a:cubicBezTo>
                      <a:pt x="493" y="152"/>
                      <a:pt x="477" y="123"/>
                      <a:pt x="456" y="100"/>
                    </a:cubicBezTo>
                    <a:cubicBezTo>
                      <a:pt x="450" y="92"/>
                      <a:pt x="443" y="83"/>
                      <a:pt x="435" y="76"/>
                    </a:cubicBezTo>
                    <a:cubicBezTo>
                      <a:pt x="412" y="51"/>
                      <a:pt x="386" y="34"/>
                      <a:pt x="356" y="22"/>
                    </a:cubicBezTo>
                    <a:cubicBezTo>
                      <a:pt x="330" y="8"/>
                      <a:pt x="300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8"/>
              <p:cNvSpPr/>
              <p:nvPr/>
            </p:nvSpPr>
            <p:spPr>
              <a:xfrm>
                <a:off x="547525" y="2305975"/>
                <a:ext cx="1490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65" extrusionOk="0">
                    <a:moveTo>
                      <a:pt x="319" y="1"/>
                    </a:moveTo>
                    <a:cubicBezTo>
                      <a:pt x="317" y="1"/>
                      <a:pt x="315" y="1"/>
                      <a:pt x="313" y="1"/>
                    </a:cubicBezTo>
                    <a:lnTo>
                      <a:pt x="303" y="1"/>
                    </a:lnTo>
                    <a:cubicBezTo>
                      <a:pt x="298" y="1"/>
                      <a:pt x="291" y="1"/>
                      <a:pt x="285" y="4"/>
                    </a:cubicBezTo>
                    <a:cubicBezTo>
                      <a:pt x="235" y="4"/>
                      <a:pt x="187" y="15"/>
                      <a:pt x="143" y="41"/>
                    </a:cubicBezTo>
                    <a:cubicBezTo>
                      <a:pt x="101" y="66"/>
                      <a:pt x="68" y="100"/>
                      <a:pt x="42" y="142"/>
                    </a:cubicBezTo>
                    <a:cubicBezTo>
                      <a:pt x="33" y="164"/>
                      <a:pt x="25" y="187"/>
                      <a:pt x="13" y="209"/>
                    </a:cubicBezTo>
                    <a:cubicBezTo>
                      <a:pt x="0" y="259"/>
                      <a:pt x="0" y="308"/>
                      <a:pt x="13" y="358"/>
                    </a:cubicBezTo>
                    <a:cubicBezTo>
                      <a:pt x="22" y="395"/>
                      <a:pt x="39" y="426"/>
                      <a:pt x="64" y="454"/>
                    </a:cubicBezTo>
                    <a:cubicBezTo>
                      <a:pt x="84" y="484"/>
                      <a:pt x="111" y="508"/>
                      <a:pt x="143" y="526"/>
                    </a:cubicBezTo>
                    <a:cubicBezTo>
                      <a:pt x="186" y="551"/>
                      <a:pt x="236" y="564"/>
                      <a:pt x="286" y="564"/>
                    </a:cubicBezTo>
                    <a:cubicBezTo>
                      <a:pt x="336" y="564"/>
                      <a:pt x="385" y="551"/>
                      <a:pt x="427" y="526"/>
                    </a:cubicBezTo>
                    <a:cubicBezTo>
                      <a:pt x="433" y="523"/>
                      <a:pt x="438" y="518"/>
                      <a:pt x="444" y="517"/>
                    </a:cubicBezTo>
                    <a:cubicBezTo>
                      <a:pt x="445" y="516"/>
                      <a:pt x="448" y="513"/>
                      <a:pt x="451" y="511"/>
                    </a:cubicBezTo>
                    <a:cubicBezTo>
                      <a:pt x="453" y="511"/>
                      <a:pt x="454" y="510"/>
                      <a:pt x="454" y="510"/>
                    </a:cubicBezTo>
                    <a:cubicBezTo>
                      <a:pt x="490" y="488"/>
                      <a:pt x="535" y="448"/>
                      <a:pt x="554" y="410"/>
                    </a:cubicBezTo>
                    <a:cubicBezTo>
                      <a:pt x="574" y="380"/>
                      <a:pt x="584" y="346"/>
                      <a:pt x="585" y="309"/>
                    </a:cubicBezTo>
                    <a:cubicBezTo>
                      <a:pt x="595" y="275"/>
                      <a:pt x="594" y="239"/>
                      <a:pt x="581" y="201"/>
                    </a:cubicBezTo>
                    <a:lnTo>
                      <a:pt x="554" y="136"/>
                    </a:lnTo>
                    <a:cubicBezTo>
                      <a:pt x="531" y="95"/>
                      <a:pt x="496" y="63"/>
                      <a:pt x="457" y="40"/>
                    </a:cubicBezTo>
                    <a:cubicBezTo>
                      <a:pt x="417" y="15"/>
                      <a:pt x="365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8"/>
              <p:cNvSpPr/>
              <p:nvPr/>
            </p:nvSpPr>
            <p:spPr>
              <a:xfrm>
                <a:off x="743475" y="2176350"/>
                <a:ext cx="17300" cy="277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109" extrusionOk="0">
                    <a:moveTo>
                      <a:pt x="351" y="0"/>
                    </a:moveTo>
                    <a:cubicBezTo>
                      <a:pt x="326" y="0"/>
                      <a:pt x="301" y="3"/>
                      <a:pt x="276" y="10"/>
                    </a:cubicBezTo>
                    <a:cubicBezTo>
                      <a:pt x="230" y="23"/>
                      <a:pt x="188" y="47"/>
                      <a:pt x="153" y="82"/>
                    </a:cubicBezTo>
                    <a:cubicBezTo>
                      <a:pt x="47" y="166"/>
                      <a:pt x="15" y="298"/>
                      <a:pt x="3" y="426"/>
                    </a:cubicBezTo>
                    <a:cubicBezTo>
                      <a:pt x="1" y="478"/>
                      <a:pt x="8" y="535"/>
                      <a:pt x="18" y="585"/>
                    </a:cubicBezTo>
                    <a:cubicBezTo>
                      <a:pt x="32" y="657"/>
                      <a:pt x="68" y="736"/>
                      <a:pt x="123" y="785"/>
                    </a:cubicBezTo>
                    <a:cubicBezTo>
                      <a:pt x="139" y="844"/>
                      <a:pt x="158" y="902"/>
                      <a:pt x="181" y="960"/>
                    </a:cubicBezTo>
                    <a:cubicBezTo>
                      <a:pt x="211" y="1038"/>
                      <a:pt x="263" y="1094"/>
                      <a:pt x="352" y="1107"/>
                    </a:cubicBezTo>
                    <a:cubicBezTo>
                      <a:pt x="362" y="1108"/>
                      <a:pt x="372" y="1109"/>
                      <a:pt x="381" y="1109"/>
                    </a:cubicBezTo>
                    <a:cubicBezTo>
                      <a:pt x="454" y="1109"/>
                      <a:pt x="512" y="1070"/>
                      <a:pt x="557" y="1010"/>
                    </a:cubicBezTo>
                    <a:cubicBezTo>
                      <a:pt x="642" y="891"/>
                      <a:pt x="684" y="739"/>
                      <a:pt x="688" y="594"/>
                    </a:cubicBezTo>
                    <a:cubicBezTo>
                      <a:pt x="691" y="461"/>
                      <a:pt x="652" y="331"/>
                      <a:pt x="620" y="204"/>
                    </a:cubicBezTo>
                    <a:cubicBezTo>
                      <a:pt x="597" y="111"/>
                      <a:pt x="517" y="36"/>
                      <a:pt x="426" y="10"/>
                    </a:cubicBezTo>
                    <a:cubicBezTo>
                      <a:pt x="401" y="3"/>
                      <a:pt x="376" y="0"/>
                      <a:pt x="3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8"/>
              <p:cNvSpPr/>
              <p:nvPr/>
            </p:nvSpPr>
            <p:spPr>
              <a:xfrm>
                <a:off x="772150" y="2201950"/>
                <a:ext cx="1437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575" extrusionOk="0">
                    <a:moveTo>
                      <a:pt x="273" y="0"/>
                    </a:moveTo>
                    <a:cubicBezTo>
                      <a:pt x="251" y="0"/>
                      <a:pt x="229" y="4"/>
                      <a:pt x="209" y="11"/>
                    </a:cubicBezTo>
                    <a:cubicBezTo>
                      <a:pt x="160" y="24"/>
                      <a:pt x="118" y="50"/>
                      <a:pt x="85" y="83"/>
                    </a:cubicBezTo>
                    <a:cubicBezTo>
                      <a:pt x="50" y="119"/>
                      <a:pt x="24" y="161"/>
                      <a:pt x="12" y="208"/>
                    </a:cubicBezTo>
                    <a:cubicBezTo>
                      <a:pt x="8" y="233"/>
                      <a:pt x="2" y="260"/>
                      <a:pt x="1" y="285"/>
                    </a:cubicBezTo>
                    <a:lnTo>
                      <a:pt x="1" y="289"/>
                    </a:lnTo>
                    <a:cubicBezTo>
                      <a:pt x="2" y="301"/>
                      <a:pt x="5" y="318"/>
                      <a:pt x="6" y="325"/>
                    </a:cubicBezTo>
                    <a:lnTo>
                      <a:pt x="6" y="325"/>
                    </a:lnTo>
                    <a:cubicBezTo>
                      <a:pt x="7" y="331"/>
                      <a:pt x="9" y="355"/>
                      <a:pt x="12" y="364"/>
                    </a:cubicBezTo>
                    <a:cubicBezTo>
                      <a:pt x="12" y="367"/>
                      <a:pt x="12" y="367"/>
                      <a:pt x="14" y="368"/>
                    </a:cubicBezTo>
                    <a:cubicBezTo>
                      <a:pt x="20" y="385"/>
                      <a:pt x="30" y="420"/>
                      <a:pt x="46" y="440"/>
                    </a:cubicBezTo>
                    <a:cubicBezTo>
                      <a:pt x="85" y="492"/>
                      <a:pt x="92" y="504"/>
                      <a:pt x="145" y="540"/>
                    </a:cubicBezTo>
                    <a:cubicBezTo>
                      <a:pt x="165" y="548"/>
                      <a:pt x="185" y="556"/>
                      <a:pt x="204" y="564"/>
                    </a:cubicBezTo>
                    <a:cubicBezTo>
                      <a:pt x="223" y="571"/>
                      <a:pt x="243" y="574"/>
                      <a:pt x="262" y="574"/>
                    </a:cubicBezTo>
                    <a:cubicBezTo>
                      <a:pt x="276" y="574"/>
                      <a:pt x="290" y="572"/>
                      <a:pt x="304" y="569"/>
                    </a:cubicBezTo>
                    <a:cubicBezTo>
                      <a:pt x="324" y="569"/>
                      <a:pt x="340" y="561"/>
                      <a:pt x="358" y="554"/>
                    </a:cubicBezTo>
                    <a:cubicBezTo>
                      <a:pt x="360" y="554"/>
                      <a:pt x="360" y="554"/>
                      <a:pt x="361" y="551"/>
                    </a:cubicBezTo>
                    <a:cubicBezTo>
                      <a:pt x="362" y="551"/>
                      <a:pt x="363" y="551"/>
                      <a:pt x="364" y="551"/>
                    </a:cubicBezTo>
                    <a:cubicBezTo>
                      <a:pt x="365" y="551"/>
                      <a:pt x="366" y="551"/>
                      <a:pt x="367" y="550"/>
                    </a:cubicBezTo>
                    <a:cubicBezTo>
                      <a:pt x="369" y="550"/>
                      <a:pt x="369" y="548"/>
                      <a:pt x="370" y="548"/>
                    </a:cubicBezTo>
                    <a:cubicBezTo>
                      <a:pt x="390" y="543"/>
                      <a:pt x="410" y="535"/>
                      <a:pt x="428" y="525"/>
                    </a:cubicBezTo>
                    <a:cubicBezTo>
                      <a:pt x="430" y="525"/>
                      <a:pt x="430" y="522"/>
                      <a:pt x="432" y="522"/>
                    </a:cubicBezTo>
                    <a:cubicBezTo>
                      <a:pt x="456" y="512"/>
                      <a:pt x="478" y="499"/>
                      <a:pt x="505" y="472"/>
                    </a:cubicBezTo>
                    <a:cubicBezTo>
                      <a:pt x="547" y="429"/>
                      <a:pt x="575" y="361"/>
                      <a:pt x="575" y="296"/>
                    </a:cubicBezTo>
                    <a:cubicBezTo>
                      <a:pt x="575" y="269"/>
                      <a:pt x="570" y="244"/>
                      <a:pt x="563" y="223"/>
                    </a:cubicBezTo>
                    <a:lnTo>
                      <a:pt x="563" y="220"/>
                    </a:lnTo>
                    <a:cubicBezTo>
                      <a:pt x="563" y="218"/>
                      <a:pt x="563" y="215"/>
                      <a:pt x="562" y="213"/>
                    </a:cubicBezTo>
                    <a:cubicBezTo>
                      <a:pt x="553" y="194"/>
                      <a:pt x="546" y="174"/>
                      <a:pt x="536" y="153"/>
                    </a:cubicBezTo>
                    <a:lnTo>
                      <a:pt x="536" y="152"/>
                    </a:lnTo>
                    <a:cubicBezTo>
                      <a:pt x="536" y="151"/>
                      <a:pt x="534" y="151"/>
                      <a:pt x="534" y="148"/>
                    </a:cubicBezTo>
                    <a:cubicBezTo>
                      <a:pt x="521" y="130"/>
                      <a:pt x="507" y="114"/>
                      <a:pt x="495" y="96"/>
                    </a:cubicBezTo>
                    <a:lnTo>
                      <a:pt x="492" y="94"/>
                    </a:lnTo>
                    <a:lnTo>
                      <a:pt x="491" y="93"/>
                    </a:lnTo>
                    <a:lnTo>
                      <a:pt x="484" y="87"/>
                    </a:lnTo>
                    <a:lnTo>
                      <a:pt x="482" y="83"/>
                    </a:lnTo>
                    <a:cubicBezTo>
                      <a:pt x="456" y="57"/>
                      <a:pt x="426" y="37"/>
                      <a:pt x="392" y="25"/>
                    </a:cubicBezTo>
                    <a:cubicBezTo>
                      <a:pt x="370" y="14"/>
                      <a:pt x="347" y="6"/>
                      <a:pt x="320" y="6"/>
                    </a:cubicBezTo>
                    <a:cubicBezTo>
                      <a:pt x="304" y="2"/>
                      <a:pt x="288" y="0"/>
                      <a:pt x="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8"/>
              <p:cNvSpPr/>
              <p:nvPr/>
            </p:nvSpPr>
            <p:spPr>
              <a:xfrm>
                <a:off x="782075" y="2432300"/>
                <a:ext cx="1475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789" extrusionOk="0">
                    <a:moveTo>
                      <a:pt x="296" y="0"/>
                    </a:moveTo>
                    <a:cubicBezTo>
                      <a:pt x="248" y="0"/>
                      <a:pt x="205" y="13"/>
                      <a:pt x="166" y="35"/>
                    </a:cubicBezTo>
                    <a:cubicBezTo>
                      <a:pt x="104" y="64"/>
                      <a:pt x="52" y="140"/>
                      <a:pt x="39" y="206"/>
                    </a:cubicBezTo>
                    <a:lnTo>
                      <a:pt x="35" y="235"/>
                    </a:lnTo>
                    <a:cubicBezTo>
                      <a:pt x="25" y="280"/>
                      <a:pt x="18" y="325"/>
                      <a:pt x="13" y="372"/>
                    </a:cubicBezTo>
                    <a:cubicBezTo>
                      <a:pt x="10" y="394"/>
                      <a:pt x="9" y="417"/>
                      <a:pt x="8" y="438"/>
                    </a:cubicBezTo>
                    <a:cubicBezTo>
                      <a:pt x="6" y="448"/>
                      <a:pt x="6" y="460"/>
                      <a:pt x="3" y="473"/>
                    </a:cubicBezTo>
                    <a:cubicBezTo>
                      <a:pt x="0" y="509"/>
                      <a:pt x="9" y="545"/>
                      <a:pt x="21" y="578"/>
                    </a:cubicBezTo>
                    <a:lnTo>
                      <a:pt x="49" y="647"/>
                    </a:lnTo>
                    <a:cubicBezTo>
                      <a:pt x="67" y="681"/>
                      <a:pt x="93" y="706"/>
                      <a:pt x="123" y="727"/>
                    </a:cubicBezTo>
                    <a:cubicBezTo>
                      <a:pt x="140" y="745"/>
                      <a:pt x="162" y="757"/>
                      <a:pt x="186" y="763"/>
                    </a:cubicBezTo>
                    <a:cubicBezTo>
                      <a:pt x="219" y="781"/>
                      <a:pt x="255" y="789"/>
                      <a:pt x="296" y="789"/>
                    </a:cubicBezTo>
                    <a:lnTo>
                      <a:pt x="371" y="777"/>
                    </a:lnTo>
                    <a:cubicBezTo>
                      <a:pt x="395" y="768"/>
                      <a:pt x="417" y="757"/>
                      <a:pt x="440" y="748"/>
                    </a:cubicBezTo>
                    <a:cubicBezTo>
                      <a:pt x="472" y="731"/>
                      <a:pt x="499" y="705"/>
                      <a:pt x="519" y="675"/>
                    </a:cubicBezTo>
                    <a:cubicBezTo>
                      <a:pt x="544" y="647"/>
                      <a:pt x="561" y="616"/>
                      <a:pt x="570" y="577"/>
                    </a:cubicBezTo>
                    <a:cubicBezTo>
                      <a:pt x="580" y="544"/>
                      <a:pt x="590" y="508"/>
                      <a:pt x="586" y="472"/>
                    </a:cubicBezTo>
                    <a:cubicBezTo>
                      <a:pt x="588" y="467"/>
                      <a:pt x="588" y="457"/>
                      <a:pt x="586" y="446"/>
                    </a:cubicBezTo>
                    <a:cubicBezTo>
                      <a:pt x="584" y="423"/>
                      <a:pt x="583" y="399"/>
                      <a:pt x="578" y="375"/>
                    </a:cubicBezTo>
                    <a:cubicBezTo>
                      <a:pt x="573" y="330"/>
                      <a:pt x="565" y="286"/>
                      <a:pt x="557" y="241"/>
                    </a:cubicBezTo>
                    <a:lnTo>
                      <a:pt x="551" y="208"/>
                    </a:lnTo>
                    <a:cubicBezTo>
                      <a:pt x="551" y="205"/>
                      <a:pt x="550" y="201"/>
                      <a:pt x="550" y="199"/>
                    </a:cubicBezTo>
                    <a:cubicBezTo>
                      <a:pt x="541" y="177"/>
                      <a:pt x="532" y="157"/>
                      <a:pt x="522" y="136"/>
                    </a:cubicBezTo>
                    <a:cubicBezTo>
                      <a:pt x="511" y="113"/>
                      <a:pt x="486" y="85"/>
                      <a:pt x="462" y="64"/>
                    </a:cubicBezTo>
                    <a:cubicBezTo>
                      <a:pt x="453" y="55"/>
                      <a:pt x="441" y="48"/>
                      <a:pt x="433" y="42"/>
                    </a:cubicBezTo>
                    <a:cubicBezTo>
                      <a:pt x="431" y="41"/>
                      <a:pt x="427" y="39"/>
                      <a:pt x="426" y="36"/>
                    </a:cubicBezTo>
                    <a:cubicBezTo>
                      <a:pt x="405" y="26"/>
                      <a:pt x="385" y="15"/>
                      <a:pt x="364" y="9"/>
                    </a:cubicBezTo>
                    <a:cubicBezTo>
                      <a:pt x="341" y="6"/>
                      <a:pt x="319" y="5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8"/>
              <p:cNvSpPr/>
              <p:nvPr/>
            </p:nvSpPr>
            <p:spPr>
              <a:xfrm>
                <a:off x="691225" y="2473200"/>
                <a:ext cx="23600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475" y="0"/>
                    </a:moveTo>
                    <a:cubicBezTo>
                      <a:pt x="440" y="0"/>
                      <a:pt x="406" y="7"/>
                      <a:pt x="374" y="13"/>
                    </a:cubicBezTo>
                    <a:cubicBezTo>
                      <a:pt x="367" y="15"/>
                      <a:pt x="359" y="15"/>
                      <a:pt x="352" y="17"/>
                    </a:cubicBezTo>
                    <a:cubicBezTo>
                      <a:pt x="348" y="19"/>
                      <a:pt x="345" y="19"/>
                      <a:pt x="342" y="20"/>
                    </a:cubicBezTo>
                    <a:cubicBezTo>
                      <a:pt x="313" y="30"/>
                      <a:pt x="284" y="43"/>
                      <a:pt x="259" y="56"/>
                    </a:cubicBezTo>
                    <a:cubicBezTo>
                      <a:pt x="251" y="59"/>
                      <a:pt x="246" y="64"/>
                      <a:pt x="238" y="67"/>
                    </a:cubicBezTo>
                    <a:cubicBezTo>
                      <a:pt x="233" y="71"/>
                      <a:pt x="225" y="75"/>
                      <a:pt x="220" y="78"/>
                    </a:cubicBezTo>
                    <a:cubicBezTo>
                      <a:pt x="197" y="94"/>
                      <a:pt x="172" y="114"/>
                      <a:pt x="148" y="131"/>
                    </a:cubicBezTo>
                    <a:cubicBezTo>
                      <a:pt x="145" y="134"/>
                      <a:pt x="143" y="137"/>
                      <a:pt x="139" y="139"/>
                    </a:cubicBezTo>
                    <a:cubicBezTo>
                      <a:pt x="124" y="154"/>
                      <a:pt x="111" y="172"/>
                      <a:pt x="100" y="188"/>
                    </a:cubicBezTo>
                    <a:cubicBezTo>
                      <a:pt x="87" y="203"/>
                      <a:pt x="73" y="221"/>
                      <a:pt x="61" y="238"/>
                    </a:cubicBezTo>
                    <a:cubicBezTo>
                      <a:pt x="58" y="244"/>
                      <a:pt x="54" y="251"/>
                      <a:pt x="52" y="257"/>
                    </a:cubicBezTo>
                    <a:cubicBezTo>
                      <a:pt x="22" y="327"/>
                      <a:pt x="2" y="366"/>
                      <a:pt x="1" y="446"/>
                    </a:cubicBezTo>
                    <a:cubicBezTo>
                      <a:pt x="1" y="489"/>
                      <a:pt x="8" y="534"/>
                      <a:pt x="16" y="577"/>
                    </a:cubicBezTo>
                    <a:cubicBezTo>
                      <a:pt x="18" y="584"/>
                      <a:pt x="21" y="591"/>
                      <a:pt x="22" y="597"/>
                    </a:cubicBezTo>
                    <a:cubicBezTo>
                      <a:pt x="24" y="600"/>
                      <a:pt x="24" y="604"/>
                      <a:pt x="25" y="607"/>
                    </a:cubicBezTo>
                    <a:cubicBezTo>
                      <a:pt x="37" y="636"/>
                      <a:pt x="48" y="668"/>
                      <a:pt x="64" y="696"/>
                    </a:cubicBezTo>
                    <a:cubicBezTo>
                      <a:pt x="67" y="704"/>
                      <a:pt x="71" y="708"/>
                      <a:pt x="74" y="715"/>
                    </a:cubicBezTo>
                    <a:cubicBezTo>
                      <a:pt x="75" y="719"/>
                      <a:pt x="78" y="721"/>
                      <a:pt x="80" y="725"/>
                    </a:cubicBezTo>
                    <a:cubicBezTo>
                      <a:pt x="97" y="750"/>
                      <a:pt x="117" y="776"/>
                      <a:pt x="137" y="799"/>
                    </a:cubicBezTo>
                    <a:cubicBezTo>
                      <a:pt x="143" y="805"/>
                      <a:pt x="146" y="809"/>
                      <a:pt x="152" y="813"/>
                    </a:cubicBezTo>
                    <a:cubicBezTo>
                      <a:pt x="175" y="833"/>
                      <a:pt x="201" y="851"/>
                      <a:pt x="224" y="869"/>
                    </a:cubicBezTo>
                    <a:cubicBezTo>
                      <a:pt x="227" y="871"/>
                      <a:pt x="231" y="875"/>
                      <a:pt x="234" y="877"/>
                    </a:cubicBezTo>
                    <a:cubicBezTo>
                      <a:pt x="302" y="915"/>
                      <a:pt x="359" y="923"/>
                      <a:pt x="434" y="930"/>
                    </a:cubicBezTo>
                    <a:cubicBezTo>
                      <a:pt x="439" y="930"/>
                      <a:pt x="444" y="931"/>
                      <a:pt x="448" y="931"/>
                    </a:cubicBezTo>
                    <a:cubicBezTo>
                      <a:pt x="451" y="931"/>
                      <a:pt x="453" y="930"/>
                      <a:pt x="455" y="930"/>
                    </a:cubicBezTo>
                    <a:lnTo>
                      <a:pt x="465" y="930"/>
                    </a:lnTo>
                    <a:cubicBezTo>
                      <a:pt x="495" y="927"/>
                      <a:pt x="528" y="923"/>
                      <a:pt x="558" y="918"/>
                    </a:cubicBezTo>
                    <a:cubicBezTo>
                      <a:pt x="563" y="918"/>
                      <a:pt x="566" y="915"/>
                      <a:pt x="570" y="915"/>
                    </a:cubicBezTo>
                    <a:cubicBezTo>
                      <a:pt x="577" y="914"/>
                      <a:pt x="638" y="890"/>
                      <a:pt x="645" y="884"/>
                    </a:cubicBezTo>
                    <a:cubicBezTo>
                      <a:pt x="646" y="882"/>
                      <a:pt x="649" y="882"/>
                      <a:pt x="651" y="879"/>
                    </a:cubicBezTo>
                    <a:cubicBezTo>
                      <a:pt x="658" y="877"/>
                      <a:pt x="665" y="871"/>
                      <a:pt x="671" y="868"/>
                    </a:cubicBezTo>
                    <a:cubicBezTo>
                      <a:pt x="695" y="849"/>
                      <a:pt x="723" y="832"/>
                      <a:pt x="744" y="807"/>
                    </a:cubicBezTo>
                    <a:cubicBezTo>
                      <a:pt x="759" y="793"/>
                      <a:pt x="769" y="777"/>
                      <a:pt x="780" y="763"/>
                    </a:cubicBezTo>
                    <a:cubicBezTo>
                      <a:pt x="790" y="748"/>
                      <a:pt x="803" y="734"/>
                      <a:pt x="812" y="718"/>
                    </a:cubicBezTo>
                    <a:cubicBezTo>
                      <a:pt x="829" y="688"/>
                      <a:pt x="838" y="660"/>
                      <a:pt x="844" y="633"/>
                    </a:cubicBezTo>
                    <a:cubicBezTo>
                      <a:pt x="862" y="613"/>
                      <a:pt x="881" y="591"/>
                      <a:pt x="896" y="568"/>
                    </a:cubicBezTo>
                    <a:lnTo>
                      <a:pt x="926" y="496"/>
                    </a:lnTo>
                    <a:cubicBezTo>
                      <a:pt x="943" y="446"/>
                      <a:pt x="943" y="392"/>
                      <a:pt x="929" y="337"/>
                    </a:cubicBezTo>
                    <a:cubicBezTo>
                      <a:pt x="919" y="307"/>
                      <a:pt x="904" y="277"/>
                      <a:pt x="893" y="248"/>
                    </a:cubicBezTo>
                    <a:lnTo>
                      <a:pt x="881" y="226"/>
                    </a:lnTo>
                    <a:cubicBezTo>
                      <a:pt x="864" y="199"/>
                      <a:pt x="844" y="173"/>
                      <a:pt x="824" y="150"/>
                    </a:cubicBezTo>
                    <a:lnTo>
                      <a:pt x="808" y="134"/>
                    </a:lnTo>
                    <a:cubicBezTo>
                      <a:pt x="779" y="108"/>
                      <a:pt x="746" y="79"/>
                      <a:pt x="710" y="62"/>
                    </a:cubicBezTo>
                    <a:cubicBezTo>
                      <a:pt x="681" y="48"/>
                      <a:pt x="651" y="35"/>
                      <a:pt x="620" y="25"/>
                    </a:cubicBezTo>
                    <a:cubicBezTo>
                      <a:pt x="613" y="20"/>
                      <a:pt x="606" y="19"/>
                      <a:pt x="599" y="17"/>
                    </a:cubicBezTo>
                    <a:cubicBezTo>
                      <a:pt x="566" y="10"/>
                      <a:pt x="531" y="6"/>
                      <a:pt x="498" y="3"/>
                    </a:cubicBezTo>
                    <a:cubicBezTo>
                      <a:pt x="491" y="0"/>
                      <a:pt x="481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8"/>
              <p:cNvSpPr/>
              <p:nvPr/>
            </p:nvSpPr>
            <p:spPr>
              <a:xfrm>
                <a:off x="722925" y="250297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110" y="0"/>
                    </a:moveTo>
                    <a:cubicBezTo>
                      <a:pt x="101" y="0"/>
                      <a:pt x="92" y="2"/>
                      <a:pt x="83" y="4"/>
                    </a:cubicBezTo>
                    <a:cubicBezTo>
                      <a:pt x="69" y="8"/>
                      <a:pt x="57" y="13"/>
                      <a:pt x="46" y="24"/>
                    </a:cubicBezTo>
                    <a:cubicBezTo>
                      <a:pt x="33" y="32"/>
                      <a:pt x="24" y="42"/>
                      <a:pt x="17" y="55"/>
                    </a:cubicBezTo>
                    <a:cubicBezTo>
                      <a:pt x="14" y="63"/>
                      <a:pt x="10" y="73"/>
                      <a:pt x="7" y="81"/>
                    </a:cubicBezTo>
                    <a:cubicBezTo>
                      <a:pt x="1" y="99"/>
                      <a:pt x="1" y="118"/>
                      <a:pt x="7" y="138"/>
                    </a:cubicBezTo>
                    <a:cubicBezTo>
                      <a:pt x="10" y="147"/>
                      <a:pt x="14" y="155"/>
                      <a:pt x="17" y="163"/>
                    </a:cubicBezTo>
                    <a:cubicBezTo>
                      <a:pt x="25" y="179"/>
                      <a:pt x="40" y="192"/>
                      <a:pt x="57" y="203"/>
                    </a:cubicBezTo>
                    <a:lnTo>
                      <a:pt x="109" y="226"/>
                    </a:lnTo>
                    <a:cubicBezTo>
                      <a:pt x="115" y="228"/>
                      <a:pt x="118" y="229"/>
                      <a:pt x="123" y="232"/>
                    </a:cubicBezTo>
                    <a:cubicBezTo>
                      <a:pt x="136" y="236"/>
                      <a:pt x="148" y="243"/>
                      <a:pt x="160" y="248"/>
                    </a:cubicBezTo>
                    <a:cubicBezTo>
                      <a:pt x="168" y="251"/>
                      <a:pt x="177" y="252"/>
                      <a:pt x="187" y="252"/>
                    </a:cubicBezTo>
                    <a:cubicBezTo>
                      <a:pt x="196" y="252"/>
                      <a:pt x="206" y="251"/>
                      <a:pt x="216" y="248"/>
                    </a:cubicBezTo>
                    <a:cubicBezTo>
                      <a:pt x="224" y="243"/>
                      <a:pt x="232" y="241"/>
                      <a:pt x="240" y="236"/>
                    </a:cubicBezTo>
                    <a:cubicBezTo>
                      <a:pt x="242" y="236"/>
                      <a:pt x="242" y="235"/>
                      <a:pt x="245" y="235"/>
                    </a:cubicBezTo>
                    <a:cubicBezTo>
                      <a:pt x="246" y="235"/>
                      <a:pt x="246" y="233"/>
                      <a:pt x="247" y="233"/>
                    </a:cubicBezTo>
                    <a:cubicBezTo>
                      <a:pt x="262" y="222"/>
                      <a:pt x="271" y="215"/>
                      <a:pt x="281" y="200"/>
                    </a:cubicBezTo>
                    <a:cubicBezTo>
                      <a:pt x="289" y="186"/>
                      <a:pt x="292" y="168"/>
                      <a:pt x="292" y="153"/>
                    </a:cubicBezTo>
                    <a:cubicBezTo>
                      <a:pt x="292" y="121"/>
                      <a:pt x="283" y="95"/>
                      <a:pt x="263" y="75"/>
                    </a:cubicBezTo>
                    <a:cubicBezTo>
                      <a:pt x="252" y="62"/>
                      <a:pt x="234" y="53"/>
                      <a:pt x="219" y="44"/>
                    </a:cubicBezTo>
                    <a:cubicBezTo>
                      <a:pt x="203" y="34"/>
                      <a:pt x="187" y="24"/>
                      <a:pt x="168" y="16"/>
                    </a:cubicBezTo>
                    <a:cubicBezTo>
                      <a:pt x="155" y="8"/>
                      <a:pt x="144" y="3"/>
                      <a:pt x="126" y="3"/>
                    </a:cubicBezTo>
                    <a:cubicBezTo>
                      <a:pt x="121" y="1"/>
                      <a:pt x="116" y="0"/>
                      <a:pt x="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8"/>
              <p:cNvSpPr/>
              <p:nvPr/>
            </p:nvSpPr>
            <p:spPr>
              <a:xfrm>
                <a:off x="681600" y="2433650"/>
                <a:ext cx="166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3" extrusionOk="0">
                    <a:moveTo>
                      <a:pt x="323" y="1"/>
                    </a:moveTo>
                    <a:cubicBezTo>
                      <a:pt x="281" y="1"/>
                      <a:pt x="242" y="10"/>
                      <a:pt x="207" y="30"/>
                    </a:cubicBezTo>
                    <a:cubicBezTo>
                      <a:pt x="165" y="43"/>
                      <a:pt x="130" y="66"/>
                      <a:pt x="100" y="98"/>
                    </a:cubicBezTo>
                    <a:cubicBezTo>
                      <a:pt x="68" y="129"/>
                      <a:pt x="47" y="162"/>
                      <a:pt x="32" y="204"/>
                    </a:cubicBezTo>
                    <a:cubicBezTo>
                      <a:pt x="12" y="245"/>
                      <a:pt x="1" y="285"/>
                      <a:pt x="4" y="331"/>
                    </a:cubicBezTo>
                    <a:cubicBezTo>
                      <a:pt x="6" y="360"/>
                      <a:pt x="11" y="389"/>
                      <a:pt x="17" y="419"/>
                    </a:cubicBezTo>
                    <a:cubicBezTo>
                      <a:pt x="32" y="475"/>
                      <a:pt x="60" y="523"/>
                      <a:pt x="100" y="565"/>
                    </a:cubicBezTo>
                    <a:cubicBezTo>
                      <a:pt x="122" y="583"/>
                      <a:pt x="146" y="599"/>
                      <a:pt x="168" y="616"/>
                    </a:cubicBezTo>
                    <a:cubicBezTo>
                      <a:pt x="220" y="648"/>
                      <a:pt x="273" y="663"/>
                      <a:pt x="334" y="663"/>
                    </a:cubicBezTo>
                    <a:cubicBezTo>
                      <a:pt x="337" y="663"/>
                      <a:pt x="340" y="663"/>
                      <a:pt x="343" y="663"/>
                    </a:cubicBezTo>
                    <a:cubicBezTo>
                      <a:pt x="384" y="663"/>
                      <a:pt x="424" y="654"/>
                      <a:pt x="459" y="634"/>
                    </a:cubicBezTo>
                    <a:cubicBezTo>
                      <a:pt x="501" y="621"/>
                      <a:pt x="535" y="598"/>
                      <a:pt x="566" y="565"/>
                    </a:cubicBezTo>
                    <a:cubicBezTo>
                      <a:pt x="597" y="534"/>
                      <a:pt x="619" y="500"/>
                      <a:pt x="633" y="458"/>
                    </a:cubicBezTo>
                    <a:cubicBezTo>
                      <a:pt x="654" y="419"/>
                      <a:pt x="665" y="377"/>
                      <a:pt x="662" y="332"/>
                    </a:cubicBezTo>
                    <a:cubicBezTo>
                      <a:pt x="659" y="302"/>
                      <a:pt x="654" y="273"/>
                      <a:pt x="651" y="245"/>
                    </a:cubicBezTo>
                    <a:cubicBezTo>
                      <a:pt x="633" y="188"/>
                      <a:pt x="607" y="139"/>
                      <a:pt x="566" y="98"/>
                    </a:cubicBezTo>
                    <a:cubicBezTo>
                      <a:pt x="544" y="80"/>
                      <a:pt x="521" y="64"/>
                      <a:pt x="499" y="46"/>
                    </a:cubicBezTo>
                    <a:cubicBezTo>
                      <a:pt x="446" y="15"/>
                      <a:pt x="393" y="1"/>
                      <a:pt x="332" y="1"/>
                    </a:cubicBezTo>
                    <a:cubicBezTo>
                      <a:pt x="329" y="1"/>
                      <a:pt x="326" y="1"/>
                      <a:pt x="3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8"/>
              <p:cNvSpPr/>
              <p:nvPr/>
            </p:nvSpPr>
            <p:spPr>
              <a:xfrm>
                <a:off x="916225" y="2280475"/>
                <a:ext cx="1755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815" extrusionOk="0">
                    <a:moveTo>
                      <a:pt x="340" y="0"/>
                    </a:moveTo>
                    <a:cubicBezTo>
                      <a:pt x="325" y="0"/>
                      <a:pt x="305" y="3"/>
                      <a:pt x="292" y="5"/>
                    </a:cubicBezTo>
                    <a:cubicBezTo>
                      <a:pt x="279" y="8"/>
                      <a:pt x="260" y="9"/>
                      <a:pt x="246" y="12"/>
                    </a:cubicBezTo>
                    <a:cubicBezTo>
                      <a:pt x="221" y="24"/>
                      <a:pt x="198" y="32"/>
                      <a:pt x="175" y="44"/>
                    </a:cubicBezTo>
                    <a:cubicBezTo>
                      <a:pt x="155" y="60"/>
                      <a:pt x="135" y="74"/>
                      <a:pt x="116" y="90"/>
                    </a:cubicBezTo>
                    <a:cubicBezTo>
                      <a:pt x="99" y="110"/>
                      <a:pt x="84" y="130"/>
                      <a:pt x="69" y="149"/>
                    </a:cubicBezTo>
                    <a:cubicBezTo>
                      <a:pt x="47" y="184"/>
                      <a:pt x="34" y="220"/>
                      <a:pt x="32" y="260"/>
                    </a:cubicBezTo>
                    <a:lnTo>
                      <a:pt x="32" y="261"/>
                    </a:lnTo>
                    <a:cubicBezTo>
                      <a:pt x="12" y="303"/>
                      <a:pt x="1" y="346"/>
                      <a:pt x="1" y="393"/>
                    </a:cubicBezTo>
                    <a:cubicBezTo>
                      <a:pt x="2" y="434"/>
                      <a:pt x="4" y="473"/>
                      <a:pt x="8" y="515"/>
                    </a:cubicBezTo>
                    <a:cubicBezTo>
                      <a:pt x="11" y="542"/>
                      <a:pt x="15" y="570"/>
                      <a:pt x="18" y="594"/>
                    </a:cubicBezTo>
                    <a:cubicBezTo>
                      <a:pt x="30" y="617"/>
                      <a:pt x="38" y="643"/>
                      <a:pt x="48" y="666"/>
                    </a:cubicBezTo>
                    <a:cubicBezTo>
                      <a:pt x="66" y="687"/>
                      <a:pt x="80" y="708"/>
                      <a:pt x="96" y="728"/>
                    </a:cubicBezTo>
                    <a:cubicBezTo>
                      <a:pt x="123" y="757"/>
                      <a:pt x="155" y="779"/>
                      <a:pt x="192" y="789"/>
                    </a:cubicBezTo>
                    <a:cubicBezTo>
                      <a:pt x="217" y="803"/>
                      <a:pt x="242" y="809"/>
                      <a:pt x="269" y="809"/>
                    </a:cubicBezTo>
                    <a:cubicBezTo>
                      <a:pt x="283" y="813"/>
                      <a:pt x="296" y="815"/>
                      <a:pt x="309" y="815"/>
                    </a:cubicBezTo>
                    <a:cubicBezTo>
                      <a:pt x="322" y="815"/>
                      <a:pt x="335" y="813"/>
                      <a:pt x="348" y="809"/>
                    </a:cubicBezTo>
                    <a:cubicBezTo>
                      <a:pt x="376" y="809"/>
                      <a:pt x="400" y="802"/>
                      <a:pt x="423" y="789"/>
                    </a:cubicBezTo>
                    <a:cubicBezTo>
                      <a:pt x="462" y="776"/>
                      <a:pt x="494" y="757"/>
                      <a:pt x="521" y="728"/>
                    </a:cubicBezTo>
                    <a:cubicBezTo>
                      <a:pt x="541" y="708"/>
                      <a:pt x="560" y="688"/>
                      <a:pt x="577" y="666"/>
                    </a:cubicBezTo>
                    <a:cubicBezTo>
                      <a:pt x="596" y="643"/>
                      <a:pt x="616" y="617"/>
                      <a:pt x="635" y="591"/>
                    </a:cubicBezTo>
                    <a:cubicBezTo>
                      <a:pt x="638" y="586"/>
                      <a:pt x="642" y="580"/>
                      <a:pt x="645" y="573"/>
                    </a:cubicBezTo>
                    <a:cubicBezTo>
                      <a:pt x="660" y="544"/>
                      <a:pt x="672" y="514"/>
                      <a:pt x="683" y="485"/>
                    </a:cubicBezTo>
                    <a:cubicBezTo>
                      <a:pt x="690" y="466"/>
                      <a:pt x="690" y="444"/>
                      <a:pt x="694" y="426"/>
                    </a:cubicBezTo>
                    <a:cubicBezTo>
                      <a:pt x="696" y="408"/>
                      <a:pt x="701" y="387"/>
                      <a:pt x="700" y="368"/>
                    </a:cubicBezTo>
                    <a:cubicBezTo>
                      <a:pt x="700" y="351"/>
                      <a:pt x="696" y="332"/>
                      <a:pt x="694" y="319"/>
                    </a:cubicBezTo>
                    <a:cubicBezTo>
                      <a:pt x="693" y="305"/>
                      <a:pt x="690" y="286"/>
                      <a:pt x="687" y="270"/>
                    </a:cubicBezTo>
                    <a:lnTo>
                      <a:pt x="681" y="254"/>
                    </a:lnTo>
                    <a:cubicBezTo>
                      <a:pt x="657" y="185"/>
                      <a:pt x="657" y="182"/>
                      <a:pt x="618" y="135"/>
                    </a:cubicBezTo>
                    <a:cubicBezTo>
                      <a:pt x="589" y="98"/>
                      <a:pt x="573" y="74"/>
                      <a:pt x="527" y="51"/>
                    </a:cubicBezTo>
                    <a:cubicBezTo>
                      <a:pt x="512" y="44"/>
                      <a:pt x="498" y="38"/>
                      <a:pt x="484" y="32"/>
                    </a:cubicBezTo>
                    <a:cubicBezTo>
                      <a:pt x="466" y="25"/>
                      <a:pt x="451" y="16"/>
                      <a:pt x="433" y="12"/>
                    </a:cubicBezTo>
                    <a:cubicBezTo>
                      <a:pt x="401" y="5"/>
                      <a:pt x="371" y="0"/>
                      <a:pt x="3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8"/>
              <p:cNvSpPr/>
              <p:nvPr/>
            </p:nvSpPr>
            <p:spPr>
              <a:xfrm>
                <a:off x="928300" y="2244725"/>
                <a:ext cx="179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91" extrusionOk="0">
                    <a:moveTo>
                      <a:pt x="380" y="1"/>
                    </a:moveTo>
                    <a:cubicBezTo>
                      <a:pt x="354" y="5"/>
                      <a:pt x="326" y="8"/>
                      <a:pt x="298" y="12"/>
                    </a:cubicBezTo>
                    <a:cubicBezTo>
                      <a:pt x="246" y="27"/>
                      <a:pt x="200" y="54"/>
                      <a:pt x="161" y="91"/>
                    </a:cubicBezTo>
                    <a:cubicBezTo>
                      <a:pt x="148" y="104"/>
                      <a:pt x="133" y="116"/>
                      <a:pt x="123" y="129"/>
                    </a:cubicBezTo>
                    <a:cubicBezTo>
                      <a:pt x="103" y="152"/>
                      <a:pt x="84" y="176"/>
                      <a:pt x="67" y="201"/>
                    </a:cubicBezTo>
                    <a:cubicBezTo>
                      <a:pt x="63" y="205"/>
                      <a:pt x="61" y="208"/>
                      <a:pt x="60" y="212"/>
                    </a:cubicBezTo>
                    <a:cubicBezTo>
                      <a:pt x="58" y="215"/>
                      <a:pt x="54" y="220"/>
                      <a:pt x="53" y="223"/>
                    </a:cubicBezTo>
                    <a:cubicBezTo>
                      <a:pt x="51" y="224"/>
                      <a:pt x="51" y="225"/>
                      <a:pt x="51" y="228"/>
                    </a:cubicBezTo>
                    <a:cubicBezTo>
                      <a:pt x="40" y="253"/>
                      <a:pt x="27" y="280"/>
                      <a:pt x="17" y="308"/>
                    </a:cubicBezTo>
                    <a:cubicBezTo>
                      <a:pt x="15" y="310"/>
                      <a:pt x="15" y="315"/>
                      <a:pt x="12" y="318"/>
                    </a:cubicBezTo>
                    <a:cubicBezTo>
                      <a:pt x="12" y="321"/>
                      <a:pt x="11" y="322"/>
                      <a:pt x="11" y="323"/>
                    </a:cubicBezTo>
                    <a:lnTo>
                      <a:pt x="11" y="328"/>
                    </a:lnTo>
                    <a:cubicBezTo>
                      <a:pt x="8" y="351"/>
                      <a:pt x="2" y="388"/>
                      <a:pt x="1" y="411"/>
                    </a:cubicBezTo>
                    <a:lnTo>
                      <a:pt x="1" y="424"/>
                    </a:lnTo>
                    <a:lnTo>
                      <a:pt x="1" y="430"/>
                    </a:lnTo>
                    <a:cubicBezTo>
                      <a:pt x="2" y="445"/>
                      <a:pt x="5" y="465"/>
                      <a:pt x="5" y="473"/>
                    </a:cubicBezTo>
                    <a:cubicBezTo>
                      <a:pt x="8" y="485"/>
                      <a:pt x="9" y="504"/>
                      <a:pt x="11" y="518"/>
                    </a:cubicBezTo>
                    <a:cubicBezTo>
                      <a:pt x="11" y="521"/>
                      <a:pt x="12" y="524"/>
                      <a:pt x="12" y="527"/>
                    </a:cubicBezTo>
                    <a:lnTo>
                      <a:pt x="12" y="530"/>
                    </a:lnTo>
                    <a:cubicBezTo>
                      <a:pt x="15" y="537"/>
                      <a:pt x="41" y="597"/>
                      <a:pt x="45" y="605"/>
                    </a:cubicBezTo>
                    <a:cubicBezTo>
                      <a:pt x="45" y="606"/>
                      <a:pt x="47" y="606"/>
                      <a:pt x="47" y="607"/>
                    </a:cubicBezTo>
                    <a:cubicBezTo>
                      <a:pt x="47" y="610"/>
                      <a:pt x="48" y="610"/>
                      <a:pt x="48" y="612"/>
                    </a:cubicBezTo>
                    <a:lnTo>
                      <a:pt x="50" y="613"/>
                    </a:lnTo>
                    <a:cubicBezTo>
                      <a:pt x="54" y="620"/>
                      <a:pt x="96" y="671"/>
                      <a:pt x="99" y="677"/>
                    </a:cubicBezTo>
                    <a:lnTo>
                      <a:pt x="104" y="682"/>
                    </a:lnTo>
                    <a:cubicBezTo>
                      <a:pt x="106" y="684"/>
                      <a:pt x="106" y="684"/>
                      <a:pt x="107" y="684"/>
                    </a:cubicBezTo>
                    <a:cubicBezTo>
                      <a:pt x="117" y="691"/>
                      <a:pt x="164" y="727"/>
                      <a:pt x="171" y="733"/>
                    </a:cubicBezTo>
                    <a:lnTo>
                      <a:pt x="172" y="734"/>
                    </a:lnTo>
                    <a:cubicBezTo>
                      <a:pt x="175" y="736"/>
                      <a:pt x="178" y="737"/>
                      <a:pt x="179" y="737"/>
                    </a:cubicBezTo>
                    <a:cubicBezTo>
                      <a:pt x="179" y="737"/>
                      <a:pt x="182" y="737"/>
                      <a:pt x="182" y="740"/>
                    </a:cubicBezTo>
                    <a:cubicBezTo>
                      <a:pt x="201" y="749"/>
                      <a:pt x="237" y="763"/>
                      <a:pt x="257" y="772"/>
                    </a:cubicBezTo>
                    <a:cubicBezTo>
                      <a:pt x="259" y="772"/>
                      <a:pt x="259" y="773"/>
                      <a:pt x="262" y="773"/>
                    </a:cubicBezTo>
                    <a:cubicBezTo>
                      <a:pt x="263" y="773"/>
                      <a:pt x="266" y="776"/>
                      <a:pt x="269" y="776"/>
                    </a:cubicBezTo>
                    <a:cubicBezTo>
                      <a:pt x="272" y="778"/>
                      <a:pt x="276" y="779"/>
                      <a:pt x="279" y="779"/>
                    </a:cubicBezTo>
                    <a:cubicBezTo>
                      <a:pt x="283" y="780"/>
                      <a:pt x="353" y="791"/>
                      <a:pt x="364" y="791"/>
                    </a:cubicBezTo>
                    <a:cubicBezTo>
                      <a:pt x="365" y="791"/>
                      <a:pt x="365" y="791"/>
                      <a:pt x="365" y="790"/>
                    </a:cubicBezTo>
                    <a:lnTo>
                      <a:pt x="371" y="790"/>
                    </a:lnTo>
                    <a:cubicBezTo>
                      <a:pt x="393" y="788"/>
                      <a:pt x="435" y="783"/>
                      <a:pt x="456" y="779"/>
                    </a:cubicBezTo>
                    <a:cubicBezTo>
                      <a:pt x="459" y="779"/>
                      <a:pt x="463" y="778"/>
                      <a:pt x="466" y="778"/>
                    </a:cubicBezTo>
                    <a:cubicBezTo>
                      <a:pt x="468" y="778"/>
                      <a:pt x="468" y="778"/>
                      <a:pt x="471" y="776"/>
                    </a:cubicBezTo>
                    <a:cubicBezTo>
                      <a:pt x="488" y="770"/>
                      <a:pt x="530" y="750"/>
                      <a:pt x="547" y="743"/>
                    </a:cubicBezTo>
                    <a:cubicBezTo>
                      <a:pt x="550" y="743"/>
                      <a:pt x="551" y="741"/>
                      <a:pt x="553" y="741"/>
                    </a:cubicBezTo>
                    <a:cubicBezTo>
                      <a:pt x="576" y="727"/>
                      <a:pt x="597" y="711"/>
                      <a:pt x="618" y="691"/>
                    </a:cubicBezTo>
                    <a:cubicBezTo>
                      <a:pt x="662" y="646"/>
                      <a:pt x="665" y="635"/>
                      <a:pt x="684" y="589"/>
                    </a:cubicBezTo>
                    <a:cubicBezTo>
                      <a:pt x="698" y="563"/>
                      <a:pt x="706" y="538"/>
                      <a:pt x="706" y="509"/>
                    </a:cubicBezTo>
                    <a:cubicBezTo>
                      <a:pt x="716" y="495"/>
                      <a:pt x="717" y="481"/>
                      <a:pt x="716" y="466"/>
                    </a:cubicBezTo>
                    <a:cubicBezTo>
                      <a:pt x="714" y="452"/>
                      <a:pt x="711" y="437"/>
                      <a:pt x="710" y="424"/>
                    </a:cubicBezTo>
                    <a:cubicBezTo>
                      <a:pt x="704" y="385"/>
                      <a:pt x="703" y="367"/>
                      <a:pt x="688" y="336"/>
                    </a:cubicBezTo>
                    <a:cubicBezTo>
                      <a:pt x="688" y="328"/>
                      <a:pt x="690" y="318"/>
                      <a:pt x="690" y="309"/>
                    </a:cubicBezTo>
                    <a:cubicBezTo>
                      <a:pt x="693" y="266"/>
                      <a:pt x="682" y="227"/>
                      <a:pt x="664" y="191"/>
                    </a:cubicBezTo>
                    <a:cubicBezTo>
                      <a:pt x="651" y="152"/>
                      <a:pt x="629" y="119"/>
                      <a:pt x="600" y="91"/>
                    </a:cubicBezTo>
                    <a:cubicBezTo>
                      <a:pt x="579" y="76"/>
                      <a:pt x="558" y="58"/>
                      <a:pt x="537" y="42"/>
                    </a:cubicBezTo>
                    <a:cubicBezTo>
                      <a:pt x="488" y="14"/>
                      <a:pt x="436" y="1"/>
                      <a:pt x="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8"/>
              <p:cNvSpPr/>
              <p:nvPr/>
            </p:nvSpPr>
            <p:spPr>
              <a:xfrm>
                <a:off x="958575" y="256922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8"/>
              <p:cNvSpPr/>
              <p:nvPr/>
            </p:nvSpPr>
            <p:spPr>
              <a:xfrm>
                <a:off x="1172025" y="2238350"/>
                <a:ext cx="1497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742" extrusionOk="0">
                    <a:moveTo>
                      <a:pt x="267" y="1"/>
                    </a:moveTo>
                    <a:cubicBezTo>
                      <a:pt x="249" y="1"/>
                      <a:pt x="231" y="4"/>
                      <a:pt x="213" y="9"/>
                    </a:cubicBezTo>
                    <a:cubicBezTo>
                      <a:pt x="195" y="16"/>
                      <a:pt x="172" y="24"/>
                      <a:pt x="153" y="34"/>
                    </a:cubicBezTo>
                    <a:cubicBezTo>
                      <a:pt x="137" y="44"/>
                      <a:pt x="114" y="61"/>
                      <a:pt x="101" y="74"/>
                    </a:cubicBezTo>
                    <a:cubicBezTo>
                      <a:pt x="88" y="90"/>
                      <a:pt x="78" y="104"/>
                      <a:pt x="65" y="120"/>
                    </a:cubicBezTo>
                    <a:cubicBezTo>
                      <a:pt x="63" y="123"/>
                      <a:pt x="63" y="124"/>
                      <a:pt x="62" y="126"/>
                    </a:cubicBezTo>
                    <a:cubicBezTo>
                      <a:pt x="59" y="130"/>
                      <a:pt x="58" y="133"/>
                      <a:pt x="56" y="135"/>
                    </a:cubicBezTo>
                    <a:cubicBezTo>
                      <a:pt x="42" y="163"/>
                      <a:pt x="27" y="192"/>
                      <a:pt x="19" y="224"/>
                    </a:cubicBezTo>
                    <a:cubicBezTo>
                      <a:pt x="7" y="256"/>
                      <a:pt x="6" y="292"/>
                      <a:pt x="1" y="322"/>
                    </a:cubicBezTo>
                    <a:cubicBezTo>
                      <a:pt x="0" y="336"/>
                      <a:pt x="0" y="349"/>
                      <a:pt x="0" y="364"/>
                    </a:cubicBezTo>
                    <a:cubicBezTo>
                      <a:pt x="1" y="397"/>
                      <a:pt x="6" y="430"/>
                      <a:pt x="14" y="463"/>
                    </a:cubicBezTo>
                    <a:cubicBezTo>
                      <a:pt x="22" y="495"/>
                      <a:pt x="36" y="527"/>
                      <a:pt x="50" y="555"/>
                    </a:cubicBezTo>
                    <a:cubicBezTo>
                      <a:pt x="56" y="567"/>
                      <a:pt x="63" y="580"/>
                      <a:pt x="71" y="591"/>
                    </a:cubicBezTo>
                    <a:cubicBezTo>
                      <a:pt x="91" y="617"/>
                      <a:pt x="110" y="646"/>
                      <a:pt x="136" y="671"/>
                    </a:cubicBezTo>
                    <a:lnTo>
                      <a:pt x="185" y="708"/>
                    </a:lnTo>
                    <a:cubicBezTo>
                      <a:pt x="210" y="725"/>
                      <a:pt x="242" y="736"/>
                      <a:pt x="274" y="737"/>
                    </a:cubicBezTo>
                    <a:cubicBezTo>
                      <a:pt x="285" y="740"/>
                      <a:pt x="296" y="741"/>
                      <a:pt x="306" y="741"/>
                    </a:cubicBezTo>
                    <a:cubicBezTo>
                      <a:pt x="317" y="741"/>
                      <a:pt x="328" y="740"/>
                      <a:pt x="339" y="737"/>
                    </a:cubicBezTo>
                    <a:cubicBezTo>
                      <a:pt x="372" y="736"/>
                      <a:pt x="401" y="725"/>
                      <a:pt x="430" y="708"/>
                    </a:cubicBezTo>
                    <a:cubicBezTo>
                      <a:pt x="444" y="701"/>
                      <a:pt x="456" y="689"/>
                      <a:pt x="468" y="679"/>
                    </a:cubicBezTo>
                    <a:cubicBezTo>
                      <a:pt x="481" y="671"/>
                      <a:pt x="496" y="659"/>
                      <a:pt x="506" y="649"/>
                    </a:cubicBezTo>
                    <a:cubicBezTo>
                      <a:pt x="528" y="625"/>
                      <a:pt x="549" y="599"/>
                      <a:pt x="562" y="570"/>
                    </a:cubicBezTo>
                    <a:cubicBezTo>
                      <a:pt x="571" y="550"/>
                      <a:pt x="578" y="529"/>
                      <a:pt x="588" y="512"/>
                    </a:cubicBezTo>
                    <a:cubicBezTo>
                      <a:pt x="591" y="501"/>
                      <a:pt x="592" y="488"/>
                      <a:pt x="592" y="476"/>
                    </a:cubicBezTo>
                    <a:cubicBezTo>
                      <a:pt x="595" y="462"/>
                      <a:pt x="598" y="450"/>
                      <a:pt x="597" y="436"/>
                    </a:cubicBezTo>
                    <a:cubicBezTo>
                      <a:pt x="598" y="434"/>
                      <a:pt x="598" y="431"/>
                      <a:pt x="598" y="427"/>
                    </a:cubicBezTo>
                    <a:cubicBezTo>
                      <a:pt x="597" y="404"/>
                      <a:pt x="592" y="381"/>
                      <a:pt x="590" y="356"/>
                    </a:cubicBezTo>
                    <a:lnTo>
                      <a:pt x="584" y="341"/>
                    </a:lnTo>
                    <a:cubicBezTo>
                      <a:pt x="581" y="333"/>
                      <a:pt x="568" y="297"/>
                      <a:pt x="556" y="280"/>
                    </a:cubicBezTo>
                    <a:cubicBezTo>
                      <a:pt x="548" y="269"/>
                      <a:pt x="539" y="256"/>
                      <a:pt x="530" y="245"/>
                    </a:cubicBezTo>
                    <a:cubicBezTo>
                      <a:pt x="529" y="235"/>
                      <a:pt x="529" y="227"/>
                      <a:pt x="525" y="218"/>
                    </a:cubicBezTo>
                    <a:cubicBezTo>
                      <a:pt x="516" y="191"/>
                      <a:pt x="505" y="162"/>
                      <a:pt x="489" y="137"/>
                    </a:cubicBezTo>
                    <a:cubicBezTo>
                      <a:pt x="468" y="109"/>
                      <a:pt x="454" y="90"/>
                      <a:pt x="434" y="74"/>
                    </a:cubicBezTo>
                    <a:lnTo>
                      <a:pt x="430" y="67"/>
                    </a:lnTo>
                    <a:cubicBezTo>
                      <a:pt x="425" y="64"/>
                      <a:pt x="422" y="64"/>
                      <a:pt x="418" y="60"/>
                    </a:cubicBezTo>
                    <a:cubicBezTo>
                      <a:pt x="409" y="52"/>
                      <a:pt x="398" y="44"/>
                      <a:pt x="386" y="34"/>
                    </a:cubicBezTo>
                    <a:lnTo>
                      <a:pt x="386" y="34"/>
                    </a:lnTo>
                    <a:lnTo>
                      <a:pt x="398" y="47"/>
                    </a:lnTo>
                    <a:cubicBezTo>
                      <a:pt x="386" y="38"/>
                      <a:pt x="373" y="25"/>
                      <a:pt x="358" y="19"/>
                    </a:cubicBezTo>
                    <a:cubicBezTo>
                      <a:pt x="339" y="9"/>
                      <a:pt x="321" y="5"/>
                      <a:pt x="301" y="5"/>
                    </a:cubicBezTo>
                    <a:cubicBezTo>
                      <a:pt x="290" y="2"/>
                      <a:pt x="279" y="1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8"/>
              <p:cNvSpPr/>
              <p:nvPr/>
            </p:nvSpPr>
            <p:spPr>
              <a:xfrm>
                <a:off x="1204400" y="2196550"/>
                <a:ext cx="19275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828" extrusionOk="0">
                    <a:moveTo>
                      <a:pt x="51" y="601"/>
                    </a:moveTo>
                    <a:cubicBezTo>
                      <a:pt x="54" y="608"/>
                      <a:pt x="57" y="616"/>
                      <a:pt x="60" y="623"/>
                    </a:cubicBezTo>
                    <a:lnTo>
                      <a:pt x="60" y="623"/>
                    </a:lnTo>
                    <a:lnTo>
                      <a:pt x="51" y="601"/>
                    </a:lnTo>
                    <a:close/>
                    <a:moveTo>
                      <a:pt x="443" y="0"/>
                    </a:moveTo>
                    <a:cubicBezTo>
                      <a:pt x="393" y="0"/>
                      <a:pt x="347" y="13"/>
                      <a:pt x="304" y="38"/>
                    </a:cubicBezTo>
                    <a:cubicBezTo>
                      <a:pt x="291" y="45"/>
                      <a:pt x="281" y="57"/>
                      <a:pt x="269" y="65"/>
                    </a:cubicBezTo>
                    <a:cubicBezTo>
                      <a:pt x="260" y="65"/>
                      <a:pt x="252" y="63"/>
                      <a:pt x="244" y="63"/>
                    </a:cubicBezTo>
                    <a:cubicBezTo>
                      <a:pt x="240" y="63"/>
                      <a:pt x="236" y="64"/>
                      <a:pt x="232" y="65"/>
                    </a:cubicBezTo>
                    <a:cubicBezTo>
                      <a:pt x="197" y="67"/>
                      <a:pt x="165" y="78"/>
                      <a:pt x="133" y="96"/>
                    </a:cubicBezTo>
                    <a:cubicBezTo>
                      <a:pt x="116" y="110"/>
                      <a:pt x="100" y="123"/>
                      <a:pt x="82" y="137"/>
                    </a:cubicBezTo>
                    <a:cubicBezTo>
                      <a:pt x="50" y="169"/>
                      <a:pt x="28" y="208"/>
                      <a:pt x="15" y="253"/>
                    </a:cubicBezTo>
                    <a:cubicBezTo>
                      <a:pt x="8" y="292"/>
                      <a:pt x="1" y="333"/>
                      <a:pt x="1" y="375"/>
                    </a:cubicBezTo>
                    <a:cubicBezTo>
                      <a:pt x="1" y="417"/>
                      <a:pt x="8" y="457"/>
                      <a:pt x="15" y="498"/>
                    </a:cubicBezTo>
                    <a:cubicBezTo>
                      <a:pt x="23" y="550"/>
                      <a:pt x="47" y="598"/>
                      <a:pt x="70" y="647"/>
                    </a:cubicBezTo>
                    <a:lnTo>
                      <a:pt x="70" y="647"/>
                    </a:lnTo>
                    <a:cubicBezTo>
                      <a:pt x="76" y="662"/>
                      <a:pt x="82" y="677"/>
                      <a:pt x="89" y="691"/>
                    </a:cubicBezTo>
                    <a:cubicBezTo>
                      <a:pt x="115" y="731"/>
                      <a:pt x="146" y="764"/>
                      <a:pt x="188" y="789"/>
                    </a:cubicBezTo>
                    <a:cubicBezTo>
                      <a:pt x="232" y="815"/>
                      <a:pt x="276" y="828"/>
                      <a:pt x="327" y="828"/>
                    </a:cubicBezTo>
                    <a:cubicBezTo>
                      <a:pt x="357" y="828"/>
                      <a:pt x="390" y="821"/>
                      <a:pt x="420" y="816"/>
                    </a:cubicBezTo>
                    <a:cubicBezTo>
                      <a:pt x="428" y="815"/>
                      <a:pt x="435" y="813"/>
                      <a:pt x="443" y="810"/>
                    </a:cubicBezTo>
                    <a:cubicBezTo>
                      <a:pt x="479" y="800"/>
                      <a:pt x="518" y="786"/>
                      <a:pt x="550" y="764"/>
                    </a:cubicBezTo>
                    <a:cubicBezTo>
                      <a:pt x="615" y="721"/>
                      <a:pt x="673" y="665"/>
                      <a:pt x="707" y="594"/>
                    </a:cubicBezTo>
                    <a:cubicBezTo>
                      <a:pt x="724" y="558"/>
                      <a:pt x="742" y="521"/>
                      <a:pt x="752" y="483"/>
                    </a:cubicBezTo>
                    <a:cubicBezTo>
                      <a:pt x="771" y="405"/>
                      <a:pt x="763" y="355"/>
                      <a:pt x="750" y="281"/>
                    </a:cubicBezTo>
                    <a:cubicBezTo>
                      <a:pt x="745" y="245"/>
                      <a:pt x="726" y="196"/>
                      <a:pt x="709" y="169"/>
                    </a:cubicBezTo>
                    <a:cubicBezTo>
                      <a:pt x="675" y="114"/>
                      <a:pt x="637" y="74"/>
                      <a:pt x="585" y="38"/>
                    </a:cubicBezTo>
                    <a:cubicBezTo>
                      <a:pt x="541" y="13"/>
                      <a:pt x="49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8"/>
              <p:cNvSpPr/>
              <p:nvPr/>
            </p:nvSpPr>
            <p:spPr>
              <a:xfrm>
                <a:off x="1198600" y="2248325"/>
                <a:ext cx="18875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46" extrusionOk="0">
                    <a:moveTo>
                      <a:pt x="370" y="1"/>
                    </a:moveTo>
                    <a:cubicBezTo>
                      <a:pt x="331" y="1"/>
                      <a:pt x="297" y="9"/>
                      <a:pt x="265" y="27"/>
                    </a:cubicBezTo>
                    <a:cubicBezTo>
                      <a:pt x="229" y="40"/>
                      <a:pt x="197" y="58"/>
                      <a:pt x="169" y="87"/>
                    </a:cubicBezTo>
                    <a:cubicBezTo>
                      <a:pt x="119" y="143"/>
                      <a:pt x="76" y="220"/>
                      <a:pt x="83" y="296"/>
                    </a:cubicBezTo>
                    <a:cubicBezTo>
                      <a:pt x="87" y="332"/>
                      <a:pt x="84" y="371"/>
                      <a:pt x="97" y="407"/>
                    </a:cubicBezTo>
                    <a:cubicBezTo>
                      <a:pt x="99" y="412"/>
                      <a:pt x="102" y="419"/>
                      <a:pt x="103" y="426"/>
                    </a:cubicBezTo>
                    <a:cubicBezTo>
                      <a:pt x="92" y="437"/>
                      <a:pt x="76" y="446"/>
                      <a:pt x="67" y="459"/>
                    </a:cubicBezTo>
                    <a:cubicBezTo>
                      <a:pt x="40" y="488"/>
                      <a:pt x="22" y="523"/>
                      <a:pt x="12" y="561"/>
                    </a:cubicBezTo>
                    <a:lnTo>
                      <a:pt x="2" y="642"/>
                    </a:lnTo>
                    <a:cubicBezTo>
                      <a:pt x="1" y="684"/>
                      <a:pt x="9" y="724"/>
                      <a:pt x="27" y="760"/>
                    </a:cubicBezTo>
                    <a:cubicBezTo>
                      <a:pt x="34" y="785"/>
                      <a:pt x="47" y="808"/>
                      <a:pt x="67" y="827"/>
                    </a:cubicBezTo>
                    <a:cubicBezTo>
                      <a:pt x="89" y="858"/>
                      <a:pt x="118" y="886"/>
                      <a:pt x="152" y="905"/>
                    </a:cubicBezTo>
                    <a:cubicBezTo>
                      <a:pt x="199" y="930"/>
                      <a:pt x="254" y="946"/>
                      <a:pt x="308" y="946"/>
                    </a:cubicBezTo>
                    <a:cubicBezTo>
                      <a:pt x="334" y="946"/>
                      <a:pt x="359" y="942"/>
                      <a:pt x="384" y="935"/>
                    </a:cubicBezTo>
                    <a:cubicBezTo>
                      <a:pt x="426" y="922"/>
                      <a:pt x="471" y="906"/>
                      <a:pt x="507" y="880"/>
                    </a:cubicBezTo>
                    <a:cubicBezTo>
                      <a:pt x="538" y="857"/>
                      <a:pt x="579" y="830"/>
                      <a:pt x="606" y="798"/>
                    </a:cubicBezTo>
                    <a:cubicBezTo>
                      <a:pt x="632" y="765"/>
                      <a:pt x="664" y="732"/>
                      <a:pt x="681" y="691"/>
                    </a:cubicBezTo>
                    <a:cubicBezTo>
                      <a:pt x="701" y="652"/>
                      <a:pt x="722" y="609"/>
                      <a:pt x="732" y="566"/>
                    </a:cubicBezTo>
                    <a:cubicBezTo>
                      <a:pt x="743" y="520"/>
                      <a:pt x="750" y="474"/>
                      <a:pt x="752" y="429"/>
                    </a:cubicBezTo>
                    <a:cubicBezTo>
                      <a:pt x="755" y="383"/>
                      <a:pt x="745" y="335"/>
                      <a:pt x="737" y="292"/>
                    </a:cubicBezTo>
                    <a:cubicBezTo>
                      <a:pt x="727" y="224"/>
                      <a:pt x="674" y="158"/>
                      <a:pt x="631" y="112"/>
                    </a:cubicBezTo>
                    <a:lnTo>
                      <a:pt x="621" y="100"/>
                    </a:lnTo>
                    <a:cubicBezTo>
                      <a:pt x="600" y="83"/>
                      <a:pt x="574" y="63"/>
                      <a:pt x="551" y="47"/>
                    </a:cubicBezTo>
                    <a:cubicBezTo>
                      <a:pt x="495" y="11"/>
                      <a:pt x="443" y="8"/>
                      <a:pt x="378" y="1"/>
                    </a:cubicBezTo>
                    <a:cubicBezTo>
                      <a:pt x="375" y="1"/>
                      <a:pt x="373" y="1"/>
                      <a:pt x="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8"/>
              <p:cNvSpPr/>
              <p:nvPr/>
            </p:nvSpPr>
            <p:spPr>
              <a:xfrm>
                <a:off x="1063400" y="2447300"/>
                <a:ext cx="169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3" extrusionOk="0">
                    <a:moveTo>
                      <a:pt x="291" y="1"/>
                    </a:moveTo>
                    <a:cubicBezTo>
                      <a:pt x="261" y="1"/>
                      <a:pt x="232" y="8"/>
                      <a:pt x="205" y="21"/>
                    </a:cubicBezTo>
                    <a:cubicBezTo>
                      <a:pt x="184" y="27"/>
                      <a:pt x="163" y="40"/>
                      <a:pt x="148" y="56"/>
                    </a:cubicBezTo>
                    <a:cubicBezTo>
                      <a:pt x="127" y="68"/>
                      <a:pt x="113" y="83"/>
                      <a:pt x="100" y="104"/>
                    </a:cubicBezTo>
                    <a:cubicBezTo>
                      <a:pt x="84" y="119"/>
                      <a:pt x="74" y="140"/>
                      <a:pt x="67" y="161"/>
                    </a:cubicBezTo>
                    <a:cubicBezTo>
                      <a:pt x="50" y="192"/>
                      <a:pt x="42" y="226"/>
                      <a:pt x="45" y="262"/>
                    </a:cubicBezTo>
                    <a:cubicBezTo>
                      <a:pt x="45" y="287"/>
                      <a:pt x="50" y="310"/>
                      <a:pt x="54" y="334"/>
                    </a:cubicBezTo>
                    <a:cubicBezTo>
                      <a:pt x="35" y="359"/>
                      <a:pt x="19" y="388"/>
                      <a:pt x="11" y="418"/>
                    </a:cubicBezTo>
                    <a:cubicBezTo>
                      <a:pt x="6" y="442"/>
                      <a:pt x="3" y="467"/>
                      <a:pt x="1" y="490"/>
                    </a:cubicBezTo>
                    <a:cubicBezTo>
                      <a:pt x="1" y="539"/>
                      <a:pt x="14" y="584"/>
                      <a:pt x="37" y="627"/>
                    </a:cubicBezTo>
                    <a:cubicBezTo>
                      <a:pt x="45" y="638"/>
                      <a:pt x="55" y="651"/>
                      <a:pt x="63" y="660"/>
                    </a:cubicBezTo>
                    <a:cubicBezTo>
                      <a:pt x="70" y="669"/>
                      <a:pt x="78" y="683"/>
                      <a:pt x="88" y="692"/>
                    </a:cubicBezTo>
                    <a:cubicBezTo>
                      <a:pt x="107" y="712"/>
                      <a:pt x="129" y="731"/>
                      <a:pt x="155" y="742"/>
                    </a:cubicBezTo>
                    <a:cubicBezTo>
                      <a:pt x="156" y="742"/>
                      <a:pt x="156" y="745"/>
                      <a:pt x="158" y="745"/>
                    </a:cubicBezTo>
                    <a:cubicBezTo>
                      <a:pt x="169" y="751"/>
                      <a:pt x="212" y="768"/>
                      <a:pt x="223" y="771"/>
                    </a:cubicBezTo>
                    <a:cubicBezTo>
                      <a:pt x="225" y="771"/>
                      <a:pt x="228" y="774"/>
                      <a:pt x="230" y="774"/>
                    </a:cubicBezTo>
                    <a:lnTo>
                      <a:pt x="234" y="774"/>
                    </a:lnTo>
                    <a:cubicBezTo>
                      <a:pt x="251" y="777"/>
                      <a:pt x="290" y="783"/>
                      <a:pt x="308" y="783"/>
                    </a:cubicBezTo>
                    <a:lnTo>
                      <a:pt x="316" y="783"/>
                    </a:lnTo>
                    <a:cubicBezTo>
                      <a:pt x="331" y="783"/>
                      <a:pt x="348" y="778"/>
                      <a:pt x="358" y="777"/>
                    </a:cubicBezTo>
                    <a:cubicBezTo>
                      <a:pt x="371" y="775"/>
                      <a:pt x="387" y="774"/>
                      <a:pt x="400" y="771"/>
                    </a:cubicBezTo>
                    <a:cubicBezTo>
                      <a:pt x="403" y="771"/>
                      <a:pt x="406" y="770"/>
                      <a:pt x="408" y="770"/>
                    </a:cubicBezTo>
                    <a:cubicBezTo>
                      <a:pt x="432" y="762"/>
                      <a:pt x="456" y="749"/>
                      <a:pt x="479" y="741"/>
                    </a:cubicBezTo>
                    <a:cubicBezTo>
                      <a:pt x="485" y="739"/>
                      <a:pt x="489" y="735"/>
                      <a:pt x="494" y="733"/>
                    </a:cubicBezTo>
                    <a:cubicBezTo>
                      <a:pt x="496" y="732"/>
                      <a:pt x="499" y="731"/>
                      <a:pt x="502" y="728"/>
                    </a:cubicBezTo>
                    <a:cubicBezTo>
                      <a:pt x="522" y="713"/>
                      <a:pt x="544" y="697"/>
                      <a:pt x="561" y="682"/>
                    </a:cubicBezTo>
                    <a:cubicBezTo>
                      <a:pt x="566" y="677"/>
                      <a:pt x="571" y="674"/>
                      <a:pt x="574" y="669"/>
                    </a:cubicBezTo>
                    <a:cubicBezTo>
                      <a:pt x="590" y="648"/>
                      <a:pt x="607" y="630"/>
                      <a:pt x="622" y="610"/>
                    </a:cubicBezTo>
                    <a:cubicBezTo>
                      <a:pt x="623" y="605"/>
                      <a:pt x="625" y="604"/>
                      <a:pt x="626" y="601"/>
                    </a:cubicBezTo>
                    <a:cubicBezTo>
                      <a:pt x="659" y="543"/>
                      <a:pt x="668" y="501"/>
                      <a:pt x="674" y="437"/>
                    </a:cubicBezTo>
                    <a:cubicBezTo>
                      <a:pt x="677" y="431"/>
                      <a:pt x="677" y="424"/>
                      <a:pt x="677" y="416"/>
                    </a:cubicBezTo>
                    <a:cubicBezTo>
                      <a:pt x="675" y="390"/>
                      <a:pt x="672" y="363"/>
                      <a:pt x="667" y="336"/>
                    </a:cubicBezTo>
                    <a:cubicBezTo>
                      <a:pt x="667" y="333"/>
                      <a:pt x="665" y="327"/>
                      <a:pt x="662" y="323"/>
                    </a:cubicBezTo>
                    <a:cubicBezTo>
                      <a:pt x="654" y="294"/>
                      <a:pt x="641" y="268"/>
                      <a:pt x="629" y="241"/>
                    </a:cubicBezTo>
                    <a:cubicBezTo>
                      <a:pt x="625" y="232"/>
                      <a:pt x="619" y="225"/>
                      <a:pt x="615" y="217"/>
                    </a:cubicBezTo>
                    <a:cubicBezTo>
                      <a:pt x="596" y="192"/>
                      <a:pt x="576" y="167"/>
                      <a:pt x="557" y="143"/>
                    </a:cubicBezTo>
                    <a:cubicBezTo>
                      <a:pt x="550" y="135"/>
                      <a:pt x="543" y="127"/>
                      <a:pt x="535" y="119"/>
                    </a:cubicBezTo>
                    <a:cubicBezTo>
                      <a:pt x="521" y="105"/>
                      <a:pt x="504" y="91"/>
                      <a:pt x="489" y="78"/>
                    </a:cubicBezTo>
                    <a:lnTo>
                      <a:pt x="437" y="37"/>
                    </a:lnTo>
                    <a:cubicBezTo>
                      <a:pt x="416" y="27"/>
                      <a:pt x="396" y="19"/>
                      <a:pt x="374" y="10"/>
                    </a:cubicBezTo>
                    <a:lnTo>
                      <a:pt x="306" y="1"/>
                    </a:lnTo>
                    <a:cubicBezTo>
                      <a:pt x="301" y="1"/>
                      <a:pt x="296" y="1"/>
                      <a:pt x="2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8"/>
              <p:cNvSpPr/>
              <p:nvPr/>
            </p:nvSpPr>
            <p:spPr>
              <a:xfrm>
                <a:off x="1066225" y="2382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3"/>
                    </a:moveTo>
                    <a:cubicBezTo>
                      <a:pt x="1" y="3"/>
                      <a:pt x="1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8"/>
              <p:cNvSpPr/>
              <p:nvPr/>
            </p:nvSpPr>
            <p:spPr>
              <a:xfrm>
                <a:off x="1067875" y="2368100"/>
                <a:ext cx="113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626" extrusionOk="0">
                    <a:moveTo>
                      <a:pt x="212" y="1"/>
                    </a:moveTo>
                    <a:cubicBezTo>
                      <a:pt x="196" y="1"/>
                      <a:pt x="180" y="3"/>
                      <a:pt x="163" y="8"/>
                    </a:cubicBezTo>
                    <a:cubicBezTo>
                      <a:pt x="110" y="24"/>
                      <a:pt x="61" y="57"/>
                      <a:pt x="33" y="108"/>
                    </a:cubicBezTo>
                    <a:cubicBezTo>
                      <a:pt x="26" y="125"/>
                      <a:pt x="19" y="142"/>
                      <a:pt x="12" y="160"/>
                    </a:cubicBezTo>
                    <a:cubicBezTo>
                      <a:pt x="0" y="197"/>
                      <a:pt x="0" y="237"/>
                      <a:pt x="12" y="275"/>
                    </a:cubicBezTo>
                    <a:cubicBezTo>
                      <a:pt x="36" y="337"/>
                      <a:pt x="62" y="399"/>
                      <a:pt x="88" y="461"/>
                    </a:cubicBezTo>
                    <a:cubicBezTo>
                      <a:pt x="94" y="471"/>
                      <a:pt x="101" y="481"/>
                      <a:pt x="107" y="491"/>
                    </a:cubicBezTo>
                    <a:cubicBezTo>
                      <a:pt x="121" y="513"/>
                      <a:pt x="134" y="536"/>
                      <a:pt x="152" y="555"/>
                    </a:cubicBezTo>
                    <a:cubicBezTo>
                      <a:pt x="173" y="576"/>
                      <a:pt x="205" y="596"/>
                      <a:pt x="231" y="608"/>
                    </a:cubicBezTo>
                    <a:cubicBezTo>
                      <a:pt x="245" y="618"/>
                      <a:pt x="260" y="622"/>
                      <a:pt x="279" y="622"/>
                    </a:cubicBezTo>
                    <a:cubicBezTo>
                      <a:pt x="286" y="624"/>
                      <a:pt x="293" y="625"/>
                      <a:pt x="301" y="625"/>
                    </a:cubicBezTo>
                    <a:cubicBezTo>
                      <a:pt x="309" y="625"/>
                      <a:pt x="318" y="624"/>
                      <a:pt x="326" y="621"/>
                    </a:cubicBezTo>
                    <a:cubicBezTo>
                      <a:pt x="336" y="618"/>
                      <a:pt x="346" y="612"/>
                      <a:pt x="355" y="608"/>
                    </a:cubicBezTo>
                    <a:cubicBezTo>
                      <a:pt x="374" y="598"/>
                      <a:pt x="389" y="583"/>
                      <a:pt x="401" y="563"/>
                    </a:cubicBezTo>
                    <a:cubicBezTo>
                      <a:pt x="405" y="556"/>
                      <a:pt x="411" y="549"/>
                      <a:pt x="417" y="540"/>
                    </a:cubicBezTo>
                    <a:cubicBezTo>
                      <a:pt x="426" y="520"/>
                      <a:pt x="439" y="497"/>
                      <a:pt x="444" y="477"/>
                    </a:cubicBezTo>
                    <a:cubicBezTo>
                      <a:pt x="451" y="452"/>
                      <a:pt x="451" y="423"/>
                      <a:pt x="451" y="397"/>
                    </a:cubicBezTo>
                    <a:cubicBezTo>
                      <a:pt x="451" y="384"/>
                      <a:pt x="453" y="374"/>
                      <a:pt x="453" y="361"/>
                    </a:cubicBezTo>
                    <a:cubicBezTo>
                      <a:pt x="451" y="295"/>
                      <a:pt x="440" y="226"/>
                      <a:pt x="431" y="160"/>
                    </a:cubicBezTo>
                    <a:cubicBezTo>
                      <a:pt x="424" y="131"/>
                      <a:pt x="411" y="108"/>
                      <a:pt x="392" y="86"/>
                    </a:cubicBezTo>
                    <a:cubicBezTo>
                      <a:pt x="378" y="63"/>
                      <a:pt x="356" y="44"/>
                      <a:pt x="330" y="30"/>
                    </a:cubicBezTo>
                    <a:cubicBezTo>
                      <a:pt x="304" y="14"/>
                      <a:pt x="279" y="5"/>
                      <a:pt x="250" y="5"/>
                    </a:cubicBezTo>
                    <a:cubicBezTo>
                      <a:pt x="237" y="2"/>
                      <a:pt x="225" y="1"/>
                      <a:pt x="2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8"/>
              <p:cNvSpPr/>
              <p:nvPr/>
            </p:nvSpPr>
            <p:spPr>
              <a:xfrm>
                <a:off x="1127475" y="2315600"/>
                <a:ext cx="15725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900" extrusionOk="0">
                    <a:moveTo>
                      <a:pt x="326" y="1"/>
                    </a:moveTo>
                    <a:cubicBezTo>
                      <a:pt x="283" y="1"/>
                      <a:pt x="244" y="11"/>
                      <a:pt x="205" y="33"/>
                    </a:cubicBezTo>
                    <a:cubicBezTo>
                      <a:pt x="169" y="54"/>
                      <a:pt x="140" y="83"/>
                      <a:pt x="119" y="119"/>
                    </a:cubicBezTo>
                    <a:cubicBezTo>
                      <a:pt x="103" y="141"/>
                      <a:pt x="87" y="164"/>
                      <a:pt x="73" y="190"/>
                    </a:cubicBezTo>
                    <a:cubicBezTo>
                      <a:pt x="65" y="203"/>
                      <a:pt x="60" y="214"/>
                      <a:pt x="52" y="227"/>
                    </a:cubicBezTo>
                    <a:cubicBezTo>
                      <a:pt x="41" y="256"/>
                      <a:pt x="26" y="285"/>
                      <a:pt x="19" y="315"/>
                    </a:cubicBezTo>
                    <a:cubicBezTo>
                      <a:pt x="0" y="393"/>
                      <a:pt x="0" y="477"/>
                      <a:pt x="26" y="550"/>
                    </a:cubicBezTo>
                    <a:cubicBezTo>
                      <a:pt x="19" y="652"/>
                      <a:pt x="52" y="758"/>
                      <a:pt x="129" y="837"/>
                    </a:cubicBezTo>
                    <a:cubicBezTo>
                      <a:pt x="162" y="872"/>
                      <a:pt x="221" y="899"/>
                      <a:pt x="271" y="899"/>
                    </a:cubicBezTo>
                    <a:cubicBezTo>
                      <a:pt x="275" y="899"/>
                      <a:pt x="278" y="899"/>
                      <a:pt x="282" y="899"/>
                    </a:cubicBezTo>
                    <a:cubicBezTo>
                      <a:pt x="302" y="897"/>
                      <a:pt x="319" y="895"/>
                      <a:pt x="339" y="892"/>
                    </a:cubicBezTo>
                    <a:cubicBezTo>
                      <a:pt x="375" y="882"/>
                      <a:pt x="408" y="863"/>
                      <a:pt x="434" y="837"/>
                    </a:cubicBezTo>
                    <a:cubicBezTo>
                      <a:pt x="475" y="804"/>
                      <a:pt x="506" y="762"/>
                      <a:pt x="532" y="717"/>
                    </a:cubicBezTo>
                    <a:cubicBezTo>
                      <a:pt x="534" y="716"/>
                      <a:pt x="535" y="716"/>
                      <a:pt x="538" y="714"/>
                    </a:cubicBezTo>
                    <a:cubicBezTo>
                      <a:pt x="576" y="681"/>
                      <a:pt x="596" y="639"/>
                      <a:pt x="613" y="593"/>
                    </a:cubicBezTo>
                    <a:cubicBezTo>
                      <a:pt x="629" y="557"/>
                      <a:pt x="626" y="520"/>
                      <a:pt x="614" y="481"/>
                    </a:cubicBezTo>
                    <a:cubicBezTo>
                      <a:pt x="622" y="416"/>
                      <a:pt x="622" y="358"/>
                      <a:pt x="607" y="291"/>
                    </a:cubicBezTo>
                    <a:cubicBezTo>
                      <a:pt x="600" y="250"/>
                      <a:pt x="583" y="217"/>
                      <a:pt x="568" y="178"/>
                    </a:cubicBezTo>
                    <a:cubicBezTo>
                      <a:pt x="560" y="157"/>
                      <a:pt x="548" y="138"/>
                      <a:pt x="534" y="119"/>
                    </a:cubicBezTo>
                    <a:cubicBezTo>
                      <a:pt x="512" y="83"/>
                      <a:pt x="483" y="54"/>
                      <a:pt x="447" y="33"/>
                    </a:cubicBezTo>
                    <a:cubicBezTo>
                      <a:pt x="410" y="11"/>
                      <a:pt x="369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8"/>
              <p:cNvSpPr/>
              <p:nvPr/>
            </p:nvSpPr>
            <p:spPr>
              <a:xfrm>
                <a:off x="1123150" y="2375725"/>
                <a:ext cx="13100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51" extrusionOk="0">
                    <a:moveTo>
                      <a:pt x="207" y="0"/>
                    </a:moveTo>
                    <a:cubicBezTo>
                      <a:pt x="171" y="0"/>
                      <a:pt x="135" y="10"/>
                      <a:pt x="103" y="28"/>
                    </a:cubicBezTo>
                    <a:cubicBezTo>
                      <a:pt x="80" y="41"/>
                      <a:pt x="60" y="58"/>
                      <a:pt x="45" y="79"/>
                    </a:cubicBezTo>
                    <a:cubicBezTo>
                      <a:pt x="28" y="100"/>
                      <a:pt x="15" y="123"/>
                      <a:pt x="9" y="150"/>
                    </a:cubicBezTo>
                    <a:cubicBezTo>
                      <a:pt x="0" y="186"/>
                      <a:pt x="0" y="222"/>
                      <a:pt x="9" y="258"/>
                    </a:cubicBezTo>
                    <a:cubicBezTo>
                      <a:pt x="12" y="267"/>
                      <a:pt x="13" y="277"/>
                      <a:pt x="16" y="286"/>
                    </a:cubicBezTo>
                    <a:lnTo>
                      <a:pt x="34" y="323"/>
                    </a:lnTo>
                    <a:cubicBezTo>
                      <a:pt x="29" y="330"/>
                      <a:pt x="28" y="336"/>
                      <a:pt x="28" y="336"/>
                    </a:cubicBezTo>
                    <a:lnTo>
                      <a:pt x="28" y="337"/>
                    </a:lnTo>
                    <a:lnTo>
                      <a:pt x="28" y="339"/>
                    </a:lnTo>
                    <a:cubicBezTo>
                      <a:pt x="26" y="343"/>
                      <a:pt x="19" y="397"/>
                      <a:pt x="19" y="401"/>
                    </a:cubicBezTo>
                    <a:cubicBezTo>
                      <a:pt x="19" y="412"/>
                      <a:pt x="21" y="422"/>
                      <a:pt x="22" y="437"/>
                    </a:cubicBezTo>
                    <a:cubicBezTo>
                      <a:pt x="22" y="444"/>
                      <a:pt x="24" y="460"/>
                      <a:pt x="28" y="470"/>
                    </a:cubicBezTo>
                    <a:cubicBezTo>
                      <a:pt x="28" y="473"/>
                      <a:pt x="28" y="473"/>
                      <a:pt x="29" y="473"/>
                    </a:cubicBezTo>
                    <a:cubicBezTo>
                      <a:pt x="31" y="479"/>
                      <a:pt x="51" y="523"/>
                      <a:pt x="52" y="528"/>
                    </a:cubicBezTo>
                    <a:cubicBezTo>
                      <a:pt x="61" y="543"/>
                      <a:pt x="94" y="580"/>
                      <a:pt x="93" y="580"/>
                    </a:cubicBezTo>
                    <a:cubicBezTo>
                      <a:pt x="93" y="580"/>
                      <a:pt x="92" y="579"/>
                      <a:pt x="91" y="578"/>
                    </a:cubicBezTo>
                    <a:lnTo>
                      <a:pt x="91" y="578"/>
                    </a:lnTo>
                    <a:lnTo>
                      <a:pt x="93" y="581"/>
                    </a:lnTo>
                    <a:cubicBezTo>
                      <a:pt x="98" y="587"/>
                      <a:pt x="135" y="613"/>
                      <a:pt x="139" y="617"/>
                    </a:cubicBezTo>
                    <a:cubicBezTo>
                      <a:pt x="139" y="617"/>
                      <a:pt x="142" y="617"/>
                      <a:pt x="142" y="619"/>
                    </a:cubicBezTo>
                    <a:cubicBezTo>
                      <a:pt x="145" y="620"/>
                      <a:pt x="194" y="640"/>
                      <a:pt x="196" y="642"/>
                    </a:cubicBezTo>
                    <a:cubicBezTo>
                      <a:pt x="201" y="643"/>
                      <a:pt x="253" y="650"/>
                      <a:pt x="258" y="650"/>
                    </a:cubicBezTo>
                    <a:lnTo>
                      <a:pt x="261" y="650"/>
                    </a:lnTo>
                    <a:cubicBezTo>
                      <a:pt x="283" y="650"/>
                      <a:pt x="307" y="647"/>
                      <a:pt x="329" y="642"/>
                    </a:cubicBezTo>
                    <a:cubicBezTo>
                      <a:pt x="336" y="640"/>
                      <a:pt x="362" y="628"/>
                      <a:pt x="363" y="628"/>
                    </a:cubicBezTo>
                    <a:lnTo>
                      <a:pt x="363" y="628"/>
                    </a:lnTo>
                    <a:cubicBezTo>
                      <a:pt x="363" y="628"/>
                      <a:pt x="362" y="629"/>
                      <a:pt x="359" y="630"/>
                    </a:cubicBezTo>
                    <a:cubicBezTo>
                      <a:pt x="372" y="624"/>
                      <a:pt x="381" y="623"/>
                      <a:pt x="390" y="614"/>
                    </a:cubicBezTo>
                    <a:cubicBezTo>
                      <a:pt x="397" y="610"/>
                      <a:pt x="430" y="584"/>
                      <a:pt x="437" y="578"/>
                    </a:cubicBezTo>
                    <a:lnTo>
                      <a:pt x="440" y="575"/>
                    </a:lnTo>
                    <a:cubicBezTo>
                      <a:pt x="447" y="568"/>
                      <a:pt x="456" y="554"/>
                      <a:pt x="460" y="548"/>
                    </a:cubicBezTo>
                    <a:cubicBezTo>
                      <a:pt x="460" y="548"/>
                      <a:pt x="460" y="548"/>
                      <a:pt x="460" y="548"/>
                    </a:cubicBezTo>
                    <a:cubicBezTo>
                      <a:pt x="462" y="548"/>
                      <a:pt x="475" y="530"/>
                      <a:pt x="480" y="523"/>
                    </a:cubicBezTo>
                    <a:cubicBezTo>
                      <a:pt x="482" y="522"/>
                      <a:pt x="483" y="518"/>
                      <a:pt x="483" y="516"/>
                    </a:cubicBezTo>
                    <a:cubicBezTo>
                      <a:pt x="492" y="496"/>
                      <a:pt x="504" y="474"/>
                      <a:pt x="509" y="454"/>
                    </a:cubicBezTo>
                    <a:cubicBezTo>
                      <a:pt x="511" y="451"/>
                      <a:pt x="511" y="447"/>
                      <a:pt x="511" y="444"/>
                    </a:cubicBezTo>
                    <a:cubicBezTo>
                      <a:pt x="514" y="422"/>
                      <a:pt x="518" y="398"/>
                      <a:pt x="519" y="378"/>
                    </a:cubicBezTo>
                    <a:cubicBezTo>
                      <a:pt x="524" y="373"/>
                      <a:pt x="524" y="366"/>
                      <a:pt x="521" y="358"/>
                    </a:cubicBezTo>
                    <a:cubicBezTo>
                      <a:pt x="519" y="330"/>
                      <a:pt x="516" y="306"/>
                      <a:pt x="511" y="278"/>
                    </a:cubicBezTo>
                    <a:cubicBezTo>
                      <a:pt x="509" y="270"/>
                      <a:pt x="506" y="262"/>
                      <a:pt x="505" y="252"/>
                    </a:cubicBezTo>
                    <a:cubicBezTo>
                      <a:pt x="504" y="245"/>
                      <a:pt x="502" y="238"/>
                      <a:pt x="498" y="234"/>
                    </a:cubicBezTo>
                    <a:cubicBezTo>
                      <a:pt x="489" y="208"/>
                      <a:pt x="478" y="182"/>
                      <a:pt x="466" y="159"/>
                    </a:cubicBezTo>
                    <a:cubicBezTo>
                      <a:pt x="462" y="152"/>
                      <a:pt x="456" y="143"/>
                      <a:pt x="452" y="136"/>
                    </a:cubicBezTo>
                    <a:cubicBezTo>
                      <a:pt x="446" y="128"/>
                      <a:pt x="423" y="94"/>
                      <a:pt x="413" y="87"/>
                    </a:cubicBezTo>
                    <a:lnTo>
                      <a:pt x="408" y="82"/>
                    </a:lnTo>
                    <a:cubicBezTo>
                      <a:pt x="390" y="66"/>
                      <a:pt x="372" y="53"/>
                      <a:pt x="354" y="41"/>
                    </a:cubicBezTo>
                    <a:cubicBezTo>
                      <a:pt x="351" y="38"/>
                      <a:pt x="346" y="35"/>
                      <a:pt x="345" y="33"/>
                    </a:cubicBezTo>
                    <a:cubicBezTo>
                      <a:pt x="344" y="33"/>
                      <a:pt x="341" y="30"/>
                      <a:pt x="339" y="30"/>
                    </a:cubicBezTo>
                    <a:cubicBezTo>
                      <a:pt x="322" y="23"/>
                      <a:pt x="303" y="16"/>
                      <a:pt x="287" y="10"/>
                    </a:cubicBezTo>
                    <a:lnTo>
                      <a:pt x="283" y="10"/>
                    </a:lnTo>
                    <a:cubicBezTo>
                      <a:pt x="258" y="4"/>
                      <a:pt x="233" y="0"/>
                      <a:pt x="2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8"/>
              <p:cNvSpPr/>
              <p:nvPr/>
            </p:nvSpPr>
            <p:spPr>
              <a:xfrm>
                <a:off x="1173825" y="2349325"/>
                <a:ext cx="13925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65" extrusionOk="0">
                    <a:moveTo>
                      <a:pt x="289" y="1"/>
                    </a:moveTo>
                    <a:cubicBezTo>
                      <a:pt x="286" y="1"/>
                      <a:pt x="283" y="1"/>
                      <a:pt x="280" y="1"/>
                    </a:cubicBezTo>
                    <a:lnTo>
                      <a:pt x="206" y="10"/>
                    </a:lnTo>
                    <a:cubicBezTo>
                      <a:pt x="159" y="23"/>
                      <a:pt x="120" y="46"/>
                      <a:pt x="85" y="80"/>
                    </a:cubicBezTo>
                    <a:cubicBezTo>
                      <a:pt x="71" y="98"/>
                      <a:pt x="56" y="118"/>
                      <a:pt x="42" y="137"/>
                    </a:cubicBezTo>
                    <a:cubicBezTo>
                      <a:pt x="16" y="180"/>
                      <a:pt x="4" y="224"/>
                      <a:pt x="4" y="275"/>
                    </a:cubicBezTo>
                    <a:cubicBezTo>
                      <a:pt x="4" y="281"/>
                      <a:pt x="3" y="284"/>
                      <a:pt x="3" y="289"/>
                    </a:cubicBezTo>
                    <a:cubicBezTo>
                      <a:pt x="0" y="327"/>
                      <a:pt x="10" y="363"/>
                      <a:pt x="26" y="396"/>
                    </a:cubicBezTo>
                    <a:cubicBezTo>
                      <a:pt x="36" y="429"/>
                      <a:pt x="56" y="458"/>
                      <a:pt x="84" y="484"/>
                    </a:cubicBezTo>
                    <a:cubicBezTo>
                      <a:pt x="108" y="511"/>
                      <a:pt x="137" y="530"/>
                      <a:pt x="172" y="542"/>
                    </a:cubicBezTo>
                    <a:cubicBezTo>
                      <a:pt x="202" y="557"/>
                      <a:pt x="235" y="565"/>
                      <a:pt x="269" y="565"/>
                    </a:cubicBezTo>
                    <a:cubicBezTo>
                      <a:pt x="272" y="565"/>
                      <a:pt x="275" y="565"/>
                      <a:pt x="278" y="565"/>
                    </a:cubicBezTo>
                    <a:cubicBezTo>
                      <a:pt x="303" y="562"/>
                      <a:pt x="327" y="557"/>
                      <a:pt x="352" y="556"/>
                    </a:cubicBezTo>
                    <a:cubicBezTo>
                      <a:pt x="399" y="543"/>
                      <a:pt x="440" y="520"/>
                      <a:pt x="474" y="485"/>
                    </a:cubicBezTo>
                    <a:cubicBezTo>
                      <a:pt x="489" y="468"/>
                      <a:pt x="503" y="448"/>
                      <a:pt x="518" y="429"/>
                    </a:cubicBezTo>
                    <a:cubicBezTo>
                      <a:pt x="544" y="386"/>
                      <a:pt x="555" y="340"/>
                      <a:pt x="555" y="291"/>
                    </a:cubicBezTo>
                    <a:cubicBezTo>
                      <a:pt x="556" y="285"/>
                      <a:pt x="556" y="282"/>
                      <a:pt x="555" y="276"/>
                    </a:cubicBezTo>
                    <a:cubicBezTo>
                      <a:pt x="556" y="239"/>
                      <a:pt x="548" y="203"/>
                      <a:pt x="532" y="170"/>
                    </a:cubicBezTo>
                    <a:cubicBezTo>
                      <a:pt x="520" y="137"/>
                      <a:pt x="502" y="108"/>
                      <a:pt x="474" y="82"/>
                    </a:cubicBezTo>
                    <a:cubicBezTo>
                      <a:pt x="448" y="54"/>
                      <a:pt x="421" y="37"/>
                      <a:pt x="386" y="24"/>
                    </a:cubicBezTo>
                    <a:cubicBezTo>
                      <a:pt x="356" y="8"/>
                      <a:pt x="323" y="1"/>
                      <a:pt x="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8"/>
              <p:cNvSpPr/>
              <p:nvPr/>
            </p:nvSpPr>
            <p:spPr>
              <a:xfrm>
                <a:off x="1045625" y="2165350"/>
                <a:ext cx="115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664" extrusionOk="0">
                    <a:moveTo>
                      <a:pt x="223" y="1"/>
                    </a:moveTo>
                    <a:cubicBezTo>
                      <a:pt x="208" y="1"/>
                      <a:pt x="192" y="3"/>
                      <a:pt x="177" y="7"/>
                    </a:cubicBezTo>
                    <a:cubicBezTo>
                      <a:pt x="132" y="22"/>
                      <a:pt x="96" y="48"/>
                      <a:pt x="69" y="90"/>
                    </a:cubicBezTo>
                    <a:cubicBezTo>
                      <a:pt x="61" y="102"/>
                      <a:pt x="54" y="115"/>
                      <a:pt x="47" y="128"/>
                    </a:cubicBezTo>
                    <a:cubicBezTo>
                      <a:pt x="37" y="154"/>
                      <a:pt x="24" y="180"/>
                      <a:pt x="17" y="206"/>
                    </a:cubicBezTo>
                    <a:cubicBezTo>
                      <a:pt x="10" y="235"/>
                      <a:pt x="5" y="264"/>
                      <a:pt x="2" y="293"/>
                    </a:cubicBezTo>
                    <a:cubicBezTo>
                      <a:pt x="1" y="307"/>
                      <a:pt x="1" y="322"/>
                      <a:pt x="1" y="339"/>
                    </a:cubicBezTo>
                    <a:cubicBezTo>
                      <a:pt x="2" y="382"/>
                      <a:pt x="8" y="425"/>
                      <a:pt x="20" y="466"/>
                    </a:cubicBezTo>
                    <a:cubicBezTo>
                      <a:pt x="38" y="523"/>
                      <a:pt x="67" y="565"/>
                      <a:pt x="105" y="613"/>
                    </a:cubicBezTo>
                    <a:cubicBezTo>
                      <a:pt x="130" y="642"/>
                      <a:pt x="182" y="663"/>
                      <a:pt x="222" y="663"/>
                    </a:cubicBezTo>
                    <a:cubicBezTo>
                      <a:pt x="223" y="663"/>
                      <a:pt x="225" y="663"/>
                      <a:pt x="226" y="663"/>
                    </a:cubicBezTo>
                    <a:cubicBezTo>
                      <a:pt x="269" y="660"/>
                      <a:pt x="315" y="646"/>
                      <a:pt x="347" y="613"/>
                    </a:cubicBezTo>
                    <a:cubicBezTo>
                      <a:pt x="383" y="573"/>
                      <a:pt x="406" y="532"/>
                      <a:pt x="424" y="484"/>
                    </a:cubicBezTo>
                    <a:lnTo>
                      <a:pt x="424" y="484"/>
                    </a:lnTo>
                    <a:cubicBezTo>
                      <a:pt x="435" y="460"/>
                      <a:pt x="445" y="435"/>
                      <a:pt x="449" y="408"/>
                    </a:cubicBezTo>
                    <a:cubicBezTo>
                      <a:pt x="456" y="373"/>
                      <a:pt x="462" y="336"/>
                      <a:pt x="458" y="300"/>
                    </a:cubicBezTo>
                    <a:cubicBezTo>
                      <a:pt x="458" y="267"/>
                      <a:pt x="455" y="232"/>
                      <a:pt x="442" y="198"/>
                    </a:cubicBezTo>
                    <a:cubicBezTo>
                      <a:pt x="439" y="188"/>
                      <a:pt x="435" y="176"/>
                      <a:pt x="432" y="163"/>
                    </a:cubicBezTo>
                    <a:cubicBezTo>
                      <a:pt x="425" y="146"/>
                      <a:pt x="418" y="128"/>
                      <a:pt x="410" y="113"/>
                    </a:cubicBezTo>
                    <a:cubicBezTo>
                      <a:pt x="403" y="97"/>
                      <a:pt x="389" y="82"/>
                      <a:pt x="376" y="66"/>
                    </a:cubicBezTo>
                    <a:cubicBezTo>
                      <a:pt x="367" y="56"/>
                      <a:pt x="353" y="53"/>
                      <a:pt x="341" y="46"/>
                    </a:cubicBezTo>
                    <a:cubicBezTo>
                      <a:pt x="332" y="39"/>
                      <a:pt x="325" y="29"/>
                      <a:pt x="315" y="25"/>
                    </a:cubicBezTo>
                    <a:cubicBezTo>
                      <a:pt x="288" y="10"/>
                      <a:pt x="256" y="1"/>
                      <a:pt x="2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8"/>
              <p:cNvSpPr/>
              <p:nvPr/>
            </p:nvSpPr>
            <p:spPr>
              <a:xfrm>
                <a:off x="1061125" y="2194775"/>
                <a:ext cx="125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54" extrusionOk="0">
                    <a:moveTo>
                      <a:pt x="260" y="1"/>
                    </a:moveTo>
                    <a:cubicBezTo>
                      <a:pt x="257" y="1"/>
                      <a:pt x="254" y="1"/>
                      <a:pt x="252" y="1"/>
                    </a:cubicBezTo>
                    <a:lnTo>
                      <a:pt x="184" y="9"/>
                    </a:lnTo>
                    <a:cubicBezTo>
                      <a:pt x="143" y="22"/>
                      <a:pt x="105" y="43"/>
                      <a:pt x="74" y="74"/>
                    </a:cubicBezTo>
                    <a:cubicBezTo>
                      <a:pt x="61" y="92"/>
                      <a:pt x="50" y="109"/>
                      <a:pt x="35" y="125"/>
                    </a:cubicBezTo>
                    <a:cubicBezTo>
                      <a:pt x="11" y="165"/>
                      <a:pt x="1" y="207"/>
                      <a:pt x="1" y="252"/>
                    </a:cubicBezTo>
                    <a:cubicBezTo>
                      <a:pt x="2" y="283"/>
                      <a:pt x="2" y="315"/>
                      <a:pt x="2" y="347"/>
                    </a:cubicBezTo>
                    <a:lnTo>
                      <a:pt x="2" y="370"/>
                    </a:lnTo>
                    <a:cubicBezTo>
                      <a:pt x="7" y="391"/>
                      <a:pt x="8" y="413"/>
                      <a:pt x="11" y="435"/>
                    </a:cubicBezTo>
                    <a:cubicBezTo>
                      <a:pt x="11" y="438"/>
                      <a:pt x="11" y="439"/>
                      <a:pt x="12" y="442"/>
                    </a:cubicBezTo>
                    <a:cubicBezTo>
                      <a:pt x="12" y="446"/>
                      <a:pt x="15" y="449"/>
                      <a:pt x="17" y="453"/>
                    </a:cubicBezTo>
                    <a:cubicBezTo>
                      <a:pt x="18" y="461"/>
                      <a:pt x="22" y="469"/>
                      <a:pt x="24" y="476"/>
                    </a:cubicBezTo>
                    <a:cubicBezTo>
                      <a:pt x="31" y="498"/>
                      <a:pt x="37" y="520"/>
                      <a:pt x="50" y="538"/>
                    </a:cubicBezTo>
                    <a:lnTo>
                      <a:pt x="86" y="585"/>
                    </a:lnTo>
                    <a:lnTo>
                      <a:pt x="133" y="622"/>
                    </a:lnTo>
                    <a:cubicBezTo>
                      <a:pt x="169" y="642"/>
                      <a:pt x="208" y="654"/>
                      <a:pt x="249" y="654"/>
                    </a:cubicBezTo>
                    <a:cubicBezTo>
                      <a:pt x="290" y="654"/>
                      <a:pt x="328" y="642"/>
                      <a:pt x="364" y="622"/>
                    </a:cubicBezTo>
                    <a:cubicBezTo>
                      <a:pt x="397" y="599"/>
                      <a:pt x="429" y="576"/>
                      <a:pt x="449" y="538"/>
                    </a:cubicBezTo>
                    <a:cubicBezTo>
                      <a:pt x="456" y="520"/>
                      <a:pt x="465" y="500"/>
                      <a:pt x="472" y="482"/>
                    </a:cubicBezTo>
                    <a:lnTo>
                      <a:pt x="475" y="478"/>
                    </a:lnTo>
                    <a:cubicBezTo>
                      <a:pt x="476" y="471"/>
                      <a:pt x="479" y="462"/>
                      <a:pt x="482" y="455"/>
                    </a:cubicBezTo>
                    <a:cubicBezTo>
                      <a:pt x="487" y="438"/>
                      <a:pt x="489" y="423"/>
                      <a:pt x="491" y="403"/>
                    </a:cubicBezTo>
                    <a:cubicBezTo>
                      <a:pt x="492" y="383"/>
                      <a:pt x="494" y="367"/>
                      <a:pt x="497" y="347"/>
                    </a:cubicBezTo>
                    <a:cubicBezTo>
                      <a:pt x="497" y="315"/>
                      <a:pt x="498" y="283"/>
                      <a:pt x="498" y="252"/>
                    </a:cubicBezTo>
                    <a:cubicBezTo>
                      <a:pt x="501" y="218"/>
                      <a:pt x="494" y="187"/>
                      <a:pt x="479" y="156"/>
                    </a:cubicBezTo>
                    <a:cubicBezTo>
                      <a:pt x="469" y="125"/>
                      <a:pt x="453" y="99"/>
                      <a:pt x="427" y="74"/>
                    </a:cubicBezTo>
                    <a:cubicBezTo>
                      <a:pt x="404" y="50"/>
                      <a:pt x="378" y="32"/>
                      <a:pt x="347" y="22"/>
                    </a:cubicBezTo>
                    <a:cubicBezTo>
                      <a:pt x="319" y="8"/>
                      <a:pt x="290" y="1"/>
                      <a:pt x="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8"/>
              <p:cNvSpPr/>
              <p:nvPr/>
            </p:nvSpPr>
            <p:spPr>
              <a:xfrm>
                <a:off x="573525" y="2244650"/>
                <a:ext cx="1700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700" extrusionOk="0">
                    <a:moveTo>
                      <a:pt x="358" y="1"/>
                    </a:moveTo>
                    <a:cubicBezTo>
                      <a:pt x="335" y="1"/>
                      <a:pt x="312" y="4"/>
                      <a:pt x="291" y="9"/>
                    </a:cubicBezTo>
                    <a:cubicBezTo>
                      <a:pt x="276" y="14"/>
                      <a:pt x="263" y="18"/>
                      <a:pt x="249" y="24"/>
                    </a:cubicBezTo>
                    <a:cubicBezTo>
                      <a:pt x="236" y="30"/>
                      <a:pt x="221" y="35"/>
                      <a:pt x="210" y="43"/>
                    </a:cubicBezTo>
                    <a:cubicBezTo>
                      <a:pt x="207" y="44"/>
                      <a:pt x="204" y="45"/>
                      <a:pt x="203" y="47"/>
                    </a:cubicBezTo>
                    <a:cubicBezTo>
                      <a:pt x="190" y="53"/>
                      <a:pt x="175" y="57"/>
                      <a:pt x="162" y="64"/>
                    </a:cubicBezTo>
                    <a:cubicBezTo>
                      <a:pt x="149" y="71"/>
                      <a:pt x="139" y="80"/>
                      <a:pt x="128" y="89"/>
                    </a:cubicBezTo>
                    <a:cubicBezTo>
                      <a:pt x="118" y="97"/>
                      <a:pt x="105" y="104"/>
                      <a:pt x="96" y="116"/>
                    </a:cubicBezTo>
                    <a:cubicBezTo>
                      <a:pt x="82" y="132"/>
                      <a:pt x="67" y="151"/>
                      <a:pt x="54" y="168"/>
                    </a:cubicBezTo>
                    <a:cubicBezTo>
                      <a:pt x="51" y="174"/>
                      <a:pt x="47" y="179"/>
                      <a:pt x="45" y="184"/>
                    </a:cubicBezTo>
                    <a:cubicBezTo>
                      <a:pt x="33" y="210"/>
                      <a:pt x="20" y="237"/>
                      <a:pt x="12" y="266"/>
                    </a:cubicBezTo>
                    <a:cubicBezTo>
                      <a:pt x="8" y="289"/>
                      <a:pt x="5" y="313"/>
                      <a:pt x="2" y="338"/>
                    </a:cubicBezTo>
                    <a:cubicBezTo>
                      <a:pt x="2" y="342"/>
                      <a:pt x="1" y="350"/>
                      <a:pt x="1" y="355"/>
                    </a:cubicBezTo>
                    <a:cubicBezTo>
                      <a:pt x="1" y="386"/>
                      <a:pt x="5" y="417"/>
                      <a:pt x="11" y="446"/>
                    </a:cubicBezTo>
                    <a:cubicBezTo>
                      <a:pt x="17" y="475"/>
                      <a:pt x="31" y="504"/>
                      <a:pt x="44" y="530"/>
                    </a:cubicBezTo>
                    <a:cubicBezTo>
                      <a:pt x="56" y="556"/>
                      <a:pt x="76" y="580"/>
                      <a:pt x="94" y="602"/>
                    </a:cubicBezTo>
                    <a:cubicBezTo>
                      <a:pt x="97" y="608"/>
                      <a:pt x="103" y="612"/>
                      <a:pt x="109" y="616"/>
                    </a:cubicBezTo>
                    <a:cubicBezTo>
                      <a:pt x="125" y="629"/>
                      <a:pt x="141" y="644"/>
                      <a:pt x="159" y="657"/>
                    </a:cubicBezTo>
                    <a:cubicBezTo>
                      <a:pt x="161" y="658"/>
                      <a:pt x="164" y="659"/>
                      <a:pt x="168" y="662"/>
                    </a:cubicBezTo>
                    <a:cubicBezTo>
                      <a:pt x="213" y="687"/>
                      <a:pt x="262" y="698"/>
                      <a:pt x="314" y="700"/>
                    </a:cubicBezTo>
                    <a:cubicBezTo>
                      <a:pt x="316" y="700"/>
                      <a:pt x="319" y="700"/>
                      <a:pt x="321" y="700"/>
                    </a:cubicBezTo>
                    <a:cubicBezTo>
                      <a:pt x="348" y="700"/>
                      <a:pt x="374" y="693"/>
                      <a:pt x="399" y="681"/>
                    </a:cubicBezTo>
                    <a:cubicBezTo>
                      <a:pt x="426" y="672"/>
                      <a:pt x="449" y="658"/>
                      <a:pt x="469" y="636"/>
                    </a:cubicBezTo>
                    <a:cubicBezTo>
                      <a:pt x="479" y="622"/>
                      <a:pt x="492" y="608"/>
                      <a:pt x="502" y="592"/>
                    </a:cubicBezTo>
                    <a:cubicBezTo>
                      <a:pt x="513" y="576"/>
                      <a:pt x="520" y="559"/>
                      <a:pt x="523" y="543"/>
                    </a:cubicBezTo>
                    <a:cubicBezTo>
                      <a:pt x="531" y="540"/>
                      <a:pt x="541" y="537"/>
                      <a:pt x="550" y="533"/>
                    </a:cubicBezTo>
                    <a:cubicBezTo>
                      <a:pt x="566" y="522"/>
                      <a:pt x="580" y="511"/>
                      <a:pt x="593" y="499"/>
                    </a:cubicBezTo>
                    <a:lnTo>
                      <a:pt x="603" y="489"/>
                    </a:lnTo>
                    <a:cubicBezTo>
                      <a:pt x="629" y="462"/>
                      <a:pt x="639" y="442"/>
                      <a:pt x="654" y="410"/>
                    </a:cubicBezTo>
                    <a:cubicBezTo>
                      <a:pt x="668" y="375"/>
                      <a:pt x="673" y="352"/>
                      <a:pt x="675" y="313"/>
                    </a:cubicBezTo>
                    <a:lnTo>
                      <a:pt x="675" y="298"/>
                    </a:lnTo>
                    <a:cubicBezTo>
                      <a:pt x="680" y="280"/>
                      <a:pt x="678" y="259"/>
                      <a:pt x="673" y="239"/>
                    </a:cubicBezTo>
                    <a:lnTo>
                      <a:pt x="667" y="223"/>
                    </a:lnTo>
                    <a:cubicBezTo>
                      <a:pt x="660" y="203"/>
                      <a:pt x="652" y="182"/>
                      <a:pt x="642" y="165"/>
                    </a:cubicBezTo>
                    <a:cubicBezTo>
                      <a:pt x="629" y="141"/>
                      <a:pt x="611" y="119"/>
                      <a:pt x="593" y="100"/>
                    </a:cubicBezTo>
                    <a:cubicBezTo>
                      <a:pt x="589" y="96"/>
                      <a:pt x="586" y="90"/>
                      <a:pt x="580" y="87"/>
                    </a:cubicBezTo>
                    <a:cubicBezTo>
                      <a:pt x="564" y="73"/>
                      <a:pt x="546" y="58"/>
                      <a:pt x="528" y="47"/>
                    </a:cubicBezTo>
                    <a:cubicBezTo>
                      <a:pt x="523" y="44"/>
                      <a:pt x="515" y="43"/>
                      <a:pt x="510" y="38"/>
                    </a:cubicBezTo>
                    <a:cubicBezTo>
                      <a:pt x="491" y="30"/>
                      <a:pt x="469" y="18"/>
                      <a:pt x="448" y="14"/>
                    </a:cubicBezTo>
                    <a:cubicBezTo>
                      <a:pt x="426" y="8"/>
                      <a:pt x="400" y="6"/>
                      <a:pt x="378" y="2"/>
                    </a:cubicBezTo>
                    <a:cubicBezTo>
                      <a:pt x="371" y="2"/>
                      <a:pt x="365" y="1"/>
                      <a:pt x="3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8"/>
              <p:cNvSpPr/>
              <p:nvPr/>
            </p:nvSpPr>
            <p:spPr>
              <a:xfrm>
                <a:off x="539475" y="2416300"/>
                <a:ext cx="1527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858" extrusionOk="0">
                    <a:moveTo>
                      <a:pt x="333" y="1"/>
                    </a:moveTo>
                    <a:cubicBezTo>
                      <a:pt x="314" y="1"/>
                      <a:pt x="295" y="4"/>
                      <a:pt x="277" y="10"/>
                    </a:cubicBezTo>
                    <a:cubicBezTo>
                      <a:pt x="275" y="12"/>
                      <a:pt x="270" y="13"/>
                      <a:pt x="264" y="16"/>
                    </a:cubicBezTo>
                    <a:cubicBezTo>
                      <a:pt x="210" y="26"/>
                      <a:pt x="159" y="59"/>
                      <a:pt x="116" y="98"/>
                    </a:cubicBezTo>
                    <a:cubicBezTo>
                      <a:pt x="73" y="139"/>
                      <a:pt x="48" y="199"/>
                      <a:pt x="29" y="254"/>
                    </a:cubicBezTo>
                    <a:cubicBezTo>
                      <a:pt x="22" y="271"/>
                      <a:pt x="18" y="290"/>
                      <a:pt x="15" y="307"/>
                    </a:cubicBezTo>
                    <a:cubicBezTo>
                      <a:pt x="8" y="348"/>
                      <a:pt x="1" y="391"/>
                      <a:pt x="1" y="431"/>
                    </a:cubicBezTo>
                    <a:cubicBezTo>
                      <a:pt x="1" y="473"/>
                      <a:pt x="8" y="516"/>
                      <a:pt x="15" y="557"/>
                    </a:cubicBezTo>
                    <a:cubicBezTo>
                      <a:pt x="22" y="597"/>
                      <a:pt x="41" y="637"/>
                      <a:pt x="63" y="673"/>
                    </a:cubicBezTo>
                    <a:cubicBezTo>
                      <a:pt x="84" y="708"/>
                      <a:pt x="110" y="741"/>
                      <a:pt x="139" y="770"/>
                    </a:cubicBezTo>
                    <a:cubicBezTo>
                      <a:pt x="174" y="809"/>
                      <a:pt x="221" y="835"/>
                      <a:pt x="270" y="848"/>
                    </a:cubicBezTo>
                    <a:cubicBezTo>
                      <a:pt x="296" y="855"/>
                      <a:pt x="317" y="857"/>
                      <a:pt x="337" y="857"/>
                    </a:cubicBezTo>
                    <a:cubicBezTo>
                      <a:pt x="364" y="857"/>
                      <a:pt x="389" y="853"/>
                      <a:pt x="423" y="848"/>
                    </a:cubicBezTo>
                    <a:cubicBezTo>
                      <a:pt x="466" y="835"/>
                      <a:pt x="502" y="813"/>
                      <a:pt x="535" y="783"/>
                    </a:cubicBezTo>
                    <a:cubicBezTo>
                      <a:pt x="566" y="753"/>
                      <a:pt x="587" y="715"/>
                      <a:pt x="600" y="672"/>
                    </a:cubicBezTo>
                    <a:cubicBezTo>
                      <a:pt x="603" y="645"/>
                      <a:pt x="609" y="617"/>
                      <a:pt x="610" y="590"/>
                    </a:cubicBezTo>
                    <a:cubicBezTo>
                      <a:pt x="610" y="578"/>
                      <a:pt x="609" y="572"/>
                      <a:pt x="606" y="551"/>
                    </a:cubicBezTo>
                    <a:cubicBezTo>
                      <a:pt x="606" y="525"/>
                      <a:pt x="600" y="503"/>
                      <a:pt x="587" y="482"/>
                    </a:cubicBezTo>
                    <a:cubicBezTo>
                      <a:pt x="586" y="477"/>
                      <a:pt x="582" y="472"/>
                      <a:pt x="580" y="466"/>
                    </a:cubicBezTo>
                    <a:cubicBezTo>
                      <a:pt x="600" y="417"/>
                      <a:pt x="606" y="363"/>
                      <a:pt x="589" y="313"/>
                    </a:cubicBezTo>
                    <a:cubicBezTo>
                      <a:pt x="577" y="273"/>
                      <a:pt x="556" y="237"/>
                      <a:pt x="537" y="201"/>
                    </a:cubicBezTo>
                    <a:cubicBezTo>
                      <a:pt x="535" y="150"/>
                      <a:pt x="514" y="98"/>
                      <a:pt x="478" y="62"/>
                    </a:cubicBezTo>
                    <a:cubicBezTo>
                      <a:pt x="441" y="26"/>
                      <a:pt x="387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8"/>
              <p:cNvSpPr/>
              <p:nvPr/>
            </p:nvSpPr>
            <p:spPr>
              <a:xfrm>
                <a:off x="1015075" y="2273300"/>
                <a:ext cx="14775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771" extrusionOk="0">
                    <a:moveTo>
                      <a:pt x="551" y="238"/>
                    </a:moveTo>
                    <a:lnTo>
                      <a:pt x="551" y="238"/>
                    </a:lnTo>
                    <a:cubicBezTo>
                      <a:pt x="553" y="244"/>
                      <a:pt x="556" y="250"/>
                      <a:pt x="558" y="256"/>
                    </a:cubicBezTo>
                    <a:cubicBezTo>
                      <a:pt x="556" y="250"/>
                      <a:pt x="553" y="244"/>
                      <a:pt x="551" y="238"/>
                    </a:cubicBezTo>
                    <a:close/>
                    <a:moveTo>
                      <a:pt x="233" y="0"/>
                    </a:moveTo>
                    <a:cubicBezTo>
                      <a:pt x="189" y="0"/>
                      <a:pt x="146" y="16"/>
                      <a:pt x="116" y="50"/>
                    </a:cubicBezTo>
                    <a:cubicBezTo>
                      <a:pt x="80" y="87"/>
                      <a:pt x="55" y="130"/>
                      <a:pt x="37" y="179"/>
                    </a:cubicBezTo>
                    <a:cubicBezTo>
                      <a:pt x="28" y="197"/>
                      <a:pt x="15" y="211"/>
                      <a:pt x="12" y="231"/>
                    </a:cubicBezTo>
                    <a:cubicBezTo>
                      <a:pt x="1" y="273"/>
                      <a:pt x="2" y="313"/>
                      <a:pt x="12" y="355"/>
                    </a:cubicBezTo>
                    <a:cubicBezTo>
                      <a:pt x="14" y="381"/>
                      <a:pt x="14" y="407"/>
                      <a:pt x="19" y="435"/>
                    </a:cubicBezTo>
                    <a:cubicBezTo>
                      <a:pt x="19" y="439"/>
                      <a:pt x="21" y="442"/>
                      <a:pt x="22" y="446"/>
                    </a:cubicBezTo>
                    <a:cubicBezTo>
                      <a:pt x="22" y="447"/>
                      <a:pt x="22" y="447"/>
                      <a:pt x="21" y="449"/>
                    </a:cubicBezTo>
                    <a:cubicBezTo>
                      <a:pt x="11" y="540"/>
                      <a:pt x="48" y="629"/>
                      <a:pt x="109" y="694"/>
                    </a:cubicBezTo>
                    <a:cubicBezTo>
                      <a:pt x="132" y="720"/>
                      <a:pt x="174" y="731"/>
                      <a:pt x="213" y="731"/>
                    </a:cubicBezTo>
                    <a:cubicBezTo>
                      <a:pt x="215" y="736"/>
                      <a:pt x="220" y="739"/>
                      <a:pt x="224" y="743"/>
                    </a:cubicBezTo>
                    <a:cubicBezTo>
                      <a:pt x="241" y="750"/>
                      <a:pt x="257" y="756"/>
                      <a:pt x="273" y="763"/>
                    </a:cubicBezTo>
                    <a:cubicBezTo>
                      <a:pt x="288" y="768"/>
                      <a:pt x="303" y="770"/>
                      <a:pt x="318" y="770"/>
                    </a:cubicBezTo>
                    <a:cubicBezTo>
                      <a:pt x="330" y="770"/>
                      <a:pt x="341" y="769"/>
                      <a:pt x="352" y="766"/>
                    </a:cubicBezTo>
                    <a:cubicBezTo>
                      <a:pt x="397" y="760"/>
                      <a:pt x="432" y="740"/>
                      <a:pt x="468" y="710"/>
                    </a:cubicBezTo>
                    <a:cubicBezTo>
                      <a:pt x="483" y="695"/>
                      <a:pt x="496" y="681"/>
                      <a:pt x="509" y="664"/>
                    </a:cubicBezTo>
                    <a:cubicBezTo>
                      <a:pt x="522" y="648"/>
                      <a:pt x="534" y="631"/>
                      <a:pt x="544" y="613"/>
                    </a:cubicBezTo>
                    <a:cubicBezTo>
                      <a:pt x="561" y="577"/>
                      <a:pt x="577" y="540"/>
                      <a:pt x="583" y="499"/>
                    </a:cubicBezTo>
                    <a:cubicBezTo>
                      <a:pt x="590" y="435"/>
                      <a:pt x="590" y="390"/>
                      <a:pt x="580" y="325"/>
                    </a:cubicBezTo>
                    <a:cubicBezTo>
                      <a:pt x="574" y="287"/>
                      <a:pt x="559" y="254"/>
                      <a:pt x="543" y="219"/>
                    </a:cubicBezTo>
                    <a:lnTo>
                      <a:pt x="543" y="219"/>
                    </a:lnTo>
                    <a:cubicBezTo>
                      <a:pt x="537" y="203"/>
                      <a:pt x="531" y="187"/>
                      <a:pt x="522" y="172"/>
                    </a:cubicBezTo>
                    <a:cubicBezTo>
                      <a:pt x="508" y="146"/>
                      <a:pt x="488" y="123"/>
                      <a:pt x="469" y="100"/>
                    </a:cubicBezTo>
                    <a:cubicBezTo>
                      <a:pt x="429" y="51"/>
                      <a:pt x="367" y="24"/>
                      <a:pt x="303" y="18"/>
                    </a:cubicBezTo>
                    <a:cubicBezTo>
                      <a:pt x="289" y="11"/>
                      <a:pt x="276" y="4"/>
                      <a:pt x="259" y="2"/>
                    </a:cubicBezTo>
                    <a:cubicBezTo>
                      <a:pt x="250" y="1"/>
                      <a:pt x="242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8"/>
              <p:cNvSpPr/>
              <p:nvPr/>
            </p:nvSpPr>
            <p:spPr>
              <a:xfrm>
                <a:off x="1046425" y="2273925"/>
                <a:ext cx="1715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02" extrusionOk="0">
                    <a:moveTo>
                      <a:pt x="337" y="0"/>
                    </a:moveTo>
                    <a:cubicBezTo>
                      <a:pt x="283" y="0"/>
                      <a:pt x="237" y="13"/>
                      <a:pt x="192" y="40"/>
                    </a:cubicBezTo>
                    <a:cubicBezTo>
                      <a:pt x="138" y="78"/>
                      <a:pt x="91" y="115"/>
                      <a:pt x="58" y="177"/>
                    </a:cubicBezTo>
                    <a:cubicBezTo>
                      <a:pt x="31" y="228"/>
                      <a:pt x="21" y="264"/>
                      <a:pt x="14" y="307"/>
                    </a:cubicBezTo>
                    <a:cubicBezTo>
                      <a:pt x="14" y="301"/>
                      <a:pt x="15" y="294"/>
                      <a:pt x="15" y="288"/>
                    </a:cubicBezTo>
                    <a:lnTo>
                      <a:pt x="15" y="288"/>
                    </a:lnTo>
                    <a:cubicBezTo>
                      <a:pt x="12" y="306"/>
                      <a:pt x="9" y="323"/>
                      <a:pt x="8" y="339"/>
                    </a:cubicBezTo>
                    <a:cubicBezTo>
                      <a:pt x="6" y="356"/>
                      <a:pt x="2" y="373"/>
                      <a:pt x="1" y="392"/>
                    </a:cubicBezTo>
                    <a:lnTo>
                      <a:pt x="1" y="407"/>
                    </a:lnTo>
                    <a:cubicBezTo>
                      <a:pt x="2" y="435"/>
                      <a:pt x="8" y="467"/>
                      <a:pt x="14" y="496"/>
                    </a:cubicBezTo>
                    <a:cubicBezTo>
                      <a:pt x="14" y="500"/>
                      <a:pt x="15" y="505"/>
                      <a:pt x="17" y="509"/>
                    </a:cubicBezTo>
                    <a:cubicBezTo>
                      <a:pt x="21" y="522"/>
                      <a:pt x="27" y="533"/>
                      <a:pt x="34" y="546"/>
                    </a:cubicBezTo>
                    <a:lnTo>
                      <a:pt x="50" y="584"/>
                    </a:lnTo>
                    <a:cubicBezTo>
                      <a:pt x="51" y="587"/>
                      <a:pt x="51" y="588"/>
                      <a:pt x="53" y="590"/>
                    </a:cubicBezTo>
                    <a:cubicBezTo>
                      <a:pt x="66" y="610"/>
                      <a:pt x="94" y="652"/>
                      <a:pt x="120" y="669"/>
                    </a:cubicBezTo>
                    <a:cubicBezTo>
                      <a:pt x="138" y="689"/>
                      <a:pt x="159" y="704"/>
                      <a:pt x="182" y="717"/>
                    </a:cubicBezTo>
                    <a:lnTo>
                      <a:pt x="185" y="718"/>
                    </a:lnTo>
                    <a:cubicBezTo>
                      <a:pt x="237" y="773"/>
                      <a:pt x="313" y="802"/>
                      <a:pt x="390" y="802"/>
                    </a:cubicBezTo>
                    <a:cubicBezTo>
                      <a:pt x="416" y="802"/>
                      <a:pt x="442" y="798"/>
                      <a:pt x="468" y="791"/>
                    </a:cubicBezTo>
                    <a:cubicBezTo>
                      <a:pt x="517" y="777"/>
                      <a:pt x="560" y="754"/>
                      <a:pt x="596" y="718"/>
                    </a:cubicBezTo>
                    <a:cubicBezTo>
                      <a:pt x="632" y="682"/>
                      <a:pt x="657" y="639"/>
                      <a:pt x="669" y="590"/>
                    </a:cubicBezTo>
                    <a:cubicBezTo>
                      <a:pt x="671" y="581"/>
                      <a:pt x="672" y="574"/>
                      <a:pt x="675" y="565"/>
                    </a:cubicBezTo>
                    <a:lnTo>
                      <a:pt x="685" y="483"/>
                    </a:lnTo>
                    <a:cubicBezTo>
                      <a:pt x="684" y="477"/>
                      <a:pt x="683" y="470"/>
                      <a:pt x="682" y="462"/>
                    </a:cubicBezTo>
                    <a:lnTo>
                      <a:pt x="682" y="462"/>
                    </a:lnTo>
                    <a:cubicBezTo>
                      <a:pt x="678" y="442"/>
                      <a:pt x="678" y="422"/>
                      <a:pt x="678" y="401"/>
                    </a:cubicBezTo>
                    <a:cubicBezTo>
                      <a:pt x="678" y="363"/>
                      <a:pt x="671" y="327"/>
                      <a:pt x="664" y="291"/>
                    </a:cubicBezTo>
                    <a:cubicBezTo>
                      <a:pt x="661" y="264"/>
                      <a:pt x="655" y="238"/>
                      <a:pt x="642" y="215"/>
                    </a:cubicBezTo>
                    <a:cubicBezTo>
                      <a:pt x="639" y="202"/>
                      <a:pt x="632" y="192"/>
                      <a:pt x="626" y="180"/>
                    </a:cubicBezTo>
                    <a:cubicBezTo>
                      <a:pt x="597" y="118"/>
                      <a:pt x="546" y="69"/>
                      <a:pt x="482" y="42"/>
                    </a:cubicBezTo>
                    <a:cubicBezTo>
                      <a:pt x="460" y="29"/>
                      <a:pt x="437" y="19"/>
                      <a:pt x="411" y="12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8"/>
              <p:cNvSpPr/>
              <p:nvPr/>
            </p:nvSpPr>
            <p:spPr>
              <a:xfrm>
                <a:off x="1032450" y="2239650"/>
                <a:ext cx="114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84" extrusionOk="0">
                    <a:moveTo>
                      <a:pt x="207" y="0"/>
                    </a:moveTo>
                    <a:cubicBezTo>
                      <a:pt x="198" y="0"/>
                      <a:pt x="189" y="2"/>
                      <a:pt x="178" y="3"/>
                    </a:cubicBezTo>
                    <a:cubicBezTo>
                      <a:pt x="152" y="6"/>
                      <a:pt x="126" y="13"/>
                      <a:pt x="103" y="29"/>
                    </a:cubicBezTo>
                    <a:cubicBezTo>
                      <a:pt x="88" y="39"/>
                      <a:pt x="75" y="51"/>
                      <a:pt x="61" y="62"/>
                    </a:cubicBezTo>
                    <a:cubicBezTo>
                      <a:pt x="51" y="77"/>
                      <a:pt x="39" y="88"/>
                      <a:pt x="29" y="103"/>
                    </a:cubicBezTo>
                    <a:cubicBezTo>
                      <a:pt x="23" y="110"/>
                      <a:pt x="19" y="120"/>
                      <a:pt x="18" y="129"/>
                    </a:cubicBezTo>
                    <a:cubicBezTo>
                      <a:pt x="5" y="153"/>
                      <a:pt x="0" y="179"/>
                      <a:pt x="0" y="208"/>
                    </a:cubicBezTo>
                    <a:cubicBezTo>
                      <a:pt x="2" y="225"/>
                      <a:pt x="5" y="244"/>
                      <a:pt x="8" y="264"/>
                    </a:cubicBezTo>
                    <a:lnTo>
                      <a:pt x="8" y="266"/>
                    </a:lnTo>
                    <a:cubicBezTo>
                      <a:pt x="8" y="267"/>
                      <a:pt x="8" y="268"/>
                      <a:pt x="9" y="268"/>
                    </a:cubicBezTo>
                    <a:cubicBezTo>
                      <a:pt x="10" y="274"/>
                      <a:pt x="12" y="280"/>
                      <a:pt x="15" y="287"/>
                    </a:cubicBezTo>
                    <a:cubicBezTo>
                      <a:pt x="18" y="300"/>
                      <a:pt x="22" y="312"/>
                      <a:pt x="23" y="323"/>
                    </a:cubicBezTo>
                    <a:cubicBezTo>
                      <a:pt x="34" y="361"/>
                      <a:pt x="52" y="394"/>
                      <a:pt x="80" y="420"/>
                    </a:cubicBezTo>
                    <a:cubicBezTo>
                      <a:pt x="106" y="447"/>
                      <a:pt x="139" y="467"/>
                      <a:pt x="176" y="476"/>
                    </a:cubicBezTo>
                    <a:cubicBezTo>
                      <a:pt x="196" y="477"/>
                      <a:pt x="217" y="482"/>
                      <a:pt x="234" y="483"/>
                    </a:cubicBezTo>
                    <a:cubicBezTo>
                      <a:pt x="274" y="483"/>
                      <a:pt x="312" y="473"/>
                      <a:pt x="346" y="453"/>
                    </a:cubicBezTo>
                    <a:cubicBezTo>
                      <a:pt x="371" y="439"/>
                      <a:pt x="392" y="420"/>
                      <a:pt x="407" y="397"/>
                    </a:cubicBezTo>
                    <a:cubicBezTo>
                      <a:pt x="427" y="375"/>
                      <a:pt x="440" y="351"/>
                      <a:pt x="447" y="322"/>
                    </a:cubicBezTo>
                    <a:cubicBezTo>
                      <a:pt x="457" y="286"/>
                      <a:pt x="457" y="245"/>
                      <a:pt x="447" y="208"/>
                    </a:cubicBezTo>
                    <a:cubicBezTo>
                      <a:pt x="436" y="170"/>
                      <a:pt x="418" y="137"/>
                      <a:pt x="391" y="110"/>
                    </a:cubicBezTo>
                    <a:cubicBezTo>
                      <a:pt x="384" y="101"/>
                      <a:pt x="377" y="91"/>
                      <a:pt x="369" y="81"/>
                    </a:cubicBezTo>
                    <a:cubicBezTo>
                      <a:pt x="365" y="75"/>
                      <a:pt x="362" y="72"/>
                      <a:pt x="358" y="67"/>
                    </a:cubicBezTo>
                    <a:cubicBezTo>
                      <a:pt x="346" y="51"/>
                      <a:pt x="339" y="42"/>
                      <a:pt x="312" y="29"/>
                    </a:cubicBezTo>
                    <a:lnTo>
                      <a:pt x="263" y="8"/>
                    </a:lnTo>
                    <a:cubicBezTo>
                      <a:pt x="245" y="6"/>
                      <a:pt x="227" y="2"/>
                      <a:pt x="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8"/>
              <p:cNvSpPr/>
              <p:nvPr/>
            </p:nvSpPr>
            <p:spPr>
              <a:xfrm>
                <a:off x="1192150" y="2303675"/>
                <a:ext cx="153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631" extrusionOk="0">
                    <a:moveTo>
                      <a:pt x="311" y="1"/>
                    </a:moveTo>
                    <a:cubicBezTo>
                      <a:pt x="288" y="5"/>
                      <a:pt x="263" y="9"/>
                      <a:pt x="239" y="11"/>
                    </a:cubicBezTo>
                    <a:lnTo>
                      <a:pt x="174" y="37"/>
                    </a:lnTo>
                    <a:cubicBezTo>
                      <a:pt x="172" y="40"/>
                      <a:pt x="169" y="40"/>
                      <a:pt x="167" y="41"/>
                    </a:cubicBezTo>
                    <a:cubicBezTo>
                      <a:pt x="165" y="43"/>
                      <a:pt x="161" y="43"/>
                      <a:pt x="159" y="44"/>
                    </a:cubicBezTo>
                    <a:cubicBezTo>
                      <a:pt x="141" y="58"/>
                      <a:pt x="122" y="73"/>
                      <a:pt x="103" y="87"/>
                    </a:cubicBezTo>
                    <a:lnTo>
                      <a:pt x="102" y="90"/>
                    </a:lnTo>
                    <a:cubicBezTo>
                      <a:pt x="102" y="92"/>
                      <a:pt x="100" y="92"/>
                      <a:pt x="100" y="93"/>
                    </a:cubicBezTo>
                    <a:cubicBezTo>
                      <a:pt x="83" y="113"/>
                      <a:pt x="67" y="133"/>
                      <a:pt x="53" y="155"/>
                    </a:cubicBezTo>
                    <a:cubicBezTo>
                      <a:pt x="51" y="156"/>
                      <a:pt x="50" y="159"/>
                      <a:pt x="47" y="162"/>
                    </a:cubicBezTo>
                    <a:cubicBezTo>
                      <a:pt x="33" y="187"/>
                      <a:pt x="21" y="214"/>
                      <a:pt x="14" y="241"/>
                    </a:cubicBezTo>
                    <a:cubicBezTo>
                      <a:pt x="7" y="270"/>
                      <a:pt x="4" y="299"/>
                      <a:pt x="1" y="328"/>
                    </a:cubicBezTo>
                    <a:lnTo>
                      <a:pt x="1" y="344"/>
                    </a:lnTo>
                    <a:cubicBezTo>
                      <a:pt x="2" y="370"/>
                      <a:pt x="7" y="397"/>
                      <a:pt x="11" y="423"/>
                    </a:cubicBezTo>
                    <a:lnTo>
                      <a:pt x="11" y="426"/>
                    </a:lnTo>
                    <a:cubicBezTo>
                      <a:pt x="18" y="450"/>
                      <a:pt x="28" y="472"/>
                      <a:pt x="40" y="494"/>
                    </a:cubicBezTo>
                    <a:cubicBezTo>
                      <a:pt x="54" y="511"/>
                      <a:pt x="69" y="531"/>
                      <a:pt x="83" y="548"/>
                    </a:cubicBezTo>
                    <a:cubicBezTo>
                      <a:pt x="93" y="556"/>
                      <a:pt x="102" y="566"/>
                      <a:pt x="112" y="570"/>
                    </a:cubicBezTo>
                    <a:cubicBezTo>
                      <a:pt x="139" y="595"/>
                      <a:pt x="169" y="610"/>
                      <a:pt x="205" y="619"/>
                    </a:cubicBezTo>
                    <a:lnTo>
                      <a:pt x="208" y="619"/>
                    </a:lnTo>
                    <a:cubicBezTo>
                      <a:pt x="210" y="619"/>
                      <a:pt x="211" y="621"/>
                      <a:pt x="213" y="621"/>
                    </a:cubicBezTo>
                    <a:lnTo>
                      <a:pt x="283" y="631"/>
                    </a:lnTo>
                    <a:cubicBezTo>
                      <a:pt x="286" y="631"/>
                      <a:pt x="289" y="631"/>
                      <a:pt x="292" y="631"/>
                    </a:cubicBezTo>
                    <a:cubicBezTo>
                      <a:pt x="325" y="631"/>
                      <a:pt x="356" y="623"/>
                      <a:pt x="384" y="606"/>
                    </a:cubicBezTo>
                    <a:cubicBezTo>
                      <a:pt x="406" y="602"/>
                      <a:pt x="426" y="589"/>
                      <a:pt x="442" y="573"/>
                    </a:cubicBezTo>
                    <a:cubicBezTo>
                      <a:pt x="471" y="554"/>
                      <a:pt x="492" y="530"/>
                      <a:pt x="508" y="501"/>
                    </a:cubicBezTo>
                    <a:lnTo>
                      <a:pt x="508" y="501"/>
                    </a:lnTo>
                    <a:lnTo>
                      <a:pt x="499" y="512"/>
                    </a:lnTo>
                    <a:lnTo>
                      <a:pt x="499" y="512"/>
                    </a:lnTo>
                    <a:cubicBezTo>
                      <a:pt x="503" y="507"/>
                      <a:pt x="506" y="503"/>
                      <a:pt x="508" y="498"/>
                    </a:cubicBezTo>
                    <a:lnTo>
                      <a:pt x="511" y="497"/>
                    </a:lnTo>
                    <a:cubicBezTo>
                      <a:pt x="511" y="495"/>
                      <a:pt x="512" y="495"/>
                      <a:pt x="514" y="494"/>
                    </a:cubicBezTo>
                    <a:lnTo>
                      <a:pt x="514" y="494"/>
                    </a:lnTo>
                    <a:lnTo>
                      <a:pt x="512" y="497"/>
                    </a:lnTo>
                    <a:cubicBezTo>
                      <a:pt x="514" y="495"/>
                      <a:pt x="515" y="491"/>
                      <a:pt x="518" y="489"/>
                    </a:cubicBezTo>
                    <a:cubicBezTo>
                      <a:pt x="536" y="462"/>
                      <a:pt x="544" y="432"/>
                      <a:pt x="549" y="401"/>
                    </a:cubicBezTo>
                    <a:cubicBezTo>
                      <a:pt x="554" y="396"/>
                      <a:pt x="559" y="393"/>
                      <a:pt x="564" y="386"/>
                    </a:cubicBezTo>
                    <a:cubicBezTo>
                      <a:pt x="586" y="361"/>
                      <a:pt x="599" y="337"/>
                      <a:pt x="606" y="306"/>
                    </a:cubicBezTo>
                    <a:cubicBezTo>
                      <a:pt x="609" y="285"/>
                      <a:pt x="612" y="265"/>
                      <a:pt x="615" y="243"/>
                    </a:cubicBezTo>
                    <a:cubicBezTo>
                      <a:pt x="615" y="227"/>
                      <a:pt x="612" y="207"/>
                      <a:pt x="608" y="185"/>
                    </a:cubicBezTo>
                    <a:cubicBezTo>
                      <a:pt x="600" y="155"/>
                      <a:pt x="586" y="128"/>
                      <a:pt x="566" y="106"/>
                    </a:cubicBezTo>
                    <a:cubicBezTo>
                      <a:pt x="550" y="81"/>
                      <a:pt x="528" y="61"/>
                      <a:pt x="500" y="45"/>
                    </a:cubicBezTo>
                    <a:cubicBezTo>
                      <a:pt x="481" y="35"/>
                      <a:pt x="458" y="27"/>
                      <a:pt x="439" y="19"/>
                    </a:cubicBezTo>
                    <a:cubicBezTo>
                      <a:pt x="436" y="19"/>
                      <a:pt x="435" y="18"/>
                      <a:pt x="432" y="18"/>
                    </a:cubicBezTo>
                    <a:cubicBezTo>
                      <a:pt x="419" y="14"/>
                      <a:pt x="404" y="14"/>
                      <a:pt x="393" y="12"/>
                    </a:cubicBezTo>
                    <a:cubicBezTo>
                      <a:pt x="386" y="11"/>
                      <a:pt x="378" y="11"/>
                      <a:pt x="370" y="9"/>
                    </a:cubicBezTo>
                    <a:cubicBezTo>
                      <a:pt x="350" y="4"/>
                      <a:pt x="332" y="1"/>
                      <a:pt x="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8"/>
              <p:cNvSpPr/>
              <p:nvPr/>
            </p:nvSpPr>
            <p:spPr>
              <a:xfrm>
                <a:off x="781000" y="2504875"/>
                <a:ext cx="1402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782" extrusionOk="0">
                    <a:moveTo>
                      <a:pt x="273" y="1"/>
                    </a:moveTo>
                    <a:cubicBezTo>
                      <a:pt x="251" y="1"/>
                      <a:pt x="230" y="4"/>
                      <a:pt x="209" y="10"/>
                    </a:cubicBezTo>
                    <a:lnTo>
                      <a:pt x="206" y="10"/>
                    </a:lnTo>
                    <a:cubicBezTo>
                      <a:pt x="186" y="16"/>
                      <a:pt x="167" y="22"/>
                      <a:pt x="150" y="32"/>
                    </a:cubicBezTo>
                    <a:cubicBezTo>
                      <a:pt x="114" y="54"/>
                      <a:pt x="91" y="82"/>
                      <a:pt x="66" y="117"/>
                    </a:cubicBezTo>
                    <a:cubicBezTo>
                      <a:pt x="62" y="124"/>
                      <a:pt x="58" y="131"/>
                      <a:pt x="55" y="139"/>
                    </a:cubicBezTo>
                    <a:cubicBezTo>
                      <a:pt x="38" y="169"/>
                      <a:pt x="23" y="203"/>
                      <a:pt x="15" y="238"/>
                    </a:cubicBezTo>
                    <a:cubicBezTo>
                      <a:pt x="7" y="274"/>
                      <a:pt x="0" y="312"/>
                      <a:pt x="2" y="348"/>
                    </a:cubicBezTo>
                    <a:cubicBezTo>
                      <a:pt x="4" y="376"/>
                      <a:pt x="7" y="404"/>
                      <a:pt x="13" y="433"/>
                    </a:cubicBezTo>
                    <a:cubicBezTo>
                      <a:pt x="16" y="461"/>
                      <a:pt x="30" y="486"/>
                      <a:pt x="43" y="512"/>
                    </a:cubicBezTo>
                    <a:cubicBezTo>
                      <a:pt x="48" y="519"/>
                      <a:pt x="51" y="526"/>
                      <a:pt x="56" y="534"/>
                    </a:cubicBezTo>
                    <a:cubicBezTo>
                      <a:pt x="84" y="575"/>
                      <a:pt x="91" y="580"/>
                      <a:pt x="123" y="606"/>
                    </a:cubicBezTo>
                    <a:cubicBezTo>
                      <a:pt x="128" y="608"/>
                      <a:pt x="131" y="613"/>
                      <a:pt x="136" y="614"/>
                    </a:cubicBezTo>
                    <a:cubicBezTo>
                      <a:pt x="144" y="655"/>
                      <a:pt x="159" y="692"/>
                      <a:pt x="187" y="721"/>
                    </a:cubicBezTo>
                    <a:cubicBezTo>
                      <a:pt x="222" y="755"/>
                      <a:pt x="277" y="782"/>
                      <a:pt x="328" y="782"/>
                    </a:cubicBezTo>
                    <a:cubicBezTo>
                      <a:pt x="331" y="782"/>
                      <a:pt x="333" y="782"/>
                      <a:pt x="336" y="781"/>
                    </a:cubicBezTo>
                    <a:cubicBezTo>
                      <a:pt x="389" y="780"/>
                      <a:pt x="446" y="763"/>
                      <a:pt x="483" y="721"/>
                    </a:cubicBezTo>
                    <a:lnTo>
                      <a:pt x="516" y="678"/>
                    </a:lnTo>
                    <a:cubicBezTo>
                      <a:pt x="535" y="645"/>
                      <a:pt x="545" y="608"/>
                      <a:pt x="545" y="571"/>
                    </a:cubicBezTo>
                    <a:cubicBezTo>
                      <a:pt x="548" y="528"/>
                      <a:pt x="552" y="485"/>
                      <a:pt x="555" y="443"/>
                    </a:cubicBezTo>
                    <a:cubicBezTo>
                      <a:pt x="561" y="417"/>
                      <a:pt x="552" y="384"/>
                      <a:pt x="538" y="353"/>
                    </a:cubicBezTo>
                    <a:cubicBezTo>
                      <a:pt x="533" y="330"/>
                      <a:pt x="532" y="307"/>
                      <a:pt x="525" y="283"/>
                    </a:cubicBezTo>
                    <a:cubicBezTo>
                      <a:pt x="516" y="254"/>
                      <a:pt x="503" y="225"/>
                      <a:pt x="491" y="197"/>
                    </a:cubicBezTo>
                    <a:lnTo>
                      <a:pt x="491" y="197"/>
                    </a:lnTo>
                    <a:lnTo>
                      <a:pt x="479" y="159"/>
                    </a:lnTo>
                    <a:cubicBezTo>
                      <a:pt x="469" y="123"/>
                      <a:pt x="450" y="90"/>
                      <a:pt x="424" y="64"/>
                    </a:cubicBezTo>
                    <a:cubicBezTo>
                      <a:pt x="396" y="36"/>
                      <a:pt x="366" y="18"/>
                      <a:pt x="327" y="7"/>
                    </a:cubicBezTo>
                    <a:cubicBezTo>
                      <a:pt x="309" y="3"/>
                      <a:pt x="291" y="1"/>
                      <a:pt x="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8"/>
              <p:cNvSpPr/>
              <p:nvPr/>
            </p:nvSpPr>
            <p:spPr>
              <a:xfrm>
                <a:off x="808125" y="2475525"/>
                <a:ext cx="121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91" extrusionOk="0">
                    <a:moveTo>
                      <a:pt x="477" y="337"/>
                    </a:moveTo>
                    <a:cubicBezTo>
                      <a:pt x="476" y="341"/>
                      <a:pt x="475" y="344"/>
                      <a:pt x="475" y="347"/>
                    </a:cubicBezTo>
                    <a:cubicBezTo>
                      <a:pt x="475" y="344"/>
                      <a:pt x="476" y="341"/>
                      <a:pt x="477" y="337"/>
                    </a:cubicBezTo>
                    <a:close/>
                    <a:moveTo>
                      <a:pt x="240" y="1"/>
                    </a:moveTo>
                    <a:cubicBezTo>
                      <a:pt x="230" y="1"/>
                      <a:pt x="221" y="2"/>
                      <a:pt x="211" y="5"/>
                    </a:cubicBezTo>
                    <a:cubicBezTo>
                      <a:pt x="192" y="5"/>
                      <a:pt x="175" y="10"/>
                      <a:pt x="159" y="20"/>
                    </a:cubicBezTo>
                    <a:cubicBezTo>
                      <a:pt x="140" y="25"/>
                      <a:pt x="126" y="34"/>
                      <a:pt x="113" y="46"/>
                    </a:cubicBezTo>
                    <a:cubicBezTo>
                      <a:pt x="94" y="59"/>
                      <a:pt x="81" y="77"/>
                      <a:pt x="68" y="95"/>
                    </a:cubicBezTo>
                    <a:cubicBezTo>
                      <a:pt x="65" y="100"/>
                      <a:pt x="58" y="102"/>
                      <a:pt x="54" y="109"/>
                    </a:cubicBezTo>
                    <a:cubicBezTo>
                      <a:pt x="39" y="123"/>
                      <a:pt x="29" y="142"/>
                      <a:pt x="24" y="162"/>
                    </a:cubicBezTo>
                    <a:cubicBezTo>
                      <a:pt x="9" y="190"/>
                      <a:pt x="2" y="221"/>
                      <a:pt x="3" y="253"/>
                    </a:cubicBezTo>
                    <a:cubicBezTo>
                      <a:pt x="0" y="306"/>
                      <a:pt x="11" y="358"/>
                      <a:pt x="38" y="404"/>
                    </a:cubicBezTo>
                    <a:cubicBezTo>
                      <a:pt x="39" y="417"/>
                      <a:pt x="41" y="430"/>
                      <a:pt x="44" y="441"/>
                    </a:cubicBezTo>
                    <a:lnTo>
                      <a:pt x="62" y="490"/>
                    </a:lnTo>
                    <a:cubicBezTo>
                      <a:pt x="74" y="504"/>
                      <a:pt x="84" y="517"/>
                      <a:pt x="96" y="531"/>
                    </a:cubicBezTo>
                    <a:cubicBezTo>
                      <a:pt x="113" y="550"/>
                      <a:pt x="135" y="566"/>
                      <a:pt x="160" y="573"/>
                    </a:cubicBezTo>
                    <a:cubicBezTo>
                      <a:pt x="176" y="582"/>
                      <a:pt x="192" y="588"/>
                      <a:pt x="211" y="588"/>
                    </a:cubicBezTo>
                    <a:cubicBezTo>
                      <a:pt x="220" y="590"/>
                      <a:pt x="229" y="591"/>
                      <a:pt x="238" y="591"/>
                    </a:cubicBezTo>
                    <a:cubicBezTo>
                      <a:pt x="247" y="591"/>
                      <a:pt x="256" y="590"/>
                      <a:pt x="264" y="588"/>
                    </a:cubicBezTo>
                    <a:cubicBezTo>
                      <a:pt x="283" y="588"/>
                      <a:pt x="300" y="582"/>
                      <a:pt x="315" y="573"/>
                    </a:cubicBezTo>
                    <a:cubicBezTo>
                      <a:pt x="341" y="563"/>
                      <a:pt x="362" y="552"/>
                      <a:pt x="380" y="531"/>
                    </a:cubicBezTo>
                    <a:cubicBezTo>
                      <a:pt x="394" y="513"/>
                      <a:pt x="410" y="494"/>
                      <a:pt x="423" y="474"/>
                    </a:cubicBezTo>
                    <a:cubicBezTo>
                      <a:pt x="424" y="469"/>
                      <a:pt x="424" y="468"/>
                      <a:pt x="427" y="465"/>
                    </a:cubicBezTo>
                    <a:cubicBezTo>
                      <a:pt x="434" y="455"/>
                      <a:pt x="444" y="451"/>
                      <a:pt x="450" y="439"/>
                    </a:cubicBezTo>
                    <a:cubicBezTo>
                      <a:pt x="473" y="402"/>
                      <a:pt x="480" y="364"/>
                      <a:pt x="482" y="321"/>
                    </a:cubicBezTo>
                    <a:lnTo>
                      <a:pt x="482" y="309"/>
                    </a:lnTo>
                    <a:lnTo>
                      <a:pt x="482" y="309"/>
                    </a:lnTo>
                    <a:cubicBezTo>
                      <a:pt x="483" y="304"/>
                      <a:pt x="484" y="298"/>
                      <a:pt x="484" y="292"/>
                    </a:cubicBezTo>
                    <a:lnTo>
                      <a:pt x="484" y="292"/>
                    </a:lnTo>
                    <a:cubicBezTo>
                      <a:pt x="485" y="289"/>
                      <a:pt x="485" y="287"/>
                      <a:pt x="485" y="285"/>
                    </a:cubicBezTo>
                    <a:lnTo>
                      <a:pt x="485" y="285"/>
                    </a:lnTo>
                    <a:cubicBezTo>
                      <a:pt x="485" y="285"/>
                      <a:pt x="485" y="286"/>
                      <a:pt x="485" y="286"/>
                    </a:cubicBezTo>
                    <a:lnTo>
                      <a:pt x="485" y="286"/>
                    </a:lnTo>
                    <a:cubicBezTo>
                      <a:pt x="485" y="283"/>
                      <a:pt x="485" y="280"/>
                      <a:pt x="485" y="278"/>
                    </a:cubicBezTo>
                    <a:cubicBezTo>
                      <a:pt x="485" y="236"/>
                      <a:pt x="480" y="230"/>
                      <a:pt x="472" y="207"/>
                    </a:cubicBezTo>
                    <a:cubicBezTo>
                      <a:pt x="470" y="201"/>
                      <a:pt x="468" y="195"/>
                      <a:pt x="466" y="188"/>
                    </a:cubicBezTo>
                    <a:cubicBezTo>
                      <a:pt x="456" y="149"/>
                      <a:pt x="436" y="113"/>
                      <a:pt x="406" y="84"/>
                    </a:cubicBezTo>
                    <a:cubicBezTo>
                      <a:pt x="401" y="80"/>
                      <a:pt x="398" y="79"/>
                      <a:pt x="395" y="77"/>
                    </a:cubicBezTo>
                    <a:cubicBezTo>
                      <a:pt x="393" y="72"/>
                      <a:pt x="388" y="69"/>
                      <a:pt x="385" y="63"/>
                    </a:cubicBezTo>
                    <a:cubicBezTo>
                      <a:pt x="371" y="51"/>
                      <a:pt x="357" y="41"/>
                      <a:pt x="344" y="30"/>
                    </a:cubicBezTo>
                    <a:cubicBezTo>
                      <a:pt x="320" y="15"/>
                      <a:pt x="296" y="7"/>
                      <a:pt x="267" y="5"/>
                    </a:cubicBezTo>
                    <a:cubicBezTo>
                      <a:pt x="258" y="2"/>
                      <a:pt x="249" y="1"/>
                      <a:pt x="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8"/>
              <p:cNvSpPr/>
              <p:nvPr/>
            </p:nvSpPr>
            <p:spPr>
              <a:xfrm>
                <a:off x="782250" y="2380225"/>
                <a:ext cx="11850" cy="150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603" extrusionOk="0">
                    <a:moveTo>
                      <a:pt x="202" y="0"/>
                    </a:moveTo>
                    <a:cubicBezTo>
                      <a:pt x="166" y="0"/>
                      <a:pt x="135" y="10"/>
                      <a:pt x="103" y="28"/>
                    </a:cubicBezTo>
                    <a:cubicBezTo>
                      <a:pt x="63" y="55"/>
                      <a:pt x="24" y="94"/>
                      <a:pt x="14" y="144"/>
                    </a:cubicBezTo>
                    <a:cubicBezTo>
                      <a:pt x="8" y="170"/>
                      <a:pt x="5" y="198"/>
                      <a:pt x="2" y="224"/>
                    </a:cubicBezTo>
                    <a:cubicBezTo>
                      <a:pt x="1" y="234"/>
                      <a:pt x="1" y="244"/>
                      <a:pt x="1" y="253"/>
                    </a:cubicBezTo>
                    <a:cubicBezTo>
                      <a:pt x="1" y="271"/>
                      <a:pt x="5" y="289"/>
                      <a:pt x="6" y="309"/>
                    </a:cubicBezTo>
                    <a:cubicBezTo>
                      <a:pt x="8" y="328"/>
                      <a:pt x="12" y="345"/>
                      <a:pt x="15" y="364"/>
                    </a:cubicBezTo>
                    <a:cubicBezTo>
                      <a:pt x="16" y="372"/>
                      <a:pt x="21" y="381"/>
                      <a:pt x="24" y="390"/>
                    </a:cubicBezTo>
                    <a:cubicBezTo>
                      <a:pt x="34" y="414"/>
                      <a:pt x="42" y="439"/>
                      <a:pt x="55" y="462"/>
                    </a:cubicBezTo>
                    <a:cubicBezTo>
                      <a:pt x="57" y="467"/>
                      <a:pt x="60" y="472"/>
                      <a:pt x="63" y="475"/>
                    </a:cubicBezTo>
                    <a:cubicBezTo>
                      <a:pt x="64" y="476"/>
                      <a:pt x="64" y="479"/>
                      <a:pt x="65" y="480"/>
                    </a:cubicBezTo>
                    <a:cubicBezTo>
                      <a:pt x="73" y="493"/>
                      <a:pt x="88" y="512"/>
                      <a:pt x="99" y="522"/>
                    </a:cubicBezTo>
                    <a:cubicBezTo>
                      <a:pt x="105" y="529"/>
                      <a:pt x="113" y="535"/>
                      <a:pt x="120" y="542"/>
                    </a:cubicBezTo>
                    <a:lnTo>
                      <a:pt x="120" y="542"/>
                    </a:lnTo>
                    <a:cubicBezTo>
                      <a:pt x="133" y="556"/>
                      <a:pt x="147" y="568"/>
                      <a:pt x="163" y="577"/>
                    </a:cubicBezTo>
                    <a:cubicBezTo>
                      <a:pt x="185" y="591"/>
                      <a:pt x="208" y="599"/>
                      <a:pt x="233" y="599"/>
                    </a:cubicBezTo>
                    <a:cubicBezTo>
                      <a:pt x="243" y="601"/>
                      <a:pt x="254" y="602"/>
                      <a:pt x="265" y="602"/>
                    </a:cubicBezTo>
                    <a:cubicBezTo>
                      <a:pt x="279" y="602"/>
                      <a:pt x="294" y="600"/>
                      <a:pt x="309" y="596"/>
                    </a:cubicBezTo>
                    <a:cubicBezTo>
                      <a:pt x="341" y="587"/>
                      <a:pt x="368" y="570"/>
                      <a:pt x="391" y="547"/>
                    </a:cubicBezTo>
                    <a:cubicBezTo>
                      <a:pt x="401" y="538"/>
                      <a:pt x="408" y="529"/>
                      <a:pt x="416" y="519"/>
                    </a:cubicBezTo>
                    <a:cubicBezTo>
                      <a:pt x="423" y="511"/>
                      <a:pt x="432" y="502"/>
                      <a:pt x="437" y="490"/>
                    </a:cubicBezTo>
                    <a:cubicBezTo>
                      <a:pt x="449" y="469"/>
                      <a:pt x="459" y="447"/>
                      <a:pt x="463" y="424"/>
                    </a:cubicBezTo>
                    <a:cubicBezTo>
                      <a:pt x="469" y="401"/>
                      <a:pt x="473" y="374"/>
                      <a:pt x="473" y="349"/>
                    </a:cubicBezTo>
                    <a:cubicBezTo>
                      <a:pt x="471" y="339"/>
                      <a:pt x="469" y="327"/>
                      <a:pt x="467" y="315"/>
                    </a:cubicBezTo>
                    <a:lnTo>
                      <a:pt x="467" y="315"/>
                    </a:lnTo>
                    <a:cubicBezTo>
                      <a:pt x="465" y="297"/>
                      <a:pt x="462" y="277"/>
                      <a:pt x="456" y="260"/>
                    </a:cubicBezTo>
                    <a:cubicBezTo>
                      <a:pt x="456" y="257"/>
                      <a:pt x="455" y="254"/>
                      <a:pt x="453" y="251"/>
                    </a:cubicBezTo>
                    <a:cubicBezTo>
                      <a:pt x="453" y="250"/>
                      <a:pt x="452" y="248"/>
                      <a:pt x="452" y="248"/>
                    </a:cubicBezTo>
                    <a:cubicBezTo>
                      <a:pt x="445" y="231"/>
                      <a:pt x="437" y="215"/>
                      <a:pt x="432" y="199"/>
                    </a:cubicBezTo>
                    <a:cubicBezTo>
                      <a:pt x="427" y="191"/>
                      <a:pt x="420" y="183"/>
                      <a:pt x="416" y="176"/>
                    </a:cubicBezTo>
                    <a:cubicBezTo>
                      <a:pt x="408" y="163"/>
                      <a:pt x="397" y="156"/>
                      <a:pt x="387" y="147"/>
                    </a:cubicBezTo>
                    <a:cubicBezTo>
                      <a:pt x="383" y="130"/>
                      <a:pt x="381" y="114"/>
                      <a:pt x="372" y="100"/>
                    </a:cubicBezTo>
                    <a:cubicBezTo>
                      <a:pt x="359" y="77"/>
                      <a:pt x="344" y="58"/>
                      <a:pt x="322" y="44"/>
                    </a:cubicBezTo>
                    <a:cubicBezTo>
                      <a:pt x="302" y="26"/>
                      <a:pt x="280" y="15"/>
                      <a:pt x="254" y="8"/>
                    </a:cubicBezTo>
                    <a:cubicBezTo>
                      <a:pt x="237" y="6"/>
                      <a:pt x="221" y="3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8"/>
              <p:cNvSpPr/>
              <p:nvPr/>
            </p:nvSpPr>
            <p:spPr>
              <a:xfrm>
                <a:off x="581750" y="2383375"/>
                <a:ext cx="136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839" extrusionOk="0">
                    <a:moveTo>
                      <a:pt x="248" y="1"/>
                    </a:moveTo>
                    <a:cubicBezTo>
                      <a:pt x="217" y="1"/>
                      <a:pt x="188" y="8"/>
                      <a:pt x="159" y="23"/>
                    </a:cubicBezTo>
                    <a:cubicBezTo>
                      <a:pt x="137" y="29"/>
                      <a:pt x="120" y="39"/>
                      <a:pt x="104" y="55"/>
                    </a:cubicBezTo>
                    <a:cubicBezTo>
                      <a:pt x="84" y="66"/>
                      <a:pt x="70" y="82"/>
                      <a:pt x="58" y="101"/>
                    </a:cubicBezTo>
                    <a:cubicBezTo>
                      <a:pt x="42" y="116"/>
                      <a:pt x="32" y="134"/>
                      <a:pt x="26" y="155"/>
                    </a:cubicBezTo>
                    <a:cubicBezTo>
                      <a:pt x="11" y="186"/>
                      <a:pt x="3" y="219"/>
                      <a:pt x="5" y="253"/>
                    </a:cubicBezTo>
                    <a:cubicBezTo>
                      <a:pt x="0" y="304"/>
                      <a:pt x="5" y="350"/>
                      <a:pt x="22" y="398"/>
                    </a:cubicBezTo>
                    <a:cubicBezTo>
                      <a:pt x="32" y="416"/>
                      <a:pt x="39" y="436"/>
                      <a:pt x="48" y="457"/>
                    </a:cubicBezTo>
                    <a:cubicBezTo>
                      <a:pt x="64" y="485"/>
                      <a:pt x="85" y="509"/>
                      <a:pt x="113" y="527"/>
                    </a:cubicBezTo>
                    <a:lnTo>
                      <a:pt x="123" y="533"/>
                    </a:lnTo>
                    <a:cubicBezTo>
                      <a:pt x="127" y="566"/>
                      <a:pt x="133" y="601"/>
                      <a:pt x="142" y="635"/>
                    </a:cubicBezTo>
                    <a:cubicBezTo>
                      <a:pt x="152" y="674"/>
                      <a:pt x="171" y="713"/>
                      <a:pt x="186" y="751"/>
                    </a:cubicBezTo>
                    <a:cubicBezTo>
                      <a:pt x="212" y="804"/>
                      <a:pt x="280" y="839"/>
                      <a:pt x="339" y="839"/>
                    </a:cubicBezTo>
                    <a:cubicBezTo>
                      <a:pt x="395" y="839"/>
                      <a:pt x="467" y="807"/>
                      <a:pt x="493" y="751"/>
                    </a:cubicBezTo>
                    <a:cubicBezTo>
                      <a:pt x="509" y="713"/>
                      <a:pt x="525" y="674"/>
                      <a:pt x="534" y="635"/>
                    </a:cubicBezTo>
                    <a:cubicBezTo>
                      <a:pt x="544" y="594"/>
                      <a:pt x="547" y="550"/>
                      <a:pt x="547" y="509"/>
                    </a:cubicBezTo>
                    <a:cubicBezTo>
                      <a:pt x="545" y="464"/>
                      <a:pt x="538" y="415"/>
                      <a:pt x="529" y="367"/>
                    </a:cubicBezTo>
                    <a:cubicBezTo>
                      <a:pt x="541" y="325"/>
                      <a:pt x="541" y="281"/>
                      <a:pt x="529" y="239"/>
                    </a:cubicBezTo>
                    <a:cubicBezTo>
                      <a:pt x="518" y="209"/>
                      <a:pt x="509" y="177"/>
                      <a:pt x="493" y="153"/>
                    </a:cubicBezTo>
                    <a:cubicBezTo>
                      <a:pt x="476" y="125"/>
                      <a:pt x="453" y="101"/>
                      <a:pt x="436" y="75"/>
                    </a:cubicBezTo>
                    <a:cubicBezTo>
                      <a:pt x="418" y="62"/>
                      <a:pt x="401" y="47"/>
                      <a:pt x="385" y="36"/>
                    </a:cubicBezTo>
                    <a:lnTo>
                      <a:pt x="323" y="10"/>
                    </a:lnTo>
                    <a:cubicBezTo>
                      <a:pt x="302" y="7"/>
                      <a:pt x="279" y="4"/>
                      <a:pt x="257" y="1"/>
                    </a:cubicBezTo>
                    <a:cubicBezTo>
                      <a:pt x="254" y="1"/>
                      <a:pt x="251" y="1"/>
                      <a:pt x="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8"/>
              <p:cNvSpPr/>
              <p:nvPr/>
            </p:nvSpPr>
            <p:spPr>
              <a:xfrm>
                <a:off x="588775" y="2338300"/>
                <a:ext cx="215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" extrusionOk="0">
                    <a:moveTo>
                      <a:pt x="64" y="1"/>
                    </a:moveTo>
                    <a:cubicBezTo>
                      <a:pt x="58" y="1"/>
                      <a:pt x="54" y="2"/>
                      <a:pt x="50" y="8"/>
                    </a:cubicBezTo>
                    <a:lnTo>
                      <a:pt x="6" y="56"/>
                    </a:lnTo>
                    <a:cubicBezTo>
                      <a:pt x="3" y="60"/>
                      <a:pt x="1" y="63"/>
                      <a:pt x="1" y="69"/>
                    </a:cubicBezTo>
                    <a:cubicBezTo>
                      <a:pt x="1" y="72"/>
                      <a:pt x="3" y="77"/>
                      <a:pt x="6" y="82"/>
                    </a:cubicBezTo>
                    <a:cubicBezTo>
                      <a:pt x="10" y="85"/>
                      <a:pt x="15" y="87"/>
                      <a:pt x="19" y="87"/>
                    </a:cubicBezTo>
                    <a:cubicBezTo>
                      <a:pt x="24" y="87"/>
                      <a:pt x="29" y="85"/>
                      <a:pt x="32" y="82"/>
                    </a:cubicBezTo>
                    <a:lnTo>
                      <a:pt x="80" y="38"/>
                    </a:lnTo>
                    <a:cubicBezTo>
                      <a:pt x="84" y="34"/>
                      <a:pt x="86" y="27"/>
                      <a:pt x="86" y="24"/>
                    </a:cubicBezTo>
                    <a:cubicBezTo>
                      <a:pt x="84" y="18"/>
                      <a:pt x="83" y="11"/>
                      <a:pt x="78" y="8"/>
                    </a:cubicBezTo>
                    <a:cubicBezTo>
                      <a:pt x="74" y="4"/>
                      <a:pt x="70" y="1"/>
                      <a:pt x="64" y="1"/>
                    </a:cubicBezTo>
                    <a:close/>
                  </a:path>
                </a:pathLst>
              </a:custGeom>
              <a:solidFill>
                <a:srgbClr val="FFE8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8"/>
              <p:cNvSpPr/>
              <p:nvPr/>
            </p:nvSpPr>
            <p:spPr>
              <a:xfrm>
                <a:off x="473825" y="2206125"/>
                <a:ext cx="154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712" extrusionOk="0">
                    <a:moveTo>
                      <a:pt x="316" y="1"/>
                    </a:moveTo>
                    <a:cubicBezTo>
                      <a:pt x="313" y="1"/>
                      <a:pt x="310" y="1"/>
                      <a:pt x="307" y="1"/>
                    </a:cubicBezTo>
                    <a:lnTo>
                      <a:pt x="225" y="12"/>
                    </a:lnTo>
                    <a:cubicBezTo>
                      <a:pt x="173" y="27"/>
                      <a:pt x="129" y="53"/>
                      <a:pt x="91" y="92"/>
                    </a:cubicBezTo>
                    <a:cubicBezTo>
                      <a:pt x="75" y="110"/>
                      <a:pt x="58" y="132"/>
                      <a:pt x="42" y="152"/>
                    </a:cubicBezTo>
                    <a:cubicBezTo>
                      <a:pt x="15" y="200"/>
                      <a:pt x="0" y="252"/>
                      <a:pt x="0" y="308"/>
                    </a:cubicBezTo>
                    <a:cubicBezTo>
                      <a:pt x="3" y="337"/>
                      <a:pt x="6" y="366"/>
                      <a:pt x="9" y="394"/>
                    </a:cubicBezTo>
                    <a:cubicBezTo>
                      <a:pt x="13" y="417"/>
                      <a:pt x="15" y="433"/>
                      <a:pt x="21" y="453"/>
                    </a:cubicBezTo>
                    <a:cubicBezTo>
                      <a:pt x="22" y="461"/>
                      <a:pt x="26" y="466"/>
                      <a:pt x="29" y="474"/>
                    </a:cubicBezTo>
                    <a:cubicBezTo>
                      <a:pt x="34" y="497"/>
                      <a:pt x="39" y="518"/>
                      <a:pt x="49" y="540"/>
                    </a:cubicBezTo>
                    <a:cubicBezTo>
                      <a:pt x="61" y="575"/>
                      <a:pt x="80" y="605"/>
                      <a:pt x="107" y="629"/>
                    </a:cubicBezTo>
                    <a:cubicBezTo>
                      <a:pt x="126" y="644"/>
                      <a:pt x="145" y="658"/>
                      <a:pt x="163" y="673"/>
                    </a:cubicBezTo>
                    <a:cubicBezTo>
                      <a:pt x="195" y="693"/>
                      <a:pt x="230" y="704"/>
                      <a:pt x="267" y="706"/>
                    </a:cubicBezTo>
                    <a:cubicBezTo>
                      <a:pt x="280" y="709"/>
                      <a:pt x="292" y="711"/>
                      <a:pt x="305" y="711"/>
                    </a:cubicBezTo>
                    <a:cubicBezTo>
                      <a:pt x="317" y="711"/>
                      <a:pt x="329" y="709"/>
                      <a:pt x="342" y="706"/>
                    </a:cubicBezTo>
                    <a:cubicBezTo>
                      <a:pt x="379" y="704"/>
                      <a:pt x="414" y="693"/>
                      <a:pt x="446" y="673"/>
                    </a:cubicBezTo>
                    <a:cubicBezTo>
                      <a:pt x="465" y="658"/>
                      <a:pt x="483" y="644"/>
                      <a:pt x="502" y="629"/>
                    </a:cubicBezTo>
                    <a:cubicBezTo>
                      <a:pt x="537" y="596"/>
                      <a:pt x="561" y="554"/>
                      <a:pt x="574" y="507"/>
                    </a:cubicBezTo>
                    <a:cubicBezTo>
                      <a:pt x="574" y="504"/>
                      <a:pt x="574" y="500"/>
                      <a:pt x="576" y="498"/>
                    </a:cubicBezTo>
                    <a:cubicBezTo>
                      <a:pt x="580" y="488"/>
                      <a:pt x="584" y="476"/>
                      <a:pt x="590" y="459"/>
                    </a:cubicBezTo>
                    <a:cubicBezTo>
                      <a:pt x="591" y="452"/>
                      <a:pt x="596" y="442"/>
                      <a:pt x="597" y="435"/>
                    </a:cubicBezTo>
                    <a:cubicBezTo>
                      <a:pt x="604" y="409"/>
                      <a:pt x="606" y="368"/>
                      <a:pt x="610" y="337"/>
                    </a:cubicBezTo>
                    <a:cubicBezTo>
                      <a:pt x="612" y="327"/>
                      <a:pt x="612" y="318"/>
                      <a:pt x="613" y="309"/>
                    </a:cubicBezTo>
                    <a:cubicBezTo>
                      <a:pt x="616" y="266"/>
                      <a:pt x="606" y="226"/>
                      <a:pt x="586" y="190"/>
                    </a:cubicBezTo>
                    <a:cubicBezTo>
                      <a:pt x="574" y="152"/>
                      <a:pt x="552" y="120"/>
                      <a:pt x="524" y="92"/>
                    </a:cubicBezTo>
                    <a:cubicBezTo>
                      <a:pt x="496" y="60"/>
                      <a:pt x="462" y="41"/>
                      <a:pt x="424" y="28"/>
                    </a:cubicBezTo>
                    <a:cubicBezTo>
                      <a:pt x="391" y="9"/>
                      <a:pt x="353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8"/>
              <p:cNvSpPr/>
              <p:nvPr/>
            </p:nvSpPr>
            <p:spPr>
              <a:xfrm>
                <a:off x="499325" y="2222700"/>
                <a:ext cx="16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845" extrusionOk="0">
                    <a:moveTo>
                      <a:pt x="411" y="1"/>
                    </a:moveTo>
                    <a:cubicBezTo>
                      <a:pt x="408" y="1"/>
                      <a:pt x="405" y="1"/>
                      <a:pt x="402" y="1"/>
                    </a:cubicBezTo>
                    <a:cubicBezTo>
                      <a:pt x="373" y="5"/>
                      <a:pt x="343" y="7"/>
                      <a:pt x="314" y="14"/>
                    </a:cubicBezTo>
                    <a:cubicBezTo>
                      <a:pt x="296" y="20"/>
                      <a:pt x="281" y="25"/>
                      <a:pt x="263" y="33"/>
                    </a:cubicBezTo>
                    <a:cubicBezTo>
                      <a:pt x="247" y="41"/>
                      <a:pt x="230" y="46"/>
                      <a:pt x="213" y="57"/>
                    </a:cubicBezTo>
                    <a:cubicBezTo>
                      <a:pt x="188" y="72"/>
                      <a:pt x="159" y="96"/>
                      <a:pt x="141" y="110"/>
                    </a:cubicBezTo>
                    <a:cubicBezTo>
                      <a:pt x="82" y="159"/>
                      <a:pt x="46" y="236"/>
                      <a:pt x="23" y="308"/>
                    </a:cubicBezTo>
                    <a:cubicBezTo>
                      <a:pt x="10" y="345"/>
                      <a:pt x="7" y="389"/>
                      <a:pt x="2" y="428"/>
                    </a:cubicBezTo>
                    <a:cubicBezTo>
                      <a:pt x="1" y="442"/>
                      <a:pt x="1" y="458"/>
                      <a:pt x="2" y="475"/>
                    </a:cubicBezTo>
                    <a:cubicBezTo>
                      <a:pt x="7" y="505"/>
                      <a:pt x="7" y="536"/>
                      <a:pt x="15" y="564"/>
                    </a:cubicBezTo>
                    <a:cubicBezTo>
                      <a:pt x="23" y="593"/>
                      <a:pt x="37" y="619"/>
                      <a:pt x="50" y="645"/>
                    </a:cubicBezTo>
                    <a:cubicBezTo>
                      <a:pt x="53" y="651"/>
                      <a:pt x="54" y="658"/>
                      <a:pt x="59" y="664"/>
                    </a:cubicBezTo>
                    <a:cubicBezTo>
                      <a:pt x="89" y="714"/>
                      <a:pt x="138" y="778"/>
                      <a:pt x="191" y="802"/>
                    </a:cubicBezTo>
                    <a:cubicBezTo>
                      <a:pt x="214" y="814"/>
                      <a:pt x="239" y="822"/>
                      <a:pt x="263" y="833"/>
                    </a:cubicBezTo>
                    <a:cubicBezTo>
                      <a:pt x="291" y="837"/>
                      <a:pt x="317" y="840"/>
                      <a:pt x="343" y="844"/>
                    </a:cubicBezTo>
                    <a:cubicBezTo>
                      <a:pt x="370" y="840"/>
                      <a:pt x="394" y="837"/>
                      <a:pt x="422" y="833"/>
                    </a:cubicBezTo>
                    <a:cubicBezTo>
                      <a:pt x="462" y="824"/>
                      <a:pt x="494" y="807"/>
                      <a:pt x="523" y="779"/>
                    </a:cubicBezTo>
                    <a:cubicBezTo>
                      <a:pt x="544" y="766"/>
                      <a:pt x="563" y="749"/>
                      <a:pt x="577" y="724"/>
                    </a:cubicBezTo>
                    <a:cubicBezTo>
                      <a:pt x="595" y="707"/>
                      <a:pt x="608" y="684"/>
                      <a:pt x="615" y="658"/>
                    </a:cubicBezTo>
                    <a:cubicBezTo>
                      <a:pt x="628" y="635"/>
                      <a:pt x="635" y="609"/>
                      <a:pt x="635" y="583"/>
                    </a:cubicBezTo>
                    <a:cubicBezTo>
                      <a:pt x="644" y="543"/>
                      <a:pt x="642" y="504"/>
                      <a:pt x="629" y="464"/>
                    </a:cubicBezTo>
                    <a:cubicBezTo>
                      <a:pt x="628" y="455"/>
                      <a:pt x="621" y="438"/>
                      <a:pt x="612" y="419"/>
                    </a:cubicBezTo>
                    <a:cubicBezTo>
                      <a:pt x="609" y="413"/>
                      <a:pt x="608" y="409"/>
                      <a:pt x="608" y="404"/>
                    </a:cubicBezTo>
                    <a:cubicBezTo>
                      <a:pt x="614" y="402"/>
                      <a:pt x="619" y="394"/>
                      <a:pt x="624" y="387"/>
                    </a:cubicBezTo>
                    <a:cubicBezTo>
                      <a:pt x="634" y="367"/>
                      <a:pt x="642" y="345"/>
                      <a:pt x="650" y="325"/>
                    </a:cubicBezTo>
                    <a:lnTo>
                      <a:pt x="658" y="257"/>
                    </a:lnTo>
                    <a:cubicBezTo>
                      <a:pt x="660" y="221"/>
                      <a:pt x="652" y="188"/>
                      <a:pt x="637" y="158"/>
                    </a:cubicBezTo>
                    <a:cubicBezTo>
                      <a:pt x="631" y="136"/>
                      <a:pt x="621" y="116"/>
                      <a:pt x="605" y="102"/>
                    </a:cubicBezTo>
                    <a:cubicBezTo>
                      <a:pt x="593" y="82"/>
                      <a:pt x="577" y="67"/>
                      <a:pt x="557" y="56"/>
                    </a:cubicBezTo>
                    <a:cubicBezTo>
                      <a:pt x="541" y="38"/>
                      <a:pt x="523" y="28"/>
                      <a:pt x="501" y="23"/>
                    </a:cubicBezTo>
                    <a:cubicBezTo>
                      <a:pt x="473" y="8"/>
                      <a:pt x="443" y="1"/>
                      <a:pt x="4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8"/>
              <p:cNvSpPr/>
              <p:nvPr/>
            </p:nvSpPr>
            <p:spPr>
              <a:xfrm>
                <a:off x="503800" y="2183925"/>
                <a:ext cx="13350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611" extrusionOk="0">
                    <a:moveTo>
                      <a:pt x="264" y="1"/>
                    </a:moveTo>
                    <a:cubicBezTo>
                      <a:pt x="241" y="4"/>
                      <a:pt x="218" y="8"/>
                      <a:pt x="195" y="10"/>
                    </a:cubicBezTo>
                    <a:cubicBezTo>
                      <a:pt x="149" y="23"/>
                      <a:pt x="110" y="46"/>
                      <a:pt x="77" y="79"/>
                    </a:cubicBezTo>
                    <a:cubicBezTo>
                      <a:pt x="63" y="96"/>
                      <a:pt x="51" y="115"/>
                      <a:pt x="37" y="132"/>
                    </a:cubicBezTo>
                    <a:cubicBezTo>
                      <a:pt x="12" y="174"/>
                      <a:pt x="1" y="219"/>
                      <a:pt x="1" y="268"/>
                    </a:cubicBezTo>
                    <a:cubicBezTo>
                      <a:pt x="1" y="282"/>
                      <a:pt x="1" y="296"/>
                      <a:pt x="2" y="312"/>
                    </a:cubicBezTo>
                    <a:lnTo>
                      <a:pt x="2" y="334"/>
                    </a:lnTo>
                    <a:cubicBezTo>
                      <a:pt x="2" y="348"/>
                      <a:pt x="4" y="357"/>
                      <a:pt x="8" y="373"/>
                    </a:cubicBezTo>
                    <a:cubicBezTo>
                      <a:pt x="9" y="387"/>
                      <a:pt x="9" y="400"/>
                      <a:pt x="12" y="413"/>
                    </a:cubicBezTo>
                    <a:cubicBezTo>
                      <a:pt x="17" y="426"/>
                      <a:pt x="22" y="435"/>
                      <a:pt x="27" y="449"/>
                    </a:cubicBezTo>
                    <a:cubicBezTo>
                      <a:pt x="38" y="481"/>
                      <a:pt x="55" y="510"/>
                      <a:pt x="81" y="534"/>
                    </a:cubicBezTo>
                    <a:cubicBezTo>
                      <a:pt x="99" y="549"/>
                      <a:pt x="117" y="563"/>
                      <a:pt x="135" y="575"/>
                    </a:cubicBezTo>
                    <a:cubicBezTo>
                      <a:pt x="176" y="599"/>
                      <a:pt x="220" y="611"/>
                      <a:pt x="266" y="611"/>
                    </a:cubicBezTo>
                    <a:cubicBezTo>
                      <a:pt x="313" y="611"/>
                      <a:pt x="357" y="599"/>
                      <a:pt x="398" y="575"/>
                    </a:cubicBezTo>
                    <a:cubicBezTo>
                      <a:pt x="416" y="563"/>
                      <a:pt x="435" y="549"/>
                      <a:pt x="452" y="534"/>
                    </a:cubicBezTo>
                    <a:lnTo>
                      <a:pt x="494" y="481"/>
                    </a:lnTo>
                    <a:cubicBezTo>
                      <a:pt x="507" y="464"/>
                      <a:pt x="514" y="438"/>
                      <a:pt x="521" y="415"/>
                    </a:cubicBezTo>
                    <a:cubicBezTo>
                      <a:pt x="530" y="390"/>
                      <a:pt x="531" y="363"/>
                      <a:pt x="531" y="335"/>
                    </a:cubicBezTo>
                    <a:lnTo>
                      <a:pt x="531" y="312"/>
                    </a:lnTo>
                    <a:cubicBezTo>
                      <a:pt x="531" y="298"/>
                      <a:pt x="531" y="283"/>
                      <a:pt x="533" y="268"/>
                    </a:cubicBezTo>
                    <a:cubicBezTo>
                      <a:pt x="534" y="233"/>
                      <a:pt x="527" y="198"/>
                      <a:pt x="509" y="167"/>
                    </a:cubicBezTo>
                    <a:cubicBezTo>
                      <a:pt x="499" y="134"/>
                      <a:pt x="481" y="105"/>
                      <a:pt x="455" y="80"/>
                    </a:cubicBezTo>
                    <a:cubicBezTo>
                      <a:pt x="430" y="54"/>
                      <a:pt x="401" y="34"/>
                      <a:pt x="368" y="24"/>
                    </a:cubicBezTo>
                    <a:cubicBezTo>
                      <a:pt x="335" y="8"/>
                      <a:pt x="300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8"/>
              <p:cNvSpPr/>
              <p:nvPr/>
            </p:nvSpPr>
            <p:spPr>
              <a:xfrm>
                <a:off x="673600" y="2141150"/>
                <a:ext cx="136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69" extrusionOk="0">
                    <a:moveTo>
                      <a:pt x="491" y="407"/>
                    </a:moveTo>
                    <a:cubicBezTo>
                      <a:pt x="491" y="408"/>
                      <a:pt x="491" y="408"/>
                      <a:pt x="491" y="409"/>
                    </a:cubicBezTo>
                    <a:lnTo>
                      <a:pt x="491" y="409"/>
                    </a:lnTo>
                    <a:cubicBezTo>
                      <a:pt x="491" y="409"/>
                      <a:pt x="491" y="409"/>
                      <a:pt x="491" y="409"/>
                    </a:cubicBezTo>
                    <a:lnTo>
                      <a:pt x="491" y="407"/>
                    </a:lnTo>
                    <a:close/>
                    <a:moveTo>
                      <a:pt x="319" y="1"/>
                    </a:moveTo>
                    <a:cubicBezTo>
                      <a:pt x="300" y="1"/>
                      <a:pt x="280" y="4"/>
                      <a:pt x="262" y="10"/>
                    </a:cubicBezTo>
                    <a:cubicBezTo>
                      <a:pt x="256" y="11"/>
                      <a:pt x="249" y="11"/>
                      <a:pt x="244" y="12"/>
                    </a:cubicBezTo>
                    <a:cubicBezTo>
                      <a:pt x="220" y="20"/>
                      <a:pt x="197" y="31"/>
                      <a:pt x="175" y="41"/>
                    </a:cubicBezTo>
                    <a:cubicBezTo>
                      <a:pt x="165" y="47"/>
                      <a:pt x="155" y="56"/>
                      <a:pt x="145" y="63"/>
                    </a:cubicBezTo>
                    <a:cubicBezTo>
                      <a:pt x="136" y="70"/>
                      <a:pt x="125" y="77"/>
                      <a:pt x="116" y="86"/>
                    </a:cubicBezTo>
                    <a:cubicBezTo>
                      <a:pt x="110" y="90"/>
                      <a:pt x="107" y="96"/>
                      <a:pt x="103" y="100"/>
                    </a:cubicBezTo>
                    <a:cubicBezTo>
                      <a:pt x="83" y="125"/>
                      <a:pt x="61" y="149"/>
                      <a:pt x="47" y="177"/>
                    </a:cubicBezTo>
                    <a:cubicBezTo>
                      <a:pt x="37" y="200"/>
                      <a:pt x="25" y="223"/>
                      <a:pt x="17" y="247"/>
                    </a:cubicBezTo>
                    <a:cubicBezTo>
                      <a:pt x="15" y="252"/>
                      <a:pt x="14" y="259"/>
                      <a:pt x="11" y="265"/>
                    </a:cubicBezTo>
                    <a:cubicBezTo>
                      <a:pt x="11" y="266"/>
                      <a:pt x="11" y="269"/>
                      <a:pt x="9" y="269"/>
                    </a:cubicBezTo>
                    <a:cubicBezTo>
                      <a:pt x="8" y="279"/>
                      <a:pt x="1" y="327"/>
                      <a:pt x="1" y="335"/>
                    </a:cubicBezTo>
                    <a:lnTo>
                      <a:pt x="1" y="345"/>
                    </a:lnTo>
                    <a:cubicBezTo>
                      <a:pt x="1" y="363"/>
                      <a:pt x="4" y="380"/>
                      <a:pt x="6" y="396"/>
                    </a:cubicBezTo>
                    <a:cubicBezTo>
                      <a:pt x="8" y="410"/>
                      <a:pt x="9" y="430"/>
                      <a:pt x="14" y="445"/>
                    </a:cubicBezTo>
                    <a:cubicBezTo>
                      <a:pt x="14" y="446"/>
                      <a:pt x="14" y="448"/>
                      <a:pt x="15" y="448"/>
                    </a:cubicBezTo>
                    <a:cubicBezTo>
                      <a:pt x="18" y="458"/>
                      <a:pt x="35" y="500"/>
                      <a:pt x="40" y="508"/>
                    </a:cubicBezTo>
                    <a:cubicBezTo>
                      <a:pt x="42" y="511"/>
                      <a:pt x="44" y="516"/>
                      <a:pt x="45" y="517"/>
                    </a:cubicBezTo>
                    <a:cubicBezTo>
                      <a:pt x="50" y="523"/>
                      <a:pt x="51" y="526"/>
                      <a:pt x="54" y="531"/>
                    </a:cubicBezTo>
                    <a:cubicBezTo>
                      <a:pt x="68" y="552"/>
                      <a:pt x="83" y="573"/>
                      <a:pt x="102" y="590"/>
                    </a:cubicBezTo>
                    <a:cubicBezTo>
                      <a:pt x="104" y="595"/>
                      <a:pt x="145" y="625"/>
                      <a:pt x="148" y="627"/>
                    </a:cubicBezTo>
                    <a:cubicBezTo>
                      <a:pt x="151" y="627"/>
                      <a:pt x="151" y="629"/>
                      <a:pt x="152" y="629"/>
                    </a:cubicBezTo>
                    <a:cubicBezTo>
                      <a:pt x="153" y="631"/>
                      <a:pt x="155" y="631"/>
                      <a:pt x="159" y="632"/>
                    </a:cubicBezTo>
                    <a:cubicBezTo>
                      <a:pt x="181" y="644"/>
                      <a:pt x="202" y="652"/>
                      <a:pt x="224" y="660"/>
                    </a:cubicBezTo>
                    <a:cubicBezTo>
                      <a:pt x="227" y="661"/>
                      <a:pt x="230" y="661"/>
                      <a:pt x="233" y="661"/>
                    </a:cubicBezTo>
                    <a:lnTo>
                      <a:pt x="237" y="661"/>
                    </a:lnTo>
                    <a:cubicBezTo>
                      <a:pt x="246" y="663"/>
                      <a:pt x="283" y="668"/>
                      <a:pt x="295" y="668"/>
                    </a:cubicBezTo>
                    <a:cubicBezTo>
                      <a:pt x="298" y="668"/>
                      <a:pt x="345" y="663"/>
                      <a:pt x="349" y="661"/>
                    </a:cubicBezTo>
                    <a:cubicBezTo>
                      <a:pt x="355" y="660"/>
                      <a:pt x="396" y="644"/>
                      <a:pt x="398" y="639"/>
                    </a:cubicBezTo>
                    <a:cubicBezTo>
                      <a:pt x="413" y="631"/>
                      <a:pt x="429" y="619"/>
                      <a:pt x="440" y="608"/>
                    </a:cubicBezTo>
                    <a:cubicBezTo>
                      <a:pt x="450" y="596"/>
                      <a:pt x="463" y="582"/>
                      <a:pt x="471" y="569"/>
                    </a:cubicBezTo>
                    <a:lnTo>
                      <a:pt x="471" y="567"/>
                    </a:lnTo>
                    <a:cubicBezTo>
                      <a:pt x="478" y="553"/>
                      <a:pt x="476" y="582"/>
                      <a:pt x="491" y="518"/>
                    </a:cubicBezTo>
                    <a:cubicBezTo>
                      <a:pt x="497" y="492"/>
                      <a:pt x="498" y="467"/>
                      <a:pt x="495" y="439"/>
                    </a:cubicBezTo>
                    <a:lnTo>
                      <a:pt x="495" y="432"/>
                    </a:lnTo>
                    <a:cubicBezTo>
                      <a:pt x="495" y="427"/>
                      <a:pt x="494" y="421"/>
                      <a:pt x="492" y="415"/>
                    </a:cubicBezTo>
                    <a:lnTo>
                      <a:pt x="492" y="415"/>
                    </a:lnTo>
                    <a:lnTo>
                      <a:pt x="492" y="403"/>
                    </a:lnTo>
                    <a:cubicBezTo>
                      <a:pt x="504" y="384"/>
                      <a:pt x="512" y="364"/>
                      <a:pt x="520" y="343"/>
                    </a:cubicBezTo>
                    <a:cubicBezTo>
                      <a:pt x="520" y="341"/>
                      <a:pt x="521" y="338"/>
                      <a:pt x="521" y="337"/>
                    </a:cubicBezTo>
                    <a:cubicBezTo>
                      <a:pt x="524" y="334"/>
                      <a:pt x="524" y="331"/>
                      <a:pt x="525" y="328"/>
                    </a:cubicBezTo>
                    <a:lnTo>
                      <a:pt x="525" y="328"/>
                    </a:lnTo>
                    <a:cubicBezTo>
                      <a:pt x="525" y="330"/>
                      <a:pt x="524" y="331"/>
                      <a:pt x="524" y="334"/>
                    </a:cubicBezTo>
                    <a:cubicBezTo>
                      <a:pt x="527" y="322"/>
                      <a:pt x="531" y="314"/>
                      <a:pt x="533" y="302"/>
                    </a:cubicBezTo>
                    <a:cubicBezTo>
                      <a:pt x="540" y="281"/>
                      <a:pt x="547" y="252"/>
                      <a:pt x="543" y="223"/>
                    </a:cubicBezTo>
                    <a:cubicBezTo>
                      <a:pt x="543" y="184"/>
                      <a:pt x="533" y="147"/>
                      <a:pt x="512" y="112"/>
                    </a:cubicBezTo>
                    <a:cubicBezTo>
                      <a:pt x="498" y="86"/>
                      <a:pt x="481" y="64"/>
                      <a:pt x="455" y="49"/>
                    </a:cubicBezTo>
                    <a:cubicBezTo>
                      <a:pt x="433" y="28"/>
                      <a:pt x="407" y="17"/>
                      <a:pt x="378" y="10"/>
                    </a:cubicBezTo>
                    <a:cubicBezTo>
                      <a:pt x="359" y="4"/>
                      <a:pt x="339" y="1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8"/>
              <p:cNvSpPr/>
              <p:nvPr/>
            </p:nvSpPr>
            <p:spPr>
              <a:xfrm>
                <a:off x="709600" y="2227875"/>
                <a:ext cx="142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0" extrusionOk="0">
                    <a:moveTo>
                      <a:pt x="240" y="0"/>
                    </a:moveTo>
                    <a:cubicBezTo>
                      <a:pt x="219" y="0"/>
                      <a:pt x="197" y="3"/>
                      <a:pt x="176" y="9"/>
                    </a:cubicBezTo>
                    <a:cubicBezTo>
                      <a:pt x="138" y="19"/>
                      <a:pt x="102" y="40"/>
                      <a:pt x="73" y="69"/>
                    </a:cubicBezTo>
                    <a:cubicBezTo>
                      <a:pt x="44" y="98"/>
                      <a:pt x="22" y="134"/>
                      <a:pt x="11" y="174"/>
                    </a:cubicBezTo>
                    <a:cubicBezTo>
                      <a:pt x="11" y="177"/>
                      <a:pt x="9" y="180"/>
                      <a:pt x="9" y="183"/>
                    </a:cubicBezTo>
                    <a:cubicBezTo>
                      <a:pt x="6" y="206"/>
                      <a:pt x="2" y="231"/>
                      <a:pt x="1" y="254"/>
                    </a:cubicBezTo>
                    <a:lnTo>
                      <a:pt x="1" y="271"/>
                    </a:lnTo>
                    <a:cubicBezTo>
                      <a:pt x="2" y="298"/>
                      <a:pt x="6" y="326"/>
                      <a:pt x="11" y="350"/>
                    </a:cubicBezTo>
                    <a:cubicBezTo>
                      <a:pt x="12" y="357"/>
                      <a:pt x="15" y="363"/>
                      <a:pt x="16" y="369"/>
                    </a:cubicBezTo>
                    <a:cubicBezTo>
                      <a:pt x="24" y="391"/>
                      <a:pt x="32" y="414"/>
                      <a:pt x="44" y="432"/>
                    </a:cubicBezTo>
                    <a:cubicBezTo>
                      <a:pt x="54" y="450"/>
                      <a:pt x="61" y="464"/>
                      <a:pt x="81" y="483"/>
                    </a:cubicBezTo>
                    <a:lnTo>
                      <a:pt x="130" y="520"/>
                    </a:lnTo>
                    <a:cubicBezTo>
                      <a:pt x="139" y="523"/>
                      <a:pt x="149" y="529"/>
                      <a:pt x="159" y="533"/>
                    </a:cubicBezTo>
                    <a:cubicBezTo>
                      <a:pt x="171" y="538"/>
                      <a:pt x="185" y="545"/>
                      <a:pt x="198" y="549"/>
                    </a:cubicBezTo>
                    <a:cubicBezTo>
                      <a:pt x="220" y="555"/>
                      <a:pt x="250" y="558"/>
                      <a:pt x="269" y="559"/>
                    </a:cubicBezTo>
                    <a:lnTo>
                      <a:pt x="283" y="559"/>
                    </a:lnTo>
                    <a:cubicBezTo>
                      <a:pt x="300" y="559"/>
                      <a:pt x="319" y="556"/>
                      <a:pt x="336" y="552"/>
                    </a:cubicBezTo>
                    <a:cubicBezTo>
                      <a:pt x="365" y="552"/>
                      <a:pt x="394" y="546"/>
                      <a:pt x="420" y="533"/>
                    </a:cubicBezTo>
                    <a:cubicBezTo>
                      <a:pt x="449" y="523"/>
                      <a:pt x="476" y="507"/>
                      <a:pt x="498" y="484"/>
                    </a:cubicBezTo>
                    <a:lnTo>
                      <a:pt x="535" y="435"/>
                    </a:lnTo>
                    <a:cubicBezTo>
                      <a:pt x="557" y="398"/>
                      <a:pt x="567" y="357"/>
                      <a:pt x="567" y="314"/>
                    </a:cubicBezTo>
                    <a:cubicBezTo>
                      <a:pt x="561" y="295"/>
                      <a:pt x="558" y="274"/>
                      <a:pt x="556" y="254"/>
                    </a:cubicBezTo>
                    <a:cubicBezTo>
                      <a:pt x="544" y="213"/>
                      <a:pt x="522" y="177"/>
                      <a:pt x="494" y="148"/>
                    </a:cubicBezTo>
                    <a:cubicBezTo>
                      <a:pt x="465" y="123"/>
                      <a:pt x="436" y="97"/>
                      <a:pt x="407" y="69"/>
                    </a:cubicBezTo>
                    <a:cubicBezTo>
                      <a:pt x="378" y="40"/>
                      <a:pt x="342" y="19"/>
                      <a:pt x="303" y="9"/>
                    </a:cubicBezTo>
                    <a:cubicBezTo>
                      <a:pt x="282" y="3"/>
                      <a:pt x="261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8"/>
              <p:cNvSpPr/>
              <p:nvPr/>
            </p:nvSpPr>
            <p:spPr>
              <a:xfrm>
                <a:off x="694150" y="2343800"/>
                <a:ext cx="174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788" extrusionOk="0">
                    <a:moveTo>
                      <a:pt x="381" y="0"/>
                    </a:moveTo>
                    <a:cubicBezTo>
                      <a:pt x="325" y="0"/>
                      <a:pt x="273" y="14"/>
                      <a:pt x="224" y="43"/>
                    </a:cubicBezTo>
                    <a:cubicBezTo>
                      <a:pt x="202" y="59"/>
                      <a:pt x="182" y="76"/>
                      <a:pt x="160" y="92"/>
                    </a:cubicBezTo>
                    <a:cubicBezTo>
                      <a:pt x="123" y="120"/>
                      <a:pt x="93" y="150"/>
                      <a:pt x="69" y="189"/>
                    </a:cubicBezTo>
                    <a:cubicBezTo>
                      <a:pt x="65" y="195"/>
                      <a:pt x="64" y="200"/>
                      <a:pt x="59" y="203"/>
                    </a:cubicBezTo>
                    <a:cubicBezTo>
                      <a:pt x="46" y="231"/>
                      <a:pt x="36" y="260"/>
                      <a:pt x="26" y="287"/>
                    </a:cubicBezTo>
                    <a:cubicBezTo>
                      <a:pt x="23" y="290"/>
                      <a:pt x="23" y="293"/>
                      <a:pt x="22" y="296"/>
                    </a:cubicBezTo>
                    <a:lnTo>
                      <a:pt x="16" y="311"/>
                    </a:lnTo>
                    <a:cubicBezTo>
                      <a:pt x="16" y="316"/>
                      <a:pt x="15" y="317"/>
                      <a:pt x="15" y="321"/>
                    </a:cubicBezTo>
                    <a:cubicBezTo>
                      <a:pt x="9" y="352"/>
                      <a:pt x="6" y="383"/>
                      <a:pt x="2" y="415"/>
                    </a:cubicBezTo>
                    <a:cubicBezTo>
                      <a:pt x="2" y="420"/>
                      <a:pt x="0" y="427"/>
                      <a:pt x="0" y="432"/>
                    </a:cubicBezTo>
                    <a:cubicBezTo>
                      <a:pt x="0" y="463"/>
                      <a:pt x="6" y="510"/>
                      <a:pt x="13" y="528"/>
                    </a:cubicBezTo>
                    <a:cubicBezTo>
                      <a:pt x="23" y="555"/>
                      <a:pt x="36" y="582"/>
                      <a:pt x="46" y="610"/>
                    </a:cubicBezTo>
                    <a:lnTo>
                      <a:pt x="101" y="679"/>
                    </a:lnTo>
                    <a:lnTo>
                      <a:pt x="169" y="732"/>
                    </a:lnTo>
                    <a:cubicBezTo>
                      <a:pt x="172" y="732"/>
                      <a:pt x="172" y="734"/>
                      <a:pt x="173" y="734"/>
                    </a:cubicBezTo>
                    <a:cubicBezTo>
                      <a:pt x="175" y="735"/>
                      <a:pt x="178" y="735"/>
                      <a:pt x="179" y="737"/>
                    </a:cubicBezTo>
                    <a:cubicBezTo>
                      <a:pt x="182" y="740"/>
                      <a:pt x="188" y="742"/>
                      <a:pt x="191" y="744"/>
                    </a:cubicBezTo>
                    <a:lnTo>
                      <a:pt x="193" y="744"/>
                    </a:lnTo>
                    <a:cubicBezTo>
                      <a:pt x="215" y="758"/>
                      <a:pt x="237" y="770"/>
                      <a:pt x="261" y="776"/>
                    </a:cubicBezTo>
                    <a:lnTo>
                      <a:pt x="338" y="786"/>
                    </a:lnTo>
                    <a:lnTo>
                      <a:pt x="339" y="786"/>
                    </a:lnTo>
                    <a:cubicBezTo>
                      <a:pt x="342" y="786"/>
                      <a:pt x="346" y="787"/>
                      <a:pt x="349" y="787"/>
                    </a:cubicBezTo>
                    <a:cubicBezTo>
                      <a:pt x="354" y="787"/>
                      <a:pt x="359" y="788"/>
                      <a:pt x="364" y="788"/>
                    </a:cubicBezTo>
                    <a:cubicBezTo>
                      <a:pt x="401" y="788"/>
                      <a:pt x="437" y="778"/>
                      <a:pt x="470" y="761"/>
                    </a:cubicBezTo>
                    <a:cubicBezTo>
                      <a:pt x="511" y="748"/>
                      <a:pt x="542" y="727"/>
                      <a:pt x="571" y="696"/>
                    </a:cubicBezTo>
                    <a:cubicBezTo>
                      <a:pt x="611" y="656"/>
                      <a:pt x="636" y="611"/>
                      <a:pt x="652" y="556"/>
                    </a:cubicBezTo>
                    <a:cubicBezTo>
                      <a:pt x="655" y="552"/>
                      <a:pt x="656" y="548"/>
                      <a:pt x="658" y="542"/>
                    </a:cubicBezTo>
                    <a:lnTo>
                      <a:pt x="663" y="532"/>
                    </a:lnTo>
                    <a:cubicBezTo>
                      <a:pt x="666" y="516"/>
                      <a:pt x="669" y="502"/>
                      <a:pt x="671" y="484"/>
                    </a:cubicBezTo>
                    <a:cubicBezTo>
                      <a:pt x="673" y="463"/>
                      <a:pt x="676" y="447"/>
                      <a:pt x="676" y="427"/>
                    </a:cubicBezTo>
                    <a:cubicBezTo>
                      <a:pt x="679" y="417"/>
                      <a:pt x="681" y="405"/>
                      <a:pt x="684" y="395"/>
                    </a:cubicBezTo>
                    <a:cubicBezTo>
                      <a:pt x="694" y="352"/>
                      <a:pt x="696" y="310"/>
                      <a:pt x="685" y="268"/>
                    </a:cubicBezTo>
                    <a:cubicBezTo>
                      <a:pt x="684" y="228"/>
                      <a:pt x="671" y="189"/>
                      <a:pt x="649" y="153"/>
                    </a:cubicBezTo>
                    <a:cubicBezTo>
                      <a:pt x="629" y="117"/>
                      <a:pt x="603" y="88"/>
                      <a:pt x="570" y="66"/>
                    </a:cubicBezTo>
                    <a:cubicBezTo>
                      <a:pt x="539" y="40"/>
                      <a:pt x="505" y="20"/>
                      <a:pt x="463" y="12"/>
                    </a:cubicBezTo>
                    <a:cubicBezTo>
                      <a:pt x="436" y="7"/>
                      <a:pt x="408" y="4"/>
                      <a:pt x="3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8"/>
              <p:cNvSpPr/>
              <p:nvPr/>
            </p:nvSpPr>
            <p:spPr>
              <a:xfrm>
                <a:off x="731475" y="2312825"/>
                <a:ext cx="110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427" extrusionOk="0">
                    <a:moveTo>
                      <a:pt x="238" y="1"/>
                    </a:moveTo>
                    <a:cubicBezTo>
                      <a:pt x="226" y="1"/>
                      <a:pt x="213" y="2"/>
                      <a:pt x="201" y="5"/>
                    </a:cubicBezTo>
                    <a:cubicBezTo>
                      <a:pt x="172" y="7"/>
                      <a:pt x="148" y="14"/>
                      <a:pt x="123" y="30"/>
                    </a:cubicBezTo>
                    <a:cubicBezTo>
                      <a:pt x="109" y="40"/>
                      <a:pt x="100" y="54"/>
                      <a:pt x="87" y="66"/>
                    </a:cubicBezTo>
                    <a:cubicBezTo>
                      <a:pt x="78" y="73"/>
                      <a:pt x="70" y="80"/>
                      <a:pt x="61" y="86"/>
                    </a:cubicBezTo>
                    <a:cubicBezTo>
                      <a:pt x="55" y="92"/>
                      <a:pt x="54" y="97"/>
                      <a:pt x="50" y="102"/>
                    </a:cubicBezTo>
                    <a:lnTo>
                      <a:pt x="48" y="105"/>
                    </a:lnTo>
                    <a:cubicBezTo>
                      <a:pt x="48" y="105"/>
                      <a:pt x="48" y="106"/>
                      <a:pt x="47" y="108"/>
                    </a:cubicBezTo>
                    <a:cubicBezTo>
                      <a:pt x="35" y="121"/>
                      <a:pt x="25" y="133"/>
                      <a:pt x="19" y="149"/>
                    </a:cubicBezTo>
                    <a:cubicBezTo>
                      <a:pt x="11" y="164"/>
                      <a:pt x="6" y="181"/>
                      <a:pt x="6" y="198"/>
                    </a:cubicBezTo>
                    <a:cubicBezTo>
                      <a:pt x="1" y="216"/>
                      <a:pt x="1" y="232"/>
                      <a:pt x="6" y="250"/>
                    </a:cubicBezTo>
                    <a:cubicBezTo>
                      <a:pt x="6" y="268"/>
                      <a:pt x="11" y="285"/>
                      <a:pt x="19" y="299"/>
                    </a:cubicBezTo>
                    <a:cubicBezTo>
                      <a:pt x="27" y="322"/>
                      <a:pt x="41" y="344"/>
                      <a:pt x="58" y="361"/>
                    </a:cubicBezTo>
                    <a:cubicBezTo>
                      <a:pt x="61" y="364"/>
                      <a:pt x="61" y="364"/>
                      <a:pt x="63" y="364"/>
                    </a:cubicBezTo>
                    <a:cubicBezTo>
                      <a:pt x="62" y="364"/>
                      <a:pt x="62" y="363"/>
                      <a:pt x="62" y="363"/>
                    </a:cubicBezTo>
                    <a:lnTo>
                      <a:pt x="62" y="363"/>
                    </a:lnTo>
                    <a:cubicBezTo>
                      <a:pt x="63" y="363"/>
                      <a:pt x="93" y="389"/>
                      <a:pt x="106" y="396"/>
                    </a:cubicBezTo>
                    <a:cubicBezTo>
                      <a:pt x="106" y="396"/>
                      <a:pt x="107" y="396"/>
                      <a:pt x="107" y="397"/>
                    </a:cubicBezTo>
                    <a:cubicBezTo>
                      <a:pt x="112" y="400"/>
                      <a:pt x="150" y="416"/>
                      <a:pt x="156" y="417"/>
                    </a:cubicBezTo>
                    <a:cubicBezTo>
                      <a:pt x="158" y="417"/>
                      <a:pt x="159" y="419"/>
                      <a:pt x="159" y="419"/>
                    </a:cubicBezTo>
                    <a:cubicBezTo>
                      <a:pt x="169" y="420"/>
                      <a:pt x="184" y="423"/>
                      <a:pt x="188" y="423"/>
                    </a:cubicBezTo>
                    <a:cubicBezTo>
                      <a:pt x="194" y="423"/>
                      <a:pt x="208" y="426"/>
                      <a:pt x="217" y="426"/>
                    </a:cubicBezTo>
                    <a:lnTo>
                      <a:pt x="220" y="426"/>
                    </a:lnTo>
                    <a:cubicBezTo>
                      <a:pt x="221" y="426"/>
                      <a:pt x="272" y="419"/>
                      <a:pt x="273" y="419"/>
                    </a:cubicBezTo>
                    <a:cubicBezTo>
                      <a:pt x="274" y="419"/>
                      <a:pt x="274" y="419"/>
                      <a:pt x="277" y="417"/>
                    </a:cubicBezTo>
                    <a:cubicBezTo>
                      <a:pt x="277" y="417"/>
                      <a:pt x="325" y="397"/>
                      <a:pt x="325" y="396"/>
                    </a:cubicBezTo>
                    <a:cubicBezTo>
                      <a:pt x="328" y="394"/>
                      <a:pt x="365" y="366"/>
                      <a:pt x="367" y="363"/>
                    </a:cubicBezTo>
                    <a:lnTo>
                      <a:pt x="368" y="361"/>
                    </a:lnTo>
                    <a:cubicBezTo>
                      <a:pt x="371" y="360"/>
                      <a:pt x="400" y="322"/>
                      <a:pt x="401" y="319"/>
                    </a:cubicBezTo>
                    <a:lnTo>
                      <a:pt x="401" y="318"/>
                    </a:lnTo>
                    <a:cubicBezTo>
                      <a:pt x="403" y="315"/>
                      <a:pt x="421" y="272"/>
                      <a:pt x="423" y="268"/>
                    </a:cubicBezTo>
                    <a:lnTo>
                      <a:pt x="423" y="266"/>
                    </a:lnTo>
                    <a:cubicBezTo>
                      <a:pt x="440" y="229"/>
                      <a:pt x="440" y="191"/>
                      <a:pt x="432" y="155"/>
                    </a:cubicBezTo>
                    <a:cubicBezTo>
                      <a:pt x="421" y="119"/>
                      <a:pt x="403" y="87"/>
                      <a:pt x="378" y="63"/>
                    </a:cubicBezTo>
                    <a:cubicBezTo>
                      <a:pt x="351" y="37"/>
                      <a:pt x="321" y="20"/>
                      <a:pt x="286" y="8"/>
                    </a:cubicBezTo>
                    <a:cubicBezTo>
                      <a:pt x="270" y="3"/>
                      <a:pt x="254" y="1"/>
                      <a:pt x="2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8"/>
              <p:cNvSpPr/>
              <p:nvPr/>
            </p:nvSpPr>
            <p:spPr>
              <a:xfrm>
                <a:off x="822225" y="2274475"/>
                <a:ext cx="144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763" extrusionOk="0">
                    <a:moveTo>
                      <a:pt x="312" y="0"/>
                    </a:moveTo>
                    <a:cubicBezTo>
                      <a:pt x="289" y="0"/>
                      <a:pt x="267" y="3"/>
                      <a:pt x="244" y="10"/>
                    </a:cubicBezTo>
                    <a:cubicBezTo>
                      <a:pt x="236" y="13"/>
                      <a:pt x="231" y="14"/>
                      <a:pt x="224" y="18"/>
                    </a:cubicBezTo>
                    <a:cubicBezTo>
                      <a:pt x="196" y="24"/>
                      <a:pt x="169" y="33"/>
                      <a:pt x="144" y="47"/>
                    </a:cubicBezTo>
                    <a:cubicBezTo>
                      <a:pt x="124" y="62"/>
                      <a:pt x="101" y="78"/>
                      <a:pt x="82" y="96"/>
                    </a:cubicBezTo>
                    <a:cubicBezTo>
                      <a:pt x="75" y="105"/>
                      <a:pt x="68" y="115"/>
                      <a:pt x="61" y="124"/>
                    </a:cubicBezTo>
                    <a:cubicBezTo>
                      <a:pt x="53" y="134"/>
                      <a:pt x="46" y="144"/>
                      <a:pt x="39" y="153"/>
                    </a:cubicBezTo>
                    <a:cubicBezTo>
                      <a:pt x="32" y="164"/>
                      <a:pt x="29" y="177"/>
                      <a:pt x="23" y="189"/>
                    </a:cubicBezTo>
                    <a:cubicBezTo>
                      <a:pt x="16" y="200"/>
                      <a:pt x="10" y="210"/>
                      <a:pt x="9" y="223"/>
                    </a:cubicBezTo>
                    <a:cubicBezTo>
                      <a:pt x="4" y="248"/>
                      <a:pt x="2" y="271"/>
                      <a:pt x="0" y="294"/>
                    </a:cubicBezTo>
                    <a:lnTo>
                      <a:pt x="0" y="301"/>
                    </a:lnTo>
                    <a:cubicBezTo>
                      <a:pt x="2" y="323"/>
                      <a:pt x="3" y="357"/>
                      <a:pt x="12" y="382"/>
                    </a:cubicBezTo>
                    <a:cubicBezTo>
                      <a:pt x="12" y="386"/>
                      <a:pt x="10" y="388"/>
                      <a:pt x="10" y="392"/>
                    </a:cubicBezTo>
                    <a:cubicBezTo>
                      <a:pt x="10" y="415"/>
                      <a:pt x="15" y="437"/>
                      <a:pt x="17" y="460"/>
                    </a:cubicBezTo>
                    <a:cubicBezTo>
                      <a:pt x="22" y="486"/>
                      <a:pt x="23" y="504"/>
                      <a:pt x="32" y="529"/>
                    </a:cubicBezTo>
                    <a:cubicBezTo>
                      <a:pt x="43" y="559"/>
                      <a:pt x="56" y="589"/>
                      <a:pt x="72" y="618"/>
                    </a:cubicBezTo>
                    <a:cubicBezTo>
                      <a:pt x="95" y="661"/>
                      <a:pt x="108" y="667"/>
                      <a:pt x="140" y="692"/>
                    </a:cubicBezTo>
                    <a:cubicBezTo>
                      <a:pt x="159" y="706"/>
                      <a:pt x="159" y="709"/>
                      <a:pt x="173" y="716"/>
                    </a:cubicBezTo>
                    <a:cubicBezTo>
                      <a:pt x="175" y="716"/>
                      <a:pt x="176" y="718"/>
                      <a:pt x="177" y="718"/>
                    </a:cubicBezTo>
                    <a:cubicBezTo>
                      <a:pt x="183" y="720"/>
                      <a:pt x="189" y="725"/>
                      <a:pt x="195" y="731"/>
                    </a:cubicBezTo>
                    <a:cubicBezTo>
                      <a:pt x="213" y="738"/>
                      <a:pt x="232" y="746"/>
                      <a:pt x="252" y="754"/>
                    </a:cubicBezTo>
                    <a:cubicBezTo>
                      <a:pt x="274" y="757"/>
                      <a:pt x="294" y="759"/>
                      <a:pt x="316" y="762"/>
                    </a:cubicBezTo>
                    <a:cubicBezTo>
                      <a:pt x="318" y="762"/>
                      <a:pt x="321" y="762"/>
                      <a:pt x="324" y="762"/>
                    </a:cubicBezTo>
                    <a:cubicBezTo>
                      <a:pt x="353" y="762"/>
                      <a:pt x="380" y="755"/>
                      <a:pt x="407" y="742"/>
                    </a:cubicBezTo>
                    <a:cubicBezTo>
                      <a:pt x="427" y="738"/>
                      <a:pt x="445" y="726"/>
                      <a:pt x="460" y="712"/>
                    </a:cubicBezTo>
                    <a:cubicBezTo>
                      <a:pt x="477" y="702"/>
                      <a:pt x="492" y="687"/>
                      <a:pt x="503" y="669"/>
                    </a:cubicBezTo>
                    <a:cubicBezTo>
                      <a:pt x="518" y="654"/>
                      <a:pt x="528" y="637"/>
                      <a:pt x="533" y="617"/>
                    </a:cubicBezTo>
                    <a:cubicBezTo>
                      <a:pt x="548" y="588"/>
                      <a:pt x="555" y="558"/>
                      <a:pt x="554" y="524"/>
                    </a:cubicBezTo>
                    <a:cubicBezTo>
                      <a:pt x="554" y="496"/>
                      <a:pt x="549" y="468"/>
                      <a:pt x="548" y="439"/>
                    </a:cubicBezTo>
                    <a:cubicBezTo>
                      <a:pt x="548" y="424"/>
                      <a:pt x="544" y="408"/>
                      <a:pt x="542" y="392"/>
                    </a:cubicBezTo>
                    <a:cubicBezTo>
                      <a:pt x="561" y="363"/>
                      <a:pt x="571" y="330"/>
                      <a:pt x="572" y="295"/>
                    </a:cubicBezTo>
                    <a:cubicBezTo>
                      <a:pt x="578" y="262"/>
                      <a:pt x="577" y="228"/>
                      <a:pt x="565" y="191"/>
                    </a:cubicBezTo>
                    <a:cubicBezTo>
                      <a:pt x="558" y="157"/>
                      <a:pt x="542" y="128"/>
                      <a:pt x="519" y="104"/>
                    </a:cubicBezTo>
                    <a:cubicBezTo>
                      <a:pt x="500" y="75"/>
                      <a:pt x="476" y="52"/>
                      <a:pt x="445" y="36"/>
                    </a:cubicBezTo>
                    <a:cubicBezTo>
                      <a:pt x="424" y="27"/>
                      <a:pt x="404" y="18"/>
                      <a:pt x="382" y="10"/>
                    </a:cubicBezTo>
                    <a:cubicBezTo>
                      <a:pt x="358" y="3"/>
                      <a:pt x="335" y="0"/>
                      <a:pt x="3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8"/>
              <p:cNvSpPr/>
              <p:nvPr/>
            </p:nvSpPr>
            <p:spPr>
              <a:xfrm>
                <a:off x="829925" y="2213875"/>
                <a:ext cx="129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59" extrusionOk="0">
                    <a:moveTo>
                      <a:pt x="283" y="1"/>
                    </a:moveTo>
                    <a:cubicBezTo>
                      <a:pt x="270" y="2"/>
                      <a:pt x="256" y="2"/>
                      <a:pt x="243" y="5"/>
                    </a:cubicBezTo>
                    <a:cubicBezTo>
                      <a:pt x="240" y="5"/>
                      <a:pt x="238" y="5"/>
                      <a:pt x="234" y="6"/>
                    </a:cubicBezTo>
                    <a:cubicBezTo>
                      <a:pt x="224" y="8"/>
                      <a:pt x="212" y="8"/>
                      <a:pt x="202" y="9"/>
                    </a:cubicBezTo>
                    <a:cubicBezTo>
                      <a:pt x="171" y="12"/>
                      <a:pt x="145" y="21"/>
                      <a:pt x="119" y="37"/>
                    </a:cubicBezTo>
                    <a:cubicBezTo>
                      <a:pt x="101" y="48"/>
                      <a:pt x="87" y="63"/>
                      <a:pt x="73" y="73"/>
                    </a:cubicBezTo>
                    <a:cubicBezTo>
                      <a:pt x="54" y="87"/>
                      <a:pt x="47" y="99"/>
                      <a:pt x="29" y="123"/>
                    </a:cubicBezTo>
                    <a:cubicBezTo>
                      <a:pt x="9" y="156"/>
                      <a:pt x="1" y="192"/>
                      <a:pt x="1" y="230"/>
                    </a:cubicBezTo>
                    <a:cubicBezTo>
                      <a:pt x="1" y="267"/>
                      <a:pt x="9" y="303"/>
                      <a:pt x="29" y="337"/>
                    </a:cubicBezTo>
                    <a:cubicBezTo>
                      <a:pt x="34" y="344"/>
                      <a:pt x="39" y="351"/>
                      <a:pt x="47" y="358"/>
                    </a:cubicBezTo>
                    <a:cubicBezTo>
                      <a:pt x="51" y="367"/>
                      <a:pt x="58" y="374"/>
                      <a:pt x="65" y="380"/>
                    </a:cubicBezTo>
                    <a:lnTo>
                      <a:pt x="67" y="381"/>
                    </a:lnTo>
                    <a:cubicBezTo>
                      <a:pt x="68" y="383"/>
                      <a:pt x="70" y="384"/>
                      <a:pt x="73" y="384"/>
                    </a:cubicBezTo>
                    <a:cubicBezTo>
                      <a:pt x="80" y="390"/>
                      <a:pt x="88" y="397"/>
                      <a:pt x="96" y="403"/>
                    </a:cubicBezTo>
                    <a:cubicBezTo>
                      <a:pt x="103" y="410"/>
                      <a:pt x="112" y="414"/>
                      <a:pt x="119" y="420"/>
                    </a:cubicBezTo>
                    <a:cubicBezTo>
                      <a:pt x="137" y="427"/>
                      <a:pt x="155" y="435"/>
                      <a:pt x="174" y="445"/>
                    </a:cubicBezTo>
                    <a:cubicBezTo>
                      <a:pt x="192" y="448"/>
                      <a:pt x="212" y="449"/>
                      <a:pt x="234" y="453"/>
                    </a:cubicBezTo>
                    <a:cubicBezTo>
                      <a:pt x="238" y="453"/>
                      <a:pt x="241" y="453"/>
                      <a:pt x="246" y="455"/>
                    </a:cubicBezTo>
                    <a:cubicBezTo>
                      <a:pt x="257" y="456"/>
                      <a:pt x="272" y="456"/>
                      <a:pt x="285" y="458"/>
                    </a:cubicBezTo>
                    <a:cubicBezTo>
                      <a:pt x="289" y="458"/>
                      <a:pt x="294" y="458"/>
                      <a:pt x="299" y="458"/>
                    </a:cubicBezTo>
                    <a:cubicBezTo>
                      <a:pt x="326" y="458"/>
                      <a:pt x="350" y="451"/>
                      <a:pt x="372" y="439"/>
                    </a:cubicBezTo>
                    <a:cubicBezTo>
                      <a:pt x="401" y="430"/>
                      <a:pt x="427" y="413"/>
                      <a:pt x="447" y="391"/>
                    </a:cubicBezTo>
                    <a:cubicBezTo>
                      <a:pt x="469" y="370"/>
                      <a:pt x="485" y="347"/>
                      <a:pt x="494" y="318"/>
                    </a:cubicBezTo>
                    <a:cubicBezTo>
                      <a:pt x="508" y="290"/>
                      <a:pt x="515" y="260"/>
                      <a:pt x="514" y="230"/>
                    </a:cubicBezTo>
                    <a:cubicBezTo>
                      <a:pt x="509" y="210"/>
                      <a:pt x="507" y="188"/>
                      <a:pt x="505" y="168"/>
                    </a:cubicBezTo>
                    <a:cubicBezTo>
                      <a:pt x="494" y="129"/>
                      <a:pt x="473" y="96"/>
                      <a:pt x="445" y="67"/>
                    </a:cubicBezTo>
                    <a:cubicBezTo>
                      <a:pt x="429" y="56"/>
                      <a:pt x="414" y="44"/>
                      <a:pt x="398" y="31"/>
                    </a:cubicBezTo>
                    <a:cubicBezTo>
                      <a:pt x="362" y="9"/>
                      <a:pt x="325" y="1"/>
                      <a:pt x="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8"/>
              <p:cNvSpPr/>
              <p:nvPr/>
            </p:nvSpPr>
            <p:spPr>
              <a:xfrm>
                <a:off x="877575" y="2426975"/>
                <a:ext cx="12725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542" extrusionOk="0">
                    <a:moveTo>
                      <a:pt x="232" y="0"/>
                    </a:moveTo>
                    <a:cubicBezTo>
                      <a:pt x="220" y="0"/>
                      <a:pt x="209" y="1"/>
                      <a:pt x="196" y="4"/>
                    </a:cubicBezTo>
                    <a:cubicBezTo>
                      <a:pt x="166" y="7"/>
                      <a:pt x="139" y="16"/>
                      <a:pt x="113" y="32"/>
                    </a:cubicBezTo>
                    <a:lnTo>
                      <a:pt x="66" y="68"/>
                    </a:lnTo>
                    <a:cubicBezTo>
                      <a:pt x="38" y="96"/>
                      <a:pt x="20" y="130"/>
                      <a:pt x="9" y="168"/>
                    </a:cubicBezTo>
                    <a:cubicBezTo>
                      <a:pt x="7" y="189"/>
                      <a:pt x="4" y="209"/>
                      <a:pt x="0" y="228"/>
                    </a:cubicBezTo>
                    <a:cubicBezTo>
                      <a:pt x="0" y="242"/>
                      <a:pt x="4" y="255"/>
                      <a:pt x="6" y="268"/>
                    </a:cubicBezTo>
                    <a:lnTo>
                      <a:pt x="6" y="274"/>
                    </a:lnTo>
                    <a:lnTo>
                      <a:pt x="6" y="275"/>
                    </a:lnTo>
                    <a:cubicBezTo>
                      <a:pt x="7" y="300"/>
                      <a:pt x="9" y="327"/>
                      <a:pt x="15" y="349"/>
                    </a:cubicBezTo>
                    <a:lnTo>
                      <a:pt x="15" y="350"/>
                    </a:lnTo>
                    <a:cubicBezTo>
                      <a:pt x="22" y="383"/>
                      <a:pt x="38" y="412"/>
                      <a:pt x="59" y="435"/>
                    </a:cubicBezTo>
                    <a:cubicBezTo>
                      <a:pt x="72" y="451"/>
                      <a:pt x="72" y="455"/>
                      <a:pt x="81" y="463"/>
                    </a:cubicBezTo>
                    <a:cubicBezTo>
                      <a:pt x="85" y="464"/>
                      <a:pt x="87" y="465"/>
                      <a:pt x="91" y="470"/>
                    </a:cubicBezTo>
                    <a:lnTo>
                      <a:pt x="139" y="507"/>
                    </a:lnTo>
                    <a:cubicBezTo>
                      <a:pt x="159" y="516"/>
                      <a:pt x="179" y="523"/>
                      <a:pt x="196" y="533"/>
                    </a:cubicBezTo>
                    <a:lnTo>
                      <a:pt x="261" y="542"/>
                    </a:lnTo>
                    <a:cubicBezTo>
                      <a:pt x="264" y="542"/>
                      <a:pt x="267" y="542"/>
                      <a:pt x="270" y="542"/>
                    </a:cubicBezTo>
                    <a:cubicBezTo>
                      <a:pt x="301" y="542"/>
                      <a:pt x="328" y="535"/>
                      <a:pt x="355" y="520"/>
                    </a:cubicBezTo>
                    <a:cubicBezTo>
                      <a:pt x="375" y="514"/>
                      <a:pt x="394" y="504"/>
                      <a:pt x="409" y="490"/>
                    </a:cubicBezTo>
                    <a:cubicBezTo>
                      <a:pt x="427" y="478"/>
                      <a:pt x="441" y="464"/>
                      <a:pt x="453" y="447"/>
                    </a:cubicBezTo>
                    <a:cubicBezTo>
                      <a:pt x="467" y="432"/>
                      <a:pt x="477" y="414"/>
                      <a:pt x="483" y="392"/>
                    </a:cubicBezTo>
                    <a:cubicBezTo>
                      <a:pt x="497" y="363"/>
                      <a:pt x="505" y="333"/>
                      <a:pt x="505" y="298"/>
                    </a:cubicBezTo>
                    <a:cubicBezTo>
                      <a:pt x="506" y="295"/>
                      <a:pt x="506" y="292"/>
                      <a:pt x="506" y="290"/>
                    </a:cubicBezTo>
                    <a:lnTo>
                      <a:pt x="506" y="285"/>
                    </a:lnTo>
                    <a:cubicBezTo>
                      <a:pt x="509" y="252"/>
                      <a:pt x="502" y="219"/>
                      <a:pt x="484" y="190"/>
                    </a:cubicBezTo>
                    <a:cubicBezTo>
                      <a:pt x="483" y="180"/>
                      <a:pt x="477" y="168"/>
                      <a:pt x="470" y="160"/>
                    </a:cubicBezTo>
                    <a:cubicBezTo>
                      <a:pt x="459" y="144"/>
                      <a:pt x="446" y="125"/>
                      <a:pt x="431" y="109"/>
                    </a:cubicBezTo>
                    <a:lnTo>
                      <a:pt x="430" y="108"/>
                    </a:lnTo>
                    <a:lnTo>
                      <a:pt x="425" y="104"/>
                    </a:lnTo>
                    <a:cubicBezTo>
                      <a:pt x="411" y="91"/>
                      <a:pt x="395" y="79"/>
                      <a:pt x="381" y="68"/>
                    </a:cubicBezTo>
                    <a:cubicBezTo>
                      <a:pt x="375" y="62"/>
                      <a:pt x="372" y="55"/>
                      <a:pt x="365" y="50"/>
                    </a:cubicBezTo>
                    <a:cubicBezTo>
                      <a:pt x="343" y="30"/>
                      <a:pt x="317" y="16"/>
                      <a:pt x="287" y="9"/>
                    </a:cubicBezTo>
                    <a:cubicBezTo>
                      <a:pt x="269" y="3"/>
                      <a:pt x="251" y="0"/>
                      <a:pt x="2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8"/>
              <p:cNvSpPr/>
              <p:nvPr/>
            </p:nvSpPr>
            <p:spPr>
              <a:xfrm>
                <a:off x="959475" y="2341000"/>
                <a:ext cx="1275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07" extrusionOk="0">
                    <a:moveTo>
                      <a:pt x="251" y="0"/>
                    </a:moveTo>
                    <a:cubicBezTo>
                      <a:pt x="237" y="0"/>
                      <a:pt x="224" y="2"/>
                      <a:pt x="210" y="5"/>
                    </a:cubicBezTo>
                    <a:cubicBezTo>
                      <a:pt x="188" y="5"/>
                      <a:pt x="168" y="11"/>
                      <a:pt x="148" y="23"/>
                    </a:cubicBezTo>
                    <a:cubicBezTo>
                      <a:pt x="119" y="31"/>
                      <a:pt x="91" y="49"/>
                      <a:pt x="70" y="73"/>
                    </a:cubicBezTo>
                    <a:lnTo>
                      <a:pt x="32" y="121"/>
                    </a:lnTo>
                    <a:cubicBezTo>
                      <a:pt x="11" y="160"/>
                      <a:pt x="0" y="199"/>
                      <a:pt x="0" y="242"/>
                    </a:cubicBezTo>
                    <a:cubicBezTo>
                      <a:pt x="2" y="258"/>
                      <a:pt x="3" y="276"/>
                      <a:pt x="5" y="292"/>
                    </a:cubicBezTo>
                    <a:cubicBezTo>
                      <a:pt x="3" y="301"/>
                      <a:pt x="3" y="311"/>
                      <a:pt x="2" y="320"/>
                    </a:cubicBezTo>
                    <a:cubicBezTo>
                      <a:pt x="2" y="364"/>
                      <a:pt x="12" y="408"/>
                      <a:pt x="37" y="445"/>
                    </a:cubicBezTo>
                    <a:cubicBezTo>
                      <a:pt x="48" y="465"/>
                      <a:pt x="61" y="484"/>
                      <a:pt x="74" y="501"/>
                    </a:cubicBezTo>
                    <a:cubicBezTo>
                      <a:pt x="87" y="517"/>
                      <a:pt x="90" y="524"/>
                      <a:pt x="104" y="536"/>
                    </a:cubicBezTo>
                    <a:cubicBezTo>
                      <a:pt x="123" y="550"/>
                      <a:pt x="139" y="568"/>
                      <a:pt x="160" y="578"/>
                    </a:cubicBezTo>
                    <a:cubicBezTo>
                      <a:pt x="176" y="585"/>
                      <a:pt x="195" y="592"/>
                      <a:pt x="211" y="599"/>
                    </a:cubicBezTo>
                    <a:cubicBezTo>
                      <a:pt x="227" y="604"/>
                      <a:pt x="243" y="607"/>
                      <a:pt x="259" y="607"/>
                    </a:cubicBezTo>
                    <a:cubicBezTo>
                      <a:pt x="271" y="607"/>
                      <a:pt x="283" y="605"/>
                      <a:pt x="296" y="602"/>
                    </a:cubicBezTo>
                    <a:cubicBezTo>
                      <a:pt x="315" y="602"/>
                      <a:pt x="332" y="596"/>
                      <a:pt x="349" y="588"/>
                    </a:cubicBezTo>
                    <a:cubicBezTo>
                      <a:pt x="377" y="579"/>
                      <a:pt x="398" y="565"/>
                      <a:pt x="419" y="544"/>
                    </a:cubicBezTo>
                    <a:cubicBezTo>
                      <a:pt x="426" y="537"/>
                      <a:pt x="430" y="530"/>
                      <a:pt x="436" y="521"/>
                    </a:cubicBezTo>
                    <a:cubicBezTo>
                      <a:pt x="443" y="514"/>
                      <a:pt x="449" y="504"/>
                      <a:pt x="455" y="497"/>
                    </a:cubicBezTo>
                    <a:cubicBezTo>
                      <a:pt x="456" y="495"/>
                      <a:pt x="457" y="493"/>
                      <a:pt x="459" y="490"/>
                    </a:cubicBezTo>
                    <a:cubicBezTo>
                      <a:pt x="472" y="468"/>
                      <a:pt x="482" y="449"/>
                      <a:pt x="491" y="423"/>
                    </a:cubicBezTo>
                    <a:cubicBezTo>
                      <a:pt x="493" y="410"/>
                      <a:pt x="495" y="399"/>
                      <a:pt x="499" y="386"/>
                    </a:cubicBezTo>
                    <a:cubicBezTo>
                      <a:pt x="508" y="350"/>
                      <a:pt x="509" y="315"/>
                      <a:pt x="501" y="284"/>
                    </a:cubicBezTo>
                    <a:cubicBezTo>
                      <a:pt x="499" y="258"/>
                      <a:pt x="492" y="233"/>
                      <a:pt x="480" y="210"/>
                    </a:cubicBezTo>
                    <a:cubicBezTo>
                      <a:pt x="479" y="199"/>
                      <a:pt x="476" y="186"/>
                      <a:pt x="472" y="175"/>
                    </a:cubicBezTo>
                    <a:cubicBezTo>
                      <a:pt x="465" y="145"/>
                      <a:pt x="450" y="118"/>
                      <a:pt x="429" y="95"/>
                    </a:cubicBezTo>
                    <a:cubicBezTo>
                      <a:pt x="413" y="69"/>
                      <a:pt x="390" y="47"/>
                      <a:pt x="362" y="33"/>
                    </a:cubicBezTo>
                    <a:cubicBezTo>
                      <a:pt x="342" y="26"/>
                      <a:pt x="325" y="17"/>
                      <a:pt x="305" y="10"/>
                    </a:cubicBezTo>
                    <a:cubicBezTo>
                      <a:pt x="286" y="3"/>
                      <a:pt x="269" y="0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8"/>
              <p:cNvSpPr/>
              <p:nvPr/>
            </p:nvSpPr>
            <p:spPr>
              <a:xfrm>
                <a:off x="989025" y="2412475"/>
                <a:ext cx="132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7" extrusionOk="0">
                    <a:moveTo>
                      <a:pt x="263" y="0"/>
                    </a:moveTo>
                    <a:cubicBezTo>
                      <a:pt x="240" y="5"/>
                      <a:pt x="217" y="6"/>
                      <a:pt x="192" y="10"/>
                    </a:cubicBezTo>
                    <a:cubicBezTo>
                      <a:pt x="147" y="22"/>
                      <a:pt x="110" y="44"/>
                      <a:pt x="77" y="77"/>
                    </a:cubicBezTo>
                    <a:cubicBezTo>
                      <a:pt x="62" y="94"/>
                      <a:pt x="51" y="113"/>
                      <a:pt x="37" y="129"/>
                    </a:cubicBezTo>
                    <a:cubicBezTo>
                      <a:pt x="12" y="170"/>
                      <a:pt x="0" y="214"/>
                      <a:pt x="0" y="263"/>
                    </a:cubicBezTo>
                    <a:lnTo>
                      <a:pt x="0" y="264"/>
                    </a:lnTo>
                    <a:cubicBezTo>
                      <a:pt x="3" y="287"/>
                      <a:pt x="5" y="310"/>
                      <a:pt x="9" y="335"/>
                    </a:cubicBezTo>
                    <a:cubicBezTo>
                      <a:pt x="11" y="342"/>
                      <a:pt x="16" y="346"/>
                      <a:pt x="19" y="354"/>
                    </a:cubicBezTo>
                    <a:cubicBezTo>
                      <a:pt x="21" y="358"/>
                      <a:pt x="21" y="361"/>
                      <a:pt x="24" y="364"/>
                    </a:cubicBezTo>
                    <a:cubicBezTo>
                      <a:pt x="32" y="382"/>
                      <a:pt x="39" y="403"/>
                      <a:pt x="48" y="423"/>
                    </a:cubicBezTo>
                    <a:cubicBezTo>
                      <a:pt x="65" y="452"/>
                      <a:pt x="84" y="475"/>
                      <a:pt x="111" y="493"/>
                    </a:cubicBezTo>
                    <a:cubicBezTo>
                      <a:pt x="127" y="509"/>
                      <a:pt x="146" y="518"/>
                      <a:pt x="166" y="525"/>
                    </a:cubicBezTo>
                    <a:cubicBezTo>
                      <a:pt x="193" y="540"/>
                      <a:pt x="222" y="547"/>
                      <a:pt x="253" y="547"/>
                    </a:cubicBezTo>
                    <a:cubicBezTo>
                      <a:pt x="256" y="547"/>
                      <a:pt x="258" y="547"/>
                      <a:pt x="261" y="547"/>
                    </a:cubicBezTo>
                    <a:cubicBezTo>
                      <a:pt x="283" y="544"/>
                      <a:pt x="305" y="541"/>
                      <a:pt x="328" y="538"/>
                    </a:cubicBezTo>
                    <a:cubicBezTo>
                      <a:pt x="348" y="529"/>
                      <a:pt x="368" y="522"/>
                      <a:pt x="387" y="512"/>
                    </a:cubicBezTo>
                    <a:cubicBezTo>
                      <a:pt x="416" y="496"/>
                      <a:pt x="440" y="476"/>
                      <a:pt x="457" y="450"/>
                    </a:cubicBezTo>
                    <a:cubicBezTo>
                      <a:pt x="470" y="436"/>
                      <a:pt x="476" y="417"/>
                      <a:pt x="485" y="400"/>
                    </a:cubicBezTo>
                    <a:cubicBezTo>
                      <a:pt x="492" y="388"/>
                      <a:pt x="499" y="379"/>
                      <a:pt x="502" y="367"/>
                    </a:cubicBezTo>
                    <a:cubicBezTo>
                      <a:pt x="519" y="336"/>
                      <a:pt x="527" y="302"/>
                      <a:pt x="527" y="266"/>
                    </a:cubicBezTo>
                    <a:lnTo>
                      <a:pt x="527" y="264"/>
                    </a:lnTo>
                    <a:cubicBezTo>
                      <a:pt x="528" y="228"/>
                      <a:pt x="519" y="194"/>
                      <a:pt x="502" y="163"/>
                    </a:cubicBezTo>
                    <a:cubicBezTo>
                      <a:pt x="492" y="130"/>
                      <a:pt x="473" y="101"/>
                      <a:pt x="449" y="78"/>
                    </a:cubicBezTo>
                    <a:cubicBezTo>
                      <a:pt x="426" y="54"/>
                      <a:pt x="397" y="35"/>
                      <a:pt x="364" y="25"/>
                    </a:cubicBezTo>
                    <a:cubicBezTo>
                      <a:pt x="333" y="8"/>
                      <a:pt x="29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8"/>
              <p:cNvSpPr/>
              <p:nvPr/>
            </p:nvSpPr>
            <p:spPr>
              <a:xfrm>
                <a:off x="963150" y="2490075"/>
                <a:ext cx="11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831" extrusionOk="0">
                    <a:moveTo>
                      <a:pt x="227" y="0"/>
                    </a:moveTo>
                    <a:cubicBezTo>
                      <a:pt x="191" y="0"/>
                      <a:pt x="155" y="8"/>
                      <a:pt x="124" y="27"/>
                    </a:cubicBezTo>
                    <a:cubicBezTo>
                      <a:pt x="81" y="56"/>
                      <a:pt x="42" y="96"/>
                      <a:pt x="31" y="150"/>
                    </a:cubicBezTo>
                    <a:cubicBezTo>
                      <a:pt x="8" y="266"/>
                      <a:pt x="1" y="385"/>
                      <a:pt x="21" y="503"/>
                    </a:cubicBezTo>
                    <a:cubicBezTo>
                      <a:pt x="16" y="539"/>
                      <a:pt x="21" y="575"/>
                      <a:pt x="28" y="607"/>
                    </a:cubicBezTo>
                    <a:cubicBezTo>
                      <a:pt x="35" y="637"/>
                      <a:pt x="45" y="671"/>
                      <a:pt x="63" y="699"/>
                    </a:cubicBezTo>
                    <a:cubicBezTo>
                      <a:pt x="105" y="772"/>
                      <a:pt x="187" y="831"/>
                      <a:pt x="274" y="831"/>
                    </a:cubicBezTo>
                    <a:cubicBezTo>
                      <a:pt x="290" y="831"/>
                      <a:pt x="306" y="829"/>
                      <a:pt x="322" y="824"/>
                    </a:cubicBezTo>
                    <a:cubicBezTo>
                      <a:pt x="423" y="795"/>
                      <a:pt x="473" y="686"/>
                      <a:pt x="470" y="589"/>
                    </a:cubicBezTo>
                    <a:cubicBezTo>
                      <a:pt x="470" y="539"/>
                      <a:pt x="456" y="484"/>
                      <a:pt x="432" y="438"/>
                    </a:cubicBezTo>
                    <a:cubicBezTo>
                      <a:pt x="423" y="367"/>
                      <a:pt x="423" y="298"/>
                      <a:pt x="432" y="229"/>
                    </a:cubicBezTo>
                    <a:lnTo>
                      <a:pt x="432" y="229"/>
                    </a:lnTo>
                    <a:cubicBezTo>
                      <a:pt x="430" y="236"/>
                      <a:pt x="430" y="245"/>
                      <a:pt x="427" y="252"/>
                    </a:cubicBezTo>
                    <a:cubicBezTo>
                      <a:pt x="437" y="197"/>
                      <a:pt x="434" y="150"/>
                      <a:pt x="406" y="101"/>
                    </a:cubicBezTo>
                    <a:cubicBezTo>
                      <a:pt x="381" y="57"/>
                      <a:pt x="332" y="17"/>
                      <a:pt x="283" y="7"/>
                    </a:cubicBezTo>
                    <a:cubicBezTo>
                      <a:pt x="265" y="2"/>
                      <a:pt x="246" y="0"/>
                      <a:pt x="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8"/>
              <p:cNvSpPr/>
              <p:nvPr/>
            </p:nvSpPr>
            <p:spPr>
              <a:xfrm>
                <a:off x="1142600" y="2424725"/>
                <a:ext cx="116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55" extrusionOk="0">
                    <a:moveTo>
                      <a:pt x="233" y="0"/>
                    </a:moveTo>
                    <a:cubicBezTo>
                      <a:pt x="194" y="0"/>
                      <a:pt x="157" y="12"/>
                      <a:pt x="120" y="32"/>
                    </a:cubicBezTo>
                    <a:cubicBezTo>
                      <a:pt x="86" y="51"/>
                      <a:pt x="60" y="78"/>
                      <a:pt x="40" y="111"/>
                    </a:cubicBezTo>
                    <a:cubicBezTo>
                      <a:pt x="38" y="114"/>
                      <a:pt x="37" y="120"/>
                      <a:pt x="35" y="123"/>
                    </a:cubicBezTo>
                    <a:cubicBezTo>
                      <a:pt x="27" y="142"/>
                      <a:pt x="18" y="160"/>
                      <a:pt x="9" y="181"/>
                    </a:cubicBezTo>
                    <a:cubicBezTo>
                      <a:pt x="7" y="201"/>
                      <a:pt x="4" y="222"/>
                      <a:pt x="1" y="243"/>
                    </a:cubicBezTo>
                    <a:lnTo>
                      <a:pt x="1" y="251"/>
                    </a:lnTo>
                    <a:cubicBezTo>
                      <a:pt x="1" y="261"/>
                      <a:pt x="2" y="274"/>
                      <a:pt x="2" y="286"/>
                    </a:cubicBezTo>
                    <a:cubicBezTo>
                      <a:pt x="4" y="316"/>
                      <a:pt x="9" y="345"/>
                      <a:pt x="15" y="375"/>
                    </a:cubicBezTo>
                    <a:cubicBezTo>
                      <a:pt x="15" y="377"/>
                      <a:pt x="17" y="381"/>
                      <a:pt x="17" y="382"/>
                    </a:cubicBezTo>
                    <a:cubicBezTo>
                      <a:pt x="17" y="384"/>
                      <a:pt x="17" y="384"/>
                      <a:pt x="18" y="387"/>
                    </a:cubicBezTo>
                    <a:cubicBezTo>
                      <a:pt x="25" y="416"/>
                      <a:pt x="38" y="440"/>
                      <a:pt x="58" y="462"/>
                    </a:cubicBezTo>
                    <a:cubicBezTo>
                      <a:pt x="69" y="475"/>
                      <a:pt x="74" y="482"/>
                      <a:pt x="83" y="492"/>
                    </a:cubicBezTo>
                    <a:cubicBezTo>
                      <a:pt x="103" y="512"/>
                      <a:pt x="125" y="527"/>
                      <a:pt x="151" y="535"/>
                    </a:cubicBezTo>
                    <a:cubicBezTo>
                      <a:pt x="173" y="547"/>
                      <a:pt x="198" y="554"/>
                      <a:pt x="224" y="554"/>
                    </a:cubicBezTo>
                    <a:cubicBezTo>
                      <a:pt x="227" y="554"/>
                      <a:pt x="229" y="554"/>
                      <a:pt x="231" y="554"/>
                    </a:cubicBezTo>
                    <a:cubicBezTo>
                      <a:pt x="249" y="553"/>
                      <a:pt x="269" y="548"/>
                      <a:pt x="288" y="547"/>
                    </a:cubicBezTo>
                    <a:cubicBezTo>
                      <a:pt x="324" y="535"/>
                      <a:pt x="354" y="519"/>
                      <a:pt x="378" y="492"/>
                    </a:cubicBezTo>
                    <a:cubicBezTo>
                      <a:pt x="412" y="462"/>
                      <a:pt x="436" y="423"/>
                      <a:pt x="448" y="377"/>
                    </a:cubicBezTo>
                    <a:cubicBezTo>
                      <a:pt x="455" y="346"/>
                      <a:pt x="458" y="318"/>
                      <a:pt x="461" y="287"/>
                    </a:cubicBezTo>
                    <a:cubicBezTo>
                      <a:pt x="461" y="276"/>
                      <a:pt x="462" y="266"/>
                      <a:pt x="462" y="254"/>
                    </a:cubicBezTo>
                    <a:lnTo>
                      <a:pt x="462" y="246"/>
                    </a:lnTo>
                    <a:cubicBezTo>
                      <a:pt x="466" y="195"/>
                      <a:pt x="453" y="169"/>
                      <a:pt x="433" y="126"/>
                    </a:cubicBezTo>
                    <a:cubicBezTo>
                      <a:pt x="432" y="120"/>
                      <a:pt x="430" y="116"/>
                      <a:pt x="426" y="111"/>
                    </a:cubicBezTo>
                    <a:cubicBezTo>
                      <a:pt x="406" y="77"/>
                      <a:pt x="380" y="51"/>
                      <a:pt x="347" y="32"/>
                    </a:cubicBezTo>
                    <a:cubicBezTo>
                      <a:pt x="312" y="12"/>
                      <a:pt x="275" y="0"/>
                      <a:pt x="2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8"/>
              <p:cNvSpPr/>
              <p:nvPr/>
            </p:nvSpPr>
            <p:spPr>
              <a:xfrm>
                <a:off x="913450" y="2196100"/>
                <a:ext cx="109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61" extrusionOk="0">
                    <a:moveTo>
                      <a:pt x="208" y="1"/>
                    </a:moveTo>
                    <a:cubicBezTo>
                      <a:pt x="192" y="1"/>
                      <a:pt x="176" y="3"/>
                      <a:pt x="159" y="8"/>
                    </a:cubicBezTo>
                    <a:cubicBezTo>
                      <a:pt x="131" y="16"/>
                      <a:pt x="107" y="28"/>
                      <a:pt x="86" y="47"/>
                    </a:cubicBezTo>
                    <a:cubicBezTo>
                      <a:pt x="63" y="62"/>
                      <a:pt x="44" y="83"/>
                      <a:pt x="30" y="108"/>
                    </a:cubicBezTo>
                    <a:cubicBezTo>
                      <a:pt x="11" y="142"/>
                      <a:pt x="1" y="178"/>
                      <a:pt x="1" y="217"/>
                    </a:cubicBezTo>
                    <a:lnTo>
                      <a:pt x="1" y="220"/>
                    </a:lnTo>
                    <a:lnTo>
                      <a:pt x="8" y="278"/>
                    </a:lnTo>
                    <a:cubicBezTo>
                      <a:pt x="15" y="307"/>
                      <a:pt x="28" y="330"/>
                      <a:pt x="47" y="351"/>
                    </a:cubicBezTo>
                    <a:cubicBezTo>
                      <a:pt x="51" y="360"/>
                      <a:pt x="58" y="364"/>
                      <a:pt x="66" y="372"/>
                    </a:cubicBezTo>
                    <a:cubicBezTo>
                      <a:pt x="69" y="373"/>
                      <a:pt x="69" y="376"/>
                      <a:pt x="70" y="379"/>
                    </a:cubicBezTo>
                    <a:cubicBezTo>
                      <a:pt x="80" y="398"/>
                      <a:pt x="94" y="412"/>
                      <a:pt x="113" y="425"/>
                    </a:cubicBezTo>
                    <a:cubicBezTo>
                      <a:pt x="123" y="436"/>
                      <a:pt x="135" y="444"/>
                      <a:pt x="149" y="447"/>
                    </a:cubicBezTo>
                    <a:cubicBezTo>
                      <a:pt x="169" y="458"/>
                      <a:pt x="191" y="461"/>
                      <a:pt x="213" y="461"/>
                    </a:cubicBezTo>
                    <a:lnTo>
                      <a:pt x="256" y="455"/>
                    </a:lnTo>
                    <a:cubicBezTo>
                      <a:pt x="267" y="451"/>
                      <a:pt x="282" y="445"/>
                      <a:pt x="295" y="439"/>
                    </a:cubicBezTo>
                    <a:cubicBezTo>
                      <a:pt x="315" y="429"/>
                      <a:pt x="329" y="415"/>
                      <a:pt x="342" y="396"/>
                    </a:cubicBezTo>
                    <a:cubicBezTo>
                      <a:pt x="342" y="396"/>
                      <a:pt x="342" y="395"/>
                      <a:pt x="344" y="395"/>
                    </a:cubicBezTo>
                    <a:cubicBezTo>
                      <a:pt x="353" y="387"/>
                      <a:pt x="361" y="382"/>
                      <a:pt x="368" y="374"/>
                    </a:cubicBezTo>
                    <a:cubicBezTo>
                      <a:pt x="396" y="347"/>
                      <a:pt x="414" y="315"/>
                      <a:pt x="425" y="279"/>
                    </a:cubicBezTo>
                    <a:lnTo>
                      <a:pt x="425" y="278"/>
                    </a:lnTo>
                    <a:cubicBezTo>
                      <a:pt x="438" y="236"/>
                      <a:pt x="438" y="199"/>
                      <a:pt x="426" y="161"/>
                    </a:cubicBezTo>
                    <a:cubicBezTo>
                      <a:pt x="419" y="142"/>
                      <a:pt x="412" y="127"/>
                      <a:pt x="404" y="108"/>
                    </a:cubicBezTo>
                    <a:cubicBezTo>
                      <a:pt x="386" y="76"/>
                      <a:pt x="360" y="50"/>
                      <a:pt x="328" y="31"/>
                    </a:cubicBezTo>
                    <a:cubicBezTo>
                      <a:pt x="302" y="14"/>
                      <a:pt x="275" y="5"/>
                      <a:pt x="246" y="5"/>
                    </a:cubicBezTo>
                    <a:cubicBezTo>
                      <a:pt x="233" y="2"/>
                      <a:pt x="221" y="1"/>
                      <a:pt x="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8"/>
              <p:cNvSpPr/>
              <p:nvPr/>
            </p:nvSpPr>
            <p:spPr>
              <a:xfrm>
                <a:off x="397900" y="1826500"/>
                <a:ext cx="307025" cy="31875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2750" extrusionOk="0">
                    <a:moveTo>
                      <a:pt x="12014" y="0"/>
                    </a:moveTo>
                    <a:cubicBezTo>
                      <a:pt x="11987" y="0"/>
                      <a:pt x="11958" y="6"/>
                      <a:pt x="11930" y="19"/>
                    </a:cubicBezTo>
                    <a:cubicBezTo>
                      <a:pt x="11418" y="250"/>
                      <a:pt x="10983" y="610"/>
                      <a:pt x="10540" y="953"/>
                    </a:cubicBezTo>
                    <a:cubicBezTo>
                      <a:pt x="10093" y="1304"/>
                      <a:pt x="9652" y="1662"/>
                      <a:pt x="9218" y="2027"/>
                    </a:cubicBezTo>
                    <a:cubicBezTo>
                      <a:pt x="8349" y="2761"/>
                      <a:pt x="7512" y="3530"/>
                      <a:pt x="6704" y="4328"/>
                    </a:cubicBezTo>
                    <a:cubicBezTo>
                      <a:pt x="5120" y="5896"/>
                      <a:pt x="3630" y="7565"/>
                      <a:pt x="2278" y="9334"/>
                    </a:cubicBezTo>
                    <a:cubicBezTo>
                      <a:pt x="1495" y="10357"/>
                      <a:pt x="763" y="11414"/>
                      <a:pt x="80" y="12505"/>
                    </a:cubicBezTo>
                    <a:cubicBezTo>
                      <a:pt x="0" y="12631"/>
                      <a:pt x="114" y="12749"/>
                      <a:pt x="229" y="12749"/>
                    </a:cubicBezTo>
                    <a:cubicBezTo>
                      <a:pt x="280" y="12749"/>
                      <a:pt x="330" y="12726"/>
                      <a:pt x="365" y="12672"/>
                    </a:cubicBezTo>
                    <a:cubicBezTo>
                      <a:pt x="2792" y="8888"/>
                      <a:pt x="5727" y="5499"/>
                      <a:pt x="9198" y="2638"/>
                    </a:cubicBezTo>
                    <a:cubicBezTo>
                      <a:pt x="9690" y="2233"/>
                      <a:pt x="10191" y="1838"/>
                      <a:pt x="10700" y="1455"/>
                    </a:cubicBezTo>
                    <a:cubicBezTo>
                      <a:pt x="11193" y="1086"/>
                      <a:pt x="11723" y="750"/>
                      <a:pt x="12150" y="303"/>
                    </a:cubicBezTo>
                    <a:cubicBezTo>
                      <a:pt x="12280" y="174"/>
                      <a:pt x="12165" y="0"/>
                      <a:pt x="1201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8"/>
              <p:cNvSpPr/>
              <p:nvPr/>
            </p:nvSpPr>
            <p:spPr>
              <a:xfrm>
                <a:off x="749200" y="1383975"/>
                <a:ext cx="159100" cy="459700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18388" extrusionOk="0">
                    <a:moveTo>
                      <a:pt x="6164" y="1"/>
                    </a:moveTo>
                    <a:cubicBezTo>
                      <a:pt x="6098" y="1"/>
                      <a:pt x="6033" y="35"/>
                      <a:pt x="6006" y="113"/>
                    </a:cubicBezTo>
                    <a:cubicBezTo>
                      <a:pt x="4377" y="4799"/>
                      <a:pt x="2676" y="9461"/>
                      <a:pt x="1170" y="14186"/>
                    </a:cubicBezTo>
                    <a:cubicBezTo>
                      <a:pt x="959" y="14849"/>
                      <a:pt x="747" y="15512"/>
                      <a:pt x="538" y="16178"/>
                    </a:cubicBezTo>
                    <a:cubicBezTo>
                      <a:pt x="328" y="16845"/>
                      <a:pt x="97" y="17498"/>
                      <a:pt x="15" y="18197"/>
                    </a:cubicBezTo>
                    <a:cubicBezTo>
                      <a:pt x="0" y="18317"/>
                      <a:pt x="107" y="18388"/>
                      <a:pt x="213" y="18388"/>
                    </a:cubicBezTo>
                    <a:cubicBezTo>
                      <a:pt x="279" y="18388"/>
                      <a:pt x="345" y="18359"/>
                      <a:pt x="378" y="18297"/>
                    </a:cubicBezTo>
                    <a:cubicBezTo>
                      <a:pt x="667" y="17750"/>
                      <a:pt x="832" y="17167"/>
                      <a:pt x="1017" y="16581"/>
                    </a:cubicBezTo>
                    <a:cubicBezTo>
                      <a:pt x="1204" y="15983"/>
                      <a:pt x="1393" y="15387"/>
                      <a:pt x="1583" y="14790"/>
                    </a:cubicBezTo>
                    <a:cubicBezTo>
                      <a:pt x="1958" y="13614"/>
                      <a:pt x="2336" y="12437"/>
                      <a:pt x="2714" y="11260"/>
                    </a:cubicBezTo>
                    <a:cubicBezTo>
                      <a:pt x="3093" y="10085"/>
                      <a:pt x="3434" y="8900"/>
                      <a:pt x="3800" y="7720"/>
                    </a:cubicBezTo>
                    <a:cubicBezTo>
                      <a:pt x="4166" y="6539"/>
                      <a:pt x="4574" y="5374"/>
                      <a:pt x="4956" y="4201"/>
                    </a:cubicBezTo>
                    <a:cubicBezTo>
                      <a:pt x="5393" y="2861"/>
                      <a:pt x="5854" y="1530"/>
                      <a:pt x="6321" y="201"/>
                    </a:cubicBezTo>
                    <a:cubicBezTo>
                      <a:pt x="6363" y="80"/>
                      <a:pt x="6264" y="1"/>
                      <a:pt x="616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8"/>
              <p:cNvSpPr/>
              <p:nvPr/>
            </p:nvSpPr>
            <p:spPr>
              <a:xfrm>
                <a:off x="783875" y="1833775"/>
                <a:ext cx="200475" cy="339400"/>
              </a:xfrm>
              <a:custGeom>
                <a:avLst/>
                <a:gdLst/>
                <a:ahLst/>
                <a:cxnLst/>
                <a:rect l="l" t="t" r="r" b="b"/>
                <a:pathLst>
                  <a:path w="8019" h="13576" extrusionOk="0">
                    <a:moveTo>
                      <a:pt x="244" y="1"/>
                    </a:moveTo>
                    <a:cubicBezTo>
                      <a:pt x="91" y="1"/>
                      <a:pt x="1" y="221"/>
                      <a:pt x="116" y="336"/>
                    </a:cubicBezTo>
                    <a:cubicBezTo>
                      <a:pt x="456" y="671"/>
                      <a:pt x="917" y="886"/>
                      <a:pt x="1295" y="1180"/>
                    </a:cubicBezTo>
                    <a:cubicBezTo>
                      <a:pt x="1652" y="1459"/>
                      <a:pt x="1995" y="1759"/>
                      <a:pt x="2315" y="2082"/>
                    </a:cubicBezTo>
                    <a:cubicBezTo>
                      <a:pt x="2997" y="2767"/>
                      <a:pt x="3546" y="3535"/>
                      <a:pt x="4072" y="4342"/>
                    </a:cubicBezTo>
                    <a:cubicBezTo>
                      <a:pt x="5220" y="6101"/>
                      <a:pt x="6080" y="8019"/>
                      <a:pt x="6752" y="10007"/>
                    </a:cubicBezTo>
                    <a:cubicBezTo>
                      <a:pt x="7147" y="11173"/>
                      <a:pt x="7510" y="12349"/>
                      <a:pt x="7868" y="13527"/>
                    </a:cubicBezTo>
                    <a:cubicBezTo>
                      <a:pt x="7877" y="13561"/>
                      <a:pt x="7904" y="13576"/>
                      <a:pt x="7932" y="13576"/>
                    </a:cubicBezTo>
                    <a:cubicBezTo>
                      <a:pt x="7975" y="13576"/>
                      <a:pt x="8019" y="13541"/>
                      <a:pt x="8005" y="13488"/>
                    </a:cubicBezTo>
                    <a:cubicBezTo>
                      <a:pt x="7408" y="11329"/>
                      <a:pt x="6808" y="9164"/>
                      <a:pt x="5923" y="7103"/>
                    </a:cubicBezTo>
                    <a:cubicBezTo>
                      <a:pt x="5521" y="6166"/>
                      <a:pt x="5079" y="5236"/>
                      <a:pt x="4532" y="4371"/>
                    </a:cubicBezTo>
                    <a:cubicBezTo>
                      <a:pt x="4022" y="3564"/>
                      <a:pt x="3409" y="2820"/>
                      <a:pt x="2769" y="2111"/>
                    </a:cubicBezTo>
                    <a:cubicBezTo>
                      <a:pt x="2409" y="1712"/>
                      <a:pt x="2026" y="1330"/>
                      <a:pt x="1622" y="972"/>
                    </a:cubicBezTo>
                    <a:cubicBezTo>
                      <a:pt x="1231" y="626"/>
                      <a:pt x="800" y="197"/>
                      <a:pt x="305" y="12"/>
                    </a:cubicBezTo>
                    <a:cubicBezTo>
                      <a:pt x="283" y="4"/>
                      <a:pt x="263" y="1"/>
                      <a:pt x="2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8"/>
              <p:cNvSpPr/>
              <p:nvPr/>
            </p:nvSpPr>
            <p:spPr>
              <a:xfrm>
                <a:off x="432050" y="1575275"/>
                <a:ext cx="286825" cy="247725"/>
              </a:xfrm>
              <a:custGeom>
                <a:avLst/>
                <a:gdLst/>
                <a:ahLst/>
                <a:cxnLst/>
                <a:rect l="l" t="t" r="r" b="b"/>
                <a:pathLst>
                  <a:path w="11473" h="9909" extrusionOk="0">
                    <a:moveTo>
                      <a:pt x="149" y="0"/>
                    </a:moveTo>
                    <a:cubicBezTo>
                      <a:pt x="59" y="0"/>
                      <a:pt x="0" y="146"/>
                      <a:pt x="94" y="215"/>
                    </a:cubicBezTo>
                    <a:cubicBezTo>
                      <a:pt x="1661" y="1372"/>
                      <a:pt x="3080" y="2711"/>
                      <a:pt x="4436" y="4099"/>
                    </a:cubicBezTo>
                    <a:cubicBezTo>
                      <a:pt x="5779" y="5476"/>
                      <a:pt x="7133" y="6855"/>
                      <a:pt x="8622" y="8079"/>
                    </a:cubicBezTo>
                    <a:cubicBezTo>
                      <a:pt x="9023" y="8408"/>
                      <a:pt x="9433" y="8729"/>
                      <a:pt x="9851" y="9036"/>
                    </a:cubicBezTo>
                    <a:cubicBezTo>
                      <a:pt x="10078" y="9202"/>
                      <a:pt x="10306" y="9365"/>
                      <a:pt x="10539" y="9522"/>
                    </a:cubicBezTo>
                    <a:cubicBezTo>
                      <a:pt x="10755" y="9669"/>
                      <a:pt x="10969" y="9852"/>
                      <a:pt x="11231" y="9905"/>
                    </a:cubicBezTo>
                    <a:cubicBezTo>
                      <a:pt x="11240" y="9907"/>
                      <a:pt x="11249" y="9908"/>
                      <a:pt x="11258" y="9908"/>
                    </a:cubicBezTo>
                    <a:cubicBezTo>
                      <a:pt x="11362" y="9908"/>
                      <a:pt x="11472" y="9791"/>
                      <a:pt x="11397" y="9688"/>
                    </a:cubicBezTo>
                    <a:cubicBezTo>
                      <a:pt x="11268" y="9513"/>
                      <a:pt x="11104" y="9415"/>
                      <a:pt x="10928" y="9293"/>
                    </a:cubicBezTo>
                    <a:cubicBezTo>
                      <a:pt x="10721" y="9150"/>
                      <a:pt x="10519" y="9003"/>
                      <a:pt x="10317" y="8853"/>
                    </a:cubicBezTo>
                    <a:cubicBezTo>
                      <a:pt x="9919" y="8556"/>
                      <a:pt x="9531" y="8243"/>
                      <a:pt x="9151" y="7923"/>
                    </a:cubicBezTo>
                    <a:cubicBezTo>
                      <a:pt x="8417" y="7304"/>
                      <a:pt x="7704" y="6659"/>
                      <a:pt x="7009" y="5998"/>
                    </a:cubicBezTo>
                    <a:cubicBezTo>
                      <a:pt x="5596" y="4660"/>
                      <a:pt x="4158" y="3354"/>
                      <a:pt x="2725" y="2037"/>
                    </a:cubicBezTo>
                    <a:cubicBezTo>
                      <a:pt x="1932" y="1309"/>
                      <a:pt x="1086" y="644"/>
                      <a:pt x="208" y="21"/>
                    </a:cubicBezTo>
                    <a:cubicBezTo>
                      <a:pt x="188" y="7"/>
                      <a:pt x="168" y="0"/>
                      <a:pt x="14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>
                <a:off x="927550" y="1528375"/>
                <a:ext cx="210050" cy="27810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24" extrusionOk="0">
                    <a:moveTo>
                      <a:pt x="8283" y="0"/>
                    </a:moveTo>
                    <a:cubicBezTo>
                      <a:pt x="8267" y="0"/>
                      <a:pt x="8249" y="6"/>
                      <a:pt x="8234" y="18"/>
                    </a:cubicBezTo>
                    <a:cubicBezTo>
                      <a:pt x="6853" y="1115"/>
                      <a:pt x="5632" y="2349"/>
                      <a:pt x="4575" y="3761"/>
                    </a:cubicBezTo>
                    <a:cubicBezTo>
                      <a:pt x="3455" y="5262"/>
                      <a:pt x="2413" y="6824"/>
                      <a:pt x="1358" y="8372"/>
                    </a:cubicBezTo>
                    <a:cubicBezTo>
                      <a:pt x="802" y="9187"/>
                      <a:pt x="222" y="10000"/>
                      <a:pt x="18" y="10981"/>
                    </a:cubicBezTo>
                    <a:cubicBezTo>
                      <a:pt x="1" y="11061"/>
                      <a:pt x="66" y="11124"/>
                      <a:pt x="132" y="11124"/>
                    </a:cubicBezTo>
                    <a:cubicBezTo>
                      <a:pt x="166" y="11124"/>
                      <a:pt x="200" y="11107"/>
                      <a:pt x="222" y="11068"/>
                    </a:cubicBezTo>
                    <a:cubicBezTo>
                      <a:pt x="1112" y="9520"/>
                      <a:pt x="2128" y="8057"/>
                      <a:pt x="3104" y="6565"/>
                    </a:cubicBezTo>
                    <a:cubicBezTo>
                      <a:pt x="4093" y="5054"/>
                      <a:pt x="5066" y="3535"/>
                      <a:pt x="6252" y="2166"/>
                    </a:cubicBezTo>
                    <a:cubicBezTo>
                      <a:pt x="6892" y="1426"/>
                      <a:pt x="7587" y="744"/>
                      <a:pt x="8343" y="126"/>
                    </a:cubicBezTo>
                    <a:cubicBezTo>
                      <a:pt x="8402" y="76"/>
                      <a:pt x="8346" y="0"/>
                      <a:pt x="828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>
                <a:off x="979100" y="1730275"/>
                <a:ext cx="301775" cy="148050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5922" extrusionOk="0">
                    <a:moveTo>
                      <a:pt x="11934" y="1"/>
                    </a:moveTo>
                    <a:cubicBezTo>
                      <a:pt x="11925" y="1"/>
                      <a:pt x="11915" y="2"/>
                      <a:pt x="11904" y="5"/>
                    </a:cubicBezTo>
                    <a:cubicBezTo>
                      <a:pt x="8560" y="944"/>
                      <a:pt x="5355" y="2314"/>
                      <a:pt x="2377" y="4105"/>
                    </a:cubicBezTo>
                    <a:cubicBezTo>
                      <a:pt x="1961" y="4355"/>
                      <a:pt x="1553" y="4618"/>
                      <a:pt x="1150" y="4887"/>
                    </a:cubicBezTo>
                    <a:cubicBezTo>
                      <a:pt x="955" y="5017"/>
                      <a:pt x="761" y="5150"/>
                      <a:pt x="568" y="5284"/>
                    </a:cubicBezTo>
                    <a:cubicBezTo>
                      <a:pt x="383" y="5413"/>
                      <a:pt x="163" y="5527"/>
                      <a:pt x="53" y="5731"/>
                    </a:cubicBezTo>
                    <a:cubicBezTo>
                      <a:pt x="0" y="5828"/>
                      <a:pt x="75" y="5922"/>
                      <a:pt x="172" y="5922"/>
                    </a:cubicBezTo>
                    <a:cubicBezTo>
                      <a:pt x="181" y="5922"/>
                      <a:pt x="190" y="5921"/>
                      <a:pt x="199" y="5919"/>
                    </a:cubicBezTo>
                    <a:cubicBezTo>
                      <a:pt x="386" y="5889"/>
                      <a:pt x="529" y="5767"/>
                      <a:pt x="681" y="5663"/>
                    </a:cubicBezTo>
                    <a:cubicBezTo>
                      <a:pt x="862" y="5537"/>
                      <a:pt x="1043" y="5415"/>
                      <a:pt x="1226" y="5294"/>
                    </a:cubicBezTo>
                    <a:cubicBezTo>
                      <a:pt x="1591" y="5053"/>
                      <a:pt x="1961" y="4821"/>
                      <a:pt x="2332" y="4586"/>
                    </a:cubicBezTo>
                    <a:cubicBezTo>
                      <a:pt x="3047" y="4138"/>
                      <a:pt x="3775" y="3711"/>
                      <a:pt x="4520" y="3309"/>
                    </a:cubicBezTo>
                    <a:cubicBezTo>
                      <a:pt x="6033" y="2489"/>
                      <a:pt x="7602" y="1765"/>
                      <a:pt x="9207" y="1141"/>
                    </a:cubicBezTo>
                    <a:cubicBezTo>
                      <a:pt x="10111" y="789"/>
                      <a:pt x="11031" y="477"/>
                      <a:pt x="11959" y="195"/>
                    </a:cubicBezTo>
                    <a:cubicBezTo>
                      <a:pt x="12070" y="162"/>
                      <a:pt x="12037" y="1"/>
                      <a:pt x="11934" y="1"/>
                    </a:cubicBezTo>
                    <a:close/>
                  </a:path>
                </a:pathLst>
              </a:custGeom>
              <a:solidFill>
                <a:srgbClr val="BEE6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8"/>
              <p:cNvSpPr/>
              <p:nvPr/>
            </p:nvSpPr>
            <p:spPr>
              <a:xfrm>
                <a:off x="1025425" y="1933950"/>
                <a:ext cx="236575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7514" extrusionOk="0">
                    <a:moveTo>
                      <a:pt x="221" y="1"/>
                    </a:moveTo>
                    <a:cubicBezTo>
                      <a:pt x="95" y="1"/>
                      <a:pt x="0" y="174"/>
                      <a:pt x="139" y="243"/>
                    </a:cubicBezTo>
                    <a:cubicBezTo>
                      <a:pt x="819" y="576"/>
                      <a:pt x="1546" y="811"/>
                      <a:pt x="2236" y="1135"/>
                    </a:cubicBezTo>
                    <a:cubicBezTo>
                      <a:pt x="2915" y="1454"/>
                      <a:pt x="3571" y="1821"/>
                      <a:pt x="4198" y="2232"/>
                    </a:cubicBezTo>
                    <a:cubicBezTo>
                      <a:pt x="5488" y="3077"/>
                      <a:pt x="6655" y="4103"/>
                      <a:pt x="7640" y="5289"/>
                    </a:cubicBezTo>
                    <a:cubicBezTo>
                      <a:pt x="8196" y="5964"/>
                      <a:pt x="8694" y="6685"/>
                      <a:pt x="9129" y="7441"/>
                    </a:cubicBezTo>
                    <a:cubicBezTo>
                      <a:pt x="9159" y="7492"/>
                      <a:pt x="9205" y="7514"/>
                      <a:pt x="9251" y="7514"/>
                    </a:cubicBezTo>
                    <a:cubicBezTo>
                      <a:pt x="9356" y="7514"/>
                      <a:pt x="9462" y="7404"/>
                      <a:pt x="9394" y="7286"/>
                    </a:cubicBezTo>
                    <a:cubicBezTo>
                      <a:pt x="7837" y="4603"/>
                      <a:pt x="5486" y="2360"/>
                      <a:pt x="2729" y="941"/>
                    </a:cubicBezTo>
                    <a:cubicBezTo>
                      <a:pt x="1945" y="537"/>
                      <a:pt x="1115" y="133"/>
                      <a:pt x="241" y="2"/>
                    </a:cubicBezTo>
                    <a:cubicBezTo>
                      <a:pt x="234" y="1"/>
                      <a:pt x="227" y="1"/>
                      <a:pt x="22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8"/>
              <p:cNvSpPr/>
              <p:nvPr/>
            </p:nvSpPr>
            <p:spPr>
              <a:xfrm>
                <a:off x="1230175" y="1755675"/>
                <a:ext cx="226800" cy="161550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6462" extrusionOk="0">
                    <a:moveTo>
                      <a:pt x="8886" y="0"/>
                    </a:moveTo>
                    <a:cubicBezTo>
                      <a:pt x="8857" y="0"/>
                      <a:pt x="8828" y="10"/>
                      <a:pt x="8802" y="34"/>
                    </a:cubicBezTo>
                    <a:cubicBezTo>
                      <a:pt x="7461" y="1261"/>
                      <a:pt x="6037" y="2379"/>
                      <a:pt x="4545" y="3416"/>
                    </a:cubicBezTo>
                    <a:cubicBezTo>
                      <a:pt x="3820" y="3917"/>
                      <a:pt x="3084" y="4405"/>
                      <a:pt x="2330" y="4864"/>
                    </a:cubicBezTo>
                    <a:cubicBezTo>
                      <a:pt x="1577" y="5326"/>
                      <a:pt x="770" y="5751"/>
                      <a:pt x="71" y="6293"/>
                    </a:cubicBezTo>
                    <a:cubicBezTo>
                      <a:pt x="1" y="6349"/>
                      <a:pt x="63" y="6461"/>
                      <a:pt x="141" y="6461"/>
                    </a:cubicBezTo>
                    <a:cubicBezTo>
                      <a:pt x="149" y="6461"/>
                      <a:pt x="158" y="6460"/>
                      <a:pt x="166" y="6457"/>
                    </a:cubicBezTo>
                    <a:cubicBezTo>
                      <a:pt x="1001" y="6179"/>
                      <a:pt x="1795" y="5683"/>
                      <a:pt x="2537" y="5220"/>
                    </a:cubicBezTo>
                    <a:cubicBezTo>
                      <a:pt x="3311" y="4736"/>
                      <a:pt x="4074" y="4229"/>
                      <a:pt x="4811" y="3690"/>
                    </a:cubicBezTo>
                    <a:cubicBezTo>
                      <a:pt x="6271" y="2620"/>
                      <a:pt x="7660" y="1450"/>
                      <a:pt x="8979" y="214"/>
                    </a:cubicBezTo>
                    <a:cubicBezTo>
                      <a:pt x="9071" y="126"/>
                      <a:pt x="8985" y="0"/>
                      <a:pt x="888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9" name="Google Shape;1489;p18"/>
          <p:cNvGrpSpPr/>
          <p:nvPr/>
        </p:nvGrpSpPr>
        <p:grpSpPr>
          <a:xfrm>
            <a:off x="6306275" y="2750263"/>
            <a:ext cx="1197200" cy="1894950"/>
            <a:chOff x="6306275" y="2750263"/>
            <a:chExt cx="1197200" cy="1894950"/>
          </a:xfrm>
        </p:grpSpPr>
        <p:sp>
          <p:nvSpPr>
            <p:cNvPr id="1323" name="Google Shape;1323;p18"/>
            <p:cNvSpPr/>
            <p:nvPr/>
          </p:nvSpPr>
          <p:spPr>
            <a:xfrm>
              <a:off x="6482788" y="333488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0" name="Google Shape;1490;p18"/>
            <p:cNvGrpSpPr/>
            <p:nvPr/>
          </p:nvGrpSpPr>
          <p:grpSpPr>
            <a:xfrm>
              <a:off x="6306275" y="2750263"/>
              <a:ext cx="1197200" cy="1894950"/>
              <a:chOff x="337750" y="2720875"/>
              <a:chExt cx="1197200" cy="1894950"/>
            </a:xfrm>
          </p:grpSpPr>
          <p:sp>
            <p:nvSpPr>
              <p:cNvPr id="1491" name="Google Shape;1491;p18"/>
              <p:cNvSpPr/>
              <p:nvPr/>
            </p:nvSpPr>
            <p:spPr>
              <a:xfrm>
                <a:off x="837000" y="397687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4"/>
                    </a:moveTo>
                    <a:cubicBezTo>
                      <a:pt x="2" y="4"/>
                      <a:pt x="2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8"/>
              <p:cNvSpPr/>
              <p:nvPr/>
            </p:nvSpPr>
            <p:spPr>
              <a:xfrm>
                <a:off x="533000" y="3892025"/>
                <a:ext cx="683875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27355" h="4530" extrusionOk="0">
                    <a:moveTo>
                      <a:pt x="13676" y="0"/>
                    </a:moveTo>
                    <a:cubicBezTo>
                      <a:pt x="6123" y="0"/>
                      <a:pt x="0" y="835"/>
                      <a:pt x="0" y="1865"/>
                    </a:cubicBezTo>
                    <a:cubicBezTo>
                      <a:pt x="0" y="2896"/>
                      <a:pt x="6835" y="4529"/>
                      <a:pt x="14389" y="4529"/>
                    </a:cubicBezTo>
                    <a:cubicBezTo>
                      <a:pt x="21942" y="4529"/>
                      <a:pt x="27354" y="2896"/>
                      <a:pt x="27354" y="1865"/>
                    </a:cubicBezTo>
                    <a:cubicBezTo>
                      <a:pt x="27354" y="835"/>
                      <a:pt x="21230" y="0"/>
                      <a:pt x="136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8"/>
              <p:cNvSpPr/>
              <p:nvPr/>
            </p:nvSpPr>
            <p:spPr>
              <a:xfrm>
                <a:off x="536225" y="3910325"/>
                <a:ext cx="670600" cy="155725"/>
              </a:xfrm>
              <a:custGeom>
                <a:avLst/>
                <a:gdLst/>
                <a:ahLst/>
                <a:cxnLst/>
                <a:rect l="l" t="t" r="r" b="b"/>
                <a:pathLst>
                  <a:path w="26824" h="6229" extrusionOk="0">
                    <a:moveTo>
                      <a:pt x="8437" y="1"/>
                    </a:moveTo>
                    <a:cubicBezTo>
                      <a:pt x="7950" y="1"/>
                      <a:pt x="7453" y="94"/>
                      <a:pt x="6980" y="218"/>
                    </a:cubicBezTo>
                    <a:cubicBezTo>
                      <a:pt x="6113" y="446"/>
                      <a:pt x="5255" y="776"/>
                      <a:pt x="4355" y="803"/>
                    </a:cubicBezTo>
                    <a:cubicBezTo>
                      <a:pt x="4315" y="805"/>
                      <a:pt x="4274" y="805"/>
                      <a:pt x="4233" y="805"/>
                    </a:cubicBezTo>
                    <a:cubicBezTo>
                      <a:pt x="3495" y="805"/>
                      <a:pt x="2761" y="617"/>
                      <a:pt x="2020" y="615"/>
                    </a:cubicBezTo>
                    <a:cubicBezTo>
                      <a:pt x="2014" y="615"/>
                      <a:pt x="2008" y="614"/>
                      <a:pt x="2002" y="614"/>
                    </a:cubicBezTo>
                    <a:cubicBezTo>
                      <a:pt x="1224" y="614"/>
                      <a:pt x="370" y="881"/>
                      <a:pt x="1" y="1563"/>
                    </a:cubicBezTo>
                    <a:cubicBezTo>
                      <a:pt x="1119" y="3385"/>
                      <a:pt x="2859" y="4715"/>
                      <a:pt x="4830" y="5404"/>
                    </a:cubicBezTo>
                    <a:cubicBezTo>
                      <a:pt x="6699" y="6060"/>
                      <a:pt x="8714" y="6145"/>
                      <a:pt x="10693" y="6193"/>
                    </a:cubicBezTo>
                    <a:cubicBezTo>
                      <a:pt x="11599" y="6214"/>
                      <a:pt x="12505" y="6229"/>
                      <a:pt x="13411" y="6229"/>
                    </a:cubicBezTo>
                    <a:cubicBezTo>
                      <a:pt x="14980" y="6229"/>
                      <a:pt x="16547" y="6185"/>
                      <a:pt x="18110" y="6053"/>
                    </a:cubicBezTo>
                    <a:cubicBezTo>
                      <a:pt x="20919" y="5818"/>
                      <a:pt x="23852" y="5227"/>
                      <a:pt x="25975" y="3372"/>
                    </a:cubicBezTo>
                    <a:cubicBezTo>
                      <a:pt x="26357" y="3039"/>
                      <a:pt x="26726" y="2625"/>
                      <a:pt x="26764" y="2121"/>
                    </a:cubicBezTo>
                    <a:cubicBezTo>
                      <a:pt x="26823" y="1318"/>
                      <a:pt x="25999" y="697"/>
                      <a:pt x="25200" y="589"/>
                    </a:cubicBezTo>
                    <a:cubicBezTo>
                      <a:pt x="25050" y="568"/>
                      <a:pt x="24899" y="559"/>
                      <a:pt x="24749" y="559"/>
                    </a:cubicBezTo>
                    <a:cubicBezTo>
                      <a:pt x="24100" y="559"/>
                      <a:pt x="23449" y="718"/>
                      <a:pt x="22797" y="749"/>
                    </a:cubicBezTo>
                    <a:cubicBezTo>
                      <a:pt x="22711" y="753"/>
                      <a:pt x="22626" y="755"/>
                      <a:pt x="22540" y="755"/>
                    </a:cubicBezTo>
                    <a:cubicBezTo>
                      <a:pt x="21068" y="755"/>
                      <a:pt x="19605" y="177"/>
                      <a:pt x="18153" y="177"/>
                    </a:cubicBezTo>
                    <a:cubicBezTo>
                      <a:pt x="17865" y="177"/>
                      <a:pt x="17578" y="200"/>
                      <a:pt x="17291" y="254"/>
                    </a:cubicBezTo>
                    <a:cubicBezTo>
                      <a:pt x="16832" y="341"/>
                      <a:pt x="16382" y="507"/>
                      <a:pt x="15920" y="507"/>
                    </a:cubicBezTo>
                    <a:cubicBezTo>
                      <a:pt x="15885" y="507"/>
                      <a:pt x="15849" y="506"/>
                      <a:pt x="15813" y="504"/>
                    </a:cubicBezTo>
                    <a:cubicBezTo>
                      <a:pt x="15460" y="483"/>
                      <a:pt x="15123" y="357"/>
                      <a:pt x="14783" y="261"/>
                    </a:cubicBezTo>
                    <a:cubicBezTo>
                      <a:pt x="14242" y="108"/>
                      <a:pt x="13680" y="31"/>
                      <a:pt x="13117" y="31"/>
                    </a:cubicBezTo>
                    <a:cubicBezTo>
                      <a:pt x="12429" y="31"/>
                      <a:pt x="11740" y="146"/>
                      <a:pt x="11090" y="374"/>
                    </a:cubicBezTo>
                    <a:cubicBezTo>
                      <a:pt x="10882" y="448"/>
                      <a:pt x="10672" y="532"/>
                      <a:pt x="10453" y="532"/>
                    </a:cubicBezTo>
                    <a:cubicBezTo>
                      <a:pt x="10437" y="532"/>
                      <a:pt x="10420" y="532"/>
                      <a:pt x="10404" y="531"/>
                    </a:cubicBezTo>
                    <a:cubicBezTo>
                      <a:pt x="10124" y="514"/>
                      <a:pt x="9879" y="351"/>
                      <a:pt x="9625" y="235"/>
                    </a:cubicBezTo>
                    <a:cubicBezTo>
                      <a:pt x="9250" y="67"/>
                      <a:pt x="8847" y="1"/>
                      <a:pt x="8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8"/>
              <p:cNvSpPr/>
              <p:nvPr/>
            </p:nvSpPr>
            <p:spPr>
              <a:xfrm>
                <a:off x="1031975" y="3474975"/>
                <a:ext cx="50297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9832" extrusionOk="0">
                    <a:moveTo>
                      <a:pt x="5797" y="1"/>
                    </a:moveTo>
                    <a:cubicBezTo>
                      <a:pt x="5406" y="1"/>
                      <a:pt x="5007" y="108"/>
                      <a:pt x="4641" y="253"/>
                    </a:cubicBezTo>
                    <a:cubicBezTo>
                      <a:pt x="2229" y="1210"/>
                      <a:pt x="723" y="3669"/>
                      <a:pt x="1" y="6160"/>
                    </a:cubicBezTo>
                    <a:cubicBezTo>
                      <a:pt x="1090" y="7349"/>
                      <a:pt x="2686" y="8603"/>
                      <a:pt x="4501" y="9185"/>
                    </a:cubicBezTo>
                    <a:cubicBezTo>
                      <a:pt x="4787" y="9277"/>
                      <a:pt x="5112" y="9338"/>
                      <a:pt x="5423" y="9338"/>
                    </a:cubicBezTo>
                    <a:cubicBezTo>
                      <a:pt x="5912" y="9338"/>
                      <a:pt x="6368" y="9188"/>
                      <a:pt x="6588" y="8770"/>
                    </a:cubicBezTo>
                    <a:cubicBezTo>
                      <a:pt x="6774" y="8419"/>
                      <a:pt x="6759" y="7921"/>
                      <a:pt x="7105" y="7727"/>
                    </a:cubicBezTo>
                    <a:cubicBezTo>
                      <a:pt x="7196" y="7676"/>
                      <a:pt x="7295" y="7656"/>
                      <a:pt x="7398" y="7656"/>
                    </a:cubicBezTo>
                    <a:cubicBezTo>
                      <a:pt x="7534" y="7656"/>
                      <a:pt x="7675" y="7691"/>
                      <a:pt x="7806" y="7734"/>
                    </a:cubicBezTo>
                    <a:cubicBezTo>
                      <a:pt x="8378" y="7921"/>
                      <a:pt x="8901" y="8243"/>
                      <a:pt x="9472" y="8440"/>
                    </a:cubicBezTo>
                    <a:cubicBezTo>
                      <a:pt x="9760" y="8541"/>
                      <a:pt x="10073" y="8607"/>
                      <a:pt x="10378" y="8607"/>
                    </a:cubicBezTo>
                    <a:cubicBezTo>
                      <a:pt x="10677" y="8607"/>
                      <a:pt x="10969" y="8543"/>
                      <a:pt x="11224" y="8387"/>
                    </a:cubicBezTo>
                    <a:cubicBezTo>
                      <a:pt x="11611" y="8149"/>
                      <a:pt x="11887" y="7717"/>
                      <a:pt x="12328" y="7606"/>
                    </a:cubicBezTo>
                    <a:cubicBezTo>
                      <a:pt x="12398" y="7588"/>
                      <a:pt x="12467" y="7580"/>
                      <a:pt x="12536" y="7580"/>
                    </a:cubicBezTo>
                    <a:cubicBezTo>
                      <a:pt x="12992" y="7580"/>
                      <a:pt x="13418" y="7933"/>
                      <a:pt x="13697" y="8316"/>
                    </a:cubicBezTo>
                    <a:cubicBezTo>
                      <a:pt x="14020" y="8757"/>
                      <a:pt x="14265" y="9281"/>
                      <a:pt x="14718" y="9585"/>
                    </a:cubicBezTo>
                    <a:cubicBezTo>
                      <a:pt x="14961" y="9748"/>
                      <a:pt x="15255" y="9831"/>
                      <a:pt x="15548" y="9831"/>
                    </a:cubicBezTo>
                    <a:cubicBezTo>
                      <a:pt x="15791" y="9831"/>
                      <a:pt x="16033" y="9774"/>
                      <a:pt x="16246" y="9658"/>
                    </a:cubicBezTo>
                    <a:cubicBezTo>
                      <a:pt x="16377" y="9588"/>
                      <a:pt x="16498" y="9497"/>
                      <a:pt x="16639" y="9442"/>
                    </a:cubicBezTo>
                    <a:cubicBezTo>
                      <a:pt x="16746" y="9401"/>
                      <a:pt x="16858" y="9385"/>
                      <a:pt x="16970" y="9385"/>
                    </a:cubicBezTo>
                    <a:cubicBezTo>
                      <a:pt x="17223" y="9385"/>
                      <a:pt x="17483" y="9467"/>
                      <a:pt x="17730" y="9541"/>
                    </a:cubicBezTo>
                    <a:cubicBezTo>
                      <a:pt x="18055" y="9639"/>
                      <a:pt x="18396" y="9722"/>
                      <a:pt x="18733" y="9722"/>
                    </a:cubicBezTo>
                    <a:cubicBezTo>
                      <a:pt x="18897" y="9722"/>
                      <a:pt x="19059" y="9703"/>
                      <a:pt x="19218" y="9655"/>
                    </a:cubicBezTo>
                    <a:cubicBezTo>
                      <a:pt x="19704" y="9511"/>
                      <a:pt x="20119" y="9027"/>
                      <a:pt x="20021" y="8531"/>
                    </a:cubicBezTo>
                    <a:cubicBezTo>
                      <a:pt x="19938" y="8123"/>
                      <a:pt x="19562" y="7854"/>
                      <a:pt x="19216" y="7624"/>
                    </a:cubicBezTo>
                    <a:cubicBezTo>
                      <a:pt x="19108" y="7552"/>
                      <a:pt x="18993" y="7473"/>
                      <a:pt x="18953" y="7350"/>
                    </a:cubicBezTo>
                    <a:cubicBezTo>
                      <a:pt x="18901" y="7203"/>
                      <a:pt x="18973" y="7042"/>
                      <a:pt x="19015" y="6891"/>
                    </a:cubicBezTo>
                    <a:cubicBezTo>
                      <a:pt x="19130" y="6464"/>
                      <a:pt x="18967" y="5978"/>
                      <a:pt x="18618" y="5706"/>
                    </a:cubicBezTo>
                    <a:cubicBezTo>
                      <a:pt x="17861" y="5113"/>
                      <a:pt x="16555" y="5591"/>
                      <a:pt x="15930" y="4861"/>
                    </a:cubicBezTo>
                    <a:cubicBezTo>
                      <a:pt x="15779" y="4682"/>
                      <a:pt x="15695" y="4455"/>
                      <a:pt x="15561" y="4260"/>
                    </a:cubicBezTo>
                    <a:cubicBezTo>
                      <a:pt x="15206" y="3746"/>
                      <a:pt x="14546" y="3532"/>
                      <a:pt x="13925" y="3482"/>
                    </a:cubicBezTo>
                    <a:cubicBezTo>
                      <a:pt x="13233" y="3426"/>
                      <a:pt x="12404" y="3469"/>
                      <a:pt x="12002" y="2904"/>
                    </a:cubicBezTo>
                    <a:cubicBezTo>
                      <a:pt x="11864" y="2708"/>
                      <a:pt x="11804" y="2466"/>
                      <a:pt x="11705" y="2248"/>
                    </a:cubicBezTo>
                    <a:cubicBezTo>
                      <a:pt x="11433" y="1650"/>
                      <a:pt x="10826" y="1217"/>
                      <a:pt x="10171" y="1155"/>
                    </a:cubicBezTo>
                    <a:cubicBezTo>
                      <a:pt x="10106" y="1149"/>
                      <a:pt x="10040" y="1147"/>
                      <a:pt x="9974" y="1147"/>
                    </a:cubicBezTo>
                    <a:cubicBezTo>
                      <a:pt x="9552" y="1147"/>
                      <a:pt x="9124" y="1255"/>
                      <a:pt x="8706" y="1255"/>
                    </a:cubicBezTo>
                    <a:cubicBezTo>
                      <a:pt x="8556" y="1255"/>
                      <a:pt x="8407" y="1241"/>
                      <a:pt x="8260" y="1203"/>
                    </a:cubicBezTo>
                    <a:cubicBezTo>
                      <a:pt x="7558" y="1021"/>
                      <a:pt x="7084" y="339"/>
                      <a:pt x="6399" y="99"/>
                    </a:cubicBezTo>
                    <a:cubicBezTo>
                      <a:pt x="6204" y="30"/>
                      <a:pt x="6002" y="1"/>
                      <a:pt x="57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8"/>
              <p:cNvSpPr/>
              <p:nvPr/>
            </p:nvSpPr>
            <p:spPr>
              <a:xfrm>
                <a:off x="1096075" y="3578850"/>
                <a:ext cx="7700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4080" extrusionOk="0">
                    <a:moveTo>
                      <a:pt x="134" y="1"/>
                    </a:moveTo>
                    <a:cubicBezTo>
                      <a:pt x="66" y="1"/>
                      <a:pt x="1" y="53"/>
                      <a:pt x="31" y="134"/>
                    </a:cubicBezTo>
                    <a:cubicBezTo>
                      <a:pt x="102" y="321"/>
                      <a:pt x="188" y="491"/>
                      <a:pt x="232" y="687"/>
                    </a:cubicBezTo>
                    <a:cubicBezTo>
                      <a:pt x="276" y="882"/>
                      <a:pt x="328" y="1075"/>
                      <a:pt x="383" y="1268"/>
                    </a:cubicBezTo>
                    <a:cubicBezTo>
                      <a:pt x="392" y="1301"/>
                      <a:pt x="402" y="1335"/>
                      <a:pt x="413" y="1369"/>
                    </a:cubicBezTo>
                    <a:cubicBezTo>
                      <a:pt x="405" y="1379"/>
                      <a:pt x="393" y="1391"/>
                      <a:pt x="384" y="1401"/>
                    </a:cubicBezTo>
                    <a:cubicBezTo>
                      <a:pt x="350" y="1421"/>
                      <a:pt x="321" y="1450"/>
                      <a:pt x="307" y="1495"/>
                    </a:cubicBezTo>
                    <a:cubicBezTo>
                      <a:pt x="194" y="1846"/>
                      <a:pt x="207" y="2238"/>
                      <a:pt x="340" y="2584"/>
                    </a:cubicBezTo>
                    <a:cubicBezTo>
                      <a:pt x="399" y="2743"/>
                      <a:pt x="458" y="2904"/>
                      <a:pt x="565" y="3037"/>
                    </a:cubicBezTo>
                    <a:cubicBezTo>
                      <a:pt x="681" y="3183"/>
                      <a:pt x="807" y="3324"/>
                      <a:pt x="951" y="3442"/>
                    </a:cubicBezTo>
                    <a:cubicBezTo>
                      <a:pt x="1042" y="3518"/>
                      <a:pt x="1141" y="3579"/>
                      <a:pt x="1242" y="3637"/>
                    </a:cubicBezTo>
                    <a:cubicBezTo>
                      <a:pt x="1265" y="3680"/>
                      <a:pt x="1300" y="3714"/>
                      <a:pt x="1344" y="3735"/>
                    </a:cubicBezTo>
                    <a:cubicBezTo>
                      <a:pt x="1559" y="3828"/>
                      <a:pt x="1781" y="3889"/>
                      <a:pt x="2005" y="3954"/>
                    </a:cubicBezTo>
                    <a:cubicBezTo>
                      <a:pt x="2187" y="4008"/>
                      <a:pt x="2404" y="4079"/>
                      <a:pt x="2597" y="4079"/>
                    </a:cubicBezTo>
                    <a:cubicBezTo>
                      <a:pt x="2599" y="4079"/>
                      <a:pt x="2601" y="4079"/>
                      <a:pt x="2603" y="4079"/>
                    </a:cubicBezTo>
                    <a:cubicBezTo>
                      <a:pt x="2630" y="4079"/>
                      <a:pt x="2657" y="4072"/>
                      <a:pt x="2685" y="4060"/>
                    </a:cubicBezTo>
                    <a:cubicBezTo>
                      <a:pt x="2694" y="4060"/>
                      <a:pt x="2705" y="4062"/>
                      <a:pt x="2714" y="4062"/>
                    </a:cubicBezTo>
                    <a:cubicBezTo>
                      <a:pt x="2718" y="4062"/>
                      <a:pt x="2722" y="4062"/>
                      <a:pt x="2727" y="4062"/>
                    </a:cubicBezTo>
                    <a:cubicBezTo>
                      <a:pt x="2805" y="4062"/>
                      <a:pt x="2866" y="4038"/>
                      <a:pt x="2943" y="4023"/>
                    </a:cubicBezTo>
                    <a:cubicBezTo>
                      <a:pt x="2982" y="4014"/>
                      <a:pt x="3018" y="3975"/>
                      <a:pt x="3028" y="3938"/>
                    </a:cubicBezTo>
                    <a:cubicBezTo>
                      <a:pt x="3080" y="3742"/>
                      <a:pt x="2882" y="3686"/>
                      <a:pt x="2776" y="3564"/>
                    </a:cubicBezTo>
                    <a:cubicBezTo>
                      <a:pt x="2613" y="3380"/>
                      <a:pt x="2489" y="3167"/>
                      <a:pt x="2353" y="2962"/>
                    </a:cubicBezTo>
                    <a:cubicBezTo>
                      <a:pt x="2287" y="2858"/>
                      <a:pt x="2237" y="2754"/>
                      <a:pt x="2185" y="2645"/>
                    </a:cubicBezTo>
                    <a:cubicBezTo>
                      <a:pt x="2124" y="2522"/>
                      <a:pt x="2045" y="2423"/>
                      <a:pt x="1968" y="2313"/>
                    </a:cubicBezTo>
                    <a:cubicBezTo>
                      <a:pt x="1829" y="2116"/>
                      <a:pt x="1702" y="1913"/>
                      <a:pt x="1553" y="1722"/>
                    </a:cubicBezTo>
                    <a:cubicBezTo>
                      <a:pt x="1421" y="1551"/>
                      <a:pt x="1220" y="1402"/>
                      <a:pt x="1029" y="1306"/>
                    </a:cubicBezTo>
                    <a:cubicBezTo>
                      <a:pt x="949" y="1264"/>
                      <a:pt x="844" y="1240"/>
                      <a:pt x="741" y="1240"/>
                    </a:cubicBezTo>
                    <a:cubicBezTo>
                      <a:pt x="708" y="1240"/>
                      <a:pt x="674" y="1243"/>
                      <a:pt x="642" y="1248"/>
                    </a:cubicBezTo>
                    <a:cubicBezTo>
                      <a:pt x="635" y="1222"/>
                      <a:pt x="625" y="1198"/>
                      <a:pt x="618" y="1170"/>
                    </a:cubicBezTo>
                    <a:cubicBezTo>
                      <a:pt x="560" y="977"/>
                      <a:pt x="505" y="785"/>
                      <a:pt x="452" y="591"/>
                    </a:cubicBezTo>
                    <a:cubicBezTo>
                      <a:pt x="405" y="406"/>
                      <a:pt x="315" y="249"/>
                      <a:pt x="246" y="75"/>
                    </a:cubicBezTo>
                    <a:cubicBezTo>
                      <a:pt x="225" y="23"/>
                      <a:pt x="179" y="1"/>
                      <a:pt x="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8"/>
              <p:cNvSpPr/>
              <p:nvPr/>
            </p:nvSpPr>
            <p:spPr>
              <a:xfrm>
                <a:off x="1128550" y="3570775"/>
                <a:ext cx="462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143" extrusionOk="0">
                    <a:moveTo>
                      <a:pt x="130" y="0"/>
                    </a:moveTo>
                    <a:cubicBezTo>
                      <a:pt x="109" y="0"/>
                      <a:pt x="88" y="6"/>
                      <a:pt x="70" y="16"/>
                    </a:cubicBezTo>
                    <a:cubicBezTo>
                      <a:pt x="9" y="52"/>
                      <a:pt x="1" y="118"/>
                      <a:pt x="28" y="179"/>
                    </a:cubicBezTo>
                    <a:cubicBezTo>
                      <a:pt x="80" y="298"/>
                      <a:pt x="132" y="419"/>
                      <a:pt x="201" y="532"/>
                    </a:cubicBezTo>
                    <a:cubicBezTo>
                      <a:pt x="272" y="649"/>
                      <a:pt x="361" y="755"/>
                      <a:pt x="449" y="859"/>
                    </a:cubicBezTo>
                    <a:cubicBezTo>
                      <a:pt x="476" y="889"/>
                      <a:pt x="504" y="921"/>
                      <a:pt x="528" y="951"/>
                    </a:cubicBezTo>
                    <a:cubicBezTo>
                      <a:pt x="514" y="1003"/>
                      <a:pt x="509" y="1058"/>
                      <a:pt x="509" y="1113"/>
                    </a:cubicBezTo>
                    <a:cubicBezTo>
                      <a:pt x="509" y="1113"/>
                      <a:pt x="509" y="1116"/>
                      <a:pt x="507" y="1116"/>
                    </a:cubicBezTo>
                    <a:cubicBezTo>
                      <a:pt x="446" y="1290"/>
                      <a:pt x="518" y="1501"/>
                      <a:pt x="626" y="1642"/>
                    </a:cubicBezTo>
                    <a:cubicBezTo>
                      <a:pt x="685" y="1718"/>
                      <a:pt x="762" y="1783"/>
                      <a:pt x="834" y="1851"/>
                    </a:cubicBezTo>
                    <a:cubicBezTo>
                      <a:pt x="903" y="1917"/>
                      <a:pt x="978" y="1982"/>
                      <a:pt x="1066" y="2025"/>
                    </a:cubicBezTo>
                    <a:cubicBezTo>
                      <a:pt x="1185" y="2082"/>
                      <a:pt x="1337" y="2142"/>
                      <a:pt x="1479" y="2142"/>
                    </a:cubicBezTo>
                    <a:cubicBezTo>
                      <a:pt x="1518" y="2142"/>
                      <a:pt x="1556" y="2138"/>
                      <a:pt x="1592" y="2128"/>
                    </a:cubicBezTo>
                    <a:cubicBezTo>
                      <a:pt x="1787" y="2071"/>
                      <a:pt x="1850" y="1848"/>
                      <a:pt x="1823" y="1668"/>
                    </a:cubicBezTo>
                    <a:cubicBezTo>
                      <a:pt x="1808" y="1565"/>
                      <a:pt x="1751" y="1483"/>
                      <a:pt x="1709" y="1391"/>
                    </a:cubicBezTo>
                    <a:cubicBezTo>
                      <a:pt x="1670" y="1299"/>
                      <a:pt x="1614" y="1224"/>
                      <a:pt x="1549" y="1146"/>
                    </a:cubicBezTo>
                    <a:cubicBezTo>
                      <a:pt x="1428" y="1005"/>
                      <a:pt x="1333" y="830"/>
                      <a:pt x="1160" y="744"/>
                    </a:cubicBezTo>
                    <a:cubicBezTo>
                      <a:pt x="1078" y="703"/>
                      <a:pt x="977" y="673"/>
                      <a:pt x="879" y="673"/>
                    </a:cubicBezTo>
                    <a:cubicBezTo>
                      <a:pt x="803" y="673"/>
                      <a:pt x="729" y="691"/>
                      <a:pt x="668" y="735"/>
                    </a:cubicBezTo>
                    <a:cubicBezTo>
                      <a:pt x="657" y="722"/>
                      <a:pt x="646" y="711"/>
                      <a:pt x="636" y="701"/>
                    </a:cubicBezTo>
                    <a:cubicBezTo>
                      <a:pt x="556" y="607"/>
                      <a:pt x="473" y="515"/>
                      <a:pt x="409" y="409"/>
                    </a:cubicBezTo>
                    <a:cubicBezTo>
                      <a:pt x="339" y="297"/>
                      <a:pt x="286" y="176"/>
                      <a:pt x="231" y="58"/>
                    </a:cubicBezTo>
                    <a:cubicBezTo>
                      <a:pt x="214" y="20"/>
                      <a:pt x="172" y="0"/>
                      <a:pt x="1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8"/>
              <p:cNvSpPr/>
              <p:nvPr/>
            </p:nvSpPr>
            <p:spPr>
              <a:xfrm>
                <a:off x="1133050" y="3520575"/>
                <a:ext cx="55025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884" extrusionOk="0">
                    <a:moveTo>
                      <a:pt x="1843" y="1"/>
                    </a:moveTo>
                    <a:cubicBezTo>
                      <a:pt x="1716" y="1"/>
                      <a:pt x="1589" y="53"/>
                      <a:pt x="1478" y="108"/>
                    </a:cubicBezTo>
                    <a:cubicBezTo>
                      <a:pt x="1369" y="163"/>
                      <a:pt x="1256" y="224"/>
                      <a:pt x="1154" y="294"/>
                    </a:cubicBezTo>
                    <a:cubicBezTo>
                      <a:pt x="1037" y="373"/>
                      <a:pt x="909" y="480"/>
                      <a:pt x="879" y="624"/>
                    </a:cubicBezTo>
                    <a:cubicBezTo>
                      <a:pt x="863" y="704"/>
                      <a:pt x="877" y="777"/>
                      <a:pt x="910" y="839"/>
                    </a:cubicBezTo>
                    <a:lnTo>
                      <a:pt x="910" y="842"/>
                    </a:lnTo>
                    <a:cubicBezTo>
                      <a:pt x="851" y="897"/>
                      <a:pt x="794" y="951"/>
                      <a:pt x="736" y="1009"/>
                    </a:cubicBezTo>
                    <a:cubicBezTo>
                      <a:pt x="618" y="1127"/>
                      <a:pt x="495" y="1238"/>
                      <a:pt x="383" y="1361"/>
                    </a:cubicBezTo>
                    <a:cubicBezTo>
                      <a:pt x="266" y="1491"/>
                      <a:pt x="167" y="1638"/>
                      <a:pt x="46" y="1766"/>
                    </a:cubicBezTo>
                    <a:cubicBezTo>
                      <a:pt x="0" y="1815"/>
                      <a:pt x="46" y="1883"/>
                      <a:pt x="97" y="1883"/>
                    </a:cubicBezTo>
                    <a:cubicBezTo>
                      <a:pt x="112" y="1883"/>
                      <a:pt x="128" y="1877"/>
                      <a:pt x="142" y="1862"/>
                    </a:cubicBezTo>
                    <a:cubicBezTo>
                      <a:pt x="255" y="1737"/>
                      <a:pt x="347" y="1599"/>
                      <a:pt x="455" y="1470"/>
                    </a:cubicBezTo>
                    <a:cubicBezTo>
                      <a:pt x="567" y="1341"/>
                      <a:pt x="691" y="1225"/>
                      <a:pt x="809" y="1103"/>
                    </a:cubicBezTo>
                    <a:cubicBezTo>
                      <a:pt x="858" y="1055"/>
                      <a:pt x="906" y="1006"/>
                      <a:pt x="954" y="957"/>
                    </a:cubicBezTo>
                    <a:cubicBezTo>
                      <a:pt x="978" y="987"/>
                      <a:pt x="1010" y="1012"/>
                      <a:pt x="1052" y="1026"/>
                    </a:cubicBezTo>
                    <a:cubicBezTo>
                      <a:pt x="1078" y="1035"/>
                      <a:pt x="1106" y="1039"/>
                      <a:pt x="1134" y="1039"/>
                    </a:cubicBezTo>
                    <a:cubicBezTo>
                      <a:pt x="1211" y="1039"/>
                      <a:pt x="1289" y="1010"/>
                      <a:pt x="1360" y="976"/>
                    </a:cubicBezTo>
                    <a:lnTo>
                      <a:pt x="1362" y="976"/>
                    </a:lnTo>
                    <a:cubicBezTo>
                      <a:pt x="1363" y="973"/>
                      <a:pt x="1364" y="973"/>
                      <a:pt x="1369" y="972"/>
                    </a:cubicBezTo>
                    <a:cubicBezTo>
                      <a:pt x="1385" y="964"/>
                      <a:pt x="1403" y="956"/>
                      <a:pt x="1418" y="949"/>
                    </a:cubicBezTo>
                    <a:cubicBezTo>
                      <a:pt x="1562" y="876"/>
                      <a:pt x="1706" y="807"/>
                      <a:pt x="1839" y="716"/>
                    </a:cubicBezTo>
                    <a:cubicBezTo>
                      <a:pt x="1966" y="630"/>
                      <a:pt x="2114" y="523"/>
                      <a:pt x="2156" y="366"/>
                    </a:cubicBezTo>
                    <a:cubicBezTo>
                      <a:pt x="2200" y="209"/>
                      <a:pt x="2098" y="49"/>
                      <a:pt x="1940" y="12"/>
                    </a:cubicBezTo>
                    <a:cubicBezTo>
                      <a:pt x="1908" y="4"/>
                      <a:pt x="1875" y="1"/>
                      <a:pt x="18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8"/>
              <p:cNvSpPr/>
              <p:nvPr/>
            </p:nvSpPr>
            <p:spPr>
              <a:xfrm>
                <a:off x="1079175" y="358442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8"/>
              <p:cNvSpPr/>
              <p:nvPr/>
            </p:nvSpPr>
            <p:spPr>
              <a:xfrm>
                <a:off x="1075250" y="3488450"/>
                <a:ext cx="91575" cy="10222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089" extrusionOk="0">
                    <a:moveTo>
                      <a:pt x="3038" y="0"/>
                    </a:moveTo>
                    <a:cubicBezTo>
                      <a:pt x="2892" y="0"/>
                      <a:pt x="2750" y="33"/>
                      <a:pt x="2649" y="56"/>
                    </a:cubicBezTo>
                    <a:cubicBezTo>
                      <a:pt x="2505" y="86"/>
                      <a:pt x="2379" y="152"/>
                      <a:pt x="2248" y="217"/>
                    </a:cubicBezTo>
                    <a:cubicBezTo>
                      <a:pt x="2110" y="288"/>
                      <a:pt x="1973" y="350"/>
                      <a:pt x="1844" y="439"/>
                    </a:cubicBezTo>
                    <a:cubicBezTo>
                      <a:pt x="1741" y="511"/>
                      <a:pt x="1663" y="599"/>
                      <a:pt x="1568" y="684"/>
                    </a:cubicBezTo>
                    <a:cubicBezTo>
                      <a:pt x="1462" y="776"/>
                      <a:pt x="1356" y="851"/>
                      <a:pt x="1269" y="964"/>
                    </a:cubicBezTo>
                    <a:cubicBezTo>
                      <a:pt x="916" y="1415"/>
                      <a:pt x="621" y="1937"/>
                      <a:pt x="625" y="2525"/>
                    </a:cubicBezTo>
                    <a:cubicBezTo>
                      <a:pt x="625" y="2542"/>
                      <a:pt x="628" y="2554"/>
                      <a:pt x="634" y="2565"/>
                    </a:cubicBezTo>
                    <a:cubicBezTo>
                      <a:pt x="544" y="2709"/>
                      <a:pt x="479" y="2861"/>
                      <a:pt x="391" y="3006"/>
                    </a:cubicBezTo>
                    <a:cubicBezTo>
                      <a:pt x="298" y="3166"/>
                      <a:pt x="207" y="3313"/>
                      <a:pt x="138" y="3488"/>
                    </a:cubicBezTo>
                    <a:cubicBezTo>
                      <a:pt x="76" y="3643"/>
                      <a:pt x="1" y="3839"/>
                      <a:pt x="5" y="4008"/>
                    </a:cubicBezTo>
                    <a:cubicBezTo>
                      <a:pt x="6" y="4061"/>
                      <a:pt x="48" y="4088"/>
                      <a:pt x="89" y="4088"/>
                    </a:cubicBezTo>
                    <a:cubicBezTo>
                      <a:pt x="130" y="4088"/>
                      <a:pt x="171" y="4062"/>
                      <a:pt x="171" y="4008"/>
                    </a:cubicBezTo>
                    <a:cubicBezTo>
                      <a:pt x="172" y="3829"/>
                      <a:pt x="275" y="3610"/>
                      <a:pt x="350" y="3449"/>
                    </a:cubicBezTo>
                    <a:cubicBezTo>
                      <a:pt x="417" y="3300"/>
                      <a:pt x="517" y="3173"/>
                      <a:pt x="589" y="3028"/>
                    </a:cubicBezTo>
                    <a:cubicBezTo>
                      <a:pt x="675" y="2853"/>
                      <a:pt x="775" y="2690"/>
                      <a:pt x="887" y="2536"/>
                    </a:cubicBezTo>
                    <a:cubicBezTo>
                      <a:pt x="977" y="2586"/>
                      <a:pt x="1091" y="2607"/>
                      <a:pt x="1193" y="2607"/>
                    </a:cubicBezTo>
                    <a:cubicBezTo>
                      <a:pt x="1220" y="2607"/>
                      <a:pt x="1245" y="2605"/>
                      <a:pt x="1269" y="2603"/>
                    </a:cubicBezTo>
                    <a:cubicBezTo>
                      <a:pt x="1532" y="2575"/>
                      <a:pt x="1817" y="2496"/>
                      <a:pt x="2058" y="2389"/>
                    </a:cubicBezTo>
                    <a:cubicBezTo>
                      <a:pt x="2183" y="2334"/>
                      <a:pt x="2285" y="2258"/>
                      <a:pt x="2391" y="2169"/>
                    </a:cubicBezTo>
                    <a:cubicBezTo>
                      <a:pt x="2492" y="2082"/>
                      <a:pt x="2608" y="2013"/>
                      <a:pt x="2701" y="1914"/>
                    </a:cubicBezTo>
                    <a:cubicBezTo>
                      <a:pt x="2889" y="1710"/>
                      <a:pt x="3061" y="1481"/>
                      <a:pt x="3227" y="1261"/>
                    </a:cubicBezTo>
                    <a:cubicBezTo>
                      <a:pt x="3410" y="1011"/>
                      <a:pt x="3662" y="286"/>
                      <a:pt x="3410" y="106"/>
                    </a:cubicBezTo>
                    <a:cubicBezTo>
                      <a:pt x="3299" y="26"/>
                      <a:pt x="3167" y="0"/>
                      <a:pt x="30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8"/>
              <p:cNvSpPr/>
              <p:nvPr/>
            </p:nvSpPr>
            <p:spPr>
              <a:xfrm>
                <a:off x="1170325" y="3512500"/>
                <a:ext cx="91225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2304" extrusionOk="0">
                    <a:moveTo>
                      <a:pt x="2871" y="0"/>
                    </a:moveTo>
                    <a:cubicBezTo>
                      <a:pt x="2832" y="0"/>
                      <a:pt x="2795" y="2"/>
                      <a:pt x="2761" y="6"/>
                    </a:cubicBezTo>
                    <a:cubicBezTo>
                      <a:pt x="2412" y="46"/>
                      <a:pt x="2056" y="208"/>
                      <a:pt x="1766" y="405"/>
                    </a:cubicBezTo>
                    <a:cubicBezTo>
                      <a:pt x="1545" y="554"/>
                      <a:pt x="1326" y="777"/>
                      <a:pt x="1247" y="1042"/>
                    </a:cubicBezTo>
                    <a:cubicBezTo>
                      <a:pt x="1197" y="1145"/>
                      <a:pt x="1168" y="1257"/>
                      <a:pt x="1176" y="1374"/>
                    </a:cubicBezTo>
                    <a:cubicBezTo>
                      <a:pt x="1096" y="1421"/>
                      <a:pt x="1016" y="1469"/>
                      <a:pt x="937" y="1519"/>
                    </a:cubicBezTo>
                    <a:cubicBezTo>
                      <a:pt x="635" y="1707"/>
                      <a:pt x="327" y="1897"/>
                      <a:pt x="68" y="2144"/>
                    </a:cubicBezTo>
                    <a:cubicBezTo>
                      <a:pt x="0" y="2209"/>
                      <a:pt x="64" y="2304"/>
                      <a:pt x="138" y="2304"/>
                    </a:cubicBezTo>
                    <a:cubicBezTo>
                      <a:pt x="159" y="2304"/>
                      <a:pt x="182" y="2295"/>
                      <a:pt x="202" y="2276"/>
                    </a:cubicBezTo>
                    <a:cubicBezTo>
                      <a:pt x="457" y="2031"/>
                      <a:pt x="764" y="1857"/>
                      <a:pt x="1054" y="1655"/>
                    </a:cubicBezTo>
                    <a:cubicBezTo>
                      <a:pt x="1110" y="1617"/>
                      <a:pt x="1165" y="1580"/>
                      <a:pt x="1224" y="1544"/>
                    </a:cubicBezTo>
                    <a:cubicBezTo>
                      <a:pt x="1308" y="1706"/>
                      <a:pt x="1487" y="1762"/>
                      <a:pt x="1676" y="1762"/>
                    </a:cubicBezTo>
                    <a:cubicBezTo>
                      <a:pt x="1734" y="1762"/>
                      <a:pt x="1794" y="1756"/>
                      <a:pt x="1851" y="1747"/>
                    </a:cubicBezTo>
                    <a:cubicBezTo>
                      <a:pt x="2014" y="1720"/>
                      <a:pt x="2183" y="1669"/>
                      <a:pt x="2337" y="1610"/>
                    </a:cubicBezTo>
                    <a:cubicBezTo>
                      <a:pt x="2523" y="1540"/>
                      <a:pt x="2683" y="1424"/>
                      <a:pt x="2849" y="1315"/>
                    </a:cubicBezTo>
                    <a:cubicBezTo>
                      <a:pt x="3000" y="1215"/>
                      <a:pt x="3121" y="1100"/>
                      <a:pt x="3243" y="967"/>
                    </a:cubicBezTo>
                    <a:cubicBezTo>
                      <a:pt x="3359" y="841"/>
                      <a:pt x="3484" y="702"/>
                      <a:pt x="3533" y="535"/>
                    </a:cubicBezTo>
                    <a:cubicBezTo>
                      <a:pt x="3649" y="140"/>
                      <a:pt x="3196" y="0"/>
                      <a:pt x="28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8"/>
              <p:cNvSpPr/>
              <p:nvPr/>
            </p:nvSpPr>
            <p:spPr>
              <a:xfrm>
                <a:off x="1219725" y="3515400"/>
                <a:ext cx="95700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19" extrusionOk="0">
                    <a:moveTo>
                      <a:pt x="3157" y="1"/>
                    </a:moveTo>
                    <a:cubicBezTo>
                      <a:pt x="3055" y="1"/>
                      <a:pt x="2954" y="47"/>
                      <a:pt x="2883" y="155"/>
                    </a:cubicBezTo>
                    <a:cubicBezTo>
                      <a:pt x="2829" y="239"/>
                      <a:pt x="2767" y="299"/>
                      <a:pt x="2682" y="354"/>
                    </a:cubicBezTo>
                    <a:cubicBezTo>
                      <a:pt x="2565" y="429"/>
                      <a:pt x="2457" y="514"/>
                      <a:pt x="2344" y="601"/>
                    </a:cubicBezTo>
                    <a:cubicBezTo>
                      <a:pt x="2106" y="784"/>
                      <a:pt x="1840" y="932"/>
                      <a:pt x="1628" y="1147"/>
                    </a:cubicBezTo>
                    <a:cubicBezTo>
                      <a:pt x="1547" y="1229"/>
                      <a:pt x="1456" y="1330"/>
                      <a:pt x="1383" y="1440"/>
                    </a:cubicBezTo>
                    <a:cubicBezTo>
                      <a:pt x="1252" y="1543"/>
                      <a:pt x="1093" y="1656"/>
                      <a:pt x="1051" y="1811"/>
                    </a:cubicBezTo>
                    <a:lnTo>
                      <a:pt x="1051" y="1814"/>
                    </a:lnTo>
                    <a:cubicBezTo>
                      <a:pt x="720" y="1950"/>
                      <a:pt x="384" y="2077"/>
                      <a:pt x="78" y="2261"/>
                    </a:cubicBezTo>
                    <a:cubicBezTo>
                      <a:pt x="1" y="2308"/>
                      <a:pt x="49" y="2418"/>
                      <a:pt x="120" y="2418"/>
                    </a:cubicBezTo>
                    <a:cubicBezTo>
                      <a:pt x="133" y="2418"/>
                      <a:pt x="148" y="2414"/>
                      <a:pt x="162" y="2405"/>
                    </a:cubicBezTo>
                    <a:cubicBezTo>
                      <a:pt x="447" y="2231"/>
                      <a:pt x="760" y="2108"/>
                      <a:pt x="1054" y="1948"/>
                    </a:cubicBezTo>
                    <a:cubicBezTo>
                      <a:pt x="1094" y="2064"/>
                      <a:pt x="1226" y="2136"/>
                      <a:pt x="1355" y="2136"/>
                    </a:cubicBezTo>
                    <a:cubicBezTo>
                      <a:pt x="1358" y="2136"/>
                      <a:pt x="1360" y="2136"/>
                      <a:pt x="1363" y="2136"/>
                    </a:cubicBezTo>
                    <a:cubicBezTo>
                      <a:pt x="1393" y="2136"/>
                      <a:pt x="1423" y="2131"/>
                      <a:pt x="1455" y="2127"/>
                    </a:cubicBezTo>
                    <a:cubicBezTo>
                      <a:pt x="1534" y="2146"/>
                      <a:pt x="1615" y="2154"/>
                      <a:pt x="1696" y="2154"/>
                    </a:cubicBezTo>
                    <a:cubicBezTo>
                      <a:pt x="1768" y="2154"/>
                      <a:pt x="1840" y="2148"/>
                      <a:pt x="1910" y="2137"/>
                    </a:cubicBezTo>
                    <a:cubicBezTo>
                      <a:pt x="2147" y="2101"/>
                      <a:pt x="2372" y="2019"/>
                      <a:pt x="2579" y="1904"/>
                    </a:cubicBezTo>
                    <a:cubicBezTo>
                      <a:pt x="2768" y="1798"/>
                      <a:pt x="2976" y="1699"/>
                      <a:pt x="3149" y="1568"/>
                    </a:cubicBezTo>
                    <a:cubicBezTo>
                      <a:pt x="3323" y="1437"/>
                      <a:pt x="3469" y="1272"/>
                      <a:pt x="3588" y="1089"/>
                    </a:cubicBezTo>
                    <a:cubicBezTo>
                      <a:pt x="3711" y="903"/>
                      <a:pt x="3827" y="668"/>
                      <a:pt x="3706" y="452"/>
                    </a:cubicBezTo>
                    <a:cubicBezTo>
                      <a:pt x="3666" y="377"/>
                      <a:pt x="3605" y="320"/>
                      <a:pt x="3539" y="275"/>
                    </a:cubicBezTo>
                    <a:cubicBezTo>
                      <a:pt x="3476" y="110"/>
                      <a:pt x="3314" y="1"/>
                      <a:pt x="31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8"/>
              <p:cNvSpPr/>
              <p:nvPr/>
            </p:nvSpPr>
            <p:spPr>
              <a:xfrm>
                <a:off x="1183350" y="3564300"/>
                <a:ext cx="61275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3464" extrusionOk="0">
                    <a:moveTo>
                      <a:pt x="98" y="0"/>
                    </a:moveTo>
                    <a:cubicBezTo>
                      <a:pt x="49" y="0"/>
                      <a:pt x="1" y="49"/>
                      <a:pt x="37" y="98"/>
                    </a:cubicBezTo>
                    <a:cubicBezTo>
                      <a:pt x="138" y="234"/>
                      <a:pt x="242" y="374"/>
                      <a:pt x="335" y="516"/>
                    </a:cubicBezTo>
                    <a:cubicBezTo>
                      <a:pt x="423" y="650"/>
                      <a:pt x="537" y="763"/>
                      <a:pt x="617" y="900"/>
                    </a:cubicBezTo>
                    <a:cubicBezTo>
                      <a:pt x="618" y="903"/>
                      <a:pt x="621" y="909"/>
                      <a:pt x="624" y="912"/>
                    </a:cubicBezTo>
                    <a:cubicBezTo>
                      <a:pt x="503" y="968"/>
                      <a:pt x="415" y="1066"/>
                      <a:pt x="354" y="1215"/>
                    </a:cubicBezTo>
                    <a:cubicBezTo>
                      <a:pt x="310" y="1327"/>
                      <a:pt x="275" y="1442"/>
                      <a:pt x="227" y="1552"/>
                    </a:cubicBezTo>
                    <a:cubicBezTo>
                      <a:pt x="167" y="1687"/>
                      <a:pt x="193" y="1810"/>
                      <a:pt x="229" y="1947"/>
                    </a:cubicBezTo>
                    <a:cubicBezTo>
                      <a:pt x="263" y="2078"/>
                      <a:pt x="321" y="2202"/>
                      <a:pt x="382" y="2322"/>
                    </a:cubicBezTo>
                    <a:cubicBezTo>
                      <a:pt x="446" y="2444"/>
                      <a:pt x="506" y="2565"/>
                      <a:pt x="611" y="2660"/>
                    </a:cubicBezTo>
                    <a:cubicBezTo>
                      <a:pt x="696" y="2740"/>
                      <a:pt x="784" y="2835"/>
                      <a:pt x="883" y="2897"/>
                    </a:cubicBezTo>
                    <a:cubicBezTo>
                      <a:pt x="934" y="2928"/>
                      <a:pt x="991" y="2944"/>
                      <a:pt x="1045" y="2970"/>
                    </a:cubicBezTo>
                    <a:cubicBezTo>
                      <a:pt x="1107" y="2999"/>
                      <a:pt x="1160" y="3041"/>
                      <a:pt x="1225" y="3060"/>
                    </a:cubicBezTo>
                    <a:cubicBezTo>
                      <a:pt x="1277" y="3077"/>
                      <a:pt x="1333" y="3076"/>
                      <a:pt x="1383" y="3094"/>
                    </a:cubicBezTo>
                    <a:cubicBezTo>
                      <a:pt x="1443" y="3116"/>
                      <a:pt x="1499" y="3158"/>
                      <a:pt x="1556" y="3187"/>
                    </a:cubicBezTo>
                    <a:cubicBezTo>
                      <a:pt x="1693" y="3256"/>
                      <a:pt x="1837" y="3308"/>
                      <a:pt x="1976" y="3374"/>
                    </a:cubicBezTo>
                    <a:cubicBezTo>
                      <a:pt x="2054" y="3411"/>
                      <a:pt x="2147" y="3464"/>
                      <a:pt x="2224" y="3464"/>
                    </a:cubicBezTo>
                    <a:cubicBezTo>
                      <a:pt x="2285" y="3464"/>
                      <a:pt x="2336" y="3431"/>
                      <a:pt x="2362" y="3332"/>
                    </a:cubicBezTo>
                    <a:cubicBezTo>
                      <a:pt x="2375" y="3282"/>
                      <a:pt x="2384" y="3230"/>
                      <a:pt x="2392" y="3178"/>
                    </a:cubicBezTo>
                    <a:cubicBezTo>
                      <a:pt x="2414" y="3132"/>
                      <a:pt x="2428" y="3081"/>
                      <a:pt x="2428" y="3029"/>
                    </a:cubicBezTo>
                    <a:cubicBezTo>
                      <a:pt x="2427" y="3021"/>
                      <a:pt x="2423" y="3005"/>
                      <a:pt x="2423" y="2990"/>
                    </a:cubicBezTo>
                    <a:cubicBezTo>
                      <a:pt x="2441" y="2868"/>
                      <a:pt x="2450" y="2744"/>
                      <a:pt x="2437" y="2619"/>
                    </a:cubicBezTo>
                    <a:cubicBezTo>
                      <a:pt x="2411" y="2343"/>
                      <a:pt x="2319" y="2077"/>
                      <a:pt x="2192" y="1832"/>
                    </a:cubicBezTo>
                    <a:cubicBezTo>
                      <a:pt x="2124" y="1699"/>
                      <a:pt x="2036" y="1585"/>
                      <a:pt x="1943" y="1477"/>
                    </a:cubicBezTo>
                    <a:cubicBezTo>
                      <a:pt x="1933" y="1458"/>
                      <a:pt x="1924" y="1441"/>
                      <a:pt x="1917" y="1422"/>
                    </a:cubicBezTo>
                    <a:cubicBezTo>
                      <a:pt x="1810" y="1206"/>
                      <a:pt x="1654" y="1021"/>
                      <a:pt x="1425" y="929"/>
                    </a:cubicBezTo>
                    <a:cubicBezTo>
                      <a:pt x="1417" y="925"/>
                      <a:pt x="1405" y="922"/>
                      <a:pt x="1396" y="918"/>
                    </a:cubicBezTo>
                    <a:cubicBezTo>
                      <a:pt x="1391" y="916"/>
                      <a:pt x="1388" y="913"/>
                      <a:pt x="1381" y="909"/>
                    </a:cubicBezTo>
                    <a:cubicBezTo>
                      <a:pt x="1334" y="892"/>
                      <a:pt x="1290" y="880"/>
                      <a:pt x="1246" y="877"/>
                    </a:cubicBezTo>
                    <a:cubicBezTo>
                      <a:pt x="1199" y="868"/>
                      <a:pt x="1150" y="863"/>
                      <a:pt x="1103" y="863"/>
                    </a:cubicBezTo>
                    <a:cubicBezTo>
                      <a:pt x="1049" y="863"/>
                      <a:pt x="996" y="869"/>
                      <a:pt x="945" y="883"/>
                    </a:cubicBezTo>
                    <a:cubicBezTo>
                      <a:pt x="925" y="868"/>
                      <a:pt x="901" y="858"/>
                      <a:pt x="868" y="858"/>
                    </a:cubicBezTo>
                    <a:cubicBezTo>
                      <a:pt x="866" y="858"/>
                      <a:pt x="864" y="859"/>
                      <a:pt x="862" y="859"/>
                    </a:cubicBezTo>
                    <a:cubicBezTo>
                      <a:pt x="820" y="860"/>
                      <a:pt x="782" y="867"/>
                      <a:pt x="746" y="874"/>
                    </a:cubicBezTo>
                    <a:cubicBezTo>
                      <a:pt x="667" y="729"/>
                      <a:pt x="555" y="609"/>
                      <a:pt x="462" y="472"/>
                    </a:cubicBezTo>
                    <a:cubicBezTo>
                      <a:pt x="361" y="324"/>
                      <a:pt x="261" y="175"/>
                      <a:pt x="155" y="30"/>
                    </a:cubicBezTo>
                    <a:cubicBezTo>
                      <a:pt x="140" y="9"/>
                      <a:pt x="119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8"/>
              <p:cNvSpPr/>
              <p:nvPr/>
            </p:nvSpPr>
            <p:spPr>
              <a:xfrm>
                <a:off x="1261325" y="3581175"/>
                <a:ext cx="45350" cy="72675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2907" extrusionOk="0">
                    <a:moveTo>
                      <a:pt x="116" y="0"/>
                    </a:moveTo>
                    <a:cubicBezTo>
                      <a:pt x="56" y="0"/>
                      <a:pt x="0" y="83"/>
                      <a:pt x="53" y="142"/>
                    </a:cubicBezTo>
                    <a:cubicBezTo>
                      <a:pt x="189" y="293"/>
                      <a:pt x="305" y="457"/>
                      <a:pt x="418" y="625"/>
                    </a:cubicBezTo>
                    <a:cubicBezTo>
                      <a:pt x="411" y="632"/>
                      <a:pt x="405" y="641"/>
                      <a:pt x="398" y="649"/>
                    </a:cubicBezTo>
                    <a:cubicBezTo>
                      <a:pt x="261" y="721"/>
                      <a:pt x="154" y="829"/>
                      <a:pt x="108" y="1004"/>
                    </a:cubicBezTo>
                    <a:cubicBezTo>
                      <a:pt x="39" y="1262"/>
                      <a:pt x="73" y="1546"/>
                      <a:pt x="180" y="1788"/>
                    </a:cubicBezTo>
                    <a:cubicBezTo>
                      <a:pt x="287" y="2030"/>
                      <a:pt x="461" y="2241"/>
                      <a:pt x="651" y="2421"/>
                    </a:cubicBezTo>
                    <a:cubicBezTo>
                      <a:pt x="741" y="2504"/>
                      <a:pt x="834" y="2582"/>
                      <a:pt x="931" y="2656"/>
                    </a:cubicBezTo>
                    <a:cubicBezTo>
                      <a:pt x="1043" y="2741"/>
                      <a:pt x="1166" y="2839"/>
                      <a:pt x="1299" y="2888"/>
                    </a:cubicBezTo>
                    <a:cubicBezTo>
                      <a:pt x="1336" y="2901"/>
                      <a:pt x="1369" y="2907"/>
                      <a:pt x="1398" y="2907"/>
                    </a:cubicBezTo>
                    <a:cubicBezTo>
                      <a:pt x="1631" y="2907"/>
                      <a:pt x="1646" y="2535"/>
                      <a:pt x="1681" y="2356"/>
                    </a:cubicBezTo>
                    <a:cubicBezTo>
                      <a:pt x="1709" y="2210"/>
                      <a:pt x="1738" y="2065"/>
                      <a:pt x="1771" y="1919"/>
                    </a:cubicBezTo>
                    <a:cubicBezTo>
                      <a:pt x="1807" y="1745"/>
                      <a:pt x="1813" y="1608"/>
                      <a:pt x="1781" y="1432"/>
                    </a:cubicBezTo>
                    <a:cubicBezTo>
                      <a:pt x="1757" y="1292"/>
                      <a:pt x="1711" y="1164"/>
                      <a:pt x="1642" y="1038"/>
                    </a:cubicBezTo>
                    <a:cubicBezTo>
                      <a:pt x="1571" y="913"/>
                      <a:pt x="1498" y="759"/>
                      <a:pt x="1387" y="666"/>
                    </a:cubicBezTo>
                    <a:cubicBezTo>
                      <a:pt x="1345" y="632"/>
                      <a:pt x="1299" y="607"/>
                      <a:pt x="1257" y="577"/>
                    </a:cubicBezTo>
                    <a:cubicBezTo>
                      <a:pt x="1199" y="534"/>
                      <a:pt x="1153" y="492"/>
                      <a:pt x="1082" y="472"/>
                    </a:cubicBezTo>
                    <a:cubicBezTo>
                      <a:pt x="1015" y="453"/>
                      <a:pt x="941" y="444"/>
                      <a:pt x="867" y="444"/>
                    </a:cubicBezTo>
                    <a:cubicBezTo>
                      <a:pt x="799" y="444"/>
                      <a:pt x="732" y="452"/>
                      <a:pt x="670" y="466"/>
                    </a:cubicBezTo>
                    <a:cubicBezTo>
                      <a:pt x="614" y="479"/>
                      <a:pt x="571" y="501"/>
                      <a:pt x="532" y="527"/>
                    </a:cubicBezTo>
                    <a:cubicBezTo>
                      <a:pt x="419" y="352"/>
                      <a:pt x="303" y="184"/>
                      <a:pt x="169" y="27"/>
                    </a:cubicBezTo>
                    <a:cubicBezTo>
                      <a:pt x="153" y="8"/>
                      <a:pt x="134" y="0"/>
                      <a:pt x="1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8"/>
              <p:cNvSpPr/>
              <p:nvPr/>
            </p:nvSpPr>
            <p:spPr>
              <a:xfrm>
                <a:off x="1313350" y="3566750"/>
                <a:ext cx="50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990" extrusionOk="0">
                    <a:moveTo>
                      <a:pt x="1472" y="1"/>
                    </a:moveTo>
                    <a:cubicBezTo>
                      <a:pt x="1464" y="1"/>
                      <a:pt x="1456" y="1"/>
                      <a:pt x="1449" y="1"/>
                    </a:cubicBezTo>
                    <a:cubicBezTo>
                      <a:pt x="1315" y="4"/>
                      <a:pt x="1194" y="43"/>
                      <a:pt x="1081" y="111"/>
                    </a:cubicBezTo>
                    <a:cubicBezTo>
                      <a:pt x="970" y="175"/>
                      <a:pt x="881" y="246"/>
                      <a:pt x="862" y="379"/>
                    </a:cubicBezTo>
                    <a:cubicBezTo>
                      <a:pt x="832" y="431"/>
                      <a:pt x="812" y="491"/>
                      <a:pt x="815" y="550"/>
                    </a:cubicBezTo>
                    <a:cubicBezTo>
                      <a:pt x="815" y="572"/>
                      <a:pt x="819" y="592"/>
                      <a:pt x="825" y="611"/>
                    </a:cubicBezTo>
                    <a:cubicBezTo>
                      <a:pt x="808" y="615"/>
                      <a:pt x="789" y="616"/>
                      <a:pt x="769" y="619"/>
                    </a:cubicBezTo>
                    <a:cubicBezTo>
                      <a:pt x="731" y="629"/>
                      <a:pt x="695" y="641"/>
                      <a:pt x="658" y="651"/>
                    </a:cubicBezTo>
                    <a:cubicBezTo>
                      <a:pt x="623" y="658"/>
                      <a:pt x="587" y="660"/>
                      <a:pt x="551" y="668"/>
                    </a:cubicBezTo>
                    <a:cubicBezTo>
                      <a:pt x="404" y="702"/>
                      <a:pt x="263" y="756"/>
                      <a:pt x="111" y="766"/>
                    </a:cubicBezTo>
                    <a:cubicBezTo>
                      <a:pt x="51" y="769"/>
                      <a:pt x="0" y="814"/>
                      <a:pt x="0" y="877"/>
                    </a:cubicBezTo>
                    <a:cubicBezTo>
                      <a:pt x="0" y="935"/>
                      <a:pt x="50" y="990"/>
                      <a:pt x="107" y="990"/>
                    </a:cubicBezTo>
                    <a:cubicBezTo>
                      <a:pt x="108" y="990"/>
                      <a:pt x="110" y="990"/>
                      <a:pt x="111" y="990"/>
                    </a:cubicBezTo>
                    <a:cubicBezTo>
                      <a:pt x="274" y="983"/>
                      <a:pt x="427" y="939"/>
                      <a:pt x="584" y="899"/>
                    </a:cubicBezTo>
                    <a:cubicBezTo>
                      <a:pt x="659" y="879"/>
                      <a:pt x="737" y="856"/>
                      <a:pt x="808" y="821"/>
                    </a:cubicBezTo>
                    <a:cubicBezTo>
                      <a:pt x="845" y="804"/>
                      <a:pt x="880" y="781"/>
                      <a:pt x="916" y="756"/>
                    </a:cubicBezTo>
                    <a:cubicBezTo>
                      <a:pt x="934" y="775"/>
                      <a:pt x="956" y="791"/>
                      <a:pt x="978" y="805"/>
                    </a:cubicBezTo>
                    <a:cubicBezTo>
                      <a:pt x="1057" y="856"/>
                      <a:pt x="1158" y="885"/>
                      <a:pt x="1254" y="885"/>
                    </a:cubicBezTo>
                    <a:cubicBezTo>
                      <a:pt x="1324" y="885"/>
                      <a:pt x="1396" y="872"/>
                      <a:pt x="1465" y="857"/>
                    </a:cubicBezTo>
                    <a:cubicBezTo>
                      <a:pt x="1524" y="846"/>
                      <a:pt x="1583" y="834"/>
                      <a:pt x="1641" y="813"/>
                    </a:cubicBezTo>
                    <a:cubicBezTo>
                      <a:pt x="1755" y="771"/>
                      <a:pt x="1848" y="703"/>
                      <a:pt x="1917" y="602"/>
                    </a:cubicBezTo>
                    <a:cubicBezTo>
                      <a:pt x="1978" y="510"/>
                      <a:pt x="2028" y="373"/>
                      <a:pt x="1991" y="262"/>
                    </a:cubicBezTo>
                    <a:cubicBezTo>
                      <a:pt x="1923" y="68"/>
                      <a:pt x="1659" y="1"/>
                      <a:pt x="1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8"/>
              <p:cNvSpPr/>
              <p:nvPr/>
            </p:nvSpPr>
            <p:spPr>
              <a:xfrm>
                <a:off x="1331900" y="3596600"/>
                <a:ext cx="27500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001" extrusionOk="0">
                    <a:moveTo>
                      <a:pt x="131" y="0"/>
                    </a:moveTo>
                    <a:cubicBezTo>
                      <a:pt x="112" y="0"/>
                      <a:pt x="93" y="5"/>
                      <a:pt x="76" y="15"/>
                    </a:cubicBezTo>
                    <a:cubicBezTo>
                      <a:pt x="24" y="45"/>
                      <a:pt x="1" y="120"/>
                      <a:pt x="34" y="172"/>
                    </a:cubicBezTo>
                    <a:cubicBezTo>
                      <a:pt x="127" y="318"/>
                      <a:pt x="228" y="459"/>
                      <a:pt x="325" y="604"/>
                    </a:cubicBezTo>
                    <a:cubicBezTo>
                      <a:pt x="347" y="636"/>
                      <a:pt x="368" y="671"/>
                      <a:pt x="386" y="707"/>
                    </a:cubicBezTo>
                    <a:cubicBezTo>
                      <a:pt x="400" y="736"/>
                      <a:pt x="406" y="751"/>
                      <a:pt x="419" y="785"/>
                    </a:cubicBezTo>
                    <a:cubicBezTo>
                      <a:pt x="351" y="851"/>
                      <a:pt x="286" y="920"/>
                      <a:pt x="231" y="997"/>
                    </a:cubicBezTo>
                    <a:cubicBezTo>
                      <a:pt x="192" y="1050"/>
                      <a:pt x="161" y="1109"/>
                      <a:pt x="142" y="1171"/>
                    </a:cubicBezTo>
                    <a:cubicBezTo>
                      <a:pt x="120" y="1246"/>
                      <a:pt x="130" y="1319"/>
                      <a:pt x="142" y="1396"/>
                    </a:cubicBezTo>
                    <a:cubicBezTo>
                      <a:pt x="142" y="1400"/>
                      <a:pt x="145" y="1428"/>
                      <a:pt x="146" y="1428"/>
                    </a:cubicBezTo>
                    <a:cubicBezTo>
                      <a:pt x="146" y="1428"/>
                      <a:pt x="147" y="1424"/>
                      <a:pt x="146" y="1413"/>
                    </a:cubicBezTo>
                    <a:lnTo>
                      <a:pt x="146" y="1413"/>
                    </a:lnTo>
                    <a:cubicBezTo>
                      <a:pt x="148" y="1429"/>
                      <a:pt x="148" y="1446"/>
                      <a:pt x="149" y="1464"/>
                    </a:cubicBezTo>
                    <a:cubicBezTo>
                      <a:pt x="152" y="1502"/>
                      <a:pt x="155" y="1540"/>
                      <a:pt x="164" y="1576"/>
                    </a:cubicBezTo>
                    <a:cubicBezTo>
                      <a:pt x="182" y="1651"/>
                      <a:pt x="226" y="1713"/>
                      <a:pt x="275" y="1771"/>
                    </a:cubicBezTo>
                    <a:cubicBezTo>
                      <a:pt x="319" y="1824"/>
                      <a:pt x="373" y="1867"/>
                      <a:pt x="433" y="1895"/>
                    </a:cubicBezTo>
                    <a:cubicBezTo>
                      <a:pt x="501" y="1954"/>
                      <a:pt x="587" y="1994"/>
                      <a:pt x="681" y="2000"/>
                    </a:cubicBezTo>
                    <a:cubicBezTo>
                      <a:pt x="687" y="2000"/>
                      <a:pt x="693" y="2000"/>
                      <a:pt x="699" y="2000"/>
                    </a:cubicBezTo>
                    <a:cubicBezTo>
                      <a:pt x="857" y="2000"/>
                      <a:pt x="971" y="1888"/>
                      <a:pt x="1021" y="1743"/>
                    </a:cubicBezTo>
                    <a:cubicBezTo>
                      <a:pt x="1040" y="1691"/>
                      <a:pt x="1049" y="1634"/>
                      <a:pt x="1056" y="1576"/>
                    </a:cubicBezTo>
                    <a:cubicBezTo>
                      <a:pt x="1089" y="1485"/>
                      <a:pt x="1099" y="1390"/>
                      <a:pt x="1085" y="1291"/>
                    </a:cubicBezTo>
                    <a:cubicBezTo>
                      <a:pt x="1069" y="1190"/>
                      <a:pt x="1034" y="1077"/>
                      <a:pt x="985" y="985"/>
                    </a:cubicBezTo>
                    <a:cubicBezTo>
                      <a:pt x="945" y="906"/>
                      <a:pt x="874" y="849"/>
                      <a:pt x="795" y="822"/>
                    </a:cubicBezTo>
                    <a:cubicBezTo>
                      <a:pt x="789" y="785"/>
                      <a:pt x="775" y="749"/>
                      <a:pt x="746" y="721"/>
                    </a:cubicBezTo>
                    <a:cubicBezTo>
                      <a:pt x="708" y="688"/>
                      <a:pt x="659" y="669"/>
                      <a:pt x="610" y="668"/>
                    </a:cubicBezTo>
                    <a:cubicBezTo>
                      <a:pt x="584" y="602"/>
                      <a:pt x="553" y="538"/>
                      <a:pt x="512" y="479"/>
                    </a:cubicBezTo>
                    <a:cubicBezTo>
                      <a:pt x="466" y="410"/>
                      <a:pt x="419" y="344"/>
                      <a:pt x="375" y="274"/>
                    </a:cubicBezTo>
                    <a:cubicBezTo>
                      <a:pt x="329" y="201"/>
                      <a:pt x="279" y="129"/>
                      <a:pt x="233" y="57"/>
                    </a:cubicBezTo>
                    <a:cubicBezTo>
                      <a:pt x="210" y="21"/>
                      <a:pt x="171" y="0"/>
                      <a:pt x="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8"/>
              <p:cNvSpPr/>
              <p:nvPr/>
            </p:nvSpPr>
            <p:spPr>
              <a:xfrm>
                <a:off x="1364125" y="3577925"/>
                <a:ext cx="54225" cy="279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117" extrusionOk="0">
                    <a:moveTo>
                      <a:pt x="1607" y="1"/>
                    </a:moveTo>
                    <a:cubicBezTo>
                      <a:pt x="1587" y="1"/>
                      <a:pt x="1567" y="1"/>
                      <a:pt x="1547" y="2"/>
                    </a:cubicBezTo>
                    <a:cubicBezTo>
                      <a:pt x="1440" y="5"/>
                      <a:pt x="1334" y="9"/>
                      <a:pt x="1228" y="27"/>
                    </a:cubicBezTo>
                    <a:cubicBezTo>
                      <a:pt x="1110" y="47"/>
                      <a:pt x="1001" y="90"/>
                      <a:pt x="907" y="164"/>
                    </a:cubicBezTo>
                    <a:cubicBezTo>
                      <a:pt x="890" y="178"/>
                      <a:pt x="877" y="195"/>
                      <a:pt x="861" y="210"/>
                    </a:cubicBezTo>
                    <a:cubicBezTo>
                      <a:pt x="856" y="211"/>
                      <a:pt x="854" y="211"/>
                      <a:pt x="851" y="213"/>
                    </a:cubicBezTo>
                    <a:cubicBezTo>
                      <a:pt x="734" y="246"/>
                      <a:pt x="633" y="301"/>
                      <a:pt x="591" y="422"/>
                    </a:cubicBezTo>
                    <a:cubicBezTo>
                      <a:pt x="580" y="459"/>
                      <a:pt x="567" y="491"/>
                      <a:pt x="551" y="527"/>
                    </a:cubicBezTo>
                    <a:cubicBezTo>
                      <a:pt x="534" y="563"/>
                      <a:pt x="532" y="600"/>
                      <a:pt x="539" y="638"/>
                    </a:cubicBezTo>
                    <a:cubicBezTo>
                      <a:pt x="392" y="652"/>
                      <a:pt x="244" y="671"/>
                      <a:pt x="104" y="722"/>
                    </a:cubicBezTo>
                    <a:cubicBezTo>
                      <a:pt x="42" y="743"/>
                      <a:pt x="0" y="804"/>
                      <a:pt x="19" y="869"/>
                    </a:cubicBezTo>
                    <a:cubicBezTo>
                      <a:pt x="32" y="918"/>
                      <a:pt x="84" y="958"/>
                      <a:pt x="136" y="958"/>
                    </a:cubicBezTo>
                    <a:cubicBezTo>
                      <a:pt x="146" y="958"/>
                      <a:pt x="156" y="957"/>
                      <a:pt x="166" y="954"/>
                    </a:cubicBezTo>
                    <a:cubicBezTo>
                      <a:pt x="342" y="895"/>
                      <a:pt x="525" y="889"/>
                      <a:pt x="707" y="869"/>
                    </a:cubicBezTo>
                    <a:cubicBezTo>
                      <a:pt x="718" y="877"/>
                      <a:pt x="728" y="889"/>
                      <a:pt x="741" y="896"/>
                    </a:cubicBezTo>
                    <a:cubicBezTo>
                      <a:pt x="761" y="912"/>
                      <a:pt x="784" y="925"/>
                      <a:pt x="806" y="938"/>
                    </a:cubicBezTo>
                    <a:cubicBezTo>
                      <a:pt x="820" y="964"/>
                      <a:pt x="842" y="985"/>
                      <a:pt x="869" y="1003"/>
                    </a:cubicBezTo>
                    <a:cubicBezTo>
                      <a:pt x="869" y="1003"/>
                      <a:pt x="869" y="1004"/>
                      <a:pt x="868" y="1004"/>
                    </a:cubicBezTo>
                    <a:cubicBezTo>
                      <a:pt x="875" y="1007"/>
                      <a:pt x="882" y="1010"/>
                      <a:pt x="890" y="1013"/>
                    </a:cubicBezTo>
                    <a:cubicBezTo>
                      <a:pt x="897" y="1014"/>
                      <a:pt x="900" y="1020"/>
                      <a:pt x="907" y="1021"/>
                    </a:cubicBezTo>
                    <a:cubicBezTo>
                      <a:pt x="916" y="1026"/>
                      <a:pt x="921" y="1027"/>
                      <a:pt x="926" y="1027"/>
                    </a:cubicBezTo>
                    <a:cubicBezTo>
                      <a:pt x="940" y="1033"/>
                      <a:pt x="955" y="1039"/>
                      <a:pt x="970" y="1042"/>
                    </a:cubicBezTo>
                    <a:cubicBezTo>
                      <a:pt x="998" y="1053"/>
                      <a:pt x="1022" y="1060"/>
                      <a:pt x="1057" y="1063"/>
                    </a:cubicBezTo>
                    <a:lnTo>
                      <a:pt x="1073" y="1063"/>
                    </a:lnTo>
                    <a:cubicBezTo>
                      <a:pt x="1133" y="1076"/>
                      <a:pt x="1189" y="1093"/>
                      <a:pt x="1247" y="1105"/>
                    </a:cubicBezTo>
                    <a:cubicBezTo>
                      <a:pt x="1287" y="1113"/>
                      <a:pt x="1325" y="1117"/>
                      <a:pt x="1363" y="1117"/>
                    </a:cubicBezTo>
                    <a:cubicBezTo>
                      <a:pt x="1455" y="1117"/>
                      <a:pt x="1542" y="1095"/>
                      <a:pt x="1635" y="1069"/>
                    </a:cubicBezTo>
                    <a:cubicBezTo>
                      <a:pt x="1757" y="1033"/>
                      <a:pt x="1871" y="1003"/>
                      <a:pt x="1971" y="918"/>
                    </a:cubicBezTo>
                    <a:cubicBezTo>
                      <a:pt x="2057" y="844"/>
                      <a:pt x="2125" y="736"/>
                      <a:pt x="2145" y="622"/>
                    </a:cubicBezTo>
                    <a:cubicBezTo>
                      <a:pt x="2168" y="507"/>
                      <a:pt x="2158" y="399"/>
                      <a:pt x="2098" y="299"/>
                    </a:cubicBezTo>
                    <a:cubicBezTo>
                      <a:pt x="2046" y="210"/>
                      <a:pt x="1972" y="128"/>
                      <a:pt x="1886" y="70"/>
                    </a:cubicBezTo>
                    <a:cubicBezTo>
                      <a:pt x="1803" y="15"/>
                      <a:pt x="1705" y="1"/>
                      <a:pt x="16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>
                <a:off x="1386900" y="3619050"/>
                <a:ext cx="4207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3027" extrusionOk="0">
                    <a:moveTo>
                      <a:pt x="139" y="0"/>
                    </a:moveTo>
                    <a:cubicBezTo>
                      <a:pt x="66" y="0"/>
                      <a:pt x="0" y="99"/>
                      <a:pt x="67" y="168"/>
                    </a:cubicBezTo>
                    <a:cubicBezTo>
                      <a:pt x="183" y="292"/>
                      <a:pt x="289" y="429"/>
                      <a:pt x="368" y="580"/>
                    </a:cubicBezTo>
                    <a:cubicBezTo>
                      <a:pt x="417" y="674"/>
                      <a:pt x="460" y="772"/>
                      <a:pt x="500" y="868"/>
                    </a:cubicBezTo>
                    <a:cubicBezTo>
                      <a:pt x="464" y="881"/>
                      <a:pt x="433" y="900"/>
                      <a:pt x="405" y="924"/>
                    </a:cubicBezTo>
                    <a:cubicBezTo>
                      <a:pt x="359" y="969"/>
                      <a:pt x="330" y="1022"/>
                      <a:pt x="312" y="1080"/>
                    </a:cubicBezTo>
                    <a:cubicBezTo>
                      <a:pt x="270" y="1145"/>
                      <a:pt x="245" y="1221"/>
                      <a:pt x="232" y="1301"/>
                    </a:cubicBezTo>
                    <a:cubicBezTo>
                      <a:pt x="201" y="1530"/>
                      <a:pt x="237" y="1752"/>
                      <a:pt x="333" y="1961"/>
                    </a:cubicBezTo>
                    <a:cubicBezTo>
                      <a:pt x="436" y="2180"/>
                      <a:pt x="585" y="2382"/>
                      <a:pt x="745" y="2565"/>
                    </a:cubicBezTo>
                    <a:cubicBezTo>
                      <a:pt x="825" y="2656"/>
                      <a:pt x="910" y="2745"/>
                      <a:pt x="996" y="2827"/>
                    </a:cubicBezTo>
                    <a:cubicBezTo>
                      <a:pt x="1073" y="2901"/>
                      <a:pt x="1159" y="3004"/>
                      <a:pt x="1267" y="3023"/>
                    </a:cubicBezTo>
                    <a:cubicBezTo>
                      <a:pt x="1278" y="3025"/>
                      <a:pt x="1289" y="3026"/>
                      <a:pt x="1300" y="3026"/>
                    </a:cubicBezTo>
                    <a:cubicBezTo>
                      <a:pt x="1348" y="3026"/>
                      <a:pt x="1392" y="3006"/>
                      <a:pt x="1419" y="2963"/>
                    </a:cubicBezTo>
                    <a:cubicBezTo>
                      <a:pt x="1507" y="2817"/>
                      <a:pt x="1577" y="2682"/>
                      <a:pt x="1616" y="2514"/>
                    </a:cubicBezTo>
                    <a:cubicBezTo>
                      <a:pt x="1658" y="2344"/>
                      <a:pt x="1682" y="2170"/>
                      <a:pt x="1658" y="1995"/>
                    </a:cubicBezTo>
                    <a:cubicBezTo>
                      <a:pt x="1632" y="1824"/>
                      <a:pt x="1564" y="1665"/>
                      <a:pt x="1498" y="1507"/>
                    </a:cubicBezTo>
                    <a:cubicBezTo>
                      <a:pt x="1440" y="1371"/>
                      <a:pt x="1373" y="1239"/>
                      <a:pt x="1270" y="1128"/>
                    </a:cubicBezTo>
                    <a:cubicBezTo>
                      <a:pt x="1163" y="1014"/>
                      <a:pt x="1019" y="927"/>
                      <a:pt x="872" y="886"/>
                    </a:cubicBezTo>
                    <a:cubicBezTo>
                      <a:pt x="820" y="868"/>
                      <a:pt x="758" y="855"/>
                      <a:pt x="698" y="851"/>
                    </a:cubicBezTo>
                    <a:cubicBezTo>
                      <a:pt x="640" y="717"/>
                      <a:pt x="587" y="580"/>
                      <a:pt x="518" y="455"/>
                    </a:cubicBezTo>
                    <a:cubicBezTo>
                      <a:pt x="433" y="299"/>
                      <a:pt x="325" y="159"/>
                      <a:pt x="204" y="31"/>
                    </a:cubicBezTo>
                    <a:cubicBezTo>
                      <a:pt x="184" y="9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8"/>
              <p:cNvSpPr/>
              <p:nvPr/>
            </p:nvSpPr>
            <p:spPr>
              <a:xfrm>
                <a:off x="1433200" y="3617375"/>
                <a:ext cx="561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944" extrusionOk="0">
                    <a:moveTo>
                      <a:pt x="1355" y="1"/>
                    </a:moveTo>
                    <a:cubicBezTo>
                      <a:pt x="1337" y="1"/>
                      <a:pt x="1319" y="1"/>
                      <a:pt x="1301" y="3"/>
                    </a:cubicBezTo>
                    <a:cubicBezTo>
                      <a:pt x="1240" y="6"/>
                      <a:pt x="1181" y="8"/>
                      <a:pt x="1120" y="17"/>
                    </a:cubicBezTo>
                    <a:cubicBezTo>
                      <a:pt x="1070" y="18"/>
                      <a:pt x="1020" y="24"/>
                      <a:pt x="972" y="34"/>
                    </a:cubicBezTo>
                    <a:cubicBezTo>
                      <a:pt x="880" y="55"/>
                      <a:pt x="793" y="109"/>
                      <a:pt x="723" y="170"/>
                    </a:cubicBezTo>
                    <a:cubicBezTo>
                      <a:pt x="633" y="251"/>
                      <a:pt x="537" y="376"/>
                      <a:pt x="519" y="506"/>
                    </a:cubicBezTo>
                    <a:cubicBezTo>
                      <a:pt x="384" y="537"/>
                      <a:pt x="250" y="573"/>
                      <a:pt x="119" y="615"/>
                    </a:cubicBezTo>
                    <a:cubicBezTo>
                      <a:pt x="1" y="653"/>
                      <a:pt x="37" y="827"/>
                      <a:pt x="139" y="827"/>
                    </a:cubicBezTo>
                    <a:cubicBezTo>
                      <a:pt x="151" y="827"/>
                      <a:pt x="163" y="825"/>
                      <a:pt x="176" y="820"/>
                    </a:cubicBezTo>
                    <a:cubicBezTo>
                      <a:pt x="305" y="775"/>
                      <a:pt x="436" y="733"/>
                      <a:pt x="567" y="697"/>
                    </a:cubicBezTo>
                    <a:cubicBezTo>
                      <a:pt x="617" y="765"/>
                      <a:pt x="695" y="805"/>
                      <a:pt x="776" y="826"/>
                    </a:cubicBezTo>
                    <a:cubicBezTo>
                      <a:pt x="867" y="847"/>
                      <a:pt x="948" y="889"/>
                      <a:pt x="1038" y="912"/>
                    </a:cubicBezTo>
                    <a:cubicBezTo>
                      <a:pt x="1121" y="933"/>
                      <a:pt x="1207" y="943"/>
                      <a:pt x="1294" y="943"/>
                    </a:cubicBezTo>
                    <a:cubicBezTo>
                      <a:pt x="1572" y="943"/>
                      <a:pt x="1857" y="838"/>
                      <a:pt x="2055" y="647"/>
                    </a:cubicBezTo>
                    <a:cubicBezTo>
                      <a:pt x="2147" y="559"/>
                      <a:pt x="2245" y="409"/>
                      <a:pt x="2151" y="289"/>
                    </a:cubicBezTo>
                    <a:cubicBezTo>
                      <a:pt x="2096" y="217"/>
                      <a:pt x="1993" y="168"/>
                      <a:pt x="1913" y="127"/>
                    </a:cubicBezTo>
                    <a:cubicBezTo>
                      <a:pt x="1820" y="78"/>
                      <a:pt x="1723" y="47"/>
                      <a:pt x="1618" y="30"/>
                    </a:cubicBezTo>
                    <a:cubicBezTo>
                      <a:pt x="1530" y="14"/>
                      <a:pt x="1444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8"/>
              <p:cNvSpPr/>
              <p:nvPr/>
            </p:nvSpPr>
            <p:spPr>
              <a:xfrm>
                <a:off x="949500" y="3560450"/>
                <a:ext cx="546475" cy="397925"/>
              </a:xfrm>
              <a:custGeom>
                <a:avLst/>
                <a:gdLst/>
                <a:ahLst/>
                <a:cxnLst/>
                <a:rect l="l" t="t" r="r" b="b"/>
                <a:pathLst>
                  <a:path w="21859" h="15917" extrusionOk="0">
                    <a:moveTo>
                      <a:pt x="8898" y="1"/>
                    </a:moveTo>
                    <a:cubicBezTo>
                      <a:pt x="7792" y="1"/>
                      <a:pt x="6675" y="142"/>
                      <a:pt x="5615" y="536"/>
                    </a:cubicBezTo>
                    <a:cubicBezTo>
                      <a:pt x="4927" y="794"/>
                      <a:pt x="4284" y="1177"/>
                      <a:pt x="3725" y="1660"/>
                    </a:cubicBezTo>
                    <a:cubicBezTo>
                      <a:pt x="3167" y="2146"/>
                      <a:pt x="2710" y="2729"/>
                      <a:pt x="2334" y="3349"/>
                    </a:cubicBezTo>
                    <a:cubicBezTo>
                      <a:pt x="1958" y="3972"/>
                      <a:pt x="1658" y="4629"/>
                      <a:pt x="1398" y="5295"/>
                    </a:cubicBezTo>
                    <a:cubicBezTo>
                      <a:pt x="1143" y="5964"/>
                      <a:pt x="921" y="6643"/>
                      <a:pt x="738" y="7333"/>
                    </a:cubicBezTo>
                    <a:cubicBezTo>
                      <a:pt x="378" y="8714"/>
                      <a:pt x="144" y="10130"/>
                      <a:pt x="72" y="11554"/>
                    </a:cubicBezTo>
                    <a:cubicBezTo>
                      <a:pt x="0" y="12976"/>
                      <a:pt x="78" y="14405"/>
                      <a:pt x="306" y="15809"/>
                    </a:cubicBezTo>
                    <a:cubicBezTo>
                      <a:pt x="315" y="15871"/>
                      <a:pt x="370" y="15916"/>
                      <a:pt x="437" y="15916"/>
                    </a:cubicBezTo>
                    <a:cubicBezTo>
                      <a:pt x="442" y="15916"/>
                      <a:pt x="446" y="15916"/>
                      <a:pt x="451" y="15915"/>
                    </a:cubicBezTo>
                    <a:cubicBezTo>
                      <a:pt x="522" y="15908"/>
                      <a:pt x="572" y="15845"/>
                      <a:pt x="562" y="15774"/>
                    </a:cubicBezTo>
                    <a:lnTo>
                      <a:pt x="562" y="15773"/>
                    </a:lnTo>
                    <a:cubicBezTo>
                      <a:pt x="401" y="14380"/>
                      <a:pt x="352" y="12974"/>
                      <a:pt x="469" y="11578"/>
                    </a:cubicBezTo>
                    <a:cubicBezTo>
                      <a:pt x="567" y="10184"/>
                      <a:pt x="819" y="8802"/>
                      <a:pt x="1195" y="7457"/>
                    </a:cubicBezTo>
                    <a:cubicBezTo>
                      <a:pt x="1596" y="6124"/>
                      <a:pt x="2057" y="4788"/>
                      <a:pt x="2772" y="3614"/>
                    </a:cubicBezTo>
                    <a:cubicBezTo>
                      <a:pt x="3131" y="3031"/>
                      <a:pt x="3559" y="2493"/>
                      <a:pt x="4069" y="2055"/>
                    </a:cubicBezTo>
                    <a:cubicBezTo>
                      <a:pt x="4581" y="1617"/>
                      <a:pt x="5171" y="1271"/>
                      <a:pt x="5806" y="1033"/>
                    </a:cubicBezTo>
                    <a:cubicBezTo>
                      <a:pt x="6807" y="653"/>
                      <a:pt x="7891" y="513"/>
                      <a:pt x="8979" y="513"/>
                    </a:cubicBezTo>
                    <a:cubicBezTo>
                      <a:pt x="9276" y="513"/>
                      <a:pt x="9574" y="524"/>
                      <a:pt x="9870" y="543"/>
                    </a:cubicBezTo>
                    <a:cubicBezTo>
                      <a:pt x="10563" y="587"/>
                      <a:pt x="11253" y="680"/>
                      <a:pt x="11941" y="804"/>
                    </a:cubicBezTo>
                    <a:cubicBezTo>
                      <a:pt x="12630" y="926"/>
                      <a:pt x="13316" y="1069"/>
                      <a:pt x="13994" y="1242"/>
                    </a:cubicBezTo>
                    <a:cubicBezTo>
                      <a:pt x="15350" y="1582"/>
                      <a:pt x="16680" y="2036"/>
                      <a:pt x="17963" y="2598"/>
                    </a:cubicBezTo>
                    <a:cubicBezTo>
                      <a:pt x="18605" y="2881"/>
                      <a:pt x="19235" y="3186"/>
                      <a:pt x="19849" y="3522"/>
                    </a:cubicBezTo>
                    <a:cubicBezTo>
                      <a:pt x="20461" y="3864"/>
                      <a:pt x="21059" y="4227"/>
                      <a:pt x="21643" y="4618"/>
                    </a:cubicBezTo>
                    <a:cubicBezTo>
                      <a:pt x="21665" y="4632"/>
                      <a:pt x="21690" y="4638"/>
                      <a:pt x="21714" y="4638"/>
                    </a:cubicBezTo>
                    <a:cubicBezTo>
                      <a:pt x="21754" y="4638"/>
                      <a:pt x="21792" y="4621"/>
                      <a:pt x="21816" y="4587"/>
                    </a:cubicBezTo>
                    <a:cubicBezTo>
                      <a:pt x="21858" y="4530"/>
                      <a:pt x="21845" y="4450"/>
                      <a:pt x="21790" y="4409"/>
                    </a:cubicBezTo>
                    <a:cubicBezTo>
                      <a:pt x="20646" y="3568"/>
                      <a:pt x="19409" y="2849"/>
                      <a:pt x="18122" y="2244"/>
                    </a:cubicBezTo>
                    <a:cubicBezTo>
                      <a:pt x="16827" y="1645"/>
                      <a:pt x="15484" y="1163"/>
                      <a:pt x="14109" y="791"/>
                    </a:cubicBezTo>
                    <a:cubicBezTo>
                      <a:pt x="13423" y="602"/>
                      <a:pt x="12727" y="443"/>
                      <a:pt x="12026" y="318"/>
                    </a:cubicBezTo>
                    <a:cubicBezTo>
                      <a:pt x="11327" y="185"/>
                      <a:pt x="10615" y="87"/>
                      <a:pt x="9900" y="37"/>
                    </a:cubicBezTo>
                    <a:cubicBezTo>
                      <a:pt x="9568" y="14"/>
                      <a:pt x="9233" y="1"/>
                      <a:pt x="8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8"/>
              <p:cNvSpPr/>
              <p:nvPr/>
            </p:nvSpPr>
            <p:spPr>
              <a:xfrm>
                <a:off x="337750" y="3150275"/>
                <a:ext cx="45970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24467" extrusionOk="0">
                    <a:moveTo>
                      <a:pt x="801" y="0"/>
                    </a:moveTo>
                    <a:cubicBezTo>
                      <a:pt x="715" y="0"/>
                      <a:pt x="629" y="3"/>
                      <a:pt x="543" y="9"/>
                    </a:cubicBezTo>
                    <a:cubicBezTo>
                      <a:pt x="411" y="16"/>
                      <a:pt x="267" y="38"/>
                      <a:pt x="175" y="133"/>
                    </a:cubicBezTo>
                    <a:cubicBezTo>
                      <a:pt x="1" y="316"/>
                      <a:pt x="126" y="614"/>
                      <a:pt x="269" y="822"/>
                    </a:cubicBezTo>
                    <a:cubicBezTo>
                      <a:pt x="1361" y="2406"/>
                      <a:pt x="3175" y="3657"/>
                      <a:pt x="3402" y="5570"/>
                    </a:cubicBezTo>
                    <a:cubicBezTo>
                      <a:pt x="3518" y="6538"/>
                      <a:pt x="3221" y="7653"/>
                      <a:pt x="3835" y="8412"/>
                    </a:cubicBezTo>
                    <a:cubicBezTo>
                      <a:pt x="4377" y="9084"/>
                      <a:pt x="5428" y="9167"/>
                      <a:pt x="5968" y="9841"/>
                    </a:cubicBezTo>
                    <a:cubicBezTo>
                      <a:pt x="6537" y="10550"/>
                      <a:pt x="6324" y="11611"/>
                      <a:pt x="6697" y="12438"/>
                    </a:cubicBezTo>
                    <a:cubicBezTo>
                      <a:pt x="7244" y="13645"/>
                      <a:pt x="8852" y="14032"/>
                      <a:pt x="9520" y="15178"/>
                    </a:cubicBezTo>
                    <a:cubicBezTo>
                      <a:pt x="10134" y="16233"/>
                      <a:pt x="9822" y="17737"/>
                      <a:pt x="10683" y="18606"/>
                    </a:cubicBezTo>
                    <a:cubicBezTo>
                      <a:pt x="11206" y="19132"/>
                      <a:pt x="12016" y="19257"/>
                      <a:pt x="12596" y="19723"/>
                    </a:cubicBezTo>
                    <a:cubicBezTo>
                      <a:pt x="13174" y="20187"/>
                      <a:pt x="13449" y="20931"/>
                      <a:pt x="13951" y="21477"/>
                    </a:cubicBezTo>
                    <a:cubicBezTo>
                      <a:pt x="14506" y="22084"/>
                      <a:pt x="15296" y="22407"/>
                      <a:pt x="16023" y="22789"/>
                    </a:cubicBezTo>
                    <a:cubicBezTo>
                      <a:pt x="16751" y="23171"/>
                      <a:pt x="17487" y="23687"/>
                      <a:pt x="17750" y="24467"/>
                    </a:cubicBezTo>
                    <a:cubicBezTo>
                      <a:pt x="18295" y="21363"/>
                      <a:pt x="18387" y="18408"/>
                      <a:pt x="18041" y="15510"/>
                    </a:cubicBezTo>
                    <a:cubicBezTo>
                      <a:pt x="17845" y="13859"/>
                      <a:pt x="17400" y="12056"/>
                      <a:pt x="16028" y="11121"/>
                    </a:cubicBezTo>
                    <a:cubicBezTo>
                      <a:pt x="15786" y="10955"/>
                      <a:pt x="15518" y="10819"/>
                      <a:pt x="15317" y="10607"/>
                    </a:cubicBezTo>
                    <a:cubicBezTo>
                      <a:pt x="14895" y="10155"/>
                      <a:pt x="14866" y="9476"/>
                      <a:pt x="14707" y="8876"/>
                    </a:cubicBezTo>
                    <a:cubicBezTo>
                      <a:pt x="14429" y="7824"/>
                      <a:pt x="13667" y="6910"/>
                      <a:pt x="12682" y="6449"/>
                    </a:cubicBezTo>
                    <a:cubicBezTo>
                      <a:pt x="12416" y="6324"/>
                      <a:pt x="12124" y="6226"/>
                      <a:pt x="11925" y="6011"/>
                    </a:cubicBezTo>
                    <a:cubicBezTo>
                      <a:pt x="11683" y="5753"/>
                      <a:pt x="11618" y="5382"/>
                      <a:pt x="11545" y="5036"/>
                    </a:cubicBezTo>
                    <a:cubicBezTo>
                      <a:pt x="11352" y="4135"/>
                      <a:pt x="10986" y="3197"/>
                      <a:pt x="10210" y="2700"/>
                    </a:cubicBezTo>
                    <a:cubicBezTo>
                      <a:pt x="9334" y="2139"/>
                      <a:pt x="8202" y="2292"/>
                      <a:pt x="7173" y="2141"/>
                    </a:cubicBezTo>
                    <a:cubicBezTo>
                      <a:pt x="4942" y="1814"/>
                      <a:pt x="3029" y="0"/>
                      <a:pt x="8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8"/>
              <p:cNvSpPr/>
              <p:nvPr/>
            </p:nvSpPr>
            <p:spPr>
              <a:xfrm>
                <a:off x="512875" y="3216925"/>
                <a:ext cx="26950" cy="5977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2391" extrusionOk="0">
                    <a:moveTo>
                      <a:pt x="494" y="0"/>
                    </a:moveTo>
                    <a:cubicBezTo>
                      <a:pt x="443" y="0"/>
                      <a:pt x="391" y="10"/>
                      <a:pt x="341" y="30"/>
                    </a:cubicBezTo>
                    <a:cubicBezTo>
                      <a:pt x="72" y="136"/>
                      <a:pt x="1" y="419"/>
                      <a:pt x="24" y="691"/>
                    </a:cubicBezTo>
                    <a:cubicBezTo>
                      <a:pt x="10" y="841"/>
                      <a:pt x="27" y="992"/>
                      <a:pt x="79" y="1126"/>
                    </a:cubicBezTo>
                    <a:cubicBezTo>
                      <a:pt x="144" y="1297"/>
                      <a:pt x="260" y="1448"/>
                      <a:pt x="399" y="1563"/>
                    </a:cubicBezTo>
                    <a:cubicBezTo>
                      <a:pt x="403" y="1566"/>
                      <a:pt x="406" y="1569"/>
                      <a:pt x="410" y="1572"/>
                    </a:cubicBezTo>
                    <a:cubicBezTo>
                      <a:pt x="413" y="1601"/>
                      <a:pt x="417" y="1628"/>
                      <a:pt x="420" y="1657"/>
                    </a:cubicBezTo>
                    <a:cubicBezTo>
                      <a:pt x="461" y="1887"/>
                      <a:pt x="537" y="2114"/>
                      <a:pt x="615" y="2334"/>
                    </a:cubicBezTo>
                    <a:cubicBezTo>
                      <a:pt x="629" y="2374"/>
                      <a:pt x="662" y="2391"/>
                      <a:pt x="695" y="2391"/>
                    </a:cubicBezTo>
                    <a:cubicBezTo>
                      <a:pt x="745" y="2391"/>
                      <a:pt x="794" y="2351"/>
                      <a:pt x="773" y="2291"/>
                    </a:cubicBezTo>
                    <a:cubicBezTo>
                      <a:pt x="701" y="2091"/>
                      <a:pt x="644" y="1889"/>
                      <a:pt x="592" y="1686"/>
                    </a:cubicBezTo>
                    <a:lnTo>
                      <a:pt x="592" y="1686"/>
                    </a:lnTo>
                    <a:cubicBezTo>
                      <a:pt x="604" y="1688"/>
                      <a:pt x="616" y="1689"/>
                      <a:pt x="628" y="1689"/>
                    </a:cubicBezTo>
                    <a:cubicBezTo>
                      <a:pt x="689" y="1689"/>
                      <a:pt x="748" y="1658"/>
                      <a:pt x="794" y="1619"/>
                    </a:cubicBezTo>
                    <a:cubicBezTo>
                      <a:pt x="830" y="1586"/>
                      <a:pt x="860" y="1549"/>
                      <a:pt x="886" y="1508"/>
                    </a:cubicBezTo>
                    <a:cubicBezTo>
                      <a:pt x="902" y="1485"/>
                      <a:pt x="916" y="1461"/>
                      <a:pt x="926" y="1433"/>
                    </a:cubicBezTo>
                    <a:cubicBezTo>
                      <a:pt x="932" y="1420"/>
                      <a:pt x="938" y="1408"/>
                      <a:pt x="944" y="1397"/>
                    </a:cubicBezTo>
                    <a:cubicBezTo>
                      <a:pt x="945" y="1392"/>
                      <a:pt x="946" y="1389"/>
                      <a:pt x="948" y="1383"/>
                    </a:cubicBezTo>
                    <a:cubicBezTo>
                      <a:pt x="974" y="1320"/>
                      <a:pt x="994" y="1253"/>
                      <a:pt x="1008" y="1190"/>
                    </a:cubicBezTo>
                    <a:cubicBezTo>
                      <a:pt x="1056" y="989"/>
                      <a:pt x="1078" y="795"/>
                      <a:pt x="1047" y="592"/>
                    </a:cubicBezTo>
                    <a:cubicBezTo>
                      <a:pt x="1037" y="521"/>
                      <a:pt x="1019" y="452"/>
                      <a:pt x="995" y="384"/>
                    </a:cubicBezTo>
                    <a:cubicBezTo>
                      <a:pt x="978" y="311"/>
                      <a:pt x="952" y="236"/>
                      <a:pt x="896" y="181"/>
                    </a:cubicBezTo>
                    <a:cubicBezTo>
                      <a:pt x="882" y="166"/>
                      <a:pt x="864" y="156"/>
                      <a:pt x="844" y="146"/>
                    </a:cubicBezTo>
                    <a:cubicBezTo>
                      <a:pt x="837" y="142"/>
                      <a:pt x="834" y="132"/>
                      <a:pt x="827" y="128"/>
                    </a:cubicBezTo>
                    <a:cubicBezTo>
                      <a:pt x="730" y="50"/>
                      <a:pt x="613" y="0"/>
                      <a:pt x="4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8"/>
              <p:cNvSpPr/>
              <p:nvPr/>
            </p:nvSpPr>
            <p:spPr>
              <a:xfrm>
                <a:off x="445425" y="3276950"/>
                <a:ext cx="11110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4444" h="2119" extrusionOk="0">
                    <a:moveTo>
                      <a:pt x="1593" y="1"/>
                    </a:moveTo>
                    <a:cubicBezTo>
                      <a:pt x="1296" y="1"/>
                      <a:pt x="998" y="81"/>
                      <a:pt x="757" y="227"/>
                    </a:cubicBezTo>
                    <a:cubicBezTo>
                      <a:pt x="470" y="402"/>
                      <a:pt x="197" y="667"/>
                      <a:pt x="68" y="981"/>
                    </a:cubicBezTo>
                    <a:cubicBezTo>
                      <a:pt x="1" y="1150"/>
                      <a:pt x="26" y="1316"/>
                      <a:pt x="103" y="1463"/>
                    </a:cubicBezTo>
                    <a:cubicBezTo>
                      <a:pt x="124" y="1572"/>
                      <a:pt x="163" y="1679"/>
                      <a:pt x="221" y="1773"/>
                    </a:cubicBezTo>
                    <a:cubicBezTo>
                      <a:pt x="357" y="1993"/>
                      <a:pt x="626" y="2118"/>
                      <a:pt x="887" y="2118"/>
                    </a:cubicBezTo>
                    <a:cubicBezTo>
                      <a:pt x="956" y="2118"/>
                      <a:pt x="1025" y="2109"/>
                      <a:pt x="1090" y="2091"/>
                    </a:cubicBezTo>
                    <a:cubicBezTo>
                      <a:pt x="1270" y="2044"/>
                      <a:pt x="1429" y="1937"/>
                      <a:pt x="1608" y="1881"/>
                    </a:cubicBezTo>
                    <a:cubicBezTo>
                      <a:pt x="1690" y="1856"/>
                      <a:pt x="1773" y="1829"/>
                      <a:pt x="1846" y="1781"/>
                    </a:cubicBezTo>
                    <a:cubicBezTo>
                      <a:pt x="1918" y="1735"/>
                      <a:pt x="1975" y="1673"/>
                      <a:pt x="2042" y="1623"/>
                    </a:cubicBezTo>
                    <a:cubicBezTo>
                      <a:pt x="2187" y="1509"/>
                      <a:pt x="2336" y="1422"/>
                      <a:pt x="2458" y="1278"/>
                    </a:cubicBezTo>
                    <a:cubicBezTo>
                      <a:pt x="2509" y="1218"/>
                      <a:pt x="2548" y="1160"/>
                      <a:pt x="2578" y="1086"/>
                    </a:cubicBezTo>
                    <a:cubicBezTo>
                      <a:pt x="2591" y="1059"/>
                      <a:pt x="2602" y="1030"/>
                      <a:pt x="2614" y="1003"/>
                    </a:cubicBezTo>
                    <a:cubicBezTo>
                      <a:pt x="2623" y="985"/>
                      <a:pt x="2648" y="963"/>
                      <a:pt x="2642" y="963"/>
                    </a:cubicBezTo>
                    <a:cubicBezTo>
                      <a:pt x="2641" y="963"/>
                      <a:pt x="2639" y="964"/>
                      <a:pt x="2636" y="965"/>
                    </a:cubicBezTo>
                    <a:lnTo>
                      <a:pt x="2636" y="965"/>
                    </a:lnTo>
                    <a:cubicBezTo>
                      <a:pt x="2721" y="921"/>
                      <a:pt x="2749" y="845"/>
                      <a:pt x="2736" y="772"/>
                    </a:cubicBezTo>
                    <a:lnTo>
                      <a:pt x="2736" y="772"/>
                    </a:lnTo>
                    <a:cubicBezTo>
                      <a:pt x="2787" y="781"/>
                      <a:pt x="2840" y="788"/>
                      <a:pt x="2891" y="800"/>
                    </a:cubicBezTo>
                    <a:cubicBezTo>
                      <a:pt x="3376" y="893"/>
                      <a:pt x="3813" y="1101"/>
                      <a:pt x="4254" y="1319"/>
                    </a:cubicBezTo>
                    <a:cubicBezTo>
                      <a:pt x="4269" y="1325"/>
                      <a:pt x="4283" y="1328"/>
                      <a:pt x="4296" y="1328"/>
                    </a:cubicBezTo>
                    <a:cubicBezTo>
                      <a:pt x="4384" y="1328"/>
                      <a:pt x="4443" y="1202"/>
                      <a:pt x="4349" y="1153"/>
                    </a:cubicBezTo>
                    <a:cubicBezTo>
                      <a:pt x="3888" y="915"/>
                      <a:pt x="3433" y="692"/>
                      <a:pt x="2921" y="588"/>
                    </a:cubicBezTo>
                    <a:cubicBezTo>
                      <a:pt x="2843" y="570"/>
                      <a:pt x="2764" y="556"/>
                      <a:pt x="2684" y="542"/>
                    </a:cubicBezTo>
                    <a:cubicBezTo>
                      <a:pt x="2635" y="452"/>
                      <a:pt x="2552" y="373"/>
                      <a:pt x="2483" y="311"/>
                    </a:cubicBezTo>
                    <a:cubicBezTo>
                      <a:pt x="2241" y="98"/>
                      <a:pt x="1918" y="1"/>
                      <a:pt x="15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8"/>
              <p:cNvSpPr/>
              <p:nvPr/>
            </p:nvSpPr>
            <p:spPr>
              <a:xfrm>
                <a:off x="565100" y="3250250"/>
                <a:ext cx="3755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965" extrusionOk="0">
                    <a:moveTo>
                      <a:pt x="693" y="1"/>
                    </a:moveTo>
                    <a:cubicBezTo>
                      <a:pt x="690" y="1"/>
                      <a:pt x="687" y="1"/>
                      <a:pt x="684" y="1"/>
                    </a:cubicBezTo>
                    <a:cubicBezTo>
                      <a:pt x="517" y="5"/>
                      <a:pt x="385" y="106"/>
                      <a:pt x="295" y="236"/>
                    </a:cubicBezTo>
                    <a:cubicBezTo>
                      <a:pt x="280" y="258"/>
                      <a:pt x="264" y="281"/>
                      <a:pt x="253" y="302"/>
                    </a:cubicBezTo>
                    <a:cubicBezTo>
                      <a:pt x="198" y="356"/>
                      <a:pt x="158" y="423"/>
                      <a:pt x="143" y="520"/>
                    </a:cubicBezTo>
                    <a:cubicBezTo>
                      <a:pt x="137" y="553"/>
                      <a:pt x="133" y="586"/>
                      <a:pt x="129" y="619"/>
                    </a:cubicBezTo>
                    <a:cubicBezTo>
                      <a:pt x="88" y="779"/>
                      <a:pt x="67" y="949"/>
                      <a:pt x="47" y="1101"/>
                    </a:cubicBezTo>
                    <a:cubicBezTo>
                      <a:pt x="1" y="1468"/>
                      <a:pt x="61" y="1832"/>
                      <a:pt x="367" y="2071"/>
                    </a:cubicBezTo>
                    <a:cubicBezTo>
                      <a:pt x="378" y="2082"/>
                      <a:pt x="393" y="2091"/>
                      <a:pt x="407" y="2103"/>
                    </a:cubicBezTo>
                    <a:cubicBezTo>
                      <a:pt x="427" y="2131"/>
                      <a:pt x="447" y="2157"/>
                      <a:pt x="468" y="2186"/>
                    </a:cubicBezTo>
                    <a:cubicBezTo>
                      <a:pt x="527" y="2268"/>
                      <a:pt x="597" y="2333"/>
                      <a:pt x="681" y="2371"/>
                    </a:cubicBezTo>
                    <a:cubicBezTo>
                      <a:pt x="697" y="2466"/>
                      <a:pt x="717" y="2560"/>
                      <a:pt x="744" y="2650"/>
                    </a:cubicBezTo>
                    <a:cubicBezTo>
                      <a:pt x="808" y="2867"/>
                      <a:pt x="881" y="3087"/>
                      <a:pt x="966" y="3295"/>
                    </a:cubicBezTo>
                    <a:cubicBezTo>
                      <a:pt x="1053" y="3505"/>
                      <a:pt x="1175" y="3698"/>
                      <a:pt x="1269" y="3906"/>
                    </a:cubicBezTo>
                    <a:cubicBezTo>
                      <a:pt x="1289" y="3947"/>
                      <a:pt x="1322" y="3965"/>
                      <a:pt x="1355" y="3965"/>
                    </a:cubicBezTo>
                    <a:cubicBezTo>
                      <a:pt x="1427" y="3965"/>
                      <a:pt x="1501" y="3885"/>
                      <a:pt x="1462" y="3798"/>
                    </a:cubicBezTo>
                    <a:cubicBezTo>
                      <a:pt x="1376" y="3603"/>
                      <a:pt x="1262" y="3421"/>
                      <a:pt x="1182" y="3224"/>
                    </a:cubicBezTo>
                    <a:cubicBezTo>
                      <a:pt x="1102" y="3021"/>
                      <a:pt x="1033" y="2802"/>
                      <a:pt x="973" y="2590"/>
                    </a:cubicBezTo>
                    <a:cubicBezTo>
                      <a:pt x="955" y="2523"/>
                      <a:pt x="940" y="2457"/>
                      <a:pt x="929" y="2388"/>
                    </a:cubicBezTo>
                    <a:cubicBezTo>
                      <a:pt x="1040" y="2352"/>
                      <a:pt x="1118" y="2257"/>
                      <a:pt x="1174" y="2147"/>
                    </a:cubicBezTo>
                    <a:cubicBezTo>
                      <a:pt x="1255" y="1992"/>
                      <a:pt x="1321" y="1829"/>
                      <a:pt x="1355" y="1657"/>
                    </a:cubicBezTo>
                    <a:cubicBezTo>
                      <a:pt x="1390" y="1484"/>
                      <a:pt x="1386" y="1305"/>
                      <a:pt x="1391" y="1131"/>
                    </a:cubicBezTo>
                    <a:cubicBezTo>
                      <a:pt x="1400" y="798"/>
                      <a:pt x="1373" y="445"/>
                      <a:pt x="1135" y="187"/>
                    </a:cubicBezTo>
                    <a:cubicBezTo>
                      <a:pt x="1028" y="70"/>
                      <a:pt x="852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8"/>
              <p:cNvSpPr/>
              <p:nvPr/>
            </p:nvSpPr>
            <p:spPr>
              <a:xfrm>
                <a:off x="518825" y="3351000"/>
                <a:ext cx="106325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925" extrusionOk="0">
                    <a:moveTo>
                      <a:pt x="1380" y="1"/>
                    </a:moveTo>
                    <a:cubicBezTo>
                      <a:pt x="1167" y="1"/>
                      <a:pt x="957" y="40"/>
                      <a:pt x="765" y="145"/>
                    </a:cubicBezTo>
                    <a:cubicBezTo>
                      <a:pt x="406" y="341"/>
                      <a:pt x="129" y="705"/>
                      <a:pt x="44" y="1104"/>
                    </a:cubicBezTo>
                    <a:cubicBezTo>
                      <a:pt x="1" y="1311"/>
                      <a:pt x="9" y="1529"/>
                      <a:pt x="166" y="1689"/>
                    </a:cubicBezTo>
                    <a:cubicBezTo>
                      <a:pt x="324" y="1848"/>
                      <a:pt x="547" y="1894"/>
                      <a:pt x="759" y="1915"/>
                    </a:cubicBezTo>
                    <a:cubicBezTo>
                      <a:pt x="820" y="1921"/>
                      <a:pt x="881" y="1924"/>
                      <a:pt x="942" y="1924"/>
                    </a:cubicBezTo>
                    <a:cubicBezTo>
                      <a:pt x="1131" y="1924"/>
                      <a:pt x="1320" y="1897"/>
                      <a:pt x="1503" y="1855"/>
                    </a:cubicBezTo>
                    <a:cubicBezTo>
                      <a:pt x="1759" y="1797"/>
                      <a:pt x="1997" y="1685"/>
                      <a:pt x="2249" y="1617"/>
                    </a:cubicBezTo>
                    <a:cubicBezTo>
                      <a:pt x="2467" y="1562"/>
                      <a:pt x="2683" y="1562"/>
                      <a:pt x="2853" y="1391"/>
                    </a:cubicBezTo>
                    <a:cubicBezTo>
                      <a:pt x="2884" y="1360"/>
                      <a:pt x="2912" y="1326"/>
                      <a:pt x="2937" y="1290"/>
                    </a:cubicBezTo>
                    <a:cubicBezTo>
                      <a:pt x="2973" y="1268"/>
                      <a:pt x="3008" y="1242"/>
                      <a:pt x="3041" y="1212"/>
                    </a:cubicBezTo>
                    <a:cubicBezTo>
                      <a:pt x="3103" y="1149"/>
                      <a:pt x="3152" y="1062"/>
                      <a:pt x="3172" y="971"/>
                    </a:cubicBezTo>
                    <a:cubicBezTo>
                      <a:pt x="3485" y="1094"/>
                      <a:pt x="3787" y="1248"/>
                      <a:pt x="4081" y="1411"/>
                    </a:cubicBezTo>
                    <a:cubicBezTo>
                      <a:pt x="4096" y="1420"/>
                      <a:pt x="4111" y="1423"/>
                      <a:pt x="4125" y="1423"/>
                    </a:cubicBezTo>
                    <a:cubicBezTo>
                      <a:pt x="4202" y="1423"/>
                      <a:pt x="4253" y="1309"/>
                      <a:pt x="4171" y="1261"/>
                    </a:cubicBezTo>
                    <a:cubicBezTo>
                      <a:pt x="3848" y="1072"/>
                      <a:pt x="3511" y="892"/>
                      <a:pt x="3159" y="751"/>
                    </a:cubicBezTo>
                    <a:cubicBezTo>
                      <a:pt x="3156" y="741"/>
                      <a:pt x="3152" y="728"/>
                      <a:pt x="3147" y="718"/>
                    </a:cubicBezTo>
                    <a:cubicBezTo>
                      <a:pt x="3071" y="568"/>
                      <a:pt x="2891" y="439"/>
                      <a:pt x="2747" y="364"/>
                    </a:cubicBezTo>
                    <a:cubicBezTo>
                      <a:pt x="2548" y="258"/>
                      <a:pt x="2314" y="168"/>
                      <a:pt x="2098" y="112"/>
                    </a:cubicBezTo>
                    <a:cubicBezTo>
                      <a:pt x="1868" y="51"/>
                      <a:pt x="1622" y="1"/>
                      <a:pt x="1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8"/>
              <p:cNvSpPr/>
              <p:nvPr/>
            </p:nvSpPr>
            <p:spPr>
              <a:xfrm>
                <a:off x="628300" y="3324825"/>
                <a:ext cx="39350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406" extrusionOk="0">
                    <a:moveTo>
                      <a:pt x="889" y="1"/>
                    </a:moveTo>
                    <a:cubicBezTo>
                      <a:pt x="578" y="1"/>
                      <a:pt x="271" y="196"/>
                      <a:pt x="139" y="475"/>
                    </a:cubicBezTo>
                    <a:cubicBezTo>
                      <a:pt x="1" y="763"/>
                      <a:pt x="20" y="1055"/>
                      <a:pt x="66" y="1362"/>
                    </a:cubicBezTo>
                    <a:cubicBezTo>
                      <a:pt x="99" y="1593"/>
                      <a:pt x="177" y="1860"/>
                      <a:pt x="383" y="1992"/>
                    </a:cubicBezTo>
                    <a:cubicBezTo>
                      <a:pt x="412" y="2049"/>
                      <a:pt x="448" y="2106"/>
                      <a:pt x="491" y="2158"/>
                    </a:cubicBezTo>
                    <a:cubicBezTo>
                      <a:pt x="488" y="2190"/>
                      <a:pt x="487" y="2219"/>
                      <a:pt x="488" y="2249"/>
                    </a:cubicBezTo>
                    <a:cubicBezTo>
                      <a:pt x="492" y="2416"/>
                      <a:pt x="524" y="2582"/>
                      <a:pt x="534" y="2752"/>
                    </a:cubicBezTo>
                    <a:cubicBezTo>
                      <a:pt x="543" y="2932"/>
                      <a:pt x="560" y="3109"/>
                      <a:pt x="573" y="3290"/>
                    </a:cubicBezTo>
                    <a:cubicBezTo>
                      <a:pt x="579" y="3367"/>
                      <a:pt x="642" y="3406"/>
                      <a:pt x="703" y="3406"/>
                    </a:cubicBezTo>
                    <a:cubicBezTo>
                      <a:pt x="763" y="3406"/>
                      <a:pt x="820" y="3367"/>
                      <a:pt x="815" y="3290"/>
                    </a:cubicBezTo>
                    <a:cubicBezTo>
                      <a:pt x="804" y="3109"/>
                      <a:pt x="788" y="2932"/>
                      <a:pt x="781" y="2752"/>
                    </a:cubicBezTo>
                    <a:cubicBezTo>
                      <a:pt x="775" y="2616"/>
                      <a:pt x="755" y="2485"/>
                      <a:pt x="746" y="2350"/>
                    </a:cubicBezTo>
                    <a:lnTo>
                      <a:pt x="746" y="2350"/>
                    </a:lnTo>
                    <a:cubicBezTo>
                      <a:pt x="774" y="2358"/>
                      <a:pt x="802" y="2362"/>
                      <a:pt x="832" y="2362"/>
                    </a:cubicBezTo>
                    <a:cubicBezTo>
                      <a:pt x="888" y="2362"/>
                      <a:pt x="947" y="2346"/>
                      <a:pt x="1007" y="2308"/>
                    </a:cubicBezTo>
                    <a:cubicBezTo>
                      <a:pt x="1121" y="2237"/>
                      <a:pt x="1223" y="2115"/>
                      <a:pt x="1292" y="2002"/>
                    </a:cubicBezTo>
                    <a:cubicBezTo>
                      <a:pt x="1330" y="1939"/>
                      <a:pt x="1372" y="1880"/>
                      <a:pt x="1409" y="1816"/>
                    </a:cubicBezTo>
                    <a:cubicBezTo>
                      <a:pt x="1457" y="1737"/>
                      <a:pt x="1465" y="1661"/>
                      <a:pt x="1474" y="1573"/>
                    </a:cubicBezTo>
                    <a:cubicBezTo>
                      <a:pt x="1494" y="1394"/>
                      <a:pt x="1543" y="1224"/>
                      <a:pt x="1552" y="1044"/>
                    </a:cubicBezTo>
                    <a:cubicBezTo>
                      <a:pt x="1559" y="890"/>
                      <a:pt x="1573" y="730"/>
                      <a:pt x="1552" y="577"/>
                    </a:cubicBezTo>
                    <a:cubicBezTo>
                      <a:pt x="1511" y="284"/>
                      <a:pt x="1242" y="29"/>
                      <a:pt x="946" y="3"/>
                    </a:cubicBezTo>
                    <a:cubicBezTo>
                      <a:pt x="927" y="2"/>
                      <a:pt x="908" y="1"/>
                      <a:pt x="8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8"/>
              <p:cNvSpPr/>
              <p:nvPr/>
            </p:nvSpPr>
            <p:spPr>
              <a:xfrm>
                <a:off x="597075" y="3418250"/>
                <a:ext cx="661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1027" extrusionOk="0">
                    <a:moveTo>
                      <a:pt x="725" y="0"/>
                    </a:moveTo>
                    <a:cubicBezTo>
                      <a:pt x="647" y="0"/>
                      <a:pt x="571" y="8"/>
                      <a:pt x="499" y="25"/>
                    </a:cubicBezTo>
                    <a:cubicBezTo>
                      <a:pt x="264" y="82"/>
                      <a:pt x="0" y="312"/>
                      <a:pt x="17" y="573"/>
                    </a:cubicBezTo>
                    <a:cubicBezTo>
                      <a:pt x="27" y="762"/>
                      <a:pt x="185" y="860"/>
                      <a:pt x="342" y="925"/>
                    </a:cubicBezTo>
                    <a:cubicBezTo>
                      <a:pt x="483" y="984"/>
                      <a:pt x="637" y="1020"/>
                      <a:pt x="791" y="1026"/>
                    </a:cubicBezTo>
                    <a:cubicBezTo>
                      <a:pt x="799" y="1026"/>
                      <a:pt x="807" y="1026"/>
                      <a:pt x="815" y="1026"/>
                    </a:cubicBezTo>
                    <a:cubicBezTo>
                      <a:pt x="902" y="1026"/>
                      <a:pt x="992" y="1012"/>
                      <a:pt x="1075" y="985"/>
                    </a:cubicBezTo>
                    <a:cubicBezTo>
                      <a:pt x="1081" y="985"/>
                      <a:pt x="1087" y="985"/>
                      <a:pt x="1093" y="985"/>
                    </a:cubicBezTo>
                    <a:cubicBezTo>
                      <a:pt x="1226" y="985"/>
                      <a:pt x="1352" y="968"/>
                      <a:pt x="1459" y="876"/>
                    </a:cubicBezTo>
                    <a:cubicBezTo>
                      <a:pt x="1512" y="828"/>
                      <a:pt x="1560" y="766"/>
                      <a:pt x="1590" y="697"/>
                    </a:cubicBezTo>
                    <a:cubicBezTo>
                      <a:pt x="1672" y="713"/>
                      <a:pt x="1756" y="726"/>
                      <a:pt x="1839" y="740"/>
                    </a:cubicBezTo>
                    <a:cubicBezTo>
                      <a:pt x="2045" y="776"/>
                      <a:pt x="2234" y="867"/>
                      <a:pt x="2435" y="921"/>
                    </a:cubicBezTo>
                    <a:cubicBezTo>
                      <a:pt x="2447" y="924"/>
                      <a:pt x="2460" y="926"/>
                      <a:pt x="2471" y="926"/>
                    </a:cubicBezTo>
                    <a:cubicBezTo>
                      <a:pt x="2602" y="926"/>
                      <a:pt x="2647" y="717"/>
                      <a:pt x="2504" y="681"/>
                    </a:cubicBezTo>
                    <a:cubicBezTo>
                      <a:pt x="2295" y="626"/>
                      <a:pt x="2100" y="536"/>
                      <a:pt x="1885" y="503"/>
                    </a:cubicBezTo>
                    <a:cubicBezTo>
                      <a:pt x="1798" y="488"/>
                      <a:pt x="1708" y="481"/>
                      <a:pt x="1622" y="468"/>
                    </a:cubicBezTo>
                    <a:cubicBezTo>
                      <a:pt x="1622" y="465"/>
                      <a:pt x="1622" y="461"/>
                      <a:pt x="1620" y="458"/>
                    </a:cubicBezTo>
                    <a:cubicBezTo>
                      <a:pt x="1584" y="319"/>
                      <a:pt x="1454" y="230"/>
                      <a:pt x="1338" y="162"/>
                    </a:cubicBezTo>
                    <a:cubicBezTo>
                      <a:pt x="1162" y="61"/>
                      <a:pt x="939" y="0"/>
                      <a:pt x="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>
                <a:off x="668125" y="3403050"/>
                <a:ext cx="3072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675" extrusionOk="0">
                    <a:moveTo>
                      <a:pt x="637" y="1"/>
                    </a:moveTo>
                    <a:cubicBezTo>
                      <a:pt x="577" y="1"/>
                      <a:pt x="516" y="14"/>
                      <a:pt x="459" y="44"/>
                    </a:cubicBezTo>
                    <a:cubicBezTo>
                      <a:pt x="342" y="104"/>
                      <a:pt x="254" y="224"/>
                      <a:pt x="195" y="339"/>
                    </a:cubicBezTo>
                    <a:cubicBezTo>
                      <a:pt x="39" y="641"/>
                      <a:pt x="1" y="1008"/>
                      <a:pt x="224" y="1288"/>
                    </a:cubicBezTo>
                    <a:cubicBezTo>
                      <a:pt x="253" y="1324"/>
                      <a:pt x="289" y="1360"/>
                      <a:pt x="329" y="1389"/>
                    </a:cubicBezTo>
                    <a:cubicBezTo>
                      <a:pt x="329" y="1472"/>
                      <a:pt x="335" y="1557"/>
                      <a:pt x="342" y="1641"/>
                    </a:cubicBezTo>
                    <a:cubicBezTo>
                      <a:pt x="377" y="1958"/>
                      <a:pt x="452" y="2268"/>
                      <a:pt x="522" y="2579"/>
                    </a:cubicBezTo>
                    <a:cubicBezTo>
                      <a:pt x="537" y="2646"/>
                      <a:pt x="587" y="2675"/>
                      <a:pt x="640" y="2675"/>
                    </a:cubicBezTo>
                    <a:cubicBezTo>
                      <a:pt x="719" y="2675"/>
                      <a:pt x="803" y="2609"/>
                      <a:pt x="780" y="2509"/>
                    </a:cubicBezTo>
                    <a:cubicBezTo>
                      <a:pt x="714" y="2212"/>
                      <a:pt x="635" y="1912"/>
                      <a:pt x="603" y="1608"/>
                    </a:cubicBezTo>
                    <a:cubicBezTo>
                      <a:pt x="600" y="1579"/>
                      <a:pt x="599" y="1550"/>
                      <a:pt x="596" y="1520"/>
                    </a:cubicBezTo>
                    <a:lnTo>
                      <a:pt x="596" y="1520"/>
                    </a:lnTo>
                    <a:cubicBezTo>
                      <a:pt x="607" y="1521"/>
                      <a:pt x="618" y="1522"/>
                      <a:pt x="629" y="1522"/>
                    </a:cubicBezTo>
                    <a:cubicBezTo>
                      <a:pt x="696" y="1522"/>
                      <a:pt x="765" y="1499"/>
                      <a:pt x="826" y="1448"/>
                    </a:cubicBezTo>
                    <a:cubicBezTo>
                      <a:pt x="927" y="1363"/>
                      <a:pt x="999" y="1240"/>
                      <a:pt x="1048" y="1119"/>
                    </a:cubicBezTo>
                    <a:cubicBezTo>
                      <a:pt x="1175" y="795"/>
                      <a:pt x="1229" y="236"/>
                      <a:pt x="852" y="53"/>
                    </a:cubicBezTo>
                    <a:cubicBezTo>
                      <a:pt x="784" y="20"/>
                      <a:pt x="711" y="1"/>
                      <a:pt x="6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8"/>
              <p:cNvSpPr/>
              <p:nvPr/>
            </p:nvSpPr>
            <p:spPr>
              <a:xfrm>
                <a:off x="595225" y="3487275"/>
                <a:ext cx="121325" cy="4195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1678" extrusionOk="0">
                    <a:moveTo>
                      <a:pt x="1655" y="0"/>
                    </a:moveTo>
                    <a:cubicBezTo>
                      <a:pt x="1429" y="0"/>
                      <a:pt x="1206" y="33"/>
                      <a:pt x="994" y="117"/>
                    </a:cubicBezTo>
                    <a:cubicBezTo>
                      <a:pt x="986" y="120"/>
                      <a:pt x="979" y="123"/>
                      <a:pt x="972" y="126"/>
                    </a:cubicBezTo>
                    <a:cubicBezTo>
                      <a:pt x="967" y="125"/>
                      <a:pt x="962" y="125"/>
                      <a:pt x="956" y="125"/>
                    </a:cubicBezTo>
                    <a:cubicBezTo>
                      <a:pt x="917" y="125"/>
                      <a:pt x="876" y="134"/>
                      <a:pt x="838" y="146"/>
                    </a:cubicBezTo>
                    <a:cubicBezTo>
                      <a:pt x="741" y="178"/>
                      <a:pt x="655" y="229"/>
                      <a:pt x="577" y="299"/>
                    </a:cubicBezTo>
                    <a:cubicBezTo>
                      <a:pt x="532" y="338"/>
                      <a:pt x="491" y="387"/>
                      <a:pt x="453" y="437"/>
                    </a:cubicBezTo>
                    <a:cubicBezTo>
                      <a:pt x="322" y="515"/>
                      <a:pt x="217" y="621"/>
                      <a:pt x="159" y="784"/>
                    </a:cubicBezTo>
                    <a:cubicBezTo>
                      <a:pt x="1" y="1241"/>
                      <a:pt x="1002" y="1361"/>
                      <a:pt x="1259" y="1381"/>
                    </a:cubicBezTo>
                    <a:cubicBezTo>
                      <a:pt x="1371" y="1390"/>
                      <a:pt x="1483" y="1394"/>
                      <a:pt x="1594" y="1394"/>
                    </a:cubicBezTo>
                    <a:cubicBezTo>
                      <a:pt x="2184" y="1394"/>
                      <a:pt x="2760" y="1276"/>
                      <a:pt x="3327" y="1107"/>
                    </a:cubicBezTo>
                    <a:cubicBezTo>
                      <a:pt x="3385" y="1091"/>
                      <a:pt x="3459" y="1065"/>
                      <a:pt x="3526" y="1034"/>
                    </a:cubicBezTo>
                    <a:cubicBezTo>
                      <a:pt x="3923" y="1185"/>
                      <a:pt x="4295" y="1393"/>
                      <a:pt x="4642" y="1655"/>
                    </a:cubicBezTo>
                    <a:cubicBezTo>
                      <a:pt x="4663" y="1670"/>
                      <a:pt x="4683" y="1677"/>
                      <a:pt x="4702" y="1677"/>
                    </a:cubicBezTo>
                    <a:cubicBezTo>
                      <a:pt x="4792" y="1677"/>
                      <a:pt x="4852" y="1531"/>
                      <a:pt x="4757" y="1459"/>
                    </a:cubicBezTo>
                    <a:cubicBezTo>
                      <a:pt x="4433" y="1214"/>
                      <a:pt x="4087" y="1015"/>
                      <a:pt x="3721" y="864"/>
                    </a:cubicBezTo>
                    <a:cubicBezTo>
                      <a:pt x="3741" y="807"/>
                      <a:pt x="3727" y="744"/>
                      <a:pt x="3656" y="666"/>
                    </a:cubicBezTo>
                    <a:cubicBezTo>
                      <a:pt x="3472" y="467"/>
                      <a:pt x="3166" y="312"/>
                      <a:pt x="2909" y="235"/>
                    </a:cubicBezTo>
                    <a:cubicBezTo>
                      <a:pt x="2516" y="117"/>
                      <a:pt x="208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8"/>
              <p:cNvSpPr/>
              <p:nvPr/>
            </p:nvSpPr>
            <p:spPr>
              <a:xfrm>
                <a:off x="670925" y="3543850"/>
                <a:ext cx="71175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809" extrusionOk="0">
                    <a:moveTo>
                      <a:pt x="457" y="0"/>
                    </a:moveTo>
                    <a:cubicBezTo>
                      <a:pt x="399" y="0"/>
                      <a:pt x="342" y="12"/>
                      <a:pt x="286" y="41"/>
                    </a:cubicBezTo>
                    <a:cubicBezTo>
                      <a:pt x="128" y="121"/>
                      <a:pt x="59" y="320"/>
                      <a:pt x="27" y="482"/>
                    </a:cubicBezTo>
                    <a:cubicBezTo>
                      <a:pt x="7" y="584"/>
                      <a:pt x="1" y="688"/>
                      <a:pt x="43" y="786"/>
                    </a:cubicBezTo>
                    <a:cubicBezTo>
                      <a:pt x="85" y="884"/>
                      <a:pt x="157" y="956"/>
                      <a:pt x="242" y="1015"/>
                    </a:cubicBezTo>
                    <a:cubicBezTo>
                      <a:pt x="382" y="1113"/>
                      <a:pt x="570" y="1163"/>
                      <a:pt x="736" y="1192"/>
                    </a:cubicBezTo>
                    <a:cubicBezTo>
                      <a:pt x="787" y="1200"/>
                      <a:pt x="840" y="1205"/>
                      <a:pt x="894" y="1205"/>
                    </a:cubicBezTo>
                    <a:cubicBezTo>
                      <a:pt x="908" y="1205"/>
                      <a:pt x="922" y="1204"/>
                      <a:pt x="936" y="1204"/>
                    </a:cubicBezTo>
                    <a:cubicBezTo>
                      <a:pt x="1039" y="1229"/>
                      <a:pt x="1145" y="1247"/>
                      <a:pt x="1249" y="1247"/>
                    </a:cubicBezTo>
                    <a:cubicBezTo>
                      <a:pt x="1368" y="1247"/>
                      <a:pt x="1483" y="1222"/>
                      <a:pt x="1579" y="1153"/>
                    </a:cubicBezTo>
                    <a:cubicBezTo>
                      <a:pt x="1608" y="1132"/>
                      <a:pt x="1634" y="1109"/>
                      <a:pt x="1656" y="1084"/>
                    </a:cubicBezTo>
                    <a:cubicBezTo>
                      <a:pt x="1749" y="1166"/>
                      <a:pt x="1882" y="1221"/>
                      <a:pt x="1979" y="1289"/>
                    </a:cubicBezTo>
                    <a:cubicBezTo>
                      <a:pt x="2002" y="1305"/>
                      <a:pt x="2026" y="1323"/>
                      <a:pt x="2051" y="1341"/>
                    </a:cubicBezTo>
                    <a:cubicBezTo>
                      <a:pt x="2058" y="1347"/>
                      <a:pt x="2058" y="1347"/>
                      <a:pt x="2061" y="1348"/>
                    </a:cubicBezTo>
                    <a:lnTo>
                      <a:pt x="2065" y="1352"/>
                    </a:lnTo>
                    <a:cubicBezTo>
                      <a:pt x="2075" y="1361"/>
                      <a:pt x="2088" y="1370"/>
                      <a:pt x="2098" y="1380"/>
                    </a:cubicBezTo>
                    <a:cubicBezTo>
                      <a:pt x="2120" y="1396"/>
                      <a:pt x="2142" y="1411"/>
                      <a:pt x="2162" y="1427"/>
                    </a:cubicBezTo>
                    <a:cubicBezTo>
                      <a:pt x="2156" y="1423"/>
                      <a:pt x="2154" y="1422"/>
                      <a:pt x="2154" y="1422"/>
                    </a:cubicBezTo>
                    <a:lnTo>
                      <a:pt x="2154" y="1422"/>
                    </a:lnTo>
                    <a:cubicBezTo>
                      <a:pt x="2154" y="1422"/>
                      <a:pt x="2169" y="1433"/>
                      <a:pt x="2175" y="1437"/>
                    </a:cubicBezTo>
                    <a:cubicBezTo>
                      <a:pt x="2198" y="1455"/>
                      <a:pt x="2219" y="1473"/>
                      <a:pt x="2241" y="1492"/>
                    </a:cubicBezTo>
                    <a:cubicBezTo>
                      <a:pt x="2336" y="1574"/>
                      <a:pt x="2427" y="1662"/>
                      <a:pt x="2512" y="1754"/>
                    </a:cubicBezTo>
                    <a:cubicBezTo>
                      <a:pt x="2545" y="1790"/>
                      <a:pt x="2594" y="1809"/>
                      <a:pt x="2643" y="1809"/>
                    </a:cubicBezTo>
                    <a:cubicBezTo>
                      <a:pt x="2692" y="1809"/>
                      <a:pt x="2741" y="1790"/>
                      <a:pt x="2774" y="1754"/>
                    </a:cubicBezTo>
                    <a:cubicBezTo>
                      <a:pt x="2841" y="1677"/>
                      <a:pt x="2846" y="1561"/>
                      <a:pt x="2773" y="1488"/>
                    </a:cubicBezTo>
                    <a:cubicBezTo>
                      <a:pt x="2596" y="1309"/>
                      <a:pt x="2404" y="1142"/>
                      <a:pt x="2183" y="1022"/>
                    </a:cubicBezTo>
                    <a:cubicBezTo>
                      <a:pt x="2094" y="975"/>
                      <a:pt x="2000" y="940"/>
                      <a:pt x="1902" y="907"/>
                    </a:cubicBezTo>
                    <a:cubicBezTo>
                      <a:pt x="1881" y="900"/>
                      <a:pt x="1859" y="895"/>
                      <a:pt x="1837" y="888"/>
                    </a:cubicBezTo>
                    <a:cubicBezTo>
                      <a:pt x="1827" y="884"/>
                      <a:pt x="1816" y="881"/>
                      <a:pt x="1807" y="877"/>
                    </a:cubicBezTo>
                    <a:cubicBezTo>
                      <a:pt x="1803" y="875"/>
                      <a:pt x="1793" y="871"/>
                      <a:pt x="1791" y="871"/>
                    </a:cubicBezTo>
                    <a:cubicBezTo>
                      <a:pt x="1782" y="868"/>
                      <a:pt x="1762" y="859"/>
                      <a:pt x="1757" y="857"/>
                    </a:cubicBezTo>
                    <a:lnTo>
                      <a:pt x="1757" y="857"/>
                    </a:lnTo>
                    <a:cubicBezTo>
                      <a:pt x="1755" y="856"/>
                      <a:pt x="1754" y="855"/>
                      <a:pt x="1751" y="855"/>
                    </a:cubicBezTo>
                    <a:cubicBezTo>
                      <a:pt x="1752" y="805"/>
                      <a:pt x="1744" y="753"/>
                      <a:pt x="1723" y="701"/>
                    </a:cubicBezTo>
                    <a:cubicBezTo>
                      <a:pt x="1657" y="535"/>
                      <a:pt x="1520" y="407"/>
                      <a:pt x="1373" y="309"/>
                    </a:cubicBezTo>
                    <a:cubicBezTo>
                      <a:pt x="1207" y="201"/>
                      <a:pt x="1013" y="162"/>
                      <a:pt x="830" y="97"/>
                    </a:cubicBezTo>
                    <a:cubicBezTo>
                      <a:pt x="713" y="54"/>
                      <a:pt x="584" y="0"/>
                      <a:pt x="4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8"/>
              <p:cNvSpPr/>
              <p:nvPr/>
            </p:nvSpPr>
            <p:spPr>
              <a:xfrm>
                <a:off x="751000" y="3561575"/>
                <a:ext cx="30200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2018" extrusionOk="0">
                    <a:moveTo>
                      <a:pt x="685" y="0"/>
                    </a:moveTo>
                    <a:cubicBezTo>
                      <a:pt x="640" y="0"/>
                      <a:pt x="594" y="17"/>
                      <a:pt x="557" y="52"/>
                    </a:cubicBezTo>
                    <a:cubicBezTo>
                      <a:pt x="531" y="75"/>
                      <a:pt x="507" y="103"/>
                      <a:pt x="484" y="129"/>
                    </a:cubicBezTo>
                    <a:cubicBezTo>
                      <a:pt x="400" y="188"/>
                      <a:pt x="332" y="270"/>
                      <a:pt x="289" y="362"/>
                    </a:cubicBezTo>
                    <a:cubicBezTo>
                      <a:pt x="229" y="492"/>
                      <a:pt x="211" y="638"/>
                      <a:pt x="240" y="777"/>
                    </a:cubicBezTo>
                    <a:cubicBezTo>
                      <a:pt x="250" y="852"/>
                      <a:pt x="276" y="923"/>
                      <a:pt x="321" y="982"/>
                    </a:cubicBezTo>
                    <a:cubicBezTo>
                      <a:pt x="286" y="1056"/>
                      <a:pt x="253" y="1130"/>
                      <a:pt x="220" y="1205"/>
                    </a:cubicBezTo>
                    <a:cubicBezTo>
                      <a:pt x="135" y="1410"/>
                      <a:pt x="82" y="1629"/>
                      <a:pt x="27" y="1843"/>
                    </a:cubicBezTo>
                    <a:cubicBezTo>
                      <a:pt x="1" y="1948"/>
                      <a:pt x="89" y="2018"/>
                      <a:pt x="172" y="2018"/>
                    </a:cubicBezTo>
                    <a:cubicBezTo>
                      <a:pt x="227" y="2018"/>
                      <a:pt x="281" y="1987"/>
                      <a:pt x="298" y="1918"/>
                    </a:cubicBezTo>
                    <a:cubicBezTo>
                      <a:pt x="351" y="1701"/>
                      <a:pt x="415" y="1488"/>
                      <a:pt x="484" y="1278"/>
                    </a:cubicBezTo>
                    <a:cubicBezTo>
                      <a:pt x="500" y="1227"/>
                      <a:pt x="517" y="1175"/>
                      <a:pt x="536" y="1122"/>
                    </a:cubicBezTo>
                    <a:cubicBezTo>
                      <a:pt x="557" y="1126"/>
                      <a:pt x="579" y="1128"/>
                      <a:pt x="600" y="1128"/>
                    </a:cubicBezTo>
                    <a:cubicBezTo>
                      <a:pt x="610" y="1128"/>
                      <a:pt x="621" y="1127"/>
                      <a:pt x="631" y="1126"/>
                    </a:cubicBezTo>
                    <a:lnTo>
                      <a:pt x="645" y="1126"/>
                    </a:lnTo>
                    <a:cubicBezTo>
                      <a:pt x="657" y="1125"/>
                      <a:pt x="665" y="1122"/>
                      <a:pt x="674" y="1120"/>
                    </a:cubicBezTo>
                    <a:cubicBezTo>
                      <a:pt x="743" y="1112"/>
                      <a:pt x="811" y="1090"/>
                      <a:pt x="867" y="1053"/>
                    </a:cubicBezTo>
                    <a:cubicBezTo>
                      <a:pt x="988" y="969"/>
                      <a:pt x="1076" y="848"/>
                      <a:pt x="1134" y="715"/>
                    </a:cubicBezTo>
                    <a:cubicBezTo>
                      <a:pt x="1168" y="638"/>
                      <a:pt x="1189" y="564"/>
                      <a:pt x="1200" y="479"/>
                    </a:cubicBezTo>
                    <a:cubicBezTo>
                      <a:pt x="1204" y="454"/>
                      <a:pt x="1206" y="429"/>
                      <a:pt x="1204" y="404"/>
                    </a:cubicBezTo>
                    <a:cubicBezTo>
                      <a:pt x="1207" y="390"/>
                      <a:pt x="1206" y="378"/>
                      <a:pt x="1204" y="368"/>
                    </a:cubicBezTo>
                    <a:lnTo>
                      <a:pt x="1204" y="362"/>
                    </a:lnTo>
                    <a:cubicBezTo>
                      <a:pt x="1200" y="332"/>
                      <a:pt x="1197" y="309"/>
                      <a:pt x="1186" y="282"/>
                    </a:cubicBezTo>
                    <a:cubicBezTo>
                      <a:pt x="1123" y="123"/>
                      <a:pt x="952" y="25"/>
                      <a:pt x="784" y="25"/>
                    </a:cubicBezTo>
                    <a:cubicBezTo>
                      <a:pt x="783" y="25"/>
                      <a:pt x="782" y="25"/>
                      <a:pt x="781" y="25"/>
                    </a:cubicBezTo>
                    <a:cubicBezTo>
                      <a:pt x="751" y="9"/>
                      <a:pt x="718" y="0"/>
                      <a:pt x="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773275" y="35719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1" y="1"/>
                    </a:moveTo>
                    <a:cubicBezTo>
                      <a:pt x="2" y="1"/>
                      <a:pt x="2" y="2"/>
                      <a:pt x="3" y="2"/>
                    </a:cubicBezTo>
                    <a:cubicBezTo>
                      <a:pt x="3" y="2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8"/>
              <p:cNvSpPr/>
              <p:nvPr/>
            </p:nvSpPr>
            <p:spPr>
              <a:xfrm>
                <a:off x="766975" y="3580850"/>
                <a:ext cx="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0" y="1"/>
                    </a:moveTo>
                    <a:lnTo>
                      <a:pt x="5" y="1"/>
                    </a:lnTo>
                    <a:lnTo>
                      <a:pt x="5" y="1"/>
                    </a:lnTo>
                    <a:lnTo>
                      <a:pt x="1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8"/>
              <p:cNvSpPr/>
              <p:nvPr/>
            </p:nvSpPr>
            <p:spPr>
              <a:xfrm>
                <a:off x="672750" y="3608875"/>
                <a:ext cx="9745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2658" extrusionOk="0">
                    <a:moveTo>
                      <a:pt x="829" y="0"/>
                    </a:moveTo>
                    <a:cubicBezTo>
                      <a:pt x="555" y="0"/>
                      <a:pt x="278" y="82"/>
                      <a:pt x="133" y="314"/>
                    </a:cubicBezTo>
                    <a:cubicBezTo>
                      <a:pt x="0" y="524"/>
                      <a:pt x="35" y="810"/>
                      <a:pt x="179" y="1004"/>
                    </a:cubicBezTo>
                    <a:cubicBezTo>
                      <a:pt x="342" y="1220"/>
                      <a:pt x="604" y="1366"/>
                      <a:pt x="858" y="1447"/>
                    </a:cubicBezTo>
                    <a:cubicBezTo>
                      <a:pt x="891" y="1458"/>
                      <a:pt x="925" y="1465"/>
                      <a:pt x="959" y="1474"/>
                    </a:cubicBezTo>
                    <a:cubicBezTo>
                      <a:pt x="1175" y="1614"/>
                      <a:pt x="1405" y="1708"/>
                      <a:pt x="1669" y="1722"/>
                    </a:cubicBezTo>
                    <a:cubicBezTo>
                      <a:pt x="1681" y="1723"/>
                      <a:pt x="1693" y="1723"/>
                      <a:pt x="1706" y="1723"/>
                    </a:cubicBezTo>
                    <a:cubicBezTo>
                      <a:pt x="1898" y="1723"/>
                      <a:pt x="2140" y="1640"/>
                      <a:pt x="2303" y="1499"/>
                    </a:cubicBezTo>
                    <a:cubicBezTo>
                      <a:pt x="2371" y="1535"/>
                      <a:pt x="2442" y="1574"/>
                      <a:pt x="2511" y="1611"/>
                    </a:cubicBezTo>
                    <a:cubicBezTo>
                      <a:pt x="2951" y="1852"/>
                      <a:pt x="3383" y="2143"/>
                      <a:pt x="3630" y="2594"/>
                    </a:cubicBezTo>
                    <a:cubicBezTo>
                      <a:pt x="3654" y="2639"/>
                      <a:pt x="3692" y="2657"/>
                      <a:pt x="3730" y="2657"/>
                    </a:cubicBezTo>
                    <a:cubicBezTo>
                      <a:pt x="3813" y="2657"/>
                      <a:pt x="3898" y="2567"/>
                      <a:pt x="3847" y="2469"/>
                    </a:cubicBezTo>
                    <a:cubicBezTo>
                      <a:pt x="3592" y="1974"/>
                      <a:pt x="3127" y="1640"/>
                      <a:pt x="2658" y="1362"/>
                    </a:cubicBezTo>
                    <a:cubicBezTo>
                      <a:pt x="2598" y="1326"/>
                      <a:pt x="2536" y="1294"/>
                      <a:pt x="2475" y="1261"/>
                    </a:cubicBezTo>
                    <a:cubicBezTo>
                      <a:pt x="2499" y="1186"/>
                      <a:pt x="2504" y="1101"/>
                      <a:pt x="2476" y="1011"/>
                    </a:cubicBezTo>
                    <a:cubicBezTo>
                      <a:pt x="2403" y="762"/>
                      <a:pt x="2154" y="572"/>
                      <a:pt x="1952" y="429"/>
                    </a:cubicBezTo>
                    <a:cubicBezTo>
                      <a:pt x="1734" y="273"/>
                      <a:pt x="1480" y="125"/>
                      <a:pt x="1221" y="53"/>
                    </a:cubicBezTo>
                    <a:cubicBezTo>
                      <a:pt x="1102" y="21"/>
                      <a:pt x="966" y="0"/>
                      <a:pt x="8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457600" y="3224100"/>
                <a:ext cx="348575" cy="739550"/>
              </a:xfrm>
              <a:custGeom>
                <a:avLst/>
                <a:gdLst/>
                <a:ahLst/>
                <a:cxnLst/>
                <a:rect l="l" t="t" r="r" b="b"/>
                <a:pathLst>
                  <a:path w="13943" h="29582" extrusionOk="0">
                    <a:moveTo>
                      <a:pt x="142" y="1"/>
                    </a:moveTo>
                    <a:cubicBezTo>
                      <a:pt x="104" y="1"/>
                      <a:pt x="68" y="16"/>
                      <a:pt x="44" y="45"/>
                    </a:cubicBezTo>
                    <a:cubicBezTo>
                      <a:pt x="1" y="101"/>
                      <a:pt x="9" y="181"/>
                      <a:pt x="66" y="224"/>
                    </a:cubicBezTo>
                    <a:lnTo>
                      <a:pt x="70" y="227"/>
                    </a:lnTo>
                    <a:lnTo>
                      <a:pt x="899" y="871"/>
                    </a:lnTo>
                    <a:lnTo>
                      <a:pt x="1314" y="1190"/>
                    </a:lnTo>
                    <a:cubicBezTo>
                      <a:pt x="1448" y="1301"/>
                      <a:pt x="1579" y="1416"/>
                      <a:pt x="1713" y="1530"/>
                    </a:cubicBezTo>
                    <a:lnTo>
                      <a:pt x="2507" y="2212"/>
                    </a:lnTo>
                    <a:cubicBezTo>
                      <a:pt x="2765" y="2445"/>
                      <a:pt x="3013" y="2690"/>
                      <a:pt x="3267" y="2929"/>
                    </a:cubicBezTo>
                    <a:lnTo>
                      <a:pt x="3648" y="3288"/>
                    </a:lnTo>
                    <a:cubicBezTo>
                      <a:pt x="3776" y="3408"/>
                      <a:pt x="3891" y="3539"/>
                      <a:pt x="4014" y="3663"/>
                    </a:cubicBezTo>
                    <a:lnTo>
                      <a:pt x="4739" y="4418"/>
                    </a:lnTo>
                    <a:cubicBezTo>
                      <a:pt x="4977" y="4674"/>
                      <a:pt x="5196" y="4945"/>
                      <a:pt x="5426" y="5205"/>
                    </a:cubicBezTo>
                    <a:cubicBezTo>
                      <a:pt x="5654" y="5471"/>
                      <a:pt x="5888" y="5730"/>
                      <a:pt x="6097" y="6010"/>
                    </a:cubicBezTo>
                    <a:lnTo>
                      <a:pt x="6739" y="6834"/>
                    </a:lnTo>
                    <a:cubicBezTo>
                      <a:pt x="6959" y="7107"/>
                      <a:pt x="7147" y="7401"/>
                      <a:pt x="7352" y="7682"/>
                    </a:cubicBezTo>
                    <a:cubicBezTo>
                      <a:pt x="7769" y="8241"/>
                      <a:pt x="8133" y="8836"/>
                      <a:pt x="8508" y="9423"/>
                    </a:cubicBezTo>
                    <a:lnTo>
                      <a:pt x="8648" y="9644"/>
                    </a:lnTo>
                    <a:lnTo>
                      <a:pt x="8778" y="9870"/>
                    </a:lnTo>
                    <a:lnTo>
                      <a:pt x="9036" y="10324"/>
                    </a:lnTo>
                    <a:lnTo>
                      <a:pt x="9294" y="10778"/>
                    </a:lnTo>
                    <a:cubicBezTo>
                      <a:pt x="9380" y="10929"/>
                      <a:pt x="9465" y="11081"/>
                      <a:pt x="9542" y="11238"/>
                    </a:cubicBezTo>
                    <a:cubicBezTo>
                      <a:pt x="9853" y="11861"/>
                      <a:pt x="10182" y="12476"/>
                      <a:pt x="10451" y="13119"/>
                    </a:cubicBezTo>
                    <a:cubicBezTo>
                      <a:pt x="11046" y="14380"/>
                      <a:pt x="11503" y="15699"/>
                      <a:pt x="11927" y="17025"/>
                    </a:cubicBezTo>
                    <a:lnTo>
                      <a:pt x="12205" y="18033"/>
                    </a:lnTo>
                    <a:cubicBezTo>
                      <a:pt x="12249" y="18200"/>
                      <a:pt x="12299" y="18367"/>
                      <a:pt x="12339" y="18537"/>
                    </a:cubicBezTo>
                    <a:lnTo>
                      <a:pt x="12452" y="19046"/>
                    </a:lnTo>
                    <a:lnTo>
                      <a:pt x="12677" y="20067"/>
                    </a:lnTo>
                    <a:lnTo>
                      <a:pt x="12854" y="21097"/>
                    </a:lnTo>
                    <a:cubicBezTo>
                      <a:pt x="13095" y="22469"/>
                      <a:pt x="13200" y="23868"/>
                      <a:pt x="13308" y="25266"/>
                    </a:cubicBezTo>
                    <a:cubicBezTo>
                      <a:pt x="13419" y="26667"/>
                      <a:pt x="13507" y="28072"/>
                      <a:pt x="13684" y="29470"/>
                    </a:cubicBezTo>
                    <a:cubicBezTo>
                      <a:pt x="13692" y="29534"/>
                      <a:pt x="13746" y="29582"/>
                      <a:pt x="13810" y="29582"/>
                    </a:cubicBezTo>
                    <a:cubicBezTo>
                      <a:pt x="13814" y="29582"/>
                      <a:pt x="13817" y="29582"/>
                      <a:pt x="13821" y="29581"/>
                    </a:cubicBezTo>
                    <a:cubicBezTo>
                      <a:pt x="13892" y="29576"/>
                      <a:pt x="13942" y="29515"/>
                      <a:pt x="13936" y="29444"/>
                    </a:cubicBezTo>
                    <a:cubicBezTo>
                      <a:pt x="13699" y="26655"/>
                      <a:pt x="13736" y="23836"/>
                      <a:pt x="13312" y="21031"/>
                    </a:cubicBezTo>
                    <a:lnTo>
                      <a:pt x="13152" y="19980"/>
                    </a:lnTo>
                    <a:cubicBezTo>
                      <a:pt x="13085" y="19633"/>
                      <a:pt x="13005" y="19287"/>
                      <a:pt x="12933" y="18941"/>
                    </a:cubicBezTo>
                    <a:lnTo>
                      <a:pt x="12821" y="18422"/>
                    </a:lnTo>
                    <a:cubicBezTo>
                      <a:pt x="12782" y="18249"/>
                      <a:pt x="12731" y="18079"/>
                      <a:pt x="12685" y="17907"/>
                    </a:cubicBezTo>
                    <a:lnTo>
                      <a:pt x="12410" y="16882"/>
                    </a:lnTo>
                    <a:cubicBezTo>
                      <a:pt x="11989" y="15532"/>
                      <a:pt x="11529" y="14188"/>
                      <a:pt x="10934" y="12903"/>
                    </a:cubicBezTo>
                    <a:cubicBezTo>
                      <a:pt x="9779" y="10317"/>
                      <a:pt x="8257" y="7900"/>
                      <a:pt x="6458" y="5716"/>
                    </a:cubicBezTo>
                    <a:cubicBezTo>
                      <a:pt x="4661" y="3531"/>
                      <a:pt x="2541" y="1618"/>
                      <a:pt x="214" y="22"/>
                    </a:cubicBezTo>
                    <a:cubicBezTo>
                      <a:pt x="192" y="8"/>
                      <a:pt x="167" y="1"/>
                      <a:pt x="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726150" y="3466450"/>
                <a:ext cx="38825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3545" extrusionOk="0">
                    <a:moveTo>
                      <a:pt x="857" y="0"/>
                    </a:moveTo>
                    <a:cubicBezTo>
                      <a:pt x="565" y="0"/>
                      <a:pt x="344" y="258"/>
                      <a:pt x="221" y="499"/>
                    </a:cubicBezTo>
                    <a:cubicBezTo>
                      <a:pt x="82" y="773"/>
                      <a:pt x="12" y="1081"/>
                      <a:pt x="3" y="1388"/>
                    </a:cubicBezTo>
                    <a:cubicBezTo>
                      <a:pt x="0" y="1529"/>
                      <a:pt x="15" y="1688"/>
                      <a:pt x="61" y="1832"/>
                    </a:cubicBezTo>
                    <a:cubicBezTo>
                      <a:pt x="67" y="2011"/>
                      <a:pt x="117" y="2177"/>
                      <a:pt x="271" y="2295"/>
                    </a:cubicBezTo>
                    <a:cubicBezTo>
                      <a:pt x="277" y="2299"/>
                      <a:pt x="284" y="2302"/>
                      <a:pt x="290" y="2306"/>
                    </a:cubicBezTo>
                    <a:cubicBezTo>
                      <a:pt x="283" y="2337"/>
                      <a:pt x="274" y="2365"/>
                      <a:pt x="267" y="2396"/>
                    </a:cubicBezTo>
                    <a:cubicBezTo>
                      <a:pt x="180" y="2733"/>
                      <a:pt x="108" y="3073"/>
                      <a:pt x="105" y="3423"/>
                    </a:cubicBezTo>
                    <a:cubicBezTo>
                      <a:pt x="105" y="3504"/>
                      <a:pt x="169" y="3545"/>
                      <a:pt x="233" y="3545"/>
                    </a:cubicBezTo>
                    <a:cubicBezTo>
                      <a:pt x="296" y="3545"/>
                      <a:pt x="359" y="3504"/>
                      <a:pt x="358" y="3423"/>
                    </a:cubicBezTo>
                    <a:cubicBezTo>
                      <a:pt x="355" y="3076"/>
                      <a:pt x="427" y="2740"/>
                      <a:pt x="508" y="2406"/>
                    </a:cubicBezTo>
                    <a:cubicBezTo>
                      <a:pt x="508" y="2401"/>
                      <a:pt x="509" y="2399"/>
                      <a:pt x="509" y="2394"/>
                    </a:cubicBezTo>
                    <a:cubicBezTo>
                      <a:pt x="524" y="2396"/>
                      <a:pt x="539" y="2397"/>
                      <a:pt x="554" y="2397"/>
                    </a:cubicBezTo>
                    <a:cubicBezTo>
                      <a:pt x="590" y="2397"/>
                      <a:pt x="626" y="2392"/>
                      <a:pt x="663" y="2378"/>
                    </a:cubicBezTo>
                    <a:cubicBezTo>
                      <a:pt x="793" y="2329"/>
                      <a:pt x="898" y="2226"/>
                      <a:pt x="996" y="2129"/>
                    </a:cubicBezTo>
                    <a:cubicBezTo>
                      <a:pt x="1212" y="1916"/>
                      <a:pt x="1358" y="1674"/>
                      <a:pt x="1424" y="1377"/>
                    </a:cubicBezTo>
                    <a:cubicBezTo>
                      <a:pt x="1486" y="1096"/>
                      <a:pt x="1553" y="780"/>
                      <a:pt x="1460" y="499"/>
                    </a:cubicBezTo>
                    <a:cubicBezTo>
                      <a:pt x="1378" y="251"/>
                      <a:pt x="1165" y="23"/>
                      <a:pt x="894" y="2"/>
                    </a:cubicBezTo>
                    <a:cubicBezTo>
                      <a:pt x="881" y="1"/>
                      <a:pt x="869" y="0"/>
                      <a:pt x="8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>
                <a:off x="1084375" y="2806125"/>
                <a:ext cx="5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3" h="5" extrusionOk="0">
                    <a:moveTo>
                      <a:pt x="0" y="0"/>
                    </a:moveTo>
                    <a:cubicBezTo>
                      <a:pt x="6" y="2"/>
                      <a:pt x="11" y="2"/>
                      <a:pt x="16" y="2"/>
                    </a:cubicBezTo>
                    <a:cubicBezTo>
                      <a:pt x="15" y="0"/>
                      <a:pt x="15" y="0"/>
                      <a:pt x="13" y="0"/>
                    </a:cubicBezTo>
                    <a:close/>
                    <a:moveTo>
                      <a:pt x="16" y="2"/>
                    </a:moveTo>
                    <a:cubicBezTo>
                      <a:pt x="18" y="2"/>
                      <a:pt x="21" y="5"/>
                      <a:pt x="22" y="5"/>
                    </a:cubicBezTo>
                    <a:cubicBezTo>
                      <a:pt x="21" y="2"/>
                      <a:pt x="18" y="2"/>
                      <a:pt x="16" y="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8"/>
              <p:cNvSpPr/>
              <p:nvPr/>
            </p:nvSpPr>
            <p:spPr>
              <a:xfrm>
                <a:off x="1058325" y="2795125"/>
                <a:ext cx="3972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801" extrusionOk="0">
                    <a:moveTo>
                      <a:pt x="1039" y="0"/>
                    </a:moveTo>
                    <a:cubicBezTo>
                      <a:pt x="1033" y="0"/>
                      <a:pt x="1027" y="1"/>
                      <a:pt x="1021" y="1"/>
                    </a:cubicBezTo>
                    <a:cubicBezTo>
                      <a:pt x="870" y="7"/>
                      <a:pt x="728" y="71"/>
                      <a:pt x="609" y="159"/>
                    </a:cubicBezTo>
                    <a:cubicBezTo>
                      <a:pt x="424" y="295"/>
                      <a:pt x="264" y="469"/>
                      <a:pt x="172" y="680"/>
                    </a:cubicBezTo>
                    <a:cubicBezTo>
                      <a:pt x="107" y="830"/>
                      <a:pt x="38" y="1008"/>
                      <a:pt x="38" y="1180"/>
                    </a:cubicBezTo>
                    <a:cubicBezTo>
                      <a:pt x="29" y="1213"/>
                      <a:pt x="21" y="1248"/>
                      <a:pt x="19" y="1282"/>
                    </a:cubicBezTo>
                    <a:cubicBezTo>
                      <a:pt x="0" y="1468"/>
                      <a:pt x="116" y="1680"/>
                      <a:pt x="287" y="1761"/>
                    </a:cubicBezTo>
                    <a:cubicBezTo>
                      <a:pt x="344" y="1788"/>
                      <a:pt x="400" y="1800"/>
                      <a:pt x="456" y="1800"/>
                    </a:cubicBezTo>
                    <a:cubicBezTo>
                      <a:pt x="590" y="1800"/>
                      <a:pt x="717" y="1731"/>
                      <a:pt x="819" y="1635"/>
                    </a:cubicBezTo>
                    <a:cubicBezTo>
                      <a:pt x="949" y="1514"/>
                      <a:pt x="1094" y="1403"/>
                      <a:pt x="1204" y="1264"/>
                    </a:cubicBezTo>
                    <a:cubicBezTo>
                      <a:pt x="1267" y="1184"/>
                      <a:pt x="1312" y="1098"/>
                      <a:pt x="1367" y="1016"/>
                    </a:cubicBezTo>
                    <a:cubicBezTo>
                      <a:pt x="1423" y="929"/>
                      <a:pt x="1488" y="857"/>
                      <a:pt x="1524" y="759"/>
                    </a:cubicBezTo>
                    <a:cubicBezTo>
                      <a:pt x="1589" y="595"/>
                      <a:pt x="1547" y="384"/>
                      <a:pt x="1453" y="239"/>
                    </a:cubicBezTo>
                    <a:cubicBezTo>
                      <a:pt x="1363" y="98"/>
                      <a:pt x="1208" y="0"/>
                      <a:pt x="10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8"/>
              <p:cNvSpPr/>
              <p:nvPr/>
            </p:nvSpPr>
            <p:spPr>
              <a:xfrm>
                <a:off x="783150" y="2720875"/>
                <a:ext cx="370750" cy="1043375"/>
              </a:xfrm>
              <a:custGeom>
                <a:avLst/>
                <a:gdLst/>
                <a:ahLst/>
                <a:cxnLst/>
                <a:rect l="l" t="t" r="r" b="b"/>
                <a:pathLst>
                  <a:path w="14830" h="41735" extrusionOk="0">
                    <a:moveTo>
                      <a:pt x="13674" y="1"/>
                    </a:moveTo>
                    <a:cubicBezTo>
                      <a:pt x="13629" y="1"/>
                      <a:pt x="13584" y="4"/>
                      <a:pt x="13540" y="9"/>
                    </a:cubicBezTo>
                    <a:cubicBezTo>
                      <a:pt x="11728" y="205"/>
                      <a:pt x="10918" y="2471"/>
                      <a:pt x="9282" y="3271"/>
                    </a:cubicBezTo>
                    <a:cubicBezTo>
                      <a:pt x="8932" y="3441"/>
                      <a:pt x="8545" y="3546"/>
                      <a:pt x="8238" y="3785"/>
                    </a:cubicBezTo>
                    <a:cubicBezTo>
                      <a:pt x="7646" y="4251"/>
                      <a:pt x="7519" y="5080"/>
                      <a:pt x="7183" y="5753"/>
                    </a:cubicBezTo>
                    <a:cubicBezTo>
                      <a:pt x="6535" y="7047"/>
                      <a:pt x="5083" y="7782"/>
                      <a:pt x="4404" y="9059"/>
                    </a:cubicBezTo>
                    <a:cubicBezTo>
                      <a:pt x="3812" y="10175"/>
                      <a:pt x="3887" y="11556"/>
                      <a:pt x="3273" y="12662"/>
                    </a:cubicBezTo>
                    <a:cubicBezTo>
                      <a:pt x="2869" y="13387"/>
                      <a:pt x="2190" y="13944"/>
                      <a:pt x="1843" y="14701"/>
                    </a:cubicBezTo>
                    <a:cubicBezTo>
                      <a:pt x="1187" y="16131"/>
                      <a:pt x="1869" y="17854"/>
                      <a:pt x="1433" y="19366"/>
                    </a:cubicBezTo>
                    <a:cubicBezTo>
                      <a:pt x="1151" y="20349"/>
                      <a:pt x="403" y="21190"/>
                      <a:pt x="329" y="22212"/>
                    </a:cubicBezTo>
                    <a:cubicBezTo>
                      <a:pt x="228" y="23603"/>
                      <a:pt x="1410" y="24857"/>
                      <a:pt x="1278" y="26247"/>
                    </a:cubicBezTo>
                    <a:cubicBezTo>
                      <a:pt x="1161" y="27474"/>
                      <a:pt x="42" y="28455"/>
                      <a:pt x="21" y="29688"/>
                    </a:cubicBezTo>
                    <a:cubicBezTo>
                      <a:pt x="1" y="30825"/>
                      <a:pt x="920" y="31772"/>
                      <a:pt x="1103" y="32893"/>
                    </a:cubicBezTo>
                    <a:cubicBezTo>
                      <a:pt x="1220" y="33605"/>
                      <a:pt x="1033" y="34328"/>
                      <a:pt x="1008" y="35048"/>
                    </a:cubicBezTo>
                    <a:cubicBezTo>
                      <a:pt x="938" y="37076"/>
                      <a:pt x="2138" y="38907"/>
                      <a:pt x="3288" y="40579"/>
                    </a:cubicBezTo>
                    <a:cubicBezTo>
                      <a:pt x="3287" y="40736"/>
                      <a:pt x="3349" y="41239"/>
                      <a:pt x="3407" y="41735"/>
                    </a:cubicBezTo>
                    <a:cubicBezTo>
                      <a:pt x="4512" y="40598"/>
                      <a:pt x="5670" y="39364"/>
                      <a:pt x="5951" y="37801"/>
                    </a:cubicBezTo>
                    <a:cubicBezTo>
                      <a:pt x="6040" y="37297"/>
                      <a:pt x="6034" y="36772"/>
                      <a:pt x="6197" y="36286"/>
                    </a:cubicBezTo>
                    <a:cubicBezTo>
                      <a:pt x="6530" y="35285"/>
                      <a:pt x="7532" y="34573"/>
                      <a:pt x="7711" y="33533"/>
                    </a:cubicBezTo>
                    <a:cubicBezTo>
                      <a:pt x="7885" y="32524"/>
                      <a:pt x="7228" y="31488"/>
                      <a:pt x="7486" y="30496"/>
                    </a:cubicBezTo>
                    <a:cubicBezTo>
                      <a:pt x="7828" y="29182"/>
                      <a:pt x="9673" y="28353"/>
                      <a:pt x="9368" y="27028"/>
                    </a:cubicBezTo>
                    <a:cubicBezTo>
                      <a:pt x="9299" y="26737"/>
                      <a:pt x="9126" y="26478"/>
                      <a:pt x="9061" y="26185"/>
                    </a:cubicBezTo>
                    <a:cubicBezTo>
                      <a:pt x="8896" y="25444"/>
                      <a:pt x="9436" y="24751"/>
                      <a:pt x="9918" y="24164"/>
                    </a:cubicBezTo>
                    <a:cubicBezTo>
                      <a:pt x="10628" y="23295"/>
                      <a:pt x="11313" y="22176"/>
                      <a:pt x="10935" y="21120"/>
                    </a:cubicBezTo>
                    <a:cubicBezTo>
                      <a:pt x="10798" y="20735"/>
                      <a:pt x="10527" y="20402"/>
                      <a:pt x="10429" y="20003"/>
                    </a:cubicBezTo>
                    <a:cubicBezTo>
                      <a:pt x="10232" y="19194"/>
                      <a:pt x="10803" y="18406"/>
                      <a:pt x="11408" y="17832"/>
                    </a:cubicBezTo>
                    <a:cubicBezTo>
                      <a:pt x="12013" y="17261"/>
                      <a:pt x="12726" y="16709"/>
                      <a:pt x="12942" y="15905"/>
                    </a:cubicBezTo>
                    <a:cubicBezTo>
                      <a:pt x="13154" y="15113"/>
                      <a:pt x="12824" y="14277"/>
                      <a:pt x="12887" y="13462"/>
                    </a:cubicBezTo>
                    <a:cubicBezTo>
                      <a:pt x="12958" y="12553"/>
                      <a:pt x="13497" y="11761"/>
                      <a:pt x="13850" y="10920"/>
                    </a:cubicBezTo>
                    <a:cubicBezTo>
                      <a:pt x="14203" y="10081"/>
                      <a:pt x="14334" y="9005"/>
                      <a:pt x="13701" y="8349"/>
                    </a:cubicBezTo>
                    <a:cubicBezTo>
                      <a:pt x="13458" y="8097"/>
                      <a:pt x="13105" y="7909"/>
                      <a:pt x="13011" y="7570"/>
                    </a:cubicBezTo>
                    <a:cubicBezTo>
                      <a:pt x="12953" y="7361"/>
                      <a:pt x="13011" y="7141"/>
                      <a:pt x="13025" y="6925"/>
                    </a:cubicBezTo>
                    <a:cubicBezTo>
                      <a:pt x="13053" y="6530"/>
                      <a:pt x="12936" y="6141"/>
                      <a:pt x="12916" y="5744"/>
                    </a:cubicBezTo>
                    <a:cubicBezTo>
                      <a:pt x="12824" y="3890"/>
                      <a:pt x="14830" y="2213"/>
                      <a:pt x="14232" y="454"/>
                    </a:cubicBezTo>
                    <a:cubicBezTo>
                      <a:pt x="14178" y="303"/>
                      <a:pt x="14099" y="147"/>
                      <a:pt x="13961" y="66"/>
                    </a:cubicBezTo>
                    <a:cubicBezTo>
                      <a:pt x="13874" y="17"/>
                      <a:pt x="13774" y="1"/>
                      <a:pt x="13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8"/>
              <p:cNvSpPr/>
              <p:nvPr/>
            </p:nvSpPr>
            <p:spPr>
              <a:xfrm>
                <a:off x="812675" y="3578525"/>
                <a:ext cx="51400" cy="83875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3355" extrusionOk="0">
                    <a:moveTo>
                      <a:pt x="541" y="0"/>
                    </a:moveTo>
                    <a:cubicBezTo>
                      <a:pt x="469" y="0"/>
                      <a:pt x="398" y="17"/>
                      <a:pt x="335" y="56"/>
                    </a:cubicBezTo>
                    <a:cubicBezTo>
                      <a:pt x="218" y="128"/>
                      <a:pt x="138" y="248"/>
                      <a:pt x="88" y="375"/>
                    </a:cubicBezTo>
                    <a:cubicBezTo>
                      <a:pt x="0" y="594"/>
                      <a:pt x="17" y="853"/>
                      <a:pt x="105" y="1072"/>
                    </a:cubicBezTo>
                    <a:cubicBezTo>
                      <a:pt x="159" y="1203"/>
                      <a:pt x="228" y="1319"/>
                      <a:pt x="322" y="1427"/>
                    </a:cubicBezTo>
                    <a:cubicBezTo>
                      <a:pt x="398" y="1513"/>
                      <a:pt x="479" y="1594"/>
                      <a:pt x="594" y="1624"/>
                    </a:cubicBezTo>
                    <a:cubicBezTo>
                      <a:pt x="606" y="1629"/>
                      <a:pt x="616" y="1630"/>
                      <a:pt x="624" y="1634"/>
                    </a:cubicBezTo>
                    <a:cubicBezTo>
                      <a:pt x="715" y="1684"/>
                      <a:pt x="815" y="1712"/>
                      <a:pt x="916" y="1712"/>
                    </a:cubicBezTo>
                    <a:cubicBezTo>
                      <a:pt x="997" y="1712"/>
                      <a:pt x="1077" y="1694"/>
                      <a:pt x="1153" y="1656"/>
                    </a:cubicBezTo>
                    <a:cubicBezTo>
                      <a:pt x="1211" y="1626"/>
                      <a:pt x="1260" y="1585"/>
                      <a:pt x="1302" y="1541"/>
                    </a:cubicBezTo>
                    <a:cubicBezTo>
                      <a:pt x="1403" y="1743"/>
                      <a:pt x="1511" y="1939"/>
                      <a:pt x="1610" y="2140"/>
                    </a:cubicBezTo>
                    <a:cubicBezTo>
                      <a:pt x="1695" y="2312"/>
                      <a:pt x="1738" y="2494"/>
                      <a:pt x="1782" y="2679"/>
                    </a:cubicBezTo>
                    <a:cubicBezTo>
                      <a:pt x="1825" y="2867"/>
                      <a:pt x="1878" y="3044"/>
                      <a:pt x="1849" y="3239"/>
                    </a:cubicBezTo>
                    <a:cubicBezTo>
                      <a:pt x="1840" y="3308"/>
                      <a:pt x="1899" y="3354"/>
                      <a:pt x="1952" y="3354"/>
                    </a:cubicBezTo>
                    <a:cubicBezTo>
                      <a:pt x="1987" y="3354"/>
                      <a:pt x="2019" y="3334"/>
                      <a:pt x="2027" y="3288"/>
                    </a:cubicBezTo>
                    <a:cubicBezTo>
                      <a:pt x="2056" y="3098"/>
                      <a:pt x="2034" y="2926"/>
                      <a:pt x="1991" y="2741"/>
                    </a:cubicBezTo>
                    <a:cubicBezTo>
                      <a:pt x="1946" y="2547"/>
                      <a:pt x="1910" y="2349"/>
                      <a:pt x="1832" y="2162"/>
                    </a:cubicBezTo>
                    <a:cubicBezTo>
                      <a:pt x="1754" y="1973"/>
                      <a:pt x="1653" y="1789"/>
                      <a:pt x="1557" y="1609"/>
                    </a:cubicBezTo>
                    <a:cubicBezTo>
                      <a:pt x="1512" y="1523"/>
                      <a:pt x="1466" y="1441"/>
                      <a:pt x="1418" y="1358"/>
                    </a:cubicBezTo>
                    <a:cubicBezTo>
                      <a:pt x="1455" y="1277"/>
                      <a:pt x="1476" y="1189"/>
                      <a:pt x="1483" y="1101"/>
                    </a:cubicBezTo>
                    <a:cubicBezTo>
                      <a:pt x="1499" y="849"/>
                      <a:pt x="1407" y="643"/>
                      <a:pt x="1257" y="447"/>
                    </a:cubicBezTo>
                    <a:cubicBezTo>
                      <a:pt x="1109" y="248"/>
                      <a:pt x="923" y="88"/>
                      <a:pt x="678" y="20"/>
                    </a:cubicBezTo>
                    <a:cubicBezTo>
                      <a:pt x="633" y="7"/>
                      <a:pt x="586" y="0"/>
                      <a:pt x="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8"/>
              <p:cNvSpPr/>
              <p:nvPr/>
            </p:nvSpPr>
            <p:spPr>
              <a:xfrm>
                <a:off x="866625" y="3510425"/>
                <a:ext cx="84800" cy="151100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6044" extrusionOk="0">
                    <a:moveTo>
                      <a:pt x="2864" y="0"/>
                    </a:moveTo>
                    <a:cubicBezTo>
                      <a:pt x="2854" y="0"/>
                      <a:pt x="2845" y="0"/>
                      <a:pt x="2835" y="1"/>
                    </a:cubicBezTo>
                    <a:cubicBezTo>
                      <a:pt x="2622" y="15"/>
                      <a:pt x="2391" y="139"/>
                      <a:pt x="2195" y="252"/>
                    </a:cubicBezTo>
                    <a:cubicBezTo>
                      <a:pt x="1867" y="366"/>
                      <a:pt x="1568" y="569"/>
                      <a:pt x="1379" y="857"/>
                    </a:cubicBezTo>
                    <a:cubicBezTo>
                      <a:pt x="1372" y="866"/>
                      <a:pt x="1366" y="877"/>
                      <a:pt x="1361" y="888"/>
                    </a:cubicBezTo>
                    <a:cubicBezTo>
                      <a:pt x="1196" y="1091"/>
                      <a:pt x="1065" y="1321"/>
                      <a:pt x="970" y="1565"/>
                    </a:cubicBezTo>
                    <a:cubicBezTo>
                      <a:pt x="966" y="1572"/>
                      <a:pt x="961" y="1579"/>
                      <a:pt x="957" y="1588"/>
                    </a:cubicBezTo>
                    <a:cubicBezTo>
                      <a:pt x="817" y="1866"/>
                      <a:pt x="741" y="2149"/>
                      <a:pt x="683" y="2453"/>
                    </a:cubicBezTo>
                    <a:cubicBezTo>
                      <a:pt x="634" y="2708"/>
                      <a:pt x="569" y="2947"/>
                      <a:pt x="670" y="3198"/>
                    </a:cubicBezTo>
                    <a:cubicBezTo>
                      <a:pt x="682" y="3227"/>
                      <a:pt x="696" y="3256"/>
                      <a:pt x="712" y="3286"/>
                    </a:cubicBezTo>
                    <a:cubicBezTo>
                      <a:pt x="321" y="4124"/>
                      <a:pt x="56" y="5014"/>
                      <a:pt x="4" y="5945"/>
                    </a:cubicBezTo>
                    <a:cubicBezTo>
                      <a:pt x="1" y="6011"/>
                      <a:pt x="50" y="6044"/>
                      <a:pt x="101" y="6044"/>
                    </a:cubicBezTo>
                    <a:cubicBezTo>
                      <a:pt x="152" y="6044"/>
                      <a:pt x="205" y="6011"/>
                      <a:pt x="209" y="5945"/>
                    </a:cubicBezTo>
                    <a:cubicBezTo>
                      <a:pt x="257" y="5109"/>
                      <a:pt x="496" y="4240"/>
                      <a:pt x="847" y="3472"/>
                    </a:cubicBezTo>
                    <a:cubicBezTo>
                      <a:pt x="920" y="3544"/>
                      <a:pt x="1009" y="3595"/>
                      <a:pt x="1114" y="3596"/>
                    </a:cubicBezTo>
                    <a:cubicBezTo>
                      <a:pt x="1116" y="3596"/>
                      <a:pt x="1118" y="3596"/>
                      <a:pt x="1120" y="3596"/>
                    </a:cubicBezTo>
                    <a:cubicBezTo>
                      <a:pt x="1328" y="3596"/>
                      <a:pt x="1568" y="3445"/>
                      <a:pt x="1711" y="3308"/>
                    </a:cubicBezTo>
                    <a:cubicBezTo>
                      <a:pt x="1914" y="3113"/>
                      <a:pt x="2143" y="2956"/>
                      <a:pt x="2316" y="2731"/>
                    </a:cubicBezTo>
                    <a:cubicBezTo>
                      <a:pt x="2687" y="2250"/>
                      <a:pt x="3011" y="1758"/>
                      <a:pt x="3226" y="1189"/>
                    </a:cubicBezTo>
                    <a:cubicBezTo>
                      <a:pt x="3314" y="952"/>
                      <a:pt x="3392" y="700"/>
                      <a:pt x="3335" y="446"/>
                    </a:cubicBezTo>
                    <a:cubicBezTo>
                      <a:pt x="3285" y="216"/>
                      <a:pt x="3111" y="0"/>
                      <a:pt x="28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8"/>
              <p:cNvSpPr/>
              <p:nvPr/>
            </p:nvSpPr>
            <p:spPr>
              <a:xfrm>
                <a:off x="799950" y="3471500"/>
                <a:ext cx="72100" cy="1245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4983" extrusionOk="0">
                    <a:moveTo>
                      <a:pt x="542" y="1"/>
                    </a:moveTo>
                    <a:cubicBezTo>
                      <a:pt x="461" y="1"/>
                      <a:pt x="382" y="22"/>
                      <a:pt x="309" y="73"/>
                    </a:cubicBezTo>
                    <a:cubicBezTo>
                      <a:pt x="0" y="294"/>
                      <a:pt x="202" y="777"/>
                      <a:pt x="274" y="1062"/>
                    </a:cubicBezTo>
                    <a:cubicBezTo>
                      <a:pt x="315" y="1219"/>
                      <a:pt x="375" y="1369"/>
                      <a:pt x="444" y="1515"/>
                    </a:cubicBezTo>
                    <a:cubicBezTo>
                      <a:pt x="518" y="1786"/>
                      <a:pt x="662" y="2034"/>
                      <a:pt x="835" y="2257"/>
                    </a:cubicBezTo>
                    <a:cubicBezTo>
                      <a:pt x="1070" y="2558"/>
                      <a:pt x="1344" y="2831"/>
                      <a:pt x="1655" y="3051"/>
                    </a:cubicBezTo>
                    <a:cubicBezTo>
                      <a:pt x="1792" y="3149"/>
                      <a:pt x="1961" y="3259"/>
                      <a:pt x="2132" y="3279"/>
                    </a:cubicBezTo>
                    <a:cubicBezTo>
                      <a:pt x="2144" y="3280"/>
                      <a:pt x="2155" y="3281"/>
                      <a:pt x="2166" y="3281"/>
                    </a:cubicBezTo>
                    <a:cubicBezTo>
                      <a:pt x="2188" y="3281"/>
                      <a:pt x="2209" y="3279"/>
                      <a:pt x="2230" y="3275"/>
                    </a:cubicBezTo>
                    <a:cubicBezTo>
                      <a:pt x="2419" y="3776"/>
                      <a:pt x="2552" y="4305"/>
                      <a:pt x="2583" y="4839"/>
                    </a:cubicBezTo>
                    <a:cubicBezTo>
                      <a:pt x="2588" y="4934"/>
                      <a:pt x="2665" y="4983"/>
                      <a:pt x="2739" y="4983"/>
                    </a:cubicBezTo>
                    <a:cubicBezTo>
                      <a:pt x="2812" y="4983"/>
                      <a:pt x="2883" y="4935"/>
                      <a:pt x="2880" y="4839"/>
                    </a:cubicBezTo>
                    <a:cubicBezTo>
                      <a:pt x="2859" y="4239"/>
                      <a:pt x="2723" y="3638"/>
                      <a:pt x="2507" y="3079"/>
                    </a:cubicBezTo>
                    <a:cubicBezTo>
                      <a:pt x="2516" y="3066"/>
                      <a:pt x="2526" y="3051"/>
                      <a:pt x="2533" y="3037"/>
                    </a:cubicBezTo>
                    <a:cubicBezTo>
                      <a:pt x="2713" y="2704"/>
                      <a:pt x="2516" y="2261"/>
                      <a:pt x="2377" y="1949"/>
                    </a:cubicBezTo>
                    <a:cubicBezTo>
                      <a:pt x="2082" y="1283"/>
                      <a:pt x="1690" y="584"/>
                      <a:pt x="1053" y="193"/>
                    </a:cubicBezTo>
                    <a:cubicBezTo>
                      <a:pt x="907" y="103"/>
                      <a:pt x="721" y="1"/>
                      <a:pt x="5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8"/>
              <p:cNvSpPr/>
              <p:nvPr/>
            </p:nvSpPr>
            <p:spPr>
              <a:xfrm>
                <a:off x="920625" y="3471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8"/>
              <p:cNvSpPr/>
              <p:nvPr/>
            </p:nvSpPr>
            <p:spPr>
              <a:xfrm>
                <a:off x="869600" y="3459075"/>
                <a:ext cx="6100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3823" extrusionOk="0">
                    <a:moveTo>
                      <a:pt x="1885" y="0"/>
                    </a:moveTo>
                    <a:cubicBezTo>
                      <a:pt x="1703" y="0"/>
                      <a:pt x="1531" y="90"/>
                      <a:pt x="1393" y="200"/>
                    </a:cubicBezTo>
                    <a:cubicBezTo>
                      <a:pt x="1265" y="302"/>
                      <a:pt x="1167" y="442"/>
                      <a:pt x="1125" y="602"/>
                    </a:cubicBezTo>
                    <a:cubicBezTo>
                      <a:pt x="1123" y="608"/>
                      <a:pt x="1123" y="615"/>
                      <a:pt x="1121" y="621"/>
                    </a:cubicBezTo>
                    <a:cubicBezTo>
                      <a:pt x="1089" y="696"/>
                      <a:pt x="1069" y="779"/>
                      <a:pt x="1067" y="872"/>
                    </a:cubicBezTo>
                    <a:cubicBezTo>
                      <a:pt x="1066" y="973"/>
                      <a:pt x="1089" y="1076"/>
                      <a:pt x="1131" y="1171"/>
                    </a:cubicBezTo>
                    <a:cubicBezTo>
                      <a:pt x="975" y="1350"/>
                      <a:pt x="829" y="1535"/>
                      <a:pt x="714" y="1744"/>
                    </a:cubicBezTo>
                    <a:cubicBezTo>
                      <a:pt x="544" y="2048"/>
                      <a:pt x="429" y="2378"/>
                      <a:pt x="319" y="2705"/>
                    </a:cubicBezTo>
                    <a:cubicBezTo>
                      <a:pt x="316" y="2717"/>
                      <a:pt x="318" y="2724"/>
                      <a:pt x="316" y="2734"/>
                    </a:cubicBezTo>
                    <a:cubicBezTo>
                      <a:pt x="289" y="2810"/>
                      <a:pt x="263" y="2890"/>
                      <a:pt x="241" y="2966"/>
                    </a:cubicBezTo>
                    <a:cubicBezTo>
                      <a:pt x="215" y="3019"/>
                      <a:pt x="188" y="3071"/>
                      <a:pt x="165" y="3125"/>
                    </a:cubicBezTo>
                    <a:cubicBezTo>
                      <a:pt x="81" y="3312"/>
                      <a:pt x="1" y="3528"/>
                      <a:pt x="32" y="3736"/>
                    </a:cubicBezTo>
                    <a:cubicBezTo>
                      <a:pt x="39" y="3786"/>
                      <a:pt x="100" y="3822"/>
                      <a:pt x="146" y="3822"/>
                    </a:cubicBezTo>
                    <a:cubicBezTo>
                      <a:pt x="201" y="3822"/>
                      <a:pt x="241" y="3785"/>
                      <a:pt x="260" y="3736"/>
                    </a:cubicBezTo>
                    <a:cubicBezTo>
                      <a:pt x="298" y="3633"/>
                      <a:pt x="335" y="3535"/>
                      <a:pt x="362" y="3430"/>
                    </a:cubicBezTo>
                    <a:cubicBezTo>
                      <a:pt x="388" y="3331"/>
                      <a:pt x="417" y="3231"/>
                      <a:pt x="446" y="3135"/>
                    </a:cubicBezTo>
                    <a:cubicBezTo>
                      <a:pt x="492" y="3038"/>
                      <a:pt x="543" y="2944"/>
                      <a:pt x="590" y="2849"/>
                    </a:cubicBezTo>
                    <a:cubicBezTo>
                      <a:pt x="605" y="2833"/>
                      <a:pt x="616" y="2813"/>
                      <a:pt x="623" y="2790"/>
                    </a:cubicBezTo>
                    <a:cubicBezTo>
                      <a:pt x="629" y="2776"/>
                      <a:pt x="633" y="2761"/>
                      <a:pt x="638" y="2747"/>
                    </a:cubicBezTo>
                    <a:cubicBezTo>
                      <a:pt x="651" y="2718"/>
                      <a:pt x="664" y="2691"/>
                      <a:pt x="677" y="2660"/>
                    </a:cubicBezTo>
                    <a:cubicBezTo>
                      <a:pt x="681" y="2646"/>
                      <a:pt x="681" y="2632"/>
                      <a:pt x="681" y="2617"/>
                    </a:cubicBezTo>
                    <a:cubicBezTo>
                      <a:pt x="766" y="2359"/>
                      <a:pt x="858" y="2104"/>
                      <a:pt x="978" y="1860"/>
                    </a:cubicBezTo>
                    <a:cubicBezTo>
                      <a:pt x="1061" y="1693"/>
                      <a:pt x="1167" y="1536"/>
                      <a:pt x="1265" y="1376"/>
                    </a:cubicBezTo>
                    <a:cubicBezTo>
                      <a:pt x="1356" y="1465"/>
                      <a:pt x="1482" y="1516"/>
                      <a:pt x="1609" y="1516"/>
                    </a:cubicBezTo>
                    <a:cubicBezTo>
                      <a:pt x="1659" y="1516"/>
                      <a:pt x="1710" y="1508"/>
                      <a:pt x="1758" y="1491"/>
                    </a:cubicBezTo>
                    <a:cubicBezTo>
                      <a:pt x="1919" y="1435"/>
                      <a:pt x="2037" y="1314"/>
                      <a:pt x="2156" y="1196"/>
                    </a:cubicBezTo>
                    <a:cubicBezTo>
                      <a:pt x="2207" y="1141"/>
                      <a:pt x="2266" y="1095"/>
                      <a:pt x="2316" y="1035"/>
                    </a:cubicBezTo>
                    <a:cubicBezTo>
                      <a:pt x="2388" y="947"/>
                      <a:pt x="2428" y="857"/>
                      <a:pt x="2438" y="743"/>
                    </a:cubicBezTo>
                    <a:cubicBezTo>
                      <a:pt x="2439" y="668"/>
                      <a:pt x="2439" y="585"/>
                      <a:pt x="2432" y="506"/>
                    </a:cubicBezTo>
                    <a:cubicBezTo>
                      <a:pt x="2425" y="422"/>
                      <a:pt x="2411" y="340"/>
                      <a:pt x="2366" y="268"/>
                    </a:cubicBezTo>
                    <a:cubicBezTo>
                      <a:pt x="2271" y="113"/>
                      <a:pt x="2089" y="10"/>
                      <a:pt x="1910" y="1"/>
                    </a:cubicBezTo>
                    <a:cubicBezTo>
                      <a:pt x="1902" y="1"/>
                      <a:pt x="1894" y="0"/>
                      <a:pt x="1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>
                <a:off x="826025" y="3381175"/>
                <a:ext cx="130300" cy="113275"/>
              </a:xfrm>
              <a:custGeom>
                <a:avLst/>
                <a:gdLst/>
                <a:ahLst/>
                <a:cxnLst/>
                <a:rect l="l" t="t" r="r" b="b"/>
                <a:pathLst>
                  <a:path w="5212" h="4531" extrusionOk="0">
                    <a:moveTo>
                      <a:pt x="4614" y="0"/>
                    </a:moveTo>
                    <a:cubicBezTo>
                      <a:pt x="4299" y="0"/>
                      <a:pt x="3990" y="139"/>
                      <a:pt x="3741" y="321"/>
                    </a:cubicBezTo>
                    <a:cubicBezTo>
                      <a:pt x="3452" y="531"/>
                      <a:pt x="3238" y="786"/>
                      <a:pt x="3122" y="1128"/>
                    </a:cubicBezTo>
                    <a:cubicBezTo>
                      <a:pt x="3041" y="1366"/>
                      <a:pt x="2933" y="1676"/>
                      <a:pt x="2982" y="1937"/>
                    </a:cubicBezTo>
                    <a:cubicBezTo>
                      <a:pt x="2855" y="2108"/>
                      <a:pt x="2731" y="2281"/>
                      <a:pt x="2619" y="2463"/>
                    </a:cubicBezTo>
                    <a:cubicBezTo>
                      <a:pt x="2443" y="2749"/>
                      <a:pt x="2264" y="3028"/>
                      <a:pt x="2141" y="3342"/>
                    </a:cubicBezTo>
                    <a:cubicBezTo>
                      <a:pt x="2081" y="3499"/>
                      <a:pt x="2026" y="3658"/>
                      <a:pt x="1974" y="3816"/>
                    </a:cubicBezTo>
                    <a:cubicBezTo>
                      <a:pt x="1896" y="3450"/>
                      <a:pt x="1787" y="3088"/>
                      <a:pt x="1637" y="2747"/>
                    </a:cubicBezTo>
                    <a:cubicBezTo>
                      <a:pt x="1595" y="2650"/>
                      <a:pt x="1550" y="2559"/>
                      <a:pt x="1501" y="2467"/>
                    </a:cubicBezTo>
                    <a:cubicBezTo>
                      <a:pt x="1533" y="2380"/>
                      <a:pt x="1540" y="2282"/>
                      <a:pt x="1522" y="2187"/>
                    </a:cubicBezTo>
                    <a:cubicBezTo>
                      <a:pt x="1487" y="1993"/>
                      <a:pt x="1382" y="1802"/>
                      <a:pt x="1271" y="1640"/>
                    </a:cubicBezTo>
                    <a:cubicBezTo>
                      <a:pt x="1153" y="1464"/>
                      <a:pt x="1008" y="1302"/>
                      <a:pt x="838" y="1171"/>
                    </a:cubicBezTo>
                    <a:cubicBezTo>
                      <a:pt x="762" y="1112"/>
                      <a:pt x="681" y="1053"/>
                      <a:pt x="605" y="992"/>
                    </a:cubicBezTo>
                    <a:cubicBezTo>
                      <a:pt x="535" y="941"/>
                      <a:pt x="443" y="890"/>
                      <a:pt x="351" y="890"/>
                    </a:cubicBezTo>
                    <a:cubicBezTo>
                      <a:pt x="332" y="890"/>
                      <a:pt x="313" y="892"/>
                      <a:pt x="293" y="897"/>
                    </a:cubicBezTo>
                    <a:cubicBezTo>
                      <a:pt x="97" y="948"/>
                      <a:pt x="38" y="1157"/>
                      <a:pt x="21" y="1331"/>
                    </a:cubicBezTo>
                    <a:cubicBezTo>
                      <a:pt x="1" y="1517"/>
                      <a:pt x="51" y="1690"/>
                      <a:pt x="135" y="1854"/>
                    </a:cubicBezTo>
                    <a:cubicBezTo>
                      <a:pt x="168" y="2228"/>
                      <a:pt x="492" y="2520"/>
                      <a:pt x="817" y="2669"/>
                    </a:cubicBezTo>
                    <a:cubicBezTo>
                      <a:pt x="912" y="2712"/>
                      <a:pt x="1016" y="2746"/>
                      <a:pt x="1119" y="2746"/>
                    </a:cubicBezTo>
                    <a:cubicBezTo>
                      <a:pt x="1184" y="2746"/>
                      <a:pt x="1249" y="2732"/>
                      <a:pt x="1310" y="2698"/>
                    </a:cubicBezTo>
                    <a:cubicBezTo>
                      <a:pt x="1339" y="2768"/>
                      <a:pt x="1367" y="2837"/>
                      <a:pt x="1392" y="2908"/>
                    </a:cubicBezTo>
                    <a:cubicBezTo>
                      <a:pt x="1520" y="3254"/>
                      <a:pt x="1631" y="3601"/>
                      <a:pt x="1703" y="3966"/>
                    </a:cubicBezTo>
                    <a:cubicBezTo>
                      <a:pt x="1718" y="4039"/>
                      <a:pt x="1770" y="4071"/>
                      <a:pt x="1826" y="4071"/>
                    </a:cubicBezTo>
                    <a:cubicBezTo>
                      <a:pt x="1852" y="4071"/>
                      <a:pt x="1878" y="4064"/>
                      <a:pt x="1902" y="4053"/>
                    </a:cubicBezTo>
                    <a:lnTo>
                      <a:pt x="1902" y="4053"/>
                    </a:lnTo>
                    <a:cubicBezTo>
                      <a:pt x="1869" y="4161"/>
                      <a:pt x="1837" y="4269"/>
                      <a:pt x="1810" y="4378"/>
                    </a:cubicBezTo>
                    <a:cubicBezTo>
                      <a:pt x="1787" y="4470"/>
                      <a:pt x="1864" y="4530"/>
                      <a:pt x="1937" y="4530"/>
                    </a:cubicBezTo>
                    <a:cubicBezTo>
                      <a:pt x="1985" y="4530"/>
                      <a:pt x="2031" y="4504"/>
                      <a:pt x="2046" y="4443"/>
                    </a:cubicBezTo>
                    <a:cubicBezTo>
                      <a:pt x="2128" y="4109"/>
                      <a:pt x="2231" y="3787"/>
                      <a:pt x="2352" y="3464"/>
                    </a:cubicBezTo>
                    <a:cubicBezTo>
                      <a:pt x="2471" y="3147"/>
                      <a:pt x="2647" y="2871"/>
                      <a:pt x="2826" y="2584"/>
                    </a:cubicBezTo>
                    <a:cubicBezTo>
                      <a:pt x="2911" y="2447"/>
                      <a:pt x="3002" y="2316"/>
                      <a:pt x="3094" y="2186"/>
                    </a:cubicBezTo>
                    <a:cubicBezTo>
                      <a:pt x="3165" y="2270"/>
                      <a:pt x="3253" y="2305"/>
                      <a:pt x="3349" y="2305"/>
                    </a:cubicBezTo>
                    <a:cubicBezTo>
                      <a:pt x="3379" y="2305"/>
                      <a:pt x="3410" y="2302"/>
                      <a:pt x="3442" y="2295"/>
                    </a:cubicBezTo>
                    <a:cubicBezTo>
                      <a:pt x="3467" y="2299"/>
                      <a:pt x="3491" y="2300"/>
                      <a:pt x="3516" y="2300"/>
                    </a:cubicBezTo>
                    <a:cubicBezTo>
                      <a:pt x="3765" y="2300"/>
                      <a:pt x="3991" y="2142"/>
                      <a:pt x="4172" y="1986"/>
                    </a:cubicBezTo>
                    <a:cubicBezTo>
                      <a:pt x="4379" y="1805"/>
                      <a:pt x="4570" y="1595"/>
                      <a:pt x="4742" y="1380"/>
                    </a:cubicBezTo>
                    <a:cubicBezTo>
                      <a:pt x="4946" y="1121"/>
                      <a:pt x="5104" y="834"/>
                      <a:pt x="5176" y="509"/>
                    </a:cubicBezTo>
                    <a:cubicBezTo>
                      <a:pt x="5204" y="387"/>
                      <a:pt x="5212" y="241"/>
                      <a:pt x="5118" y="146"/>
                    </a:cubicBezTo>
                    <a:cubicBezTo>
                      <a:pt x="5017" y="41"/>
                      <a:pt x="4835" y="15"/>
                      <a:pt x="4697" y="4"/>
                    </a:cubicBezTo>
                    <a:cubicBezTo>
                      <a:pt x="4669" y="1"/>
                      <a:pt x="4642" y="0"/>
                      <a:pt x="4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>
                <a:off x="831125" y="3286150"/>
                <a:ext cx="55400" cy="1195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4780" extrusionOk="0">
                    <a:moveTo>
                      <a:pt x="639" y="0"/>
                    </a:moveTo>
                    <a:cubicBezTo>
                      <a:pt x="547" y="0"/>
                      <a:pt x="456" y="22"/>
                      <a:pt x="373" y="73"/>
                    </a:cubicBezTo>
                    <a:cubicBezTo>
                      <a:pt x="162" y="202"/>
                      <a:pt x="0" y="466"/>
                      <a:pt x="17" y="718"/>
                    </a:cubicBezTo>
                    <a:cubicBezTo>
                      <a:pt x="33" y="974"/>
                      <a:pt x="154" y="1210"/>
                      <a:pt x="286" y="1425"/>
                    </a:cubicBezTo>
                    <a:cubicBezTo>
                      <a:pt x="414" y="1628"/>
                      <a:pt x="561" y="1834"/>
                      <a:pt x="790" y="1931"/>
                    </a:cubicBezTo>
                    <a:cubicBezTo>
                      <a:pt x="869" y="1965"/>
                      <a:pt x="956" y="1983"/>
                      <a:pt x="1038" y="1983"/>
                    </a:cubicBezTo>
                    <a:cubicBezTo>
                      <a:pt x="1101" y="2002"/>
                      <a:pt x="1166" y="2015"/>
                      <a:pt x="1230" y="2015"/>
                    </a:cubicBezTo>
                    <a:cubicBezTo>
                      <a:pt x="1306" y="2015"/>
                      <a:pt x="1379" y="1998"/>
                      <a:pt x="1444" y="1952"/>
                    </a:cubicBezTo>
                    <a:lnTo>
                      <a:pt x="1447" y="1949"/>
                    </a:lnTo>
                    <a:cubicBezTo>
                      <a:pt x="1535" y="2176"/>
                      <a:pt x="1603" y="2412"/>
                      <a:pt x="1665" y="2646"/>
                    </a:cubicBezTo>
                    <a:cubicBezTo>
                      <a:pt x="1842" y="3302"/>
                      <a:pt x="1966" y="3979"/>
                      <a:pt x="1965" y="4659"/>
                    </a:cubicBezTo>
                    <a:cubicBezTo>
                      <a:pt x="1965" y="4739"/>
                      <a:pt x="2027" y="4779"/>
                      <a:pt x="2089" y="4779"/>
                    </a:cubicBezTo>
                    <a:cubicBezTo>
                      <a:pt x="2151" y="4779"/>
                      <a:pt x="2214" y="4739"/>
                      <a:pt x="2216" y="4659"/>
                    </a:cubicBezTo>
                    <a:cubicBezTo>
                      <a:pt x="2216" y="3967"/>
                      <a:pt x="2089" y="3283"/>
                      <a:pt x="1914" y="2615"/>
                    </a:cubicBezTo>
                    <a:cubicBezTo>
                      <a:pt x="1837" y="2321"/>
                      <a:pt x="1747" y="2026"/>
                      <a:pt x="1613" y="1752"/>
                    </a:cubicBezTo>
                    <a:lnTo>
                      <a:pt x="1607" y="1742"/>
                    </a:lnTo>
                    <a:cubicBezTo>
                      <a:pt x="1643" y="1657"/>
                      <a:pt x="1664" y="1565"/>
                      <a:pt x="1675" y="1477"/>
                    </a:cubicBezTo>
                    <a:cubicBezTo>
                      <a:pt x="1707" y="1236"/>
                      <a:pt x="1689" y="1013"/>
                      <a:pt x="1591" y="786"/>
                    </a:cubicBezTo>
                    <a:cubicBezTo>
                      <a:pt x="1488" y="547"/>
                      <a:pt x="1326" y="325"/>
                      <a:pt x="1114" y="171"/>
                    </a:cubicBezTo>
                    <a:cubicBezTo>
                      <a:pt x="980" y="73"/>
                      <a:pt x="808" y="0"/>
                      <a:pt x="6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8"/>
              <p:cNvSpPr/>
              <p:nvPr/>
            </p:nvSpPr>
            <p:spPr>
              <a:xfrm>
                <a:off x="887700" y="3276225"/>
                <a:ext cx="9125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4295" extrusionOk="0">
                    <a:moveTo>
                      <a:pt x="2874" y="0"/>
                    </a:moveTo>
                    <a:cubicBezTo>
                      <a:pt x="2843" y="0"/>
                      <a:pt x="2812" y="3"/>
                      <a:pt x="2781" y="8"/>
                    </a:cubicBezTo>
                    <a:cubicBezTo>
                      <a:pt x="2723" y="19"/>
                      <a:pt x="2678" y="47"/>
                      <a:pt x="2644" y="86"/>
                    </a:cubicBezTo>
                    <a:cubicBezTo>
                      <a:pt x="2523" y="117"/>
                      <a:pt x="2404" y="153"/>
                      <a:pt x="2295" y="215"/>
                    </a:cubicBezTo>
                    <a:cubicBezTo>
                      <a:pt x="2119" y="314"/>
                      <a:pt x="1972" y="458"/>
                      <a:pt x="1834" y="599"/>
                    </a:cubicBezTo>
                    <a:cubicBezTo>
                      <a:pt x="1762" y="674"/>
                      <a:pt x="1692" y="748"/>
                      <a:pt x="1629" y="830"/>
                    </a:cubicBezTo>
                    <a:cubicBezTo>
                      <a:pt x="1557" y="924"/>
                      <a:pt x="1517" y="1029"/>
                      <a:pt x="1481" y="1140"/>
                    </a:cubicBezTo>
                    <a:cubicBezTo>
                      <a:pt x="1410" y="1353"/>
                      <a:pt x="1318" y="1562"/>
                      <a:pt x="1290" y="1786"/>
                    </a:cubicBezTo>
                    <a:cubicBezTo>
                      <a:pt x="1290" y="1792"/>
                      <a:pt x="1289" y="1799"/>
                      <a:pt x="1289" y="1803"/>
                    </a:cubicBezTo>
                    <a:cubicBezTo>
                      <a:pt x="1114" y="2026"/>
                      <a:pt x="947" y="2257"/>
                      <a:pt x="786" y="2493"/>
                    </a:cubicBezTo>
                    <a:cubicBezTo>
                      <a:pt x="447" y="2995"/>
                      <a:pt x="185" y="3551"/>
                      <a:pt x="26" y="4135"/>
                    </a:cubicBezTo>
                    <a:cubicBezTo>
                      <a:pt x="0" y="4232"/>
                      <a:pt x="79" y="4295"/>
                      <a:pt x="156" y="4295"/>
                    </a:cubicBezTo>
                    <a:cubicBezTo>
                      <a:pt x="207" y="4295"/>
                      <a:pt x="256" y="4267"/>
                      <a:pt x="274" y="4203"/>
                    </a:cubicBezTo>
                    <a:cubicBezTo>
                      <a:pt x="437" y="3624"/>
                      <a:pt x="712" y="3084"/>
                      <a:pt x="1044" y="2584"/>
                    </a:cubicBezTo>
                    <a:cubicBezTo>
                      <a:pt x="1130" y="2455"/>
                      <a:pt x="1218" y="2325"/>
                      <a:pt x="1309" y="2197"/>
                    </a:cubicBezTo>
                    <a:cubicBezTo>
                      <a:pt x="1345" y="2335"/>
                      <a:pt x="1420" y="2456"/>
                      <a:pt x="1563" y="2506"/>
                    </a:cubicBezTo>
                    <a:cubicBezTo>
                      <a:pt x="1606" y="2522"/>
                      <a:pt x="1650" y="2529"/>
                      <a:pt x="1694" y="2529"/>
                    </a:cubicBezTo>
                    <a:cubicBezTo>
                      <a:pt x="1830" y="2529"/>
                      <a:pt x="1969" y="2467"/>
                      <a:pt x="2089" y="2411"/>
                    </a:cubicBezTo>
                    <a:cubicBezTo>
                      <a:pt x="2278" y="2322"/>
                      <a:pt x="2451" y="2197"/>
                      <a:pt x="2606" y="2058"/>
                    </a:cubicBezTo>
                    <a:cubicBezTo>
                      <a:pt x="2919" y="1774"/>
                      <a:pt x="3161" y="1402"/>
                      <a:pt x="3369" y="1036"/>
                    </a:cubicBezTo>
                    <a:cubicBezTo>
                      <a:pt x="3501" y="797"/>
                      <a:pt x="3650" y="261"/>
                      <a:pt x="3287" y="145"/>
                    </a:cubicBezTo>
                    <a:cubicBezTo>
                      <a:pt x="3255" y="135"/>
                      <a:pt x="3225" y="130"/>
                      <a:pt x="3193" y="124"/>
                    </a:cubicBezTo>
                    <a:cubicBezTo>
                      <a:pt x="3145" y="83"/>
                      <a:pt x="3089" y="50"/>
                      <a:pt x="3026" y="27"/>
                    </a:cubicBezTo>
                    <a:cubicBezTo>
                      <a:pt x="2976" y="8"/>
                      <a:pt x="2926" y="0"/>
                      <a:pt x="28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8"/>
              <p:cNvSpPr/>
              <p:nvPr/>
            </p:nvSpPr>
            <p:spPr>
              <a:xfrm>
                <a:off x="829050" y="3141025"/>
                <a:ext cx="147775" cy="14722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889" extrusionOk="0">
                    <a:moveTo>
                      <a:pt x="511" y="0"/>
                    </a:moveTo>
                    <a:cubicBezTo>
                      <a:pt x="502" y="0"/>
                      <a:pt x="494" y="0"/>
                      <a:pt x="485" y="1"/>
                    </a:cubicBezTo>
                    <a:cubicBezTo>
                      <a:pt x="314" y="14"/>
                      <a:pt x="206" y="138"/>
                      <a:pt x="154" y="291"/>
                    </a:cubicBezTo>
                    <a:cubicBezTo>
                      <a:pt x="145" y="318"/>
                      <a:pt x="141" y="347"/>
                      <a:pt x="135" y="374"/>
                    </a:cubicBezTo>
                    <a:cubicBezTo>
                      <a:pt x="31" y="498"/>
                      <a:pt x="1" y="694"/>
                      <a:pt x="5" y="850"/>
                    </a:cubicBezTo>
                    <a:cubicBezTo>
                      <a:pt x="13" y="1068"/>
                      <a:pt x="102" y="1265"/>
                      <a:pt x="177" y="1467"/>
                    </a:cubicBezTo>
                    <a:cubicBezTo>
                      <a:pt x="214" y="1568"/>
                      <a:pt x="260" y="1667"/>
                      <a:pt x="305" y="1765"/>
                    </a:cubicBezTo>
                    <a:cubicBezTo>
                      <a:pt x="402" y="2108"/>
                      <a:pt x="524" y="2444"/>
                      <a:pt x="729" y="2743"/>
                    </a:cubicBezTo>
                    <a:cubicBezTo>
                      <a:pt x="970" y="3100"/>
                      <a:pt x="1295" y="3384"/>
                      <a:pt x="1669" y="3599"/>
                    </a:cubicBezTo>
                    <a:cubicBezTo>
                      <a:pt x="1721" y="3628"/>
                      <a:pt x="1778" y="3656"/>
                      <a:pt x="1840" y="3684"/>
                    </a:cubicBezTo>
                    <a:cubicBezTo>
                      <a:pt x="1932" y="3757"/>
                      <a:pt x="2033" y="3815"/>
                      <a:pt x="2156" y="3822"/>
                    </a:cubicBezTo>
                    <a:cubicBezTo>
                      <a:pt x="2160" y="3823"/>
                      <a:pt x="2163" y="3823"/>
                      <a:pt x="2167" y="3823"/>
                    </a:cubicBezTo>
                    <a:cubicBezTo>
                      <a:pt x="2217" y="3823"/>
                      <a:pt x="2262" y="3796"/>
                      <a:pt x="2296" y="3757"/>
                    </a:cubicBezTo>
                    <a:cubicBezTo>
                      <a:pt x="2358" y="3744"/>
                      <a:pt x="2412" y="3721"/>
                      <a:pt x="2461" y="3680"/>
                    </a:cubicBezTo>
                    <a:cubicBezTo>
                      <a:pt x="2463" y="3680"/>
                      <a:pt x="2466" y="3678"/>
                      <a:pt x="2467" y="3678"/>
                    </a:cubicBezTo>
                    <a:cubicBezTo>
                      <a:pt x="2487" y="3669"/>
                      <a:pt x="2505" y="3658"/>
                      <a:pt x="2523" y="3648"/>
                    </a:cubicBezTo>
                    <a:cubicBezTo>
                      <a:pt x="2741" y="4017"/>
                      <a:pt x="2856" y="4428"/>
                      <a:pt x="2943" y="4847"/>
                    </a:cubicBezTo>
                    <a:cubicBezTo>
                      <a:pt x="2959" y="4927"/>
                      <a:pt x="3017" y="4961"/>
                      <a:pt x="3078" y="4961"/>
                    </a:cubicBezTo>
                    <a:cubicBezTo>
                      <a:pt x="3125" y="4961"/>
                      <a:pt x="3174" y="4941"/>
                      <a:pt x="3208" y="4905"/>
                    </a:cubicBezTo>
                    <a:lnTo>
                      <a:pt x="3208" y="4905"/>
                    </a:lnTo>
                    <a:cubicBezTo>
                      <a:pt x="3060" y="5154"/>
                      <a:pt x="2943" y="5422"/>
                      <a:pt x="2862" y="5690"/>
                    </a:cubicBezTo>
                    <a:cubicBezTo>
                      <a:pt x="2826" y="5810"/>
                      <a:pt x="2924" y="5888"/>
                      <a:pt x="3020" y="5888"/>
                    </a:cubicBezTo>
                    <a:cubicBezTo>
                      <a:pt x="3084" y="5888"/>
                      <a:pt x="3146" y="5854"/>
                      <a:pt x="3169" y="5775"/>
                    </a:cubicBezTo>
                    <a:cubicBezTo>
                      <a:pt x="3310" y="5292"/>
                      <a:pt x="3576" y="4828"/>
                      <a:pt x="3923" y="4464"/>
                    </a:cubicBezTo>
                    <a:cubicBezTo>
                      <a:pt x="3952" y="4433"/>
                      <a:pt x="3984" y="4406"/>
                      <a:pt x="4012" y="4377"/>
                    </a:cubicBezTo>
                    <a:cubicBezTo>
                      <a:pt x="4059" y="4435"/>
                      <a:pt x="4110" y="4490"/>
                      <a:pt x="4168" y="4540"/>
                    </a:cubicBezTo>
                    <a:cubicBezTo>
                      <a:pt x="4299" y="4652"/>
                      <a:pt x="4461" y="4715"/>
                      <a:pt x="4624" y="4715"/>
                    </a:cubicBezTo>
                    <a:cubicBezTo>
                      <a:pt x="4739" y="4715"/>
                      <a:pt x="4855" y="4683"/>
                      <a:pt x="4961" y="4614"/>
                    </a:cubicBezTo>
                    <a:cubicBezTo>
                      <a:pt x="5187" y="4464"/>
                      <a:pt x="5473" y="4298"/>
                      <a:pt x="5582" y="4038"/>
                    </a:cubicBezTo>
                    <a:cubicBezTo>
                      <a:pt x="5595" y="4008"/>
                      <a:pt x="5598" y="3978"/>
                      <a:pt x="5597" y="3951"/>
                    </a:cubicBezTo>
                    <a:cubicBezTo>
                      <a:pt x="5611" y="3936"/>
                      <a:pt x="5625" y="3922"/>
                      <a:pt x="5640" y="3909"/>
                    </a:cubicBezTo>
                    <a:cubicBezTo>
                      <a:pt x="5731" y="3827"/>
                      <a:pt x="5797" y="3757"/>
                      <a:pt x="5817" y="3633"/>
                    </a:cubicBezTo>
                    <a:cubicBezTo>
                      <a:pt x="5834" y="3521"/>
                      <a:pt x="5882" y="3417"/>
                      <a:pt x="5892" y="3303"/>
                    </a:cubicBezTo>
                    <a:cubicBezTo>
                      <a:pt x="5911" y="3181"/>
                      <a:pt x="5882" y="3037"/>
                      <a:pt x="5824" y="2921"/>
                    </a:cubicBezTo>
                    <a:cubicBezTo>
                      <a:pt x="5735" y="2746"/>
                      <a:pt x="5545" y="2640"/>
                      <a:pt x="5356" y="2611"/>
                    </a:cubicBezTo>
                    <a:cubicBezTo>
                      <a:pt x="5318" y="2606"/>
                      <a:pt x="5280" y="2603"/>
                      <a:pt x="5242" y="2603"/>
                    </a:cubicBezTo>
                    <a:cubicBezTo>
                      <a:pt x="5042" y="2603"/>
                      <a:pt x="4854" y="2681"/>
                      <a:pt x="4686" y="2796"/>
                    </a:cubicBezTo>
                    <a:cubicBezTo>
                      <a:pt x="4485" y="2934"/>
                      <a:pt x="4307" y="3084"/>
                      <a:pt x="4159" y="3279"/>
                    </a:cubicBezTo>
                    <a:cubicBezTo>
                      <a:pt x="4025" y="3453"/>
                      <a:pt x="3901" y="3656"/>
                      <a:pt x="3867" y="3877"/>
                    </a:cubicBezTo>
                    <a:cubicBezTo>
                      <a:pt x="3854" y="3961"/>
                      <a:pt x="3861" y="4040"/>
                      <a:pt x="3881" y="4116"/>
                    </a:cubicBezTo>
                    <a:cubicBezTo>
                      <a:pt x="3811" y="4175"/>
                      <a:pt x="3741" y="4237"/>
                      <a:pt x="3677" y="4302"/>
                    </a:cubicBezTo>
                    <a:cubicBezTo>
                      <a:pt x="3514" y="4464"/>
                      <a:pt x="3371" y="4650"/>
                      <a:pt x="3247" y="4850"/>
                    </a:cubicBezTo>
                    <a:cubicBezTo>
                      <a:pt x="3256" y="4824"/>
                      <a:pt x="3260" y="4797"/>
                      <a:pt x="3253" y="4765"/>
                    </a:cubicBezTo>
                    <a:cubicBezTo>
                      <a:pt x="3155" y="4304"/>
                      <a:pt x="3024" y="3845"/>
                      <a:pt x="2771" y="3445"/>
                    </a:cubicBezTo>
                    <a:cubicBezTo>
                      <a:pt x="2783" y="3432"/>
                      <a:pt x="2792" y="3420"/>
                      <a:pt x="2802" y="3410"/>
                    </a:cubicBezTo>
                    <a:cubicBezTo>
                      <a:pt x="2903" y="3286"/>
                      <a:pt x="2966" y="3145"/>
                      <a:pt x="3044" y="3005"/>
                    </a:cubicBezTo>
                    <a:cubicBezTo>
                      <a:pt x="3078" y="2942"/>
                      <a:pt x="3067" y="2869"/>
                      <a:pt x="3028" y="2819"/>
                    </a:cubicBezTo>
                    <a:cubicBezTo>
                      <a:pt x="3028" y="2689"/>
                      <a:pt x="2989" y="2548"/>
                      <a:pt x="2953" y="2440"/>
                    </a:cubicBezTo>
                    <a:cubicBezTo>
                      <a:pt x="2887" y="2248"/>
                      <a:pt x="2812" y="2048"/>
                      <a:pt x="2718" y="1868"/>
                    </a:cubicBezTo>
                    <a:cubicBezTo>
                      <a:pt x="2640" y="1716"/>
                      <a:pt x="2531" y="1587"/>
                      <a:pt x="2433" y="1450"/>
                    </a:cubicBezTo>
                    <a:cubicBezTo>
                      <a:pt x="2330" y="1306"/>
                      <a:pt x="2231" y="1159"/>
                      <a:pt x="2120" y="1020"/>
                    </a:cubicBezTo>
                    <a:cubicBezTo>
                      <a:pt x="1984" y="854"/>
                      <a:pt x="1832" y="702"/>
                      <a:pt x="1669" y="563"/>
                    </a:cubicBezTo>
                    <a:cubicBezTo>
                      <a:pt x="1474" y="396"/>
                      <a:pt x="1243" y="200"/>
                      <a:pt x="988" y="139"/>
                    </a:cubicBezTo>
                    <a:cubicBezTo>
                      <a:pt x="934" y="126"/>
                      <a:pt x="882" y="124"/>
                      <a:pt x="831" y="124"/>
                    </a:cubicBezTo>
                    <a:lnTo>
                      <a:pt x="810" y="108"/>
                    </a:lnTo>
                    <a:cubicBezTo>
                      <a:pt x="723" y="49"/>
                      <a:pt x="617" y="0"/>
                      <a:pt x="5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8"/>
              <p:cNvSpPr/>
              <p:nvPr/>
            </p:nvSpPr>
            <p:spPr>
              <a:xfrm>
                <a:off x="907950" y="3083475"/>
                <a:ext cx="164150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5776" extrusionOk="0">
                    <a:moveTo>
                      <a:pt x="5828" y="1"/>
                    </a:moveTo>
                    <a:cubicBezTo>
                      <a:pt x="5478" y="1"/>
                      <a:pt x="5149" y="216"/>
                      <a:pt x="4855" y="400"/>
                    </a:cubicBezTo>
                    <a:cubicBezTo>
                      <a:pt x="4526" y="526"/>
                      <a:pt x="4211" y="692"/>
                      <a:pt x="3909" y="869"/>
                    </a:cubicBezTo>
                    <a:cubicBezTo>
                      <a:pt x="3308" y="1223"/>
                      <a:pt x="2768" y="1685"/>
                      <a:pt x="2340" y="2240"/>
                    </a:cubicBezTo>
                    <a:cubicBezTo>
                      <a:pt x="2172" y="2456"/>
                      <a:pt x="2056" y="2702"/>
                      <a:pt x="2020" y="2972"/>
                    </a:cubicBezTo>
                    <a:cubicBezTo>
                      <a:pt x="1691" y="3277"/>
                      <a:pt x="1378" y="3608"/>
                      <a:pt x="1100" y="3948"/>
                    </a:cubicBezTo>
                    <a:cubicBezTo>
                      <a:pt x="904" y="4191"/>
                      <a:pt x="688" y="4423"/>
                      <a:pt x="512" y="4681"/>
                    </a:cubicBezTo>
                    <a:cubicBezTo>
                      <a:pt x="319" y="4964"/>
                      <a:pt x="196" y="5290"/>
                      <a:pt x="46" y="5597"/>
                    </a:cubicBezTo>
                    <a:cubicBezTo>
                      <a:pt x="1" y="5690"/>
                      <a:pt x="82" y="5775"/>
                      <a:pt x="159" y="5775"/>
                    </a:cubicBezTo>
                    <a:cubicBezTo>
                      <a:pt x="194" y="5775"/>
                      <a:pt x="228" y="5758"/>
                      <a:pt x="250" y="5715"/>
                    </a:cubicBezTo>
                    <a:cubicBezTo>
                      <a:pt x="391" y="5432"/>
                      <a:pt x="508" y="5134"/>
                      <a:pt x="681" y="4867"/>
                    </a:cubicBezTo>
                    <a:cubicBezTo>
                      <a:pt x="852" y="4602"/>
                      <a:pt x="1078" y="4370"/>
                      <a:pt x="1279" y="4125"/>
                    </a:cubicBezTo>
                    <a:cubicBezTo>
                      <a:pt x="1509" y="3840"/>
                      <a:pt x="1769" y="3566"/>
                      <a:pt x="2037" y="3305"/>
                    </a:cubicBezTo>
                    <a:cubicBezTo>
                      <a:pt x="2100" y="3475"/>
                      <a:pt x="2257" y="3581"/>
                      <a:pt x="2448" y="3581"/>
                    </a:cubicBezTo>
                    <a:cubicBezTo>
                      <a:pt x="2465" y="3581"/>
                      <a:pt x="2483" y="3581"/>
                      <a:pt x="2501" y="3579"/>
                    </a:cubicBezTo>
                    <a:cubicBezTo>
                      <a:pt x="2726" y="3557"/>
                      <a:pt x="2926" y="3433"/>
                      <a:pt x="3122" y="3332"/>
                    </a:cubicBezTo>
                    <a:cubicBezTo>
                      <a:pt x="3425" y="3178"/>
                      <a:pt x="3729" y="3038"/>
                      <a:pt x="4022" y="2864"/>
                    </a:cubicBezTo>
                    <a:cubicBezTo>
                      <a:pt x="4296" y="2699"/>
                      <a:pt x="4557" y="2519"/>
                      <a:pt x="4812" y="2330"/>
                    </a:cubicBezTo>
                    <a:cubicBezTo>
                      <a:pt x="4832" y="2319"/>
                      <a:pt x="4851" y="2309"/>
                      <a:pt x="4869" y="2296"/>
                    </a:cubicBezTo>
                    <a:cubicBezTo>
                      <a:pt x="5191" y="2101"/>
                      <a:pt x="5478" y="1878"/>
                      <a:pt x="5740" y="1613"/>
                    </a:cubicBezTo>
                    <a:cubicBezTo>
                      <a:pt x="5987" y="1366"/>
                      <a:pt x="6322" y="1127"/>
                      <a:pt x="6438" y="784"/>
                    </a:cubicBezTo>
                    <a:cubicBezTo>
                      <a:pt x="6566" y="408"/>
                      <a:pt x="6364" y="86"/>
                      <a:pt x="5978" y="14"/>
                    </a:cubicBezTo>
                    <a:cubicBezTo>
                      <a:pt x="5928" y="5"/>
                      <a:pt x="5878" y="1"/>
                      <a:pt x="5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8"/>
              <p:cNvSpPr/>
              <p:nvPr/>
            </p:nvSpPr>
            <p:spPr>
              <a:xfrm>
                <a:off x="891725" y="3035925"/>
                <a:ext cx="52075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36" extrusionOk="0">
                    <a:moveTo>
                      <a:pt x="704" y="0"/>
                    </a:moveTo>
                    <a:cubicBezTo>
                      <a:pt x="556" y="0"/>
                      <a:pt x="398" y="39"/>
                      <a:pt x="279" y="133"/>
                    </a:cubicBezTo>
                    <a:cubicBezTo>
                      <a:pt x="276" y="136"/>
                      <a:pt x="274" y="140"/>
                      <a:pt x="270" y="142"/>
                    </a:cubicBezTo>
                    <a:cubicBezTo>
                      <a:pt x="195" y="181"/>
                      <a:pt x="132" y="241"/>
                      <a:pt x="91" y="323"/>
                    </a:cubicBezTo>
                    <a:cubicBezTo>
                      <a:pt x="1" y="515"/>
                      <a:pt x="24" y="774"/>
                      <a:pt x="48" y="978"/>
                    </a:cubicBezTo>
                    <a:cubicBezTo>
                      <a:pt x="80" y="1227"/>
                      <a:pt x="146" y="1461"/>
                      <a:pt x="246" y="1690"/>
                    </a:cubicBezTo>
                    <a:cubicBezTo>
                      <a:pt x="328" y="1880"/>
                      <a:pt x="433" y="2075"/>
                      <a:pt x="602" y="2201"/>
                    </a:cubicBezTo>
                    <a:cubicBezTo>
                      <a:pt x="668" y="2249"/>
                      <a:pt x="747" y="2288"/>
                      <a:pt x="831" y="2305"/>
                    </a:cubicBezTo>
                    <a:cubicBezTo>
                      <a:pt x="943" y="2379"/>
                      <a:pt x="1070" y="2430"/>
                      <a:pt x="1202" y="2430"/>
                    </a:cubicBezTo>
                    <a:cubicBezTo>
                      <a:pt x="1245" y="2430"/>
                      <a:pt x="1289" y="2424"/>
                      <a:pt x="1334" y="2412"/>
                    </a:cubicBezTo>
                    <a:lnTo>
                      <a:pt x="1335" y="2412"/>
                    </a:lnTo>
                    <a:cubicBezTo>
                      <a:pt x="1348" y="2449"/>
                      <a:pt x="1364" y="2487"/>
                      <a:pt x="1374" y="2526"/>
                    </a:cubicBezTo>
                    <a:cubicBezTo>
                      <a:pt x="1456" y="2790"/>
                      <a:pt x="1504" y="3066"/>
                      <a:pt x="1583" y="3333"/>
                    </a:cubicBezTo>
                    <a:cubicBezTo>
                      <a:pt x="1673" y="3621"/>
                      <a:pt x="1645" y="3924"/>
                      <a:pt x="1720" y="4215"/>
                    </a:cubicBezTo>
                    <a:cubicBezTo>
                      <a:pt x="1743" y="4299"/>
                      <a:pt x="1807" y="4336"/>
                      <a:pt x="1874" y="4336"/>
                    </a:cubicBezTo>
                    <a:cubicBezTo>
                      <a:pt x="1976" y="4336"/>
                      <a:pt x="2082" y="4251"/>
                      <a:pt x="2052" y="4121"/>
                    </a:cubicBezTo>
                    <a:cubicBezTo>
                      <a:pt x="1984" y="3830"/>
                      <a:pt x="2016" y="3528"/>
                      <a:pt x="1935" y="3234"/>
                    </a:cubicBezTo>
                    <a:cubicBezTo>
                      <a:pt x="1863" y="2974"/>
                      <a:pt x="1811" y="2709"/>
                      <a:pt x="1732" y="2454"/>
                    </a:cubicBezTo>
                    <a:cubicBezTo>
                      <a:pt x="1712" y="2385"/>
                      <a:pt x="1687" y="2320"/>
                      <a:pt x="1660" y="2255"/>
                    </a:cubicBezTo>
                    <a:cubicBezTo>
                      <a:pt x="1831" y="2103"/>
                      <a:pt x="1834" y="1756"/>
                      <a:pt x="1814" y="1547"/>
                    </a:cubicBezTo>
                    <a:cubicBezTo>
                      <a:pt x="1798" y="1373"/>
                      <a:pt x="1761" y="1178"/>
                      <a:pt x="1704" y="1009"/>
                    </a:cubicBezTo>
                    <a:cubicBezTo>
                      <a:pt x="1677" y="929"/>
                      <a:pt x="1632" y="858"/>
                      <a:pt x="1602" y="779"/>
                    </a:cubicBezTo>
                    <a:cubicBezTo>
                      <a:pt x="1569" y="700"/>
                      <a:pt x="1552" y="616"/>
                      <a:pt x="1504" y="541"/>
                    </a:cubicBezTo>
                    <a:cubicBezTo>
                      <a:pt x="1331" y="274"/>
                      <a:pt x="1040" y="0"/>
                      <a:pt x="7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8"/>
              <p:cNvSpPr/>
              <p:nvPr/>
            </p:nvSpPr>
            <p:spPr>
              <a:xfrm>
                <a:off x="946875" y="2975450"/>
                <a:ext cx="122600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4882" extrusionOk="0">
                    <a:moveTo>
                      <a:pt x="4340" y="0"/>
                    </a:moveTo>
                    <a:cubicBezTo>
                      <a:pt x="4175" y="0"/>
                      <a:pt x="4004" y="60"/>
                      <a:pt x="3856" y="126"/>
                    </a:cubicBezTo>
                    <a:cubicBezTo>
                      <a:pt x="3715" y="190"/>
                      <a:pt x="3576" y="262"/>
                      <a:pt x="3442" y="339"/>
                    </a:cubicBezTo>
                    <a:cubicBezTo>
                      <a:pt x="3122" y="471"/>
                      <a:pt x="2817" y="636"/>
                      <a:pt x="2546" y="857"/>
                    </a:cubicBezTo>
                    <a:cubicBezTo>
                      <a:pt x="2045" y="1262"/>
                      <a:pt x="1496" y="1797"/>
                      <a:pt x="1284" y="2418"/>
                    </a:cubicBezTo>
                    <a:cubicBezTo>
                      <a:pt x="1263" y="2483"/>
                      <a:pt x="1234" y="2553"/>
                      <a:pt x="1212" y="2626"/>
                    </a:cubicBezTo>
                    <a:cubicBezTo>
                      <a:pt x="708" y="3258"/>
                      <a:pt x="310" y="3968"/>
                      <a:pt x="33" y="4730"/>
                    </a:cubicBezTo>
                    <a:cubicBezTo>
                      <a:pt x="1" y="4821"/>
                      <a:pt x="76" y="4881"/>
                      <a:pt x="153" y="4881"/>
                    </a:cubicBezTo>
                    <a:cubicBezTo>
                      <a:pt x="203" y="4881"/>
                      <a:pt x="254" y="4856"/>
                      <a:pt x="275" y="4796"/>
                    </a:cubicBezTo>
                    <a:cubicBezTo>
                      <a:pt x="506" y="4153"/>
                      <a:pt x="832" y="3549"/>
                      <a:pt x="1235" y="3000"/>
                    </a:cubicBezTo>
                    <a:cubicBezTo>
                      <a:pt x="1281" y="3078"/>
                      <a:pt x="1353" y="3139"/>
                      <a:pt x="1444" y="3166"/>
                    </a:cubicBezTo>
                    <a:cubicBezTo>
                      <a:pt x="1487" y="3179"/>
                      <a:pt x="1531" y="3184"/>
                      <a:pt x="1574" y="3184"/>
                    </a:cubicBezTo>
                    <a:cubicBezTo>
                      <a:pt x="1841" y="3184"/>
                      <a:pt x="2118" y="2976"/>
                      <a:pt x="2344" y="2872"/>
                    </a:cubicBezTo>
                    <a:cubicBezTo>
                      <a:pt x="2671" y="2722"/>
                      <a:pt x="2955" y="2499"/>
                      <a:pt x="3240" y="2282"/>
                    </a:cubicBezTo>
                    <a:cubicBezTo>
                      <a:pt x="3530" y="2065"/>
                      <a:pt x="3785" y="1810"/>
                      <a:pt x="4049" y="1565"/>
                    </a:cubicBezTo>
                    <a:cubicBezTo>
                      <a:pt x="4293" y="1341"/>
                      <a:pt x="4520" y="1063"/>
                      <a:pt x="4676" y="772"/>
                    </a:cubicBezTo>
                    <a:cubicBezTo>
                      <a:pt x="4797" y="553"/>
                      <a:pt x="4904" y="267"/>
                      <a:pt x="4651" y="93"/>
                    </a:cubicBezTo>
                    <a:cubicBezTo>
                      <a:pt x="4555" y="26"/>
                      <a:pt x="4449" y="0"/>
                      <a:pt x="43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8"/>
              <p:cNvSpPr/>
              <p:nvPr/>
            </p:nvSpPr>
            <p:spPr>
              <a:xfrm>
                <a:off x="935225" y="2955800"/>
                <a:ext cx="38000" cy="8385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3354" extrusionOk="0">
                    <a:moveTo>
                      <a:pt x="597" y="1"/>
                    </a:moveTo>
                    <a:cubicBezTo>
                      <a:pt x="441" y="1"/>
                      <a:pt x="300" y="100"/>
                      <a:pt x="201" y="232"/>
                    </a:cubicBezTo>
                    <a:cubicBezTo>
                      <a:pt x="0" y="498"/>
                      <a:pt x="78" y="883"/>
                      <a:pt x="211" y="1160"/>
                    </a:cubicBezTo>
                    <a:cubicBezTo>
                      <a:pt x="257" y="1255"/>
                      <a:pt x="319" y="1347"/>
                      <a:pt x="394" y="1424"/>
                    </a:cubicBezTo>
                    <a:cubicBezTo>
                      <a:pt x="410" y="1453"/>
                      <a:pt x="426" y="1481"/>
                      <a:pt x="446" y="1509"/>
                    </a:cubicBezTo>
                    <a:cubicBezTo>
                      <a:pt x="542" y="1639"/>
                      <a:pt x="678" y="1755"/>
                      <a:pt x="848" y="1763"/>
                    </a:cubicBezTo>
                    <a:cubicBezTo>
                      <a:pt x="854" y="1763"/>
                      <a:pt x="860" y="1763"/>
                      <a:pt x="866" y="1763"/>
                    </a:cubicBezTo>
                    <a:cubicBezTo>
                      <a:pt x="900" y="1763"/>
                      <a:pt x="934" y="1756"/>
                      <a:pt x="966" y="1745"/>
                    </a:cubicBezTo>
                    <a:cubicBezTo>
                      <a:pt x="989" y="1839"/>
                      <a:pt x="1014" y="1934"/>
                      <a:pt x="1037" y="2028"/>
                    </a:cubicBezTo>
                    <a:cubicBezTo>
                      <a:pt x="1081" y="2208"/>
                      <a:pt x="1115" y="2385"/>
                      <a:pt x="1119" y="2570"/>
                    </a:cubicBezTo>
                    <a:cubicBezTo>
                      <a:pt x="1125" y="2772"/>
                      <a:pt x="1125" y="2973"/>
                      <a:pt x="1151" y="3175"/>
                    </a:cubicBezTo>
                    <a:cubicBezTo>
                      <a:pt x="1162" y="3272"/>
                      <a:pt x="1224" y="3354"/>
                      <a:pt x="1328" y="3354"/>
                    </a:cubicBezTo>
                    <a:cubicBezTo>
                      <a:pt x="1414" y="3354"/>
                      <a:pt x="1520" y="3273"/>
                      <a:pt x="1507" y="3175"/>
                    </a:cubicBezTo>
                    <a:cubicBezTo>
                      <a:pt x="1478" y="2969"/>
                      <a:pt x="1478" y="2760"/>
                      <a:pt x="1471" y="2551"/>
                    </a:cubicBezTo>
                    <a:cubicBezTo>
                      <a:pt x="1463" y="2354"/>
                      <a:pt x="1432" y="2163"/>
                      <a:pt x="1384" y="1974"/>
                    </a:cubicBezTo>
                    <a:cubicBezTo>
                      <a:pt x="1341" y="1801"/>
                      <a:pt x="1296" y="1623"/>
                      <a:pt x="1234" y="1453"/>
                    </a:cubicBezTo>
                    <a:cubicBezTo>
                      <a:pt x="1237" y="1448"/>
                      <a:pt x="1240" y="1441"/>
                      <a:pt x="1241" y="1435"/>
                    </a:cubicBezTo>
                    <a:cubicBezTo>
                      <a:pt x="1266" y="1362"/>
                      <a:pt x="1275" y="1284"/>
                      <a:pt x="1288" y="1206"/>
                    </a:cubicBezTo>
                    <a:cubicBezTo>
                      <a:pt x="1303" y="1112"/>
                      <a:pt x="1324" y="1019"/>
                      <a:pt x="1324" y="924"/>
                    </a:cubicBezTo>
                    <a:cubicBezTo>
                      <a:pt x="1321" y="738"/>
                      <a:pt x="1241" y="558"/>
                      <a:pt x="1145" y="403"/>
                    </a:cubicBezTo>
                    <a:cubicBezTo>
                      <a:pt x="1051" y="253"/>
                      <a:pt x="913" y="102"/>
                      <a:pt x="747" y="31"/>
                    </a:cubicBezTo>
                    <a:cubicBezTo>
                      <a:pt x="696" y="10"/>
                      <a:pt x="646" y="1"/>
                      <a:pt x="5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8"/>
              <p:cNvSpPr/>
              <p:nvPr/>
            </p:nvSpPr>
            <p:spPr>
              <a:xfrm>
                <a:off x="981375" y="2920150"/>
                <a:ext cx="87250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349" extrusionOk="0">
                    <a:moveTo>
                      <a:pt x="2830" y="0"/>
                    </a:moveTo>
                    <a:cubicBezTo>
                      <a:pt x="2681" y="0"/>
                      <a:pt x="2536" y="32"/>
                      <a:pt x="2398" y="95"/>
                    </a:cubicBezTo>
                    <a:cubicBezTo>
                      <a:pt x="2242" y="166"/>
                      <a:pt x="2088" y="280"/>
                      <a:pt x="1961" y="391"/>
                    </a:cubicBezTo>
                    <a:cubicBezTo>
                      <a:pt x="1821" y="515"/>
                      <a:pt x="1684" y="699"/>
                      <a:pt x="1690" y="895"/>
                    </a:cubicBezTo>
                    <a:cubicBezTo>
                      <a:pt x="1693" y="983"/>
                      <a:pt x="1716" y="1065"/>
                      <a:pt x="1764" y="1137"/>
                    </a:cubicBezTo>
                    <a:cubicBezTo>
                      <a:pt x="1607" y="1276"/>
                      <a:pt x="1452" y="1418"/>
                      <a:pt x="1298" y="1560"/>
                    </a:cubicBezTo>
                    <a:cubicBezTo>
                      <a:pt x="1042" y="1800"/>
                      <a:pt x="844" y="2092"/>
                      <a:pt x="606" y="2350"/>
                    </a:cubicBezTo>
                    <a:cubicBezTo>
                      <a:pt x="494" y="2472"/>
                      <a:pt x="376" y="2590"/>
                      <a:pt x="282" y="2727"/>
                    </a:cubicBezTo>
                    <a:cubicBezTo>
                      <a:pt x="188" y="2863"/>
                      <a:pt x="121" y="3013"/>
                      <a:pt x="48" y="3160"/>
                    </a:cubicBezTo>
                    <a:cubicBezTo>
                      <a:pt x="1" y="3258"/>
                      <a:pt x="87" y="3349"/>
                      <a:pt x="168" y="3349"/>
                    </a:cubicBezTo>
                    <a:cubicBezTo>
                      <a:pt x="204" y="3349"/>
                      <a:pt x="239" y="3330"/>
                      <a:pt x="260" y="3285"/>
                    </a:cubicBezTo>
                    <a:cubicBezTo>
                      <a:pt x="325" y="3151"/>
                      <a:pt x="387" y="3014"/>
                      <a:pt x="468" y="2889"/>
                    </a:cubicBezTo>
                    <a:cubicBezTo>
                      <a:pt x="560" y="2746"/>
                      <a:pt x="681" y="2626"/>
                      <a:pt x="794" y="2502"/>
                    </a:cubicBezTo>
                    <a:cubicBezTo>
                      <a:pt x="1021" y="2256"/>
                      <a:pt x="1204" y="1976"/>
                      <a:pt x="1450" y="1746"/>
                    </a:cubicBezTo>
                    <a:cubicBezTo>
                      <a:pt x="1611" y="1593"/>
                      <a:pt x="1777" y="1443"/>
                      <a:pt x="1942" y="1296"/>
                    </a:cubicBezTo>
                    <a:cubicBezTo>
                      <a:pt x="1954" y="1312"/>
                      <a:pt x="1967" y="1328"/>
                      <a:pt x="1983" y="1342"/>
                    </a:cubicBezTo>
                    <a:cubicBezTo>
                      <a:pt x="2072" y="1424"/>
                      <a:pt x="2177" y="1462"/>
                      <a:pt x="2287" y="1462"/>
                    </a:cubicBezTo>
                    <a:cubicBezTo>
                      <a:pt x="2352" y="1462"/>
                      <a:pt x="2418" y="1449"/>
                      <a:pt x="2483" y="1423"/>
                    </a:cubicBezTo>
                    <a:cubicBezTo>
                      <a:pt x="2802" y="1297"/>
                      <a:pt x="3025" y="1044"/>
                      <a:pt x="3279" y="825"/>
                    </a:cubicBezTo>
                    <a:cubicBezTo>
                      <a:pt x="3417" y="706"/>
                      <a:pt x="3489" y="497"/>
                      <a:pt x="3423" y="319"/>
                    </a:cubicBezTo>
                    <a:cubicBezTo>
                      <a:pt x="3355" y="136"/>
                      <a:pt x="3179" y="42"/>
                      <a:pt x="2995" y="13"/>
                    </a:cubicBezTo>
                    <a:cubicBezTo>
                      <a:pt x="2939" y="5"/>
                      <a:pt x="2884" y="0"/>
                      <a:pt x="2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8"/>
              <p:cNvSpPr/>
              <p:nvPr/>
            </p:nvSpPr>
            <p:spPr>
              <a:xfrm>
                <a:off x="988300" y="2827825"/>
                <a:ext cx="34150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5410" extrusionOk="0">
                    <a:moveTo>
                      <a:pt x="482" y="0"/>
                    </a:moveTo>
                    <a:cubicBezTo>
                      <a:pt x="430" y="0"/>
                      <a:pt x="377" y="13"/>
                      <a:pt x="325" y="43"/>
                    </a:cubicBezTo>
                    <a:cubicBezTo>
                      <a:pt x="80" y="185"/>
                      <a:pt x="44" y="588"/>
                      <a:pt x="47" y="835"/>
                    </a:cubicBezTo>
                    <a:cubicBezTo>
                      <a:pt x="47" y="862"/>
                      <a:pt x="51" y="891"/>
                      <a:pt x="53" y="918"/>
                    </a:cubicBezTo>
                    <a:cubicBezTo>
                      <a:pt x="9" y="1099"/>
                      <a:pt x="11" y="1276"/>
                      <a:pt x="11" y="1460"/>
                    </a:cubicBezTo>
                    <a:cubicBezTo>
                      <a:pt x="11" y="1671"/>
                      <a:pt x="1" y="1881"/>
                      <a:pt x="18" y="2093"/>
                    </a:cubicBezTo>
                    <a:cubicBezTo>
                      <a:pt x="32" y="2262"/>
                      <a:pt x="63" y="2432"/>
                      <a:pt x="112" y="2593"/>
                    </a:cubicBezTo>
                    <a:cubicBezTo>
                      <a:pt x="161" y="2758"/>
                      <a:pt x="197" y="2935"/>
                      <a:pt x="299" y="3075"/>
                    </a:cubicBezTo>
                    <a:cubicBezTo>
                      <a:pt x="410" y="3226"/>
                      <a:pt x="571" y="3332"/>
                      <a:pt x="736" y="3332"/>
                    </a:cubicBezTo>
                    <a:cubicBezTo>
                      <a:pt x="762" y="3332"/>
                      <a:pt x="787" y="3329"/>
                      <a:pt x="812" y="3324"/>
                    </a:cubicBezTo>
                    <a:lnTo>
                      <a:pt x="812" y="3327"/>
                    </a:lnTo>
                    <a:cubicBezTo>
                      <a:pt x="841" y="3689"/>
                      <a:pt x="753" y="4045"/>
                      <a:pt x="659" y="4391"/>
                    </a:cubicBezTo>
                    <a:cubicBezTo>
                      <a:pt x="615" y="4557"/>
                      <a:pt x="567" y="4722"/>
                      <a:pt x="524" y="4888"/>
                    </a:cubicBezTo>
                    <a:cubicBezTo>
                      <a:pt x="486" y="5037"/>
                      <a:pt x="429" y="5192"/>
                      <a:pt x="447" y="5349"/>
                    </a:cubicBezTo>
                    <a:cubicBezTo>
                      <a:pt x="452" y="5387"/>
                      <a:pt x="483" y="5410"/>
                      <a:pt x="513" y="5410"/>
                    </a:cubicBezTo>
                    <a:cubicBezTo>
                      <a:pt x="536" y="5410"/>
                      <a:pt x="559" y="5396"/>
                      <a:pt x="570" y="5365"/>
                    </a:cubicBezTo>
                    <a:lnTo>
                      <a:pt x="613" y="5235"/>
                    </a:lnTo>
                    <a:cubicBezTo>
                      <a:pt x="664" y="5114"/>
                      <a:pt x="731" y="4996"/>
                      <a:pt x="776" y="4878"/>
                    </a:cubicBezTo>
                    <a:cubicBezTo>
                      <a:pt x="845" y="4698"/>
                      <a:pt x="910" y="4515"/>
                      <a:pt x="966" y="4330"/>
                    </a:cubicBezTo>
                    <a:cubicBezTo>
                      <a:pt x="1077" y="3973"/>
                      <a:pt x="1136" y="3601"/>
                      <a:pt x="1106" y="3225"/>
                    </a:cubicBezTo>
                    <a:cubicBezTo>
                      <a:pt x="1103" y="3187"/>
                      <a:pt x="1100" y="3151"/>
                      <a:pt x="1099" y="3112"/>
                    </a:cubicBezTo>
                    <a:cubicBezTo>
                      <a:pt x="1211" y="2951"/>
                      <a:pt x="1250" y="2742"/>
                      <a:pt x="1276" y="2550"/>
                    </a:cubicBezTo>
                    <a:cubicBezTo>
                      <a:pt x="1328" y="2193"/>
                      <a:pt x="1366" y="1808"/>
                      <a:pt x="1308" y="1447"/>
                    </a:cubicBezTo>
                    <a:cubicBezTo>
                      <a:pt x="1252" y="1106"/>
                      <a:pt x="1141" y="744"/>
                      <a:pt x="992" y="428"/>
                    </a:cubicBezTo>
                    <a:cubicBezTo>
                      <a:pt x="907" y="244"/>
                      <a:pt x="704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8"/>
              <p:cNvSpPr/>
              <p:nvPr/>
            </p:nvSpPr>
            <p:spPr>
              <a:xfrm>
                <a:off x="857900" y="2812525"/>
                <a:ext cx="221175" cy="1162525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46501" extrusionOk="0">
                    <a:moveTo>
                      <a:pt x="8705" y="0"/>
                    </a:moveTo>
                    <a:cubicBezTo>
                      <a:pt x="8662" y="0"/>
                      <a:pt x="8621" y="22"/>
                      <a:pt x="8597" y="60"/>
                    </a:cubicBezTo>
                    <a:cubicBezTo>
                      <a:pt x="6479" y="3440"/>
                      <a:pt x="4777" y="7089"/>
                      <a:pt x="3547" y="10888"/>
                    </a:cubicBezTo>
                    <a:cubicBezTo>
                      <a:pt x="2309" y="14686"/>
                      <a:pt x="1459" y="18604"/>
                      <a:pt x="917" y="22556"/>
                    </a:cubicBezTo>
                    <a:cubicBezTo>
                      <a:pt x="633" y="24531"/>
                      <a:pt x="460" y="26519"/>
                      <a:pt x="298" y="28507"/>
                    </a:cubicBezTo>
                    <a:cubicBezTo>
                      <a:pt x="173" y="30496"/>
                      <a:pt x="58" y="32486"/>
                      <a:pt x="39" y="34480"/>
                    </a:cubicBezTo>
                    <a:cubicBezTo>
                      <a:pt x="0" y="36472"/>
                      <a:pt x="2" y="38467"/>
                      <a:pt x="102" y="40459"/>
                    </a:cubicBezTo>
                    <a:cubicBezTo>
                      <a:pt x="215" y="42451"/>
                      <a:pt x="428" y="44441"/>
                      <a:pt x="823" y="46400"/>
                    </a:cubicBezTo>
                    <a:cubicBezTo>
                      <a:pt x="836" y="46459"/>
                      <a:pt x="888" y="46501"/>
                      <a:pt x="948" y="46501"/>
                    </a:cubicBezTo>
                    <a:cubicBezTo>
                      <a:pt x="956" y="46501"/>
                      <a:pt x="964" y="46500"/>
                      <a:pt x="972" y="46498"/>
                    </a:cubicBezTo>
                    <a:cubicBezTo>
                      <a:pt x="1039" y="46487"/>
                      <a:pt x="1087" y="46419"/>
                      <a:pt x="1074" y="46351"/>
                    </a:cubicBezTo>
                    <a:cubicBezTo>
                      <a:pt x="727" y="44400"/>
                      <a:pt x="557" y="42422"/>
                      <a:pt x="492" y="40442"/>
                    </a:cubicBezTo>
                    <a:cubicBezTo>
                      <a:pt x="420" y="38461"/>
                      <a:pt x="440" y="36476"/>
                      <a:pt x="506" y="34490"/>
                    </a:cubicBezTo>
                    <a:cubicBezTo>
                      <a:pt x="557" y="32507"/>
                      <a:pt x="666" y="30525"/>
                      <a:pt x="803" y="28544"/>
                    </a:cubicBezTo>
                    <a:cubicBezTo>
                      <a:pt x="972" y="26568"/>
                      <a:pt x="1152" y="24592"/>
                      <a:pt x="1443" y="22628"/>
                    </a:cubicBezTo>
                    <a:cubicBezTo>
                      <a:pt x="1564" y="21645"/>
                      <a:pt x="1738" y="20668"/>
                      <a:pt x="1896" y="19691"/>
                    </a:cubicBezTo>
                    <a:cubicBezTo>
                      <a:pt x="1973" y="19201"/>
                      <a:pt x="2082" y="18715"/>
                      <a:pt x="2171" y="18229"/>
                    </a:cubicBezTo>
                    <a:lnTo>
                      <a:pt x="2314" y="17500"/>
                    </a:lnTo>
                    <a:lnTo>
                      <a:pt x="2386" y="17135"/>
                    </a:lnTo>
                    <a:lnTo>
                      <a:pt x="2468" y="16773"/>
                    </a:lnTo>
                    <a:cubicBezTo>
                      <a:pt x="2694" y="15809"/>
                      <a:pt x="2900" y="14839"/>
                      <a:pt x="3171" y="13886"/>
                    </a:cubicBezTo>
                    <a:cubicBezTo>
                      <a:pt x="3302" y="13409"/>
                      <a:pt x="3416" y="12926"/>
                      <a:pt x="3563" y="12455"/>
                    </a:cubicBezTo>
                    <a:lnTo>
                      <a:pt x="3996" y="11032"/>
                    </a:lnTo>
                    <a:cubicBezTo>
                      <a:pt x="4131" y="10557"/>
                      <a:pt x="4303" y="10092"/>
                      <a:pt x="4464" y="9624"/>
                    </a:cubicBezTo>
                    <a:cubicBezTo>
                      <a:pt x="4630" y="9157"/>
                      <a:pt x="4784" y="8687"/>
                      <a:pt x="4960" y="8224"/>
                    </a:cubicBezTo>
                    <a:lnTo>
                      <a:pt x="5509" y="6843"/>
                    </a:lnTo>
                    <a:cubicBezTo>
                      <a:pt x="5606" y="6614"/>
                      <a:pt x="5688" y="6381"/>
                      <a:pt x="5790" y="6156"/>
                    </a:cubicBezTo>
                    <a:lnTo>
                      <a:pt x="6096" y="5478"/>
                    </a:lnTo>
                    <a:cubicBezTo>
                      <a:pt x="6299" y="5027"/>
                      <a:pt x="6494" y="4572"/>
                      <a:pt x="6704" y="4124"/>
                    </a:cubicBezTo>
                    <a:lnTo>
                      <a:pt x="7373" y="2795"/>
                    </a:lnTo>
                    <a:cubicBezTo>
                      <a:pt x="7484" y="2574"/>
                      <a:pt x="7592" y="2351"/>
                      <a:pt x="7710" y="2131"/>
                    </a:cubicBezTo>
                    <a:lnTo>
                      <a:pt x="8078" y="1486"/>
                    </a:lnTo>
                    <a:lnTo>
                      <a:pt x="8813" y="191"/>
                    </a:lnTo>
                    <a:lnTo>
                      <a:pt x="8814" y="190"/>
                    </a:lnTo>
                    <a:cubicBezTo>
                      <a:pt x="8846" y="132"/>
                      <a:pt x="8829" y="56"/>
                      <a:pt x="8771" y="20"/>
                    </a:cubicBezTo>
                    <a:cubicBezTo>
                      <a:pt x="8750" y="7"/>
                      <a:pt x="8727" y="0"/>
                      <a:pt x="87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8"/>
              <p:cNvSpPr/>
              <p:nvPr/>
            </p:nvSpPr>
            <p:spPr>
              <a:xfrm>
                <a:off x="521500" y="3933900"/>
                <a:ext cx="696275" cy="681925"/>
              </a:xfrm>
              <a:custGeom>
                <a:avLst/>
                <a:gdLst/>
                <a:ahLst/>
                <a:cxnLst/>
                <a:rect l="l" t="t" r="r" b="b"/>
                <a:pathLst>
                  <a:path w="27851" h="27277" extrusionOk="0">
                    <a:moveTo>
                      <a:pt x="498" y="0"/>
                    </a:moveTo>
                    <a:lnTo>
                      <a:pt x="498" y="0"/>
                    </a:lnTo>
                    <a:cubicBezTo>
                      <a:pt x="0" y="1877"/>
                      <a:pt x="1365" y="15116"/>
                      <a:pt x="5155" y="24832"/>
                    </a:cubicBezTo>
                    <a:cubicBezTo>
                      <a:pt x="5952" y="26874"/>
                      <a:pt x="11023" y="27276"/>
                      <a:pt x="14394" y="27276"/>
                    </a:cubicBezTo>
                    <a:cubicBezTo>
                      <a:pt x="17903" y="27276"/>
                      <a:pt x="22141" y="26959"/>
                      <a:pt x="23199" y="24827"/>
                    </a:cubicBezTo>
                    <a:cubicBezTo>
                      <a:pt x="25130" y="20941"/>
                      <a:pt x="27403" y="7030"/>
                      <a:pt x="27850" y="64"/>
                    </a:cubicBezTo>
                    <a:lnTo>
                      <a:pt x="27850" y="64"/>
                    </a:lnTo>
                    <a:cubicBezTo>
                      <a:pt x="27461" y="673"/>
                      <a:pt x="24882" y="2089"/>
                      <a:pt x="14683" y="2089"/>
                    </a:cubicBezTo>
                    <a:cubicBezTo>
                      <a:pt x="14679" y="2089"/>
                      <a:pt x="14675" y="2089"/>
                      <a:pt x="14671" y="2089"/>
                    </a:cubicBezTo>
                    <a:cubicBezTo>
                      <a:pt x="8451" y="2089"/>
                      <a:pt x="2851" y="973"/>
                      <a:pt x="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>
                <a:off x="613400" y="4039175"/>
                <a:ext cx="142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711" extrusionOk="0">
                    <a:moveTo>
                      <a:pt x="287" y="0"/>
                    </a:moveTo>
                    <a:cubicBezTo>
                      <a:pt x="266" y="0"/>
                      <a:pt x="246" y="4"/>
                      <a:pt x="225" y="11"/>
                    </a:cubicBezTo>
                    <a:lnTo>
                      <a:pt x="160" y="38"/>
                    </a:lnTo>
                    <a:cubicBezTo>
                      <a:pt x="118" y="62"/>
                      <a:pt x="87" y="95"/>
                      <a:pt x="62" y="135"/>
                    </a:cubicBezTo>
                    <a:lnTo>
                      <a:pt x="36" y="200"/>
                    </a:lnTo>
                    <a:cubicBezTo>
                      <a:pt x="33" y="204"/>
                      <a:pt x="33" y="210"/>
                      <a:pt x="32" y="214"/>
                    </a:cubicBezTo>
                    <a:cubicBezTo>
                      <a:pt x="23" y="246"/>
                      <a:pt x="22" y="278"/>
                      <a:pt x="26" y="308"/>
                    </a:cubicBezTo>
                    <a:cubicBezTo>
                      <a:pt x="22" y="321"/>
                      <a:pt x="14" y="334"/>
                      <a:pt x="10" y="348"/>
                    </a:cubicBezTo>
                    <a:cubicBezTo>
                      <a:pt x="7" y="373"/>
                      <a:pt x="1" y="400"/>
                      <a:pt x="0" y="428"/>
                    </a:cubicBezTo>
                    <a:lnTo>
                      <a:pt x="0" y="442"/>
                    </a:lnTo>
                    <a:cubicBezTo>
                      <a:pt x="1" y="465"/>
                      <a:pt x="3" y="493"/>
                      <a:pt x="10" y="516"/>
                    </a:cubicBezTo>
                    <a:cubicBezTo>
                      <a:pt x="25" y="560"/>
                      <a:pt x="43" y="595"/>
                      <a:pt x="76" y="629"/>
                    </a:cubicBezTo>
                    <a:cubicBezTo>
                      <a:pt x="110" y="664"/>
                      <a:pt x="153" y="689"/>
                      <a:pt x="199" y="702"/>
                    </a:cubicBezTo>
                    <a:cubicBezTo>
                      <a:pt x="224" y="708"/>
                      <a:pt x="245" y="711"/>
                      <a:pt x="266" y="711"/>
                    </a:cubicBezTo>
                    <a:cubicBezTo>
                      <a:pt x="293" y="711"/>
                      <a:pt x="319" y="706"/>
                      <a:pt x="350" y="702"/>
                    </a:cubicBezTo>
                    <a:cubicBezTo>
                      <a:pt x="392" y="689"/>
                      <a:pt x="430" y="668"/>
                      <a:pt x="461" y="638"/>
                    </a:cubicBezTo>
                    <a:cubicBezTo>
                      <a:pt x="492" y="608"/>
                      <a:pt x="513" y="572"/>
                      <a:pt x="523" y="529"/>
                    </a:cubicBezTo>
                    <a:cubicBezTo>
                      <a:pt x="533" y="503"/>
                      <a:pt x="542" y="480"/>
                      <a:pt x="548" y="452"/>
                    </a:cubicBezTo>
                    <a:cubicBezTo>
                      <a:pt x="553" y="423"/>
                      <a:pt x="558" y="393"/>
                      <a:pt x="561" y="362"/>
                    </a:cubicBezTo>
                    <a:lnTo>
                      <a:pt x="561" y="362"/>
                    </a:lnTo>
                    <a:cubicBezTo>
                      <a:pt x="565" y="343"/>
                      <a:pt x="570" y="330"/>
                      <a:pt x="571" y="291"/>
                    </a:cubicBezTo>
                    <a:cubicBezTo>
                      <a:pt x="571" y="260"/>
                      <a:pt x="565" y="229"/>
                      <a:pt x="558" y="200"/>
                    </a:cubicBezTo>
                    <a:cubicBezTo>
                      <a:pt x="549" y="164"/>
                      <a:pt x="533" y="134"/>
                      <a:pt x="509" y="109"/>
                    </a:cubicBezTo>
                    <a:cubicBezTo>
                      <a:pt x="490" y="80"/>
                      <a:pt x="464" y="56"/>
                      <a:pt x="434" y="38"/>
                    </a:cubicBezTo>
                    <a:cubicBezTo>
                      <a:pt x="404" y="18"/>
                      <a:pt x="369" y="8"/>
                      <a:pt x="333" y="5"/>
                    </a:cubicBezTo>
                    <a:cubicBezTo>
                      <a:pt x="318" y="2"/>
                      <a:pt x="302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>
                <a:off x="650550" y="4071475"/>
                <a:ext cx="60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18" extrusionOk="0">
                    <a:moveTo>
                      <a:pt x="12" y="1"/>
                    </a:moveTo>
                    <a:cubicBezTo>
                      <a:pt x="0" y="1"/>
                      <a:pt x="0" y="18"/>
                      <a:pt x="12" y="18"/>
                    </a:cubicBezTo>
                    <a:cubicBezTo>
                      <a:pt x="23" y="18"/>
                      <a:pt x="23" y="1"/>
                      <a:pt x="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8"/>
              <p:cNvSpPr/>
              <p:nvPr/>
            </p:nvSpPr>
            <p:spPr>
              <a:xfrm>
                <a:off x="640450" y="4017925"/>
                <a:ext cx="20250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393" extrusionOk="0">
                    <a:moveTo>
                      <a:pt x="426" y="0"/>
                    </a:moveTo>
                    <a:cubicBezTo>
                      <a:pt x="402" y="0"/>
                      <a:pt x="379" y="3"/>
                      <a:pt x="359" y="9"/>
                    </a:cubicBezTo>
                    <a:cubicBezTo>
                      <a:pt x="279" y="31"/>
                      <a:pt x="207" y="99"/>
                      <a:pt x="186" y="182"/>
                    </a:cubicBezTo>
                    <a:cubicBezTo>
                      <a:pt x="179" y="214"/>
                      <a:pt x="174" y="246"/>
                      <a:pt x="172" y="277"/>
                    </a:cubicBezTo>
                    <a:cubicBezTo>
                      <a:pt x="171" y="279"/>
                      <a:pt x="168" y="279"/>
                      <a:pt x="168" y="282"/>
                    </a:cubicBezTo>
                    <a:cubicBezTo>
                      <a:pt x="113" y="342"/>
                      <a:pt x="81" y="411"/>
                      <a:pt x="71" y="491"/>
                    </a:cubicBezTo>
                    <a:cubicBezTo>
                      <a:pt x="58" y="573"/>
                      <a:pt x="35" y="654"/>
                      <a:pt x="24" y="737"/>
                    </a:cubicBezTo>
                    <a:cubicBezTo>
                      <a:pt x="14" y="805"/>
                      <a:pt x="1" y="877"/>
                      <a:pt x="5" y="948"/>
                    </a:cubicBezTo>
                    <a:cubicBezTo>
                      <a:pt x="9" y="1050"/>
                      <a:pt x="31" y="1126"/>
                      <a:pt x="74" y="1219"/>
                    </a:cubicBezTo>
                    <a:cubicBezTo>
                      <a:pt x="127" y="1328"/>
                      <a:pt x="264" y="1393"/>
                      <a:pt x="380" y="1393"/>
                    </a:cubicBezTo>
                    <a:cubicBezTo>
                      <a:pt x="505" y="1393"/>
                      <a:pt x="619" y="1324"/>
                      <a:pt x="684" y="1219"/>
                    </a:cubicBezTo>
                    <a:cubicBezTo>
                      <a:pt x="780" y="1053"/>
                      <a:pt x="809" y="844"/>
                      <a:pt x="786" y="651"/>
                    </a:cubicBezTo>
                    <a:cubicBezTo>
                      <a:pt x="780" y="613"/>
                      <a:pt x="776" y="573"/>
                      <a:pt x="770" y="535"/>
                    </a:cubicBezTo>
                    <a:lnTo>
                      <a:pt x="770" y="531"/>
                    </a:lnTo>
                    <a:cubicBezTo>
                      <a:pt x="773" y="486"/>
                      <a:pt x="762" y="437"/>
                      <a:pt x="741" y="391"/>
                    </a:cubicBezTo>
                    <a:cubicBezTo>
                      <a:pt x="740" y="383"/>
                      <a:pt x="737" y="372"/>
                      <a:pt x="736" y="362"/>
                    </a:cubicBezTo>
                    <a:cubicBezTo>
                      <a:pt x="727" y="326"/>
                      <a:pt x="715" y="292"/>
                      <a:pt x="705" y="257"/>
                    </a:cubicBezTo>
                    <a:cubicBezTo>
                      <a:pt x="694" y="221"/>
                      <a:pt x="682" y="184"/>
                      <a:pt x="662" y="153"/>
                    </a:cubicBezTo>
                    <a:cubicBezTo>
                      <a:pt x="642" y="125"/>
                      <a:pt x="620" y="99"/>
                      <a:pt x="599" y="73"/>
                    </a:cubicBezTo>
                    <a:cubicBezTo>
                      <a:pt x="561" y="23"/>
                      <a:pt x="490" y="0"/>
                      <a:pt x="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8"/>
              <p:cNvSpPr/>
              <p:nvPr/>
            </p:nvSpPr>
            <p:spPr>
              <a:xfrm>
                <a:off x="636875" y="4080375"/>
                <a:ext cx="171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924" extrusionOk="0">
                    <a:moveTo>
                      <a:pt x="398" y="1"/>
                    </a:moveTo>
                    <a:cubicBezTo>
                      <a:pt x="375" y="1"/>
                      <a:pt x="352" y="4"/>
                      <a:pt x="329" y="11"/>
                    </a:cubicBezTo>
                    <a:cubicBezTo>
                      <a:pt x="260" y="32"/>
                      <a:pt x="200" y="76"/>
                      <a:pt x="162" y="137"/>
                    </a:cubicBezTo>
                    <a:cubicBezTo>
                      <a:pt x="145" y="165"/>
                      <a:pt x="129" y="194"/>
                      <a:pt x="115" y="221"/>
                    </a:cubicBezTo>
                    <a:cubicBezTo>
                      <a:pt x="87" y="270"/>
                      <a:pt x="69" y="318"/>
                      <a:pt x="47" y="368"/>
                    </a:cubicBezTo>
                    <a:cubicBezTo>
                      <a:pt x="35" y="397"/>
                      <a:pt x="25" y="426"/>
                      <a:pt x="20" y="455"/>
                    </a:cubicBezTo>
                    <a:cubicBezTo>
                      <a:pt x="11" y="495"/>
                      <a:pt x="7" y="534"/>
                      <a:pt x="4" y="574"/>
                    </a:cubicBezTo>
                    <a:cubicBezTo>
                      <a:pt x="1" y="592"/>
                      <a:pt x="1" y="609"/>
                      <a:pt x="1" y="626"/>
                    </a:cubicBezTo>
                    <a:cubicBezTo>
                      <a:pt x="4" y="731"/>
                      <a:pt x="57" y="828"/>
                      <a:pt x="148" y="883"/>
                    </a:cubicBezTo>
                    <a:cubicBezTo>
                      <a:pt x="193" y="909"/>
                      <a:pt x="247" y="924"/>
                      <a:pt x="301" y="924"/>
                    </a:cubicBezTo>
                    <a:cubicBezTo>
                      <a:pt x="352" y="924"/>
                      <a:pt x="403" y="911"/>
                      <a:pt x="446" y="883"/>
                    </a:cubicBezTo>
                    <a:cubicBezTo>
                      <a:pt x="510" y="841"/>
                      <a:pt x="551" y="803"/>
                      <a:pt x="592" y="740"/>
                    </a:cubicBezTo>
                    <a:cubicBezTo>
                      <a:pt x="611" y="713"/>
                      <a:pt x="626" y="674"/>
                      <a:pt x="634" y="648"/>
                    </a:cubicBezTo>
                    <a:cubicBezTo>
                      <a:pt x="652" y="583"/>
                      <a:pt x="647" y="524"/>
                      <a:pt x="626" y="465"/>
                    </a:cubicBezTo>
                    <a:cubicBezTo>
                      <a:pt x="634" y="450"/>
                      <a:pt x="639" y="436"/>
                      <a:pt x="647" y="419"/>
                    </a:cubicBezTo>
                    <a:cubicBezTo>
                      <a:pt x="667" y="387"/>
                      <a:pt x="677" y="352"/>
                      <a:pt x="678" y="315"/>
                    </a:cubicBezTo>
                    <a:cubicBezTo>
                      <a:pt x="684" y="280"/>
                      <a:pt x="683" y="244"/>
                      <a:pt x="671" y="207"/>
                    </a:cubicBezTo>
                    <a:cubicBezTo>
                      <a:pt x="662" y="171"/>
                      <a:pt x="647" y="137"/>
                      <a:pt x="621" y="112"/>
                    </a:cubicBezTo>
                    <a:cubicBezTo>
                      <a:pt x="602" y="80"/>
                      <a:pt x="576" y="57"/>
                      <a:pt x="544" y="39"/>
                    </a:cubicBezTo>
                    <a:cubicBezTo>
                      <a:pt x="500" y="16"/>
                      <a:pt x="449" y="1"/>
                      <a:pt x="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8"/>
              <p:cNvSpPr/>
              <p:nvPr/>
            </p:nvSpPr>
            <p:spPr>
              <a:xfrm>
                <a:off x="973275" y="4091375"/>
                <a:ext cx="143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82" extrusionOk="0">
                    <a:moveTo>
                      <a:pt x="323" y="0"/>
                    </a:moveTo>
                    <a:cubicBezTo>
                      <a:pt x="308" y="3"/>
                      <a:pt x="292" y="5"/>
                      <a:pt x="277" y="7"/>
                    </a:cubicBezTo>
                    <a:cubicBezTo>
                      <a:pt x="246" y="17"/>
                      <a:pt x="220" y="32"/>
                      <a:pt x="198" y="55"/>
                    </a:cubicBezTo>
                    <a:lnTo>
                      <a:pt x="195" y="56"/>
                    </a:lnTo>
                    <a:cubicBezTo>
                      <a:pt x="176" y="62"/>
                      <a:pt x="156" y="71"/>
                      <a:pt x="136" y="82"/>
                    </a:cubicBezTo>
                    <a:cubicBezTo>
                      <a:pt x="119" y="97"/>
                      <a:pt x="100" y="111"/>
                      <a:pt x="83" y="123"/>
                    </a:cubicBezTo>
                    <a:cubicBezTo>
                      <a:pt x="50" y="157"/>
                      <a:pt x="27" y="195"/>
                      <a:pt x="14" y="242"/>
                    </a:cubicBezTo>
                    <a:cubicBezTo>
                      <a:pt x="3" y="278"/>
                      <a:pt x="1" y="314"/>
                      <a:pt x="8" y="349"/>
                    </a:cubicBezTo>
                    <a:cubicBezTo>
                      <a:pt x="11" y="385"/>
                      <a:pt x="21" y="417"/>
                      <a:pt x="41" y="447"/>
                    </a:cubicBezTo>
                    <a:cubicBezTo>
                      <a:pt x="57" y="479"/>
                      <a:pt x="80" y="503"/>
                      <a:pt x="109" y="523"/>
                    </a:cubicBezTo>
                    <a:cubicBezTo>
                      <a:pt x="135" y="546"/>
                      <a:pt x="165" y="562"/>
                      <a:pt x="201" y="572"/>
                    </a:cubicBezTo>
                    <a:cubicBezTo>
                      <a:pt x="225" y="578"/>
                      <a:pt x="248" y="581"/>
                      <a:pt x="272" y="581"/>
                    </a:cubicBezTo>
                    <a:cubicBezTo>
                      <a:pt x="296" y="581"/>
                      <a:pt x="320" y="578"/>
                      <a:pt x="344" y="572"/>
                    </a:cubicBezTo>
                    <a:cubicBezTo>
                      <a:pt x="351" y="568"/>
                      <a:pt x="359" y="567"/>
                      <a:pt x="367" y="562"/>
                    </a:cubicBezTo>
                    <a:cubicBezTo>
                      <a:pt x="380" y="559"/>
                      <a:pt x="390" y="554"/>
                      <a:pt x="403" y="548"/>
                    </a:cubicBezTo>
                    <a:cubicBezTo>
                      <a:pt x="445" y="531"/>
                      <a:pt x="429" y="539"/>
                      <a:pt x="465" y="512"/>
                    </a:cubicBezTo>
                    <a:cubicBezTo>
                      <a:pt x="481" y="500"/>
                      <a:pt x="488" y="496"/>
                      <a:pt x="496" y="486"/>
                    </a:cubicBezTo>
                    <a:cubicBezTo>
                      <a:pt x="530" y="453"/>
                      <a:pt x="551" y="415"/>
                      <a:pt x="563" y="372"/>
                    </a:cubicBezTo>
                    <a:cubicBezTo>
                      <a:pt x="573" y="325"/>
                      <a:pt x="573" y="280"/>
                      <a:pt x="560" y="235"/>
                    </a:cubicBezTo>
                    <a:cubicBezTo>
                      <a:pt x="551" y="212"/>
                      <a:pt x="540" y="188"/>
                      <a:pt x="531" y="165"/>
                    </a:cubicBezTo>
                    <a:lnTo>
                      <a:pt x="525" y="154"/>
                    </a:lnTo>
                    <a:cubicBezTo>
                      <a:pt x="522" y="147"/>
                      <a:pt x="517" y="140"/>
                      <a:pt x="512" y="133"/>
                    </a:cubicBezTo>
                    <a:cubicBezTo>
                      <a:pt x="495" y="104"/>
                      <a:pt x="473" y="78"/>
                      <a:pt x="450" y="55"/>
                    </a:cubicBezTo>
                    <a:cubicBezTo>
                      <a:pt x="433" y="36"/>
                      <a:pt x="414" y="25"/>
                      <a:pt x="393" y="17"/>
                    </a:cubicBezTo>
                    <a:cubicBezTo>
                      <a:pt x="371" y="6"/>
                      <a:pt x="347" y="0"/>
                      <a:pt x="3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8"/>
              <p:cNvSpPr/>
              <p:nvPr/>
            </p:nvSpPr>
            <p:spPr>
              <a:xfrm>
                <a:off x="1007150" y="4087150"/>
                <a:ext cx="65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8" extrusionOk="0">
                    <a:moveTo>
                      <a:pt x="12" y="1"/>
                    </a:moveTo>
                    <a:cubicBezTo>
                      <a:pt x="1" y="1"/>
                      <a:pt x="1" y="18"/>
                      <a:pt x="12" y="18"/>
                    </a:cubicBezTo>
                    <a:cubicBezTo>
                      <a:pt x="25" y="18"/>
                      <a:pt x="25" y="1"/>
                      <a:pt x="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8"/>
              <p:cNvSpPr/>
              <p:nvPr/>
            </p:nvSpPr>
            <p:spPr>
              <a:xfrm>
                <a:off x="1016600" y="4053350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0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8"/>
              <p:cNvSpPr/>
              <p:nvPr/>
            </p:nvSpPr>
            <p:spPr>
              <a:xfrm>
                <a:off x="1010900" y="4110925"/>
                <a:ext cx="149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983" extrusionOk="0">
                    <a:moveTo>
                      <a:pt x="80" y="167"/>
                    </a:moveTo>
                    <a:lnTo>
                      <a:pt x="80" y="168"/>
                    </a:lnTo>
                    <a:lnTo>
                      <a:pt x="80" y="168"/>
                    </a:lnTo>
                    <a:cubicBezTo>
                      <a:pt x="80" y="168"/>
                      <a:pt x="80" y="167"/>
                      <a:pt x="80" y="167"/>
                    </a:cubicBezTo>
                    <a:lnTo>
                      <a:pt x="80" y="167"/>
                    </a:lnTo>
                    <a:cubicBezTo>
                      <a:pt x="80" y="167"/>
                      <a:pt x="80" y="167"/>
                      <a:pt x="80" y="167"/>
                    </a:cubicBezTo>
                    <a:close/>
                    <a:moveTo>
                      <a:pt x="80" y="168"/>
                    </a:moveTo>
                    <a:cubicBezTo>
                      <a:pt x="77" y="179"/>
                      <a:pt x="75" y="191"/>
                      <a:pt x="74" y="204"/>
                    </a:cubicBezTo>
                    <a:lnTo>
                      <a:pt x="80" y="168"/>
                    </a:lnTo>
                    <a:close/>
                    <a:moveTo>
                      <a:pt x="287" y="1"/>
                    </a:moveTo>
                    <a:cubicBezTo>
                      <a:pt x="284" y="1"/>
                      <a:pt x="282" y="1"/>
                      <a:pt x="280" y="1"/>
                    </a:cubicBezTo>
                    <a:cubicBezTo>
                      <a:pt x="225" y="2"/>
                      <a:pt x="172" y="21"/>
                      <a:pt x="134" y="61"/>
                    </a:cubicBezTo>
                    <a:cubicBezTo>
                      <a:pt x="104" y="94"/>
                      <a:pt x="88" y="128"/>
                      <a:pt x="80" y="167"/>
                    </a:cubicBezTo>
                    <a:lnTo>
                      <a:pt x="80" y="167"/>
                    </a:lnTo>
                    <a:cubicBezTo>
                      <a:pt x="71" y="233"/>
                      <a:pt x="55" y="305"/>
                      <a:pt x="41" y="376"/>
                    </a:cubicBezTo>
                    <a:cubicBezTo>
                      <a:pt x="36" y="383"/>
                      <a:pt x="31" y="390"/>
                      <a:pt x="29" y="397"/>
                    </a:cubicBezTo>
                    <a:cubicBezTo>
                      <a:pt x="12" y="430"/>
                      <a:pt x="2" y="466"/>
                      <a:pt x="5" y="507"/>
                    </a:cubicBezTo>
                    <a:cubicBezTo>
                      <a:pt x="5" y="526"/>
                      <a:pt x="8" y="543"/>
                      <a:pt x="12" y="562"/>
                    </a:cubicBezTo>
                    <a:cubicBezTo>
                      <a:pt x="0" y="688"/>
                      <a:pt x="19" y="814"/>
                      <a:pt x="116" y="919"/>
                    </a:cubicBezTo>
                    <a:cubicBezTo>
                      <a:pt x="155" y="962"/>
                      <a:pt x="212" y="982"/>
                      <a:pt x="268" y="982"/>
                    </a:cubicBezTo>
                    <a:cubicBezTo>
                      <a:pt x="344" y="982"/>
                      <a:pt x="421" y="945"/>
                      <a:pt x="459" y="876"/>
                    </a:cubicBezTo>
                    <a:cubicBezTo>
                      <a:pt x="495" y="810"/>
                      <a:pt x="512" y="737"/>
                      <a:pt x="532" y="664"/>
                    </a:cubicBezTo>
                    <a:cubicBezTo>
                      <a:pt x="548" y="638"/>
                      <a:pt x="561" y="609"/>
                      <a:pt x="570" y="582"/>
                    </a:cubicBezTo>
                    <a:cubicBezTo>
                      <a:pt x="596" y="498"/>
                      <a:pt x="570" y="404"/>
                      <a:pt x="516" y="334"/>
                    </a:cubicBezTo>
                    <a:cubicBezTo>
                      <a:pt x="505" y="318"/>
                      <a:pt x="489" y="309"/>
                      <a:pt x="475" y="296"/>
                    </a:cubicBezTo>
                    <a:cubicBezTo>
                      <a:pt x="478" y="268"/>
                      <a:pt x="485" y="239"/>
                      <a:pt x="488" y="208"/>
                    </a:cubicBezTo>
                    <a:cubicBezTo>
                      <a:pt x="495" y="103"/>
                      <a:pt x="392" y="1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8"/>
              <p:cNvSpPr/>
              <p:nvPr/>
            </p:nvSpPr>
            <p:spPr>
              <a:xfrm>
                <a:off x="1019375" y="4077050"/>
                <a:ext cx="7500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50" extrusionOk="0">
                    <a:moveTo>
                      <a:pt x="150" y="1"/>
                    </a:moveTo>
                    <a:cubicBezTo>
                      <a:pt x="139" y="2"/>
                      <a:pt x="130" y="4"/>
                      <a:pt x="120" y="4"/>
                    </a:cubicBezTo>
                    <a:cubicBezTo>
                      <a:pt x="100" y="10"/>
                      <a:pt x="84" y="20"/>
                      <a:pt x="69" y="34"/>
                    </a:cubicBezTo>
                    <a:lnTo>
                      <a:pt x="58" y="46"/>
                    </a:lnTo>
                    <a:lnTo>
                      <a:pt x="55" y="49"/>
                    </a:lnTo>
                    <a:cubicBezTo>
                      <a:pt x="42" y="61"/>
                      <a:pt x="30" y="76"/>
                      <a:pt x="26" y="92"/>
                    </a:cubicBezTo>
                    <a:cubicBezTo>
                      <a:pt x="22" y="98"/>
                      <a:pt x="20" y="105"/>
                      <a:pt x="19" y="110"/>
                    </a:cubicBezTo>
                    <a:cubicBezTo>
                      <a:pt x="19" y="113"/>
                      <a:pt x="16" y="118"/>
                      <a:pt x="16" y="121"/>
                    </a:cubicBezTo>
                    <a:cubicBezTo>
                      <a:pt x="13" y="135"/>
                      <a:pt x="12" y="151"/>
                      <a:pt x="7" y="164"/>
                    </a:cubicBezTo>
                    <a:cubicBezTo>
                      <a:pt x="0" y="190"/>
                      <a:pt x="0" y="217"/>
                      <a:pt x="7" y="242"/>
                    </a:cubicBezTo>
                    <a:cubicBezTo>
                      <a:pt x="15" y="268"/>
                      <a:pt x="28" y="289"/>
                      <a:pt x="45" y="307"/>
                    </a:cubicBezTo>
                    <a:cubicBezTo>
                      <a:pt x="55" y="314"/>
                      <a:pt x="65" y="322"/>
                      <a:pt x="77" y="331"/>
                    </a:cubicBezTo>
                    <a:cubicBezTo>
                      <a:pt x="100" y="343"/>
                      <a:pt x="123" y="350"/>
                      <a:pt x="150" y="350"/>
                    </a:cubicBezTo>
                    <a:cubicBezTo>
                      <a:pt x="170" y="350"/>
                      <a:pt x="189" y="347"/>
                      <a:pt x="206" y="338"/>
                    </a:cubicBezTo>
                    <a:cubicBezTo>
                      <a:pt x="224" y="332"/>
                      <a:pt x="239" y="321"/>
                      <a:pt x="252" y="307"/>
                    </a:cubicBezTo>
                    <a:cubicBezTo>
                      <a:pt x="271" y="289"/>
                      <a:pt x="283" y="268"/>
                      <a:pt x="290" y="242"/>
                    </a:cubicBezTo>
                    <a:cubicBezTo>
                      <a:pt x="300" y="219"/>
                      <a:pt x="300" y="191"/>
                      <a:pt x="293" y="167"/>
                    </a:cubicBezTo>
                    <a:cubicBezTo>
                      <a:pt x="288" y="152"/>
                      <a:pt x="287" y="138"/>
                      <a:pt x="283" y="123"/>
                    </a:cubicBezTo>
                    <a:cubicBezTo>
                      <a:pt x="283" y="119"/>
                      <a:pt x="281" y="116"/>
                      <a:pt x="281" y="112"/>
                    </a:cubicBezTo>
                    <a:cubicBezTo>
                      <a:pt x="275" y="87"/>
                      <a:pt x="261" y="66"/>
                      <a:pt x="244" y="47"/>
                    </a:cubicBezTo>
                    <a:cubicBezTo>
                      <a:pt x="239" y="44"/>
                      <a:pt x="237" y="38"/>
                      <a:pt x="232" y="36"/>
                    </a:cubicBezTo>
                    <a:cubicBezTo>
                      <a:pt x="222" y="24"/>
                      <a:pt x="209" y="15"/>
                      <a:pt x="195" y="11"/>
                    </a:cubicBezTo>
                    <a:cubicBezTo>
                      <a:pt x="180" y="4"/>
                      <a:pt x="166" y="1"/>
                      <a:pt x="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8"/>
              <p:cNvSpPr/>
              <p:nvPr/>
            </p:nvSpPr>
            <p:spPr>
              <a:xfrm>
                <a:off x="1053375" y="4153000"/>
                <a:ext cx="210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851" extrusionOk="0">
                    <a:moveTo>
                      <a:pt x="839" y="449"/>
                    </a:moveTo>
                    <a:cubicBezTo>
                      <a:pt x="839" y="449"/>
                      <a:pt x="839" y="449"/>
                      <a:pt x="839" y="449"/>
                    </a:cubicBezTo>
                    <a:cubicBezTo>
                      <a:pt x="839" y="449"/>
                      <a:pt x="839" y="449"/>
                      <a:pt x="839" y="449"/>
                    </a:cubicBezTo>
                    <a:close/>
                    <a:moveTo>
                      <a:pt x="346" y="1"/>
                    </a:moveTo>
                    <a:cubicBezTo>
                      <a:pt x="318" y="1"/>
                      <a:pt x="291" y="5"/>
                      <a:pt x="263" y="14"/>
                    </a:cubicBezTo>
                    <a:cubicBezTo>
                      <a:pt x="234" y="27"/>
                      <a:pt x="208" y="39"/>
                      <a:pt x="180" y="50"/>
                    </a:cubicBezTo>
                    <a:cubicBezTo>
                      <a:pt x="125" y="82"/>
                      <a:pt x="83" y="125"/>
                      <a:pt x="53" y="177"/>
                    </a:cubicBezTo>
                    <a:lnTo>
                      <a:pt x="17" y="262"/>
                    </a:lnTo>
                    <a:cubicBezTo>
                      <a:pt x="1" y="324"/>
                      <a:pt x="1" y="388"/>
                      <a:pt x="17" y="448"/>
                    </a:cubicBezTo>
                    <a:cubicBezTo>
                      <a:pt x="18" y="458"/>
                      <a:pt x="21" y="466"/>
                      <a:pt x="24" y="474"/>
                    </a:cubicBezTo>
                    <a:cubicBezTo>
                      <a:pt x="25" y="477"/>
                      <a:pt x="28" y="481"/>
                      <a:pt x="28" y="484"/>
                    </a:cubicBezTo>
                    <a:cubicBezTo>
                      <a:pt x="40" y="516"/>
                      <a:pt x="53" y="548"/>
                      <a:pt x="67" y="578"/>
                    </a:cubicBezTo>
                    <a:lnTo>
                      <a:pt x="79" y="600"/>
                    </a:lnTo>
                    <a:cubicBezTo>
                      <a:pt x="97" y="631"/>
                      <a:pt x="126" y="665"/>
                      <a:pt x="146" y="690"/>
                    </a:cubicBezTo>
                    <a:cubicBezTo>
                      <a:pt x="155" y="703"/>
                      <a:pt x="168" y="714"/>
                      <a:pt x="180" y="722"/>
                    </a:cubicBezTo>
                    <a:cubicBezTo>
                      <a:pt x="213" y="750"/>
                      <a:pt x="249" y="783"/>
                      <a:pt x="291" y="801"/>
                    </a:cubicBezTo>
                    <a:cubicBezTo>
                      <a:pt x="331" y="827"/>
                      <a:pt x="376" y="842"/>
                      <a:pt x="422" y="843"/>
                    </a:cubicBezTo>
                    <a:cubicBezTo>
                      <a:pt x="441" y="848"/>
                      <a:pt x="460" y="850"/>
                      <a:pt x="479" y="850"/>
                    </a:cubicBezTo>
                    <a:cubicBezTo>
                      <a:pt x="507" y="850"/>
                      <a:pt x="535" y="845"/>
                      <a:pt x="563" y="836"/>
                    </a:cubicBezTo>
                    <a:cubicBezTo>
                      <a:pt x="592" y="825"/>
                      <a:pt x="619" y="813"/>
                      <a:pt x="648" y="800"/>
                    </a:cubicBezTo>
                    <a:cubicBezTo>
                      <a:pt x="700" y="770"/>
                      <a:pt x="743" y="726"/>
                      <a:pt x="773" y="675"/>
                    </a:cubicBezTo>
                    <a:cubicBezTo>
                      <a:pt x="778" y="669"/>
                      <a:pt x="781" y="663"/>
                      <a:pt x="785" y="656"/>
                    </a:cubicBezTo>
                    <a:cubicBezTo>
                      <a:pt x="797" y="628"/>
                      <a:pt x="809" y="597"/>
                      <a:pt x="821" y="569"/>
                    </a:cubicBezTo>
                    <a:cubicBezTo>
                      <a:pt x="821" y="568"/>
                      <a:pt x="822" y="566"/>
                      <a:pt x="822" y="566"/>
                    </a:cubicBezTo>
                    <a:cubicBezTo>
                      <a:pt x="824" y="562"/>
                      <a:pt x="824" y="561"/>
                      <a:pt x="824" y="556"/>
                    </a:cubicBezTo>
                    <a:cubicBezTo>
                      <a:pt x="833" y="520"/>
                      <a:pt x="838" y="484"/>
                      <a:pt x="838" y="448"/>
                    </a:cubicBezTo>
                    <a:cubicBezTo>
                      <a:pt x="838" y="448"/>
                      <a:pt x="838" y="448"/>
                      <a:pt x="839" y="449"/>
                    </a:cubicBezTo>
                    <a:lnTo>
                      <a:pt x="839" y="449"/>
                    </a:lnTo>
                    <a:cubicBezTo>
                      <a:pt x="838" y="448"/>
                      <a:pt x="838" y="448"/>
                      <a:pt x="838" y="447"/>
                    </a:cubicBezTo>
                    <a:cubicBezTo>
                      <a:pt x="837" y="431"/>
                      <a:pt x="835" y="415"/>
                      <a:pt x="831" y="399"/>
                    </a:cubicBezTo>
                    <a:cubicBezTo>
                      <a:pt x="830" y="382"/>
                      <a:pt x="828" y="366"/>
                      <a:pt x="824" y="350"/>
                    </a:cubicBezTo>
                    <a:cubicBezTo>
                      <a:pt x="824" y="349"/>
                      <a:pt x="822" y="345"/>
                      <a:pt x="822" y="343"/>
                    </a:cubicBezTo>
                    <a:cubicBezTo>
                      <a:pt x="797" y="265"/>
                      <a:pt x="778" y="238"/>
                      <a:pt x="727" y="177"/>
                    </a:cubicBezTo>
                    <a:lnTo>
                      <a:pt x="722" y="172"/>
                    </a:lnTo>
                    <a:cubicBezTo>
                      <a:pt x="720" y="172"/>
                      <a:pt x="720" y="170"/>
                      <a:pt x="717" y="170"/>
                    </a:cubicBezTo>
                    <a:lnTo>
                      <a:pt x="648" y="115"/>
                    </a:lnTo>
                    <a:lnTo>
                      <a:pt x="645" y="114"/>
                    </a:lnTo>
                    <a:cubicBezTo>
                      <a:pt x="634" y="107"/>
                      <a:pt x="609" y="97"/>
                      <a:pt x="592" y="89"/>
                    </a:cubicBezTo>
                    <a:cubicBezTo>
                      <a:pt x="576" y="75"/>
                      <a:pt x="556" y="61"/>
                      <a:pt x="536" y="49"/>
                    </a:cubicBezTo>
                    <a:cubicBezTo>
                      <a:pt x="494" y="25"/>
                      <a:pt x="451" y="10"/>
                      <a:pt x="404" y="7"/>
                    </a:cubicBezTo>
                    <a:cubicBezTo>
                      <a:pt x="385" y="3"/>
                      <a:pt x="365" y="1"/>
                      <a:pt x="3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8"/>
              <p:cNvSpPr/>
              <p:nvPr/>
            </p:nvSpPr>
            <p:spPr>
              <a:xfrm>
                <a:off x="1078250" y="4103500"/>
                <a:ext cx="19075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95" extrusionOk="0">
                    <a:moveTo>
                      <a:pt x="354" y="1"/>
                    </a:moveTo>
                    <a:cubicBezTo>
                      <a:pt x="322" y="4"/>
                      <a:pt x="292" y="10"/>
                      <a:pt x="261" y="12"/>
                    </a:cubicBezTo>
                    <a:cubicBezTo>
                      <a:pt x="204" y="30"/>
                      <a:pt x="152" y="60"/>
                      <a:pt x="109" y="102"/>
                    </a:cubicBezTo>
                    <a:lnTo>
                      <a:pt x="54" y="171"/>
                    </a:lnTo>
                    <a:cubicBezTo>
                      <a:pt x="24" y="226"/>
                      <a:pt x="8" y="283"/>
                      <a:pt x="8" y="345"/>
                    </a:cubicBezTo>
                    <a:cubicBezTo>
                      <a:pt x="6" y="400"/>
                      <a:pt x="0" y="454"/>
                      <a:pt x="2" y="507"/>
                    </a:cubicBezTo>
                    <a:cubicBezTo>
                      <a:pt x="3" y="533"/>
                      <a:pt x="8" y="560"/>
                      <a:pt x="11" y="589"/>
                    </a:cubicBezTo>
                    <a:cubicBezTo>
                      <a:pt x="15" y="616"/>
                      <a:pt x="16" y="645"/>
                      <a:pt x="25" y="673"/>
                    </a:cubicBezTo>
                    <a:cubicBezTo>
                      <a:pt x="36" y="712"/>
                      <a:pt x="57" y="750"/>
                      <a:pt x="73" y="788"/>
                    </a:cubicBezTo>
                    <a:cubicBezTo>
                      <a:pt x="78" y="799"/>
                      <a:pt x="85" y="812"/>
                      <a:pt x="94" y="824"/>
                    </a:cubicBezTo>
                    <a:lnTo>
                      <a:pt x="147" y="893"/>
                    </a:lnTo>
                    <a:lnTo>
                      <a:pt x="218" y="948"/>
                    </a:lnTo>
                    <a:cubicBezTo>
                      <a:pt x="245" y="958"/>
                      <a:pt x="274" y="971"/>
                      <a:pt x="302" y="983"/>
                    </a:cubicBezTo>
                    <a:cubicBezTo>
                      <a:pt x="327" y="991"/>
                      <a:pt x="353" y="995"/>
                      <a:pt x="378" y="995"/>
                    </a:cubicBezTo>
                    <a:cubicBezTo>
                      <a:pt x="398" y="995"/>
                      <a:pt x="419" y="992"/>
                      <a:pt x="440" y="987"/>
                    </a:cubicBezTo>
                    <a:cubicBezTo>
                      <a:pt x="470" y="987"/>
                      <a:pt x="501" y="980"/>
                      <a:pt x="528" y="964"/>
                    </a:cubicBezTo>
                    <a:cubicBezTo>
                      <a:pt x="557" y="955"/>
                      <a:pt x="584" y="941"/>
                      <a:pt x="606" y="919"/>
                    </a:cubicBezTo>
                    <a:cubicBezTo>
                      <a:pt x="630" y="903"/>
                      <a:pt x="652" y="883"/>
                      <a:pt x="669" y="856"/>
                    </a:cubicBezTo>
                    <a:cubicBezTo>
                      <a:pt x="700" y="821"/>
                      <a:pt x="721" y="782"/>
                      <a:pt x="731" y="738"/>
                    </a:cubicBezTo>
                    <a:cubicBezTo>
                      <a:pt x="737" y="720"/>
                      <a:pt x="741" y="704"/>
                      <a:pt x="744" y="687"/>
                    </a:cubicBezTo>
                    <a:cubicBezTo>
                      <a:pt x="751" y="641"/>
                      <a:pt x="760" y="593"/>
                      <a:pt x="763" y="546"/>
                    </a:cubicBezTo>
                    <a:cubicBezTo>
                      <a:pt x="763" y="534"/>
                      <a:pt x="760" y="516"/>
                      <a:pt x="759" y="498"/>
                    </a:cubicBezTo>
                    <a:cubicBezTo>
                      <a:pt x="756" y="467"/>
                      <a:pt x="750" y="436"/>
                      <a:pt x="746" y="406"/>
                    </a:cubicBezTo>
                    <a:cubicBezTo>
                      <a:pt x="737" y="369"/>
                      <a:pt x="720" y="335"/>
                      <a:pt x="695" y="305"/>
                    </a:cubicBezTo>
                    <a:cubicBezTo>
                      <a:pt x="692" y="275"/>
                      <a:pt x="685" y="243"/>
                      <a:pt x="671" y="214"/>
                    </a:cubicBezTo>
                    <a:cubicBezTo>
                      <a:pt x="656" y="171"/>
                      <a:pt x="633" y="135"/>
                      <a:pt x="599" y="103"/>
                    </a:cubicBezTo>
                    <a:cubicBezTo>
                      <a:pt x="568" y="69"/>
                      <a:pt x="529" y="46"/>
                      <a:pt x="486" y="31"/>
                    </a:cubicBezTo>
                    <a:cubicBezTo>
                      <a:pt x="446" y="10"/>
                      <a:pt x="403" y="1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8"/>
              <p:cNvSpPr/>
              <p:nvPr/>
            </p:nvSpPr>
            <p:spPr>
              <a:xfrm>
                <a:off x="1113300" y="4047425"/>
                <a:ext cx="192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02" extrusionOk="0">
                    <a:moveTo>
                      <a:pt x="429" y="0"/>
                    </a:moveTo>
                    <a:cubicBezTo>
                      <a:pt x="406" y="0"/>
                      <a:pt x="382" y="3"/>
                      <a:pt x="358" y="7"/>
                    </a:cubicBezTo>
                    <a:cubicBezTo>
                      <a:pt x="354" y="7"/>
                      <a:pt x="350" y="5"/>
                      <a:pt x="350" y="5"/>
                    </a:cubicBezTo>
                    <a:lnTo>
                      <a:pt x="344" y="5"/>
                    </a:lnTo>
                    <a:cubicBezTo>
                      <a:pt x="314" y="10"/>
                      <a:pt x="285" y="14"/>
                      <a:pt x="253" y="18"/>
                    </a:cubicBezTo>
                    <a:lnTo>
                      <a:pt x="172" y="53"/>
                    </a:lnTo>
                    <a:cubicBezTo>
                      <a:pt x="149" y="70"/>
                      <a:pt x="128" y="89"/>
                      <a:pt x="105" y="106"/>
                    </a:cubicBezTo>
                    <a:cubicBezTo>
                      <a:pt x="72" y="137"/>
                      <a:pt x="49" y="173"/>
                      <a:pt x="34" y="216"/>
                    </a:cubicBezTo>
                    <a:cubicBezTo>
                      <a:pt x="18" y="243"/>
                      <a:pt x="11" y="272"/>
                      <a:pt x="11" y="302"/>
                    </a:cubicBezTo>
                    <a:cubicBezTo>
                      <a:pt x="1" y="334"/>
                      <a:pt x="1" y="363"/>
                      <a:pt x="11" y="393"/>
                    </a:cubicBezTo>
                    <a:cubicBezTo>
                      <a:pt x="11" y="423"/>
                      <a:pt x="18" y="452"/>
                      <a:pt x="34" y="480"/>
                    </a:cubicBezTo>
                    <a:cubicBezTo>
                      <a:pt x="49" y="521"/>
                      <a:pt x="72" y="559"/>
                      <a:pt x="105" y="589"/>
                    </a:cubicBezTo>
                    <a:cubicBezTo>
                      <a:pt x="105" y="591"/>
                      <a:pt x="106" y="591"/>
                      <a:pt x="108" y="594"/>
                    </a:cubicBezTo>
                    <a:cubicBezTo>
                      <a:pt x="128" y="611"/>
                      <a:pt x="182" y="649"/>
                      <a:pt x="181" y="649"/>
                    </a:cubicBezTo>
                    <a:cubicBezTo>
                      <a:pt x="181" y="649"/>
                      <a:pt x="181" y="649"/>
                      <a:pt x="180" y="648"/>
                    </a:cubicBezTo>
                    <a:lnTo>
                      <a:pt x="180" y="648"/>
                    </a:lnTo>
                    <a:cubicBezTo>
                      <a:pt x="207" y="666"/>
                      <a:pt x="237" y="677"/>
                      <a:pt x="270" y="687"/>
                    </a:cubicBezTo>
                    <a:cubicBezTo>
                      <a:pt x="273" y="687"/>
                      <a:pt x="275" y="689"/>
                      <a:pt x="279" y="689"/>
                    </a:cubicBezTo>
                    <a:cubicBezTo>
                      <a:pt x="311" y="694"/>
                      <a:pt x="345" y="699"/>
                      <a:pt x="379" y="702"/>
                    </a:cubicBezTo>
                    <a:lnTo>
                      <a:pt x="400" y="702"/>
                    </a:lnTo>
                    <a:cubicBezTo>
                      <a:pt x="435" y="697"/>
                      <a:pt x="468" y="694"/>
                      <a:pt x="501" y="687"/>
                    </a:cubicBezTo>
                    <a:cubicBezTo>
                      <a:pt x="504" y="687"/>
                      <a:pt x="508" y="684"/>
                      <a:pt x="514" y="684"/>
                    </a:cubicBezTo>
                    <a:cubicBezTo>
                      <a:pt x="559" y="674"/>
                      <a:pt x="598" y="654"/>
                      <a:pt x="631" y="624"/>
                    </a:cubicBezTo>
                    <a:cubicBezTo>
                      <a:pt x="668" y="598"/>
                      <a:pt x="697" y="566"/>
                      <a:pt x="720" y="526"/>
                    </a:cubicBezTo>
                    <a:cubicBezTo>
                      <a:pt x="746" y="487"/>
                      <a:pt x="761" y="444"/>
                      <a:pt x="762" y="396"/>
                    </a:cubicBezTo>
                    <a:cubicBezTo>
                      <a:pt x="768" y="344"/>
                      <a:pt x="766" y="299"/>
                      <a:pt x="752" y="252"/>
                    </a:cubicBezTo>
                    <a:cubicBezTo>
                      <a:pt x="740" y="226"/>
                      <a:pt x="727" y="197"/>
                      <a:pt x="717" y="170"/>
                    </a:cubicBezTo>
                    <a:cubicBezTo>
                      <a:pt x="686" y="118"/>
                      <a:pt x="645" y="76"/>
                      <a:pt x="592" y="46"/>
                    </a:cubicBezTo>
                    <a:cubicBezTo>
                      <a:pt x="566" y="34"/>
                      <a:pt x="537" y="21"/>
                      <a:pt x="510" y="11"/>
                    </a:cubicBezTo>
                    <a:cubicBezTo>
                      <a:pt x="483" y="4"/>
                      <a:pt x="456" y="0"/>
                      <a:pt x="4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>
                <a:off x="1092350" y="4052050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1" y="5"/>
                      <a:pt x="1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8"/>
              <p:cNvSpPr/>
              <p:nvPr/>
            </p:nvSpPr>
            <p:spPr>
              <a:xfrm>
                <a:off x="1086900" y="4041175"/>
                <a:ext cx="146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628" extrusionOk="0">
                    <a:moveTo>
                      <a:pt x="10" y="221"/>
                    </a:moveTo>
                    <a:cubicBezTo>
                      <a:pt x="9" y="232"/>
                      <a:pt x="8" y="244"/>
                      <a:pt x="6" y="255"/>
                    </a:cubicBezTo>
                    <a:lnTo>
                      <a:pt x="6" y="255"/>
                    </a:lnTo>
                    <a:cubicBezTo>
                      <a:pt x="8" y="244"/>
                      <a:pt x="10" y="233"/>
                      <a:pt x="10" y="221"/>
                    </a:cubicBezTo>
                    <a:close/>
                    <a:moveTo>
                      <a:pt x="6" y="255"/>
                    </a:moveTo>
                    <a:cubicBezTo>
                      <a:pt x="6" y="257"/>
                      <a:pt x="6" y="258"/>
                      <a:pt x="5" y="260"/>
                    </a:cubicBezTo>
                    <a:lnTo>
                      <a:pt x="5" y="260"/>
                    </a:lnTo>
                    <a:cubicBezTo>
                      <a:pt x="6" y="258"/>
                      <a:pt x="6" y="257"/>
                      <a:pt x="6" y="255"/>
                    </a:cubicBezTo>
                    <a:close/>
                    <a:moveTo>
                      <a:pt x="28" y="476"/>
                    </a:moveTo>
                    <a:cubicBezTo>
                      <a:pt x="29" y="476"/>
                      <a:pt x="29" y="477"/>
                      <a:pt x="29" y="477"/>
                    </a:cubicBezTo>
                    <a:cubicBezTo>
                      <a:pt x="30" y="480"/>
                      <a:pt x="31" y="484"/>
                      <a:pt x="32" y="487"/>
                    </a:cubicBezTo>
                    <a:lnTo>
                      <a:pt x="32" y="487"/>
                    </a:lnTo>
                    <a:cubicBezTo>
                      <a:pt x="31" y="483"/>
                      <a:pt x="29" y="479"/>
                      <a:pt x="28" y="476"/>
                    </a:cubicBezTo>
                    <a:close/>
                    <a:moveTo>
                      <a:pt x="208" y="0"/>
                    </a:moveTo>
                    <a:cubicBezTo>
                      <a:pt x="173" y="0"/>
                      <a:pt x="143" y="9"/>
                      <a:pt x="114" y="25"/>
                    </a:cubicBezTo>
                    <a:lnTo>
                      <a:pt x="103" y="32"/>
                    </a:lnTo>
                    <a:cubicBezTo>
                      <a:pt x="83" y="44"/>
                      <a:pt x="67" y="58"/>
                      <a:pt x="54" y="77"/>
                    </a:cubicBezTo>
                    <a:cubicBezTo>
                      <a:pt x="51" y="81"/>
                      <a:pt x="49" y="88"/>
                      <a:pt x="47" y="91"/>
                    </a:cubicBezTo>
                    <a:lnTo>
                      <a:pt x="47" y="94"/>
                    </a:lnTo>
                    <a:cubicBezTo>
                      <a:pt x="38" y="106"/>
                      <a:pt x="29" y="120"/>
                      <a:pt x="25" y="137"/>
                    </a:cubicBezTo>
                    <a:cubicBezTo>
                      <a:pt x="23" y="140"/>
                      <a:pt x="25" y="146"/>
                      <a:pt x="25" y="149"/>
                    </a:cubicBezTo>
                    <a:cubicBezTo>
                      <a:pt x="23" y="153"/>
                      <a:pt x="23" y="155"/>
                      <a:pt x="22" y="159"/>
                    </a:cubicBezTo>
                    <a:cubicBezTo>
                      <a:pt x="12" y="180"/>
                      <a:pt x="12" y="204"/>
                      <a:pt x="10" y="227"/>
                    </a:cubicBezTo>
                    <a:cubicBezTo>
                      <a:pt x="9" y="245"/>
                      <a:pt x="6" y="261"/>
                      <a:pt x="3" y="278"/>
                    </a:cubicBezTo>
                    <a:cubicBezTo>
                      <a:pt x="4" y="272"/>
                      <a:pt x="5" y="266"/>
                      <a:pt x="5" y="260"/>
                    </a:cubicBezTo>
                    <a:lnTo>
                      <a:pt x="5" y="260"/>
                    </a:lnTo>
                    <a:cubicBezTo>
                      <a:pt x="3" y="278"/>
                      <a:pt x="0" y="295"/>
                      <a:pt x="0" y="312"/>
                    </a:cubicBezTo>
                    <a:cubicBezTo>
                      <a:pt x="0" y="325"/>
                      <a:pt x="2" y="339"/>
                      <a:pt x="2" y="351"/>
                    </a:cubicBezTo>
                    <a:cubicBezTo>
                      <a:pt x="6" y="379"/>
                      <a:pt x="8" y="411"/>
                      <a:pt x="15" y="440"/>
                    </a:cubicBezTo>
                    <a:cubicBezTo>
                      <a:pt x="21" y="463"/>
                      <a:pt x="29" y="484"/>
                      <a:pt x="39" y="506"/>
                    </a:cubicBezTo>
                    <a:lnTo>
                      <a:pt x="39" y="506"/>
                    </a:lnTo>
                    <a:cubicBezTo>
                      <a:pt x="40" y="508"/>
                      <a:pt x="41" y="510"/>
                      <a:pt x="42" y="512"/>
                    </a:cubicBezTo>
                    <a:lnTo>
                      <a:pt x="42" y="512"/>
                    </a:lnTo>
                    <a:cubicBezTo>
                      <a:pt x="43" y="515"/>
                      <a:pt x="45" y="519"/>
                      <a:pt x="47" y="522"/>
                    </a:cubicBezTo>
                    <a:cubicBezTo>
                      <a:pt x="46" y="520"/>
                      <a:pt x="45" y="518"/>
                      <a:pt x="44" y="516"/>
                    </a:cubicBezTo>
                    <a:lnTo>
                      <a:pt x="44" y="516"/>
                    </a:lnTo>
                    <a:cubicBezTo>
                      <a:pt x="53" y="535"/>
                      <a:pt x="66" y="552"/>
                      <a:pt x="81" y="567"/>
                    </a:cubicBezTo>
                    <a:cubicBezTo>
                      <a:pt x="100" y="587"/>
                      <a:pt x="121" y="601"/>
                      <a:pt x="146" y="609"/>
                    </a:cubicBezTo>
                    <a:cubicBezTo>
                      <a:pt x="169" y="622"/>
                      <a:pt x="196" y="627"/>
                      <a:pt x="225" y="627"/>
                    </a:cubicBezTo>
                    <a:cubicBezTo>
                      <a:pt x="261" y="627"/>
                      <a:pt x="296" y="617"/>
                      <a:pt x="328" y="600"/>
                    </a:cubicBezTo>
                    <a:cubicBezTo>
                      <a:pt x="371" y="573"/>
                      <a:pt x="411" y="538"/>
                      <a:pt x="447" y="505"/>
                    </a:cubicBezTo>
                    <a:cubicBezTo>
                      <a:pt x="472" y="479"/>
                      <a:pt x="496" y="454"/>
                      <a:pt x="521" y="428"/>
                    </a:cubicBezTo>
                    <a:cubicBezTo>
                      <a:pt x="541" y="411"/>
                      <a:pt x="555" y="387"/>
                      <a:pt x="564" y="362"/>
                    </a:cubicBezTo>
                    <a:cubicBezTo>
                      <a:pt x="577" y="336"/>
                      <a:pt x="583" y="312"/>
                      <a:pt x="583" y="283"/>
                    </a:cubicBezTo>
                    <a:cubicBezTo>
                      <a:pt x="584" y="254"/>
                      <a:pt x="578" y="227"/>
                      <a:pt x="564" y="202"/>
                    </a:cubicBezTo>
                    <a:cubicBezTo>
                      <a:pt x="555" y="176"/>
                      <a:pt x="541" y="153"/>
                      <a:pt x="521" y="134"/>
                    </a:cubicBezTo>
                    <a:cubicBezTo>
                      <a:pt x="481" y="99"/>
                      <a:pt x="431" y="74"/>
                      <a:pt x="379" y="74"/>
                    </a:cubicBezTo>
                    <a:cubicBezTo>
                      <a:pt x="378" y="74"/>
                      <a:pt x="377" y="74"/>
                      <a:pt x="375" y="74"/>
                    </a:cubicBezTo>
                    <a:cubicBezTo>
                      <a:pt x="371" y="74"/>
                      <a:pt x="368" y="75"/>
                      <a:pt x="364" y="75"/>
                    </a:cubicBezTo>
                    <a:lnTo>
                      <a:pt x="359" y="69"/>
                    </a:lnTo>
                    <a:cubicBezTo>
                      <a:pt x="356" y="68"/>
                      <a:pt x="355" y="67"/>
                      <a:pt x="354" y="62"/>
                    </a:cubicBezTo>
                    <a:cubicBezTo>
                      <a:pt x="352" y="61"/>
                      <a:pt x="349" y="59"/>
                      <a:pt x="346" y="58"/>
                    </a:cubicBezTo>
                    <a:cubicBezTo>
                      <a:pt x="333" y="46"/>
                      <a:pt x="320" y="38"/>
                      <a:pt x="306" y="26"/>
                    </a:cubicBezTo>
                    <a:cubicBezTo>
                      <a:pt x="305" y="25"/>
                      <a:pt x="303" y="25"/>
                      <a:pt x="302" y="25"/>
                    </a:cubicBezTo>
                    <a:cubicBezTo>
                      <a:pt x="273" y="9"/>
                      <a:pt x="241" y="0"/>
                      <a:pt x="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8"/>
              <p:cNvSpPr/>
              <p:nvPr/>
            </p:nvSpPr>
            <p:spPr>
              <a:xfrm>
                <a:off x="1127625" y="411997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8"/>
              <p:cNvSpPr/>
              <p:nvPr/>
            </p:nvSpPr>
            <p:spPr>
              <a:xfrm>
                <a:off x="1106725" y="409777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4"/>
                    </a:moveTo>
                    <a:cubicBezTo>
                      <a:pt x="2" y="4"/>
                      <a:pt x="2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8"/>
              <p:cNvSpPr/>
              <p:nvPr/>
            </p:nvSpPr>
            <p:spPr>
              <a:xfrm>
                <a:off x="1119750" y="4074250"/>
                <a:ext cx="10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fill="none" extrusionOk="0">
                    <a:moveTo>
                      <a:pt x="1" y="5"/>
                    </a:moveTo>
                    <a:cubicBezTo>
                      <a:pt x="4" y="5"/>
                      <a:pt x="4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8"/>
              <p:cNvSpPr/>
              <p:nvPr/>
            </p:nvSpPr>
            <p:spPr>
              <a:xfrm>
                <a:off x="720125" y="4376100"/>
                <a:ext cx="19275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086" extrusionOk="0">
                    <a:moveTo>
                      <a:pt x="393" y="1"/>
                    </a:moveTo>
                    <a:cubicBezTo>
                      <a:pt x="372" y="1"/>
                      <a:pt x="352" y="3"/>
                      <a:pt x="331" y="9"/>
                    </a:cubicBezTo>
                    <a:cubicBezTo>
                      <a:pt x="300" y="9"/>
                      <a:pt x="270" y="16"/>
                      <a:pt x="243" y="32"/>
                    </a:cubicBezTo>
                    <a:cubicBezTo>
                      <a:pt x="214" y="40"/>
                      <a:pt x="186" y="55"/>
                      <a:pt x="165" y="76"/>
                    </a:cubicBezTo>
                    <a:cubicBezTo>
                      <a:pt x="140" y="92"/>
                      <a:pt x="119" y="112"/>
                      <a:pt x="101" y="140"/>
                    </a:cubicBezTo>
                    <a:cubicBezTo>
                      <a:pt x="71" y="174"/>
                      <a:pt x="50" y="213"/>
                      <a:pt x="39" y="258"/>
                    </a:cubicBezTo>
                    <a:cubicBezTo>
                      <a:pt x="19" y="316"/>
                      <a:pt x="12" y="385"/>
                      <a:pt x="6" y="444"/>
                    </a:cubicBezTo>
                    <a:cubicBezTo>
                      <a:pt x="3" y="488"/>
                      <a:pt x="1" y="535"/>
                      <a:pt x="5" y="579"/>
                    </a:cubicBezTo>
                    <a:cubicBezTo>
                      <a:pt x="8" y="630"/>
                      <a:pt x="11" y="687"/>
                      <a:pt x="25" y="732"/>
                    </a:cubicBezTo>
                    <a:cubicBezTo>
                      <a:pt x="39" y="780"/>
                      <a:pt x="58" y="824"/>
                      <a:pt x="80" y="868"/>
                    </a:cubicBezTo>
                    <a:cubicBezTo>
                      <a:pt x="99" y="907"/>
                      <a:pt x="127" y="948"/>
                      <a:pt x="158" y="979"/>
                    </a:cubicBezTo>
                    <a:cubicBezTo>
                      <a:pt x="181" y="1003"/>
                      <a:pt x="208" y="1025"/>
                      <a:pt x="238" y="1039"/>
                    </a:cubicBezTo>
                    <a:cubicBezTo>
                      <a:pt x="261" y="1051"/>
                      <a:pt x="292" y="1062"/>
                      <a:pt x="316" y="1071"/>
                    </a:cubicBezTo>
                    <a:cubicBezTo>
                      <a:pt x="321" y="1072"/>
                      <a:pt x="323" y="1075"/>
                      <a:pt x="329" y="1075"/>
                    </a:cubicBezTo>
                    <a:cubicBezTo>
                      <a:pt x="354" y="1082"/>
                      <a:pt x="380" y="1086"/>
                      <a:pt x="405" y="1086"/>
                    </a:cubicBezTo>
                    <a:cubicBezTo>
                      <a:pt x="430" y="1086"/>
                      <a:pt x="456" y="1082"/>
                      <a:pt x="482" y="1075"/>
                    </a:cubicBezTo>
                    <a:cubicBezTo>
                      <a:pt x="519" y="1065"/>
                      <a:pt x="553" y="1049"/>
                      <a:pt x="580" y="1025"/>
                    </a:cubicBezTo>
                    <a:cubicBezTo>
                      <a:pt x="610" y="1005"/>
                      <a:pt x="635" y="977"/>
                      <a:pt x="653" y="943"/>
                    </a:cubicBezTo>
                    <a:cubicBezTo>
                      <a:pt x="678" y="898"/>
                      <a:pt x="692" y="849"/>
                      <a:pt x="692" y="798"/>
                    </a:cubicBezTo>
                    <a:cubicBezTo>
                      <a:pt x="692" y="794"/>
                      <a:pt x="692" y="788"/>
                      <a:pt x="694" y="783"/>
                    </a:cubicBezTo>
                    <a:cubicBezTo>
                      <a:pt x="720" y="748"/>
                      <a:pt x="741" y="712"/>
                      <a:pt x="753" y="669"/>
                    </a:cubicBezTo>
                    <a:cubicBezTo>
                      <a:pt x="757" y="618"/>
                      <a:pt x="766" y="568"/>
                      <a:pt x="769" y="520"/>
                    </a:cubicBezTo>
                    <a:cubicBezTo>
                      <a:pt x="770" y="481"/>
                      <a:pt x="764" y="445"/>
                      <a:pt x="760" y="409"/>
                    </a:cubicBezTo>
                    <a:cubicBezTo>
                      <a:pt x="754" y="373"/>
                      <a:pt x="750" y="340"/>
                      <a:pt x="740" y="305"/>
                    </a:cubicBezTo>
                    <a:cubicBezTo>
                      <a:pt x="724" y="261"/>
                      <a:pt x="705" y="209"/>
                      <a:pt x="677" y="171"/>
                    </a:cubicBezTo>
                    <a:cubicBezTo>
                      <a:pt x="642" y="124"/>
                      <a:pt x="604" y="78"/>
                      <a:pt x="553" y="47"/>
                    </a:cubicBezTo>
                    <a:cubicBezTo>
                      <a:pt x="525" y="34"/>
                      <a:pt x="496" y="24"/>
                      <a:pt x="469" y="13"/>
                    </a:cubicBezTo>
                    <a:cubicBezTo>
                      <a:pt x="443" y="5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>
                <a:off x="752300" y="4415000"/>
                <a:ext cx="2047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100" extrusionOk="0">
                    <a:moveTo>
                      <a:pt x="325" y="1"/>
                    </a:moveTo>
                    <a:cubicBezTo>
                      <a:pt x="296" y="1"/>
                      <a:pt x="269" y="4"/>
                      <a:pt x="244" y="12"/>
                    </a:cubicBezTo>
                    <a:cubicBezTo>
                      <a:pt x="164" y="38"/>
                      <a:pt x="89" y="86"/>
                      <a:pt x="50" y="162"/>
                    </a:cubicBezTo>
                    <a:cubicBezTo>
                      <a:pt x="38" y="187"/>
                      <a:pt x="28" y="214"/>
                      <a:pt x="17" y="240"/>
                    </a:cubicBezTo>
                    <a:cubicBezTo>
                      <a:pt x="1" y="298"/>
                      <a:pt x="1" y="355"/>
                      <a:pt x="17" y="413"/>
                    </a:cubicBezTo>
                    <a:cubicBezTo>
                      <a:pt x="17" y="414"/>
                      <a:pt x="17" y="416"/>
                      <a:pt x="18" y="417"/>
                    </a:cubicBezTo>
                    <a:cubicBezTo>
                      <a:pt x="28" y="496"/>
                      <a:pt x="37" y="579"/>
                      <a:pt x="54" y="655"/>
                    </a:cubicBezTo>
                    <a:cubicBezTo>
                      <a:pt x="68" y="717"/>
                      <a:pt x="92" y="775"/>
                      <a:pt x="119" y="831"/>
                    </a:cubicBezTo>
                    <a:cubicBezTo>
                      <a:pt x="132" y="857"/>
                      <a:pt x="151" y="878"/>
                      <a:pt x="168" y="903"/>
                    </a:cubicBezTo>
                    <a:cubicBezTo>
                      <a:pt x="169" y="904"/>
                      <a:pt x="169" y="906"/>
                      <a:pt x="169" y="906"/>
                    </a:cubicBezTo>
                    <a:cubicBezTo>
                      <a:pt x="213" y="965"/>
                      <a:pt x="246" y="1011"/>
                      <a:pt x="311" y="1049"/>
                    </a:cubicBezTo>
                    <a:cubicBezTo>
                      <a:pt x="373" y="1085"/>
                      <a:pt x="422" y="1092"/>
                      <a:pt x="494" y="1099"/>
                    </a:cubicBezTo>
                    <a:cubicBezTo>
                      <a:pt x="497" y="1099"/>
                      <a:pt x="499" y="1099"/>
                      <a:pt x="502" y="1099"/>
                    </a:cubicBezTo>
                    <a:cubicBezTo>
                      <a:pt x="539" y="1099"/>
                      <a:pt x="574" y="1090"/>
                      <a:pt x="606" y="1073"/>
                    </a:cubicBezTo>
                    <a:cubicBezTo>
                      <a:pt x="642" y="1063"/>
                      <a:pt x="672" y="1041"/>
                      <a:pt x="700" y="1014"/>
                    </a:cubicBezTo>
                    <a:cubicBezTo>
                      <a:pt x="752" y="956"/>
                      <a:pt x="785" y="889"/>
                      <a:pt x="785" y="809"/>
                    </a:cubicBezTo>
                    <a:lnTo>
                      <a:pt x="785" y="805"/>
                    </a:lnTo>
                    <a:cubicBezTo>
                      <a:pt x="806" y="749"/>
                      <a:pt x="818" y="688"/>
                      <a:pt x="811" y="623"/>
                    </a:cubicBezTo>
                    <a:cubicBezTo>
                      <a:pt x="804" y="567"/>
                      <a:pt x="796" y="514"/>
                      <a:pt x="782" y="459"/>
                    </a:cubicBezTo>
                    <a:cubicBezTo>
                      <a:pt x="779" y="443"/>
                      <a:pt x="775" y="424"/>
                      <a:pt x="772" y="407"/>
                    </a:cubicBezTo>
                    <a:cubicBezTo>
                      <a:pt x="760" y="329"/>
                      <a:pt x="734" y="257"/>
                      <a:pt x="677" y="200"/>
                    </a:cubicBezTo>
                    <a:cubicBezTo>
                      <a:pt x="655" y="178"/>
                      <a:pt x="629" y="161"/>
                      <a:pt x="600" y="146"/>
                    </a:cubicBezTo>
                    <a:cubicBezTo>
                      <a:pt x="572" y="104"/>
                      <a:pt x="534" y="67"/>
                      <a:pt x="494" y="45"/>
                    </a:cubicBezTo>
                    <a:cubicBezTo>
                      <a:pt x="447" y="17"/>
                      <a:pt x="384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>
                <a:off x="750725" y="4369850"/>
                <a:ext cx="1890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64" extrusionOk="0">
                    <a:moveTo>
                      <a:pt x="384" y="1"/>
                    </a:moveTo>
                    <a:cubicBezTo>
                      <a:pt x="357" y="1"/>
                      <a:pt x="329" y="6"/>
                      <a:pt x="302" y="15"/>
                    </a:cubicBezTo>
                    <a:lnTo>
                      <a:pt x="217" y="51"/>
                    </a:lnTo>
                    <a:cubicBezTo>
                      <a:pt x="163" y="81"/>
                      <a:pt x="121" y="124"/>
                      <a:pt x="91" y="176"/>
                    </a:cubicBezTo>
                    <a:cubicBezTo>
                      <a:pt x="78" y="205"/>
                      <a:pt x="67" y="233"/>
                      <a:pt x="55" y="261"/>
                    </a:cubicBezTo>
                    <a:cubicBezTo>
                      <a:pt x="51" y="274"/>
                      <a:pt x="51" y="289"/>
                      <a:pt x="49" y="300"/>
                    </a:cubicBezTo>
                    <a:lnTo>
                      <a:pt x="49" y="303"/>
                    </a:lnTo>
                    <a:cubicBezTo>
                      <a:pt x="38" y="331"/>
                      <a:pt x="26" y="357"/>
                      <a:pt x="15" y="384"/>
                    </a:cubicBezTo>
                    <a:cubicBezTo>
                      <a:pt x="6" y="413"/>
                      <a:pt x="0" y="444"/>
                      <a:pt x="2" y="476"/>
                    </a:cubicBezTo>
                    <a:cubicBezTo>
                      <a:pt x="2" y="486"/>
                      <a:pt x="13" y="557"/>
                      <a:pt x="15" y="568"/>
                    </a:cubicBezTo>
                    <a:lnTo>
                      <a:pt x="15" y="571"/>
                    </a:lnTo>
                    <a:cubicBezTo>
                      <a:pt x="15" y="573"/>
                      <a:pt x="16" y="577"/>
                      <a:pt x="16" y="578"/>
                    </a:cubicBezTo>
                    <a:lnTo>
                      <a:pt x="16" y="580"/>
                    </a:lnTo>
                    <a:cubicBezTo>
                      <a:pt x="28" y="607"/>
                      <a:pt x="39" y="635"/>
                      <a:pt x="51" y="664"/>
                    </a:cubicBezTo>
                    <a:cubicBezTo>
                      <a:pt x="51" y="665"/>
                      <a:pt x="52" y="665"/>
                      <a:pt x="52" y="666"/>
                    </a:cubicBezTo>
                    <a:cubicBezTo>
                      <a:pt x="54" y="669"/>
                      <a:pt x="54" y="672"/>
                      <a:pt x="57" y="674"/>
                    </a:cubicBezTo>
                    <a:cubicBezTo>
                      <a:pt x="69" y="694"/>
                      <a:pt x="95" y="728"/>
                      <a:pt x="111" y="746"/>
                    </a:cubicBezTo>
                    <a:lnTo>
                      <a:pt x="116" y="750"/>
                    </a:lnTo>
                    <a:lnTo>
                      <a:pt x="121" y="756"/>
                    </a:lnTo>
                    <a:cubicBezTo>
                      <a:pt x="133" y="766"/>
                      <a:pt x="150" y="779"/>
                      <a:pt x="159" y="785"/>
                    </a:cubicBezTo>
                    <a:cubicBezTo>
                      <a:pt x="168" y="792"/>
                      <a:pt x="183" y="803"/>
                      <a:pt x="196" y="813"/>
                    </a:cubicBezTo>
                    <a:cubicBezTo>
                      <a:pt x="198" y="813"/>
                      <a:pt x="198" y="815"/>
                      <a:pt x="201" y="815"/>
                    </a:cubicBezTo>
                    <a:cubicBezTo>
                      <a:pt x="215" y="824"/>
                      <a:pt x="229" y="829"/>
                      <a:pt x="244" y="832"/>
                    </a:cubicBezTo>
                    <a:cubicBezTo>
                      <a:pt x="258" y="839"/>
                      <a:pt x="273" y="845"/>
                      <a:pt x="289" y="851"/>
                    </a:cubicBezTo>
                    <a:cubicBezTo>
                      <a:pt x="316" y="860"/>
                      <a:pt x="344" y="863"/>
                      <a:pt x="372" y="863"/>
                    </a:cubicBezTo>
                    <a:cubicBezTo>
                      <a:pt x="391" y="863"/>
                      <a:pt x="410" y="862"/>
                      <a:pt x="428" y="858"/>
                    </a:cubicBezTo>
                    <a:cubicBezTo>
                      <a:pt x="476" y="857"/>
                      <a:pt x="519" y="842"/>
                      <a:pt x="561" y="816"/>
                    </a:cubicBezTo>
                    <a:cubicBezTo>
                      <a:pt x="584" y="799"/>
                      <a:pt x="607" y="780"/>
                      <a:pt x="633" y="760"/>
                    </a:cubicBezTo>
                    <a:cubicBezTo>
                      <a:pt x="676" y="715"/>
                      <a:pt x="707" y="665"/>
                      <a:pt x="724" y="604"/>
                    </a:cubicBezTo>
                    <a:cubicBezTo>
                      <a:pt x="730" y="591"/>
                      <a:pt x="734" y="578"/>
                      <a:pt x="735" y="564"/>
                    </a:cubicBezTo>
                    <a:cubicBezTo>
                      <a:pt x="744" y="521"/>
                      <a:pt x="750" y="476"/>
                      <a:pt x="753" y="433"/>
                    </a:cubicBezTo>
                    <a:cubicBezTo>
                      <a:pt x="756" y="420"/>
                      <a:pt x="756" y="406"/>
                      <a:pt x="753" y="393"/>
                    </a:cubicBezTo>
                    <a:cubicBezTo>
                      <a:pt x="751" y="371"/>
                      <a:pt x="748" y="349"/>
                      <a:pt x="744" y="328"/>
                    </a:cubicBezTo>
                    <a:cubicBezTo>
                      <a:pt x="741" y="306"/>
                      <a:pt x="740" y="283"/>
                      <a:pt x="735" y="261"/>
                    </a:cubicBezTo>
                    <a:cubicBezTo>
                      <a:pt x="725" y="215"/>
                      <a:pt x="704" y="175"/>
                      <a:pt x="672" y="140"/>
                    </a:cubicBezTo>
                    <a:cubicBezTo>
                      <a:pt x="648" y="103"/>
                      <a:pt x="614" y="73"/>
                      <a:pt x="574" y="49"/>
                    </a:cubicBezTo>
                    <a:cubicBezTo>
                      <a:pt x="532" y="24"/>
                      <a:pt x="489" y="9"/>
                      <a:pt x="441" y="8"/>
                    </a:cubicBezTo>
                    <a:cubicBezTo>
                      <a:pt x="423" y="3"/>
                      <a:pt x="403" y="1"/>
                      <a:pt x="3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8"/>
              <p:cNvSpPr/>
              <p:nvPr/>
            </p:nvSpPr>
            <p:spPr>
              <a:xfrm>
                <a:off x="819700" y="4349875"/>
                <a:ext cx="1900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18" extrusionOk="0">
                    <a:moveTo>
                      <a:pt x="280" y="11"/>
                    </a:moveTo>
                    <a:cubicBezTo>
                      <a:pt x="278" y="12"/>
                      <a:pt x="277" y="13"/>
                      <a:pt x="275" y="14"/>
                    </a:cubicBezTo>
                    <a:lnTo>
                      <a:pt x="275" y="14"/>
                    </a:lnTo>
                    <a:cubicBezTo>
                      <a:pt x="276" y="13"/>
                      <a:pt x="277" y="13"/>
                      <a:pt x="278" y="12"/>
                    </a:cubicBezTo>
                    <a:lnTo>
                      <a:pt x="278" y="12"/>
                    </a:lnTo>
                    <a:cubicBezTo>
                      <a:pt x="279" y="12"/>
                      <a:pt x="279" y="12"/>
                      <a:pt x="280" y="11"/>
                    </a:cubicBezTo>
                    <a:close/>
                    <a:moveTo>
                      <a:pt x="275" y="14"/>
                    </a:moveTo>
                    <a:cubicBezTo>
                      <a:pt x="273" y="14"/>
                      <a:pt x="272" y="15"/>
                      <a:pt x="271" y="15"/>
                    </a:cubicBezTo>
                    <a:lnTo>
                      <a:pt x="271" y="15"/>
                    </a:lnTo>
                    <a:cubicBezTo>
                      <a:pt x="272" y="15"/>
                      <a:pt x="273" y="14"/>
                      <a:pt x="275" y="14"/>
                    </a:cubicBezTo>
                    <a:close/>
                    <a:moveTo>
                      <a:pt x="271" y="15"/>
                    </a:moveTo>
                    <a:cubicBezTo>
                      <a:pt x="269" y="16"/>
                      <a:pt x="268" y="16"/>
                      <a:pt x="267" y="17"/>
                    </a:cubicBezTo>
                    <a:cubicBezTo>
                      <a:pt x="268" y="16"/>
                      <a:pt x="269" y="16"/>
                      <a:pt x="271" y="15"/>
                    </a:cubicBezTo>
                    <a:close/>
                    <a:moveTo>
                      <a:pt x="352" y="1"/>
                    </a:moveTo>
                    <a:cubicBezTo>
                      <a:pt x="319" y="1"/>
                      <a:pt x="299" y="5"/>
                      <a:pt x="278" y="12"/>
                    </a:cubicBezTo>
                    <a:lnTo>
                      <a:pt x="278" y="12"/>
                    </a:lnTo>
                    <a:cubicBezTo>
                      <a:pt x="276" y="14"/>
                      <a:pt x="274" y="14"/>
                      <a:pt x="273" y="15"/>
                    </a:cubicBezTo>
                    <a:cubicBezTo>
                      <a:pt x="270" y="15"/>
                      <a:pt x="270" y="17"/>
                      <a:pt x="268" y="17"/>
                    </a:cubicBezTo>
                    <a:cubicBezTo>
                      <a:pt x="205" y="43"/>
                      <a:pt x="179" y="50"/>
                      <a:pt x="130" y="98"/>
                    </a:cubicBezTo>
                    <a:cubicBezTo>
                      <a:pt x="97" y="131"/>
                      <a:pt x="79" y="161"/>
                      <a:pt x="61" y="201"/>
                    </a:cubicBezTo>
                    <a:cubicBezTo>
                      <a:pt x="29" y="275"/>
                      <a:pt x="0" y="331"/>
                      <a:pt x="2" y="413"/>
                    </a:cubicBezTo>
                    <a:cubicBezTo>
                      <a:pt x="2" y="420"/>
                      <a:pt x="3" y="429"/>
                      <a:pt x="3" y="436"/>
                    </a:cubicBezTo>
                    <a:cubicBezTo>
                      <a:pt x="7" y="465"/>
                      <a:pt x="10" y="507"/>
                      <a:pt x="17" y="541"/>
                    </a:cubicBezTo>
                    <a:cubicBezTo>
                      <a:pt x="17" y="547"/>
                      <a:pt x="19" y="550"/>
                      <a:pt x="22" y="556"/>
                    </a:cubicBezTo>
                    <a:cubicBezTo>
                      <a:pt x="38" y="615"/>
                      <a:pt x="68" y="667"/>
                      <a:pt x="113" y="713"/>
                    </a:cubicBezTo>
                    <a:cubicBezTo>
                      <a:pt x="146" y="746"/>
                      <a:pt x="183" y="772"/>
                      <a:pt x="227" y="787"/>
                    </a:cubicBezTo>
                    <a:cubicBezTo>
                      <a:pt x="264" y="806"/>
                      <a:pt x="305" y="817"/>
                      <a:pt x="349" y="817"/>
                    </a:cubicBezTo>
                    <a:cubicBezTo>
                      <a:pt x="354" y="817"/>
                      <a:pt x="358" y="817"/>
                      <a:pt x="363" y="817"/>
                    </a:cubicBezTo>
                    <a:cubicBezTo>
                      <a:pt x="427" y="817"/>
                      <a:pt x="486" y="801"/>
                      <a:pt x="542" y="769"/>
                    </a:cubicBezTo>
                    <a:cubicBezTo>
                      <a:pt x="570" y="749"/>
                      <a:pt x="598" y="729"/>
                      <a:pt x="623" y="706"/>
                    </a:cubicBezTo>
                    <a:lnTo>
                      <a:pt x="634" y="694"/>
                    </a:lnTo>
                    <a:cubicBezTo>
                      <a:pt x="653" y="671"/>
                      <a:pt x="673" y="644"/>
                      <a:pt x="692" y="621"/>
                    </a:cubicBezTo>
                    <a:cubicBezTo>
                      <a:pt x="694" y="619"/>
                      <a:pt x="694" y="616"/>
                      <a:pt x="695" y="615"/>
                    </a:cubicBezTo>
                    <a:cubicBezTo>
                      <a:pt x="696" y="612"/>
                      <a:pt x="701" y="606"/>
                      <a:pt x="702" y="602"/>
                    </a:cubicBezTo>
                    <a:cubicBezTo>
                      <a:pt x="717" y="572"/>
                      <a:pt x="738" y="533"/>
                      <a:pt x="745" y="494"/>
                    </a:cubicBezTo>
                    <a:cubicBezTo>
                      <a:pt x="748" y="478"/>
                      <a:pt x="751" y="462"/>
                      <a:pt x="753" y="443"/>
                    </a:cubicBezTo>
                    <a:cubicBezTo>
                      <a:pt x="756" y="428"/>
                      <a:pt x="758" y="412"/>
                      <a:pt x="760" y="393"/>
                    </a:cubicBezTo>
                    <a:lnTo>
                      <a:pt x="760" y="386"/>
                    </a:lnTo>
                    <a:cubicBezTo>
                      <a:pt x="758" y="380"/>
                      <a:pt x="758" y="374"/>
                      <a:pt x="758" y="369"/>
                    </a:cubicBezTo>
                    <a:cubicBezTo>
                      <a:pt x="760" y="319"/>
                      <a:pt x="750" y="275"/>
                      <a:pt x="728" y="232"/>
                    </a:cubicBezTo>
                    <a:cubicBezTo>
                      <a:pt x="714" y="188"/>
                      <a:pt x="691" y="151"/>
                      <a:pt x="655" y="118"/>
                    </a:cubicBezTo>
                    <a:cubicBezTo>
                      <a:pt x="621" y="85"/>
                      <a:pt x="584" y="59"/>
                      <a:pt x="541" y="44"/>
                    </a:cubicBezTo>
                    <a:cubicBezTo>
                      <a:pt x="508" y="25"/>
                      <a:pt x="472" y="18"/>
                      <a:pt x="436" y="17"/>
                    </a:cubicBezTo>
                    <a:cubicBezTo>
                      <a:pt x="411" y="8"/>
                      <a:pt x="385" y="1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8"/>
              <p:cNvSpPr/>
              <p:nvPr/>
            </p:nvSpPr>
            <p:spPr>
              <a:xfrm>
                <a:off x="839050" y="4200725"/>
                <a:ext cx="2047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506" extrusionOk="0">
                    <a:moveTo>
                      <a:pt x="369" y="0"/>
                    </a:moveTo>
                    <a:cubicBezTo>
                      <a:pt x="340" y="0"/>
                      <a:pt x="310" y="4"/>
                      <a:pt x="280" y="12"/>
                    </a:cubicBezTo>
                    <a:cubicBezTo>
                      <a:pt x="163" y="44"/>
                      <a:pt x="72" y="136"/>
                      <a:pt x="41" y="252"/>
                    </a:cubicBezTo>
                    <a:cubicBezTo>
                      <a:pt x="0" y="386"/>
                      <a:pt x="19" y="530"/>
                      <a:pt x="72" y="655"/>
                    </a:cubicBezTo>
                    <a:cubicBezTo>
                      <a:pt x="84" y="683"/>
                      <a:pt x="98" y="707"/>
                      <a:pt x="113" y="733"/>
                    </a:cubicBezTo>
                    <a:cubicBezTo>
                      <a:pt x="113" y="749"/>
                      <a:pt x="111" y="765"/>
                      <a:pt x="111" y="779"/>
                    </a:cubicBezTo>
                    <a:cubicBezTo>
                      <a:pt x="107" y="857"/>
                      <a:pt x="101" y="935"/>
                      <a:pt x="104" y="1013"/>
                    </a:cubicBezTo>
                    <a:cubicBezTo>
                      <a:pt x="105" y="1073"/>
                      <a:pt x="113" y="1137"/>
                      <a:pt x="123" y="1197"/>
                    </a:cubicBezTo>
                    <a:cubicBezTo>
                      <a:pt x="133" y="1251"/>
                      <a:pt x="150" y="1310"/>
                      <a:pt x="183" y="1352"/>
                    </a:cubicBezTo>
                    <a:cubicBezTo>
                      <a:pt x="215" y="1395"/>
                      <a:pt x="248" y="1435"/>
                      <a:pt x="296" y="1464"/>
                    </a:cubicBezTo>
                    <a:cubicBezTo>
                      <a:pt x="345" y="1492"/>
                      <a:pt x="399" y="1506"/>
                      <a:pt x="454" y="1506"/>
                    </a:cubicBezTo>
                    <a:cubicBezTo>
                      <a:pt x="468" y="1506"/>
                      <a:pt x="483" y="1505"/>
                      <a:pt x="498" y="1503"/>
                    </a:cubicBezTo>
                    <a:cubicBezTo>
                      <a:pt x="623" y="1486"/>
                      <a:pt x="725" y="1398"/>
                      <a:pt x="760" y="1277"/>
                    </a:cubicBezTo>
                    <a:cubicBezTo>
                      <a:pt x="807" y="1106"/>
                      <a:pt x="819" y="919"/>
                      <a:pt x="818" y="742"/>
                    </a:cubicBezTo>
                    <a:cubicBezTo>
                      <a:pt x="815" y="632"/>
                      <a:pt x="805" y="518"/>
                      <a:pt x="779" y="409"/>
                    </a:cubicBezTo>
                    <a:cubicBezTo>
                      <a:pt x="756" y="301"/>
                      <a:pt x="702" y="174"/>
                      <a:pt x="616" y="100"/>
                    </a:cubicBezTo>
                    <a:cubicBezTo>
                      <a:pt x="542" y="39"/>
                      <a:pt x="460" y="0"/>
                      <a:pt x="3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8"/>
              <p:cNvSpPr/>
              <p:nvPr/>
            </p:nvSpPr>
            <p:spPr>
              <a:xfrm>
                <a:off x="871775" y="4235900"/>
                <a:ext cx="1915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898" extrusionOk="0">
                    <a:moveTo>
                      <a:pt x="364" y="1"/>
                    </a:moveTo>
                    <a:cubicBezTo>
                      <a:pt x="362" y="1"/>
                      <a:pt x="359" y="1"/>
                      <a:pt x="356" y="1"/>
                    </a:cubicBezTo>
                    <a:cubicBezTo>
                      <a:pt x="326" y="5"/>
                      <a:pt x="294" y="11"/>
                      <a:pt x="262" y="14"/>
                    </a:cubicBezTo>
                    <a:cubicBezTo>
                      <a:pt x="203" y="30"/>
                      <a:pt x="151" y="61"/>
                      <a:pt x="107" y="106"/>
                    </a:cubicBezTo>
                    <a:lnTo>
                      <a:pt x="51" y="178"/>
                    </a:lnTo>
                    <a:cubicBezTo>
                      <a:pt x="17" y="234"/>
                      <a:pt x="2" y="293"/>
                      <a:pt x="2" y="357"/>
                    </a:cubicBezTo>
                    <a:cubicBezTo>
                      <a:pt x="0" y="374"/>
                      <a:pt x="0" y="393"/>
                      <a:pt x="0" y="410"/>
                    </a:cubicBezTo>
                    <a:cubicBezTo>
                      <a:pt x="0" y="419"/>
                      <a:pt x="0" y="429"/>
                      <a:pt x="2" y="436"/>
                    </a:cubicBezTo>
                    <a:cubicBezTo>
                      <a:pt x="6" y="474"/>
                      <a:pt x="7" y="512"/>
                      <a:pt x="17" y="551"/>
                    </a:cubicBezTo>
                    <a:cubicBezTo>
                      <a:pt x="32" y="595"/>
                      <a:pt x="51" y="635"/>
                      <a:pt x="71" y="677"/>
                    </a:cubicBezTo>
                    <a:cubicBezTo>
                      <a:pt x="89" y="717"/>
                      <a:pt x="117" y="753"/>
                      <a:pt x="151" y="779"/>
                    </a:cubicBezTo>
                    <a:cubicBezTo>
                      <a:pt x="179" y="801"/>
                      <a:pt x="205" y="822"/>
                      <a:pt x="232" y="843"/>
                    </a:cubicBezTo>
                    <a:cubicBezTo>
                      <a:pt x="238" y="847"/>
                      <a:pt x="245" y="851"/>
                      <a:pt x="251" y="855"/>
                    </a:cubicBezTo>
                    <a:cubicBezTo>
                      <a:pt x="275" y="866"/>
                      <a:pt x="301" y="877"/>
                      <a:pt x="324" y="886"/>
                    </a:cubicBezTo>
                    <a:cubicBezTo>
                      <a:pt x="353" y="892"/>
                      <a:pt x="382" y="894"/>
                      <a:pt x="409" y="897"/>
                    </a:cubicBezTo>
                    <a:lnTo>
                      <a:pt x="417" y="897"/>
                    </a:lnTo>
                    <a:cubicBezTo>
                      <a:pt x="421" y="897"/>
                      <a:pt x="427" y="897"/>
                      <a:pt x="432" y="894"/>
                    </a:cubicBezTo>
                    <a:cubicBezTo>
                      <a:pt x="457" y="892"/>
                      <a:pt x="484" y="893"/>
                      <a:pt x="510" y="884"/>
                    </a:cubicBezTo>
                    <a:cubicBezTo>
                      <a:pt x="575" y="863"/>
                      <a:pt x="637" y="822"/>
                      <a:pt x="670" y="760"/>
                    </a:cubicBezTo>
                    <a:lnTo>
                      <a:pt x="698" y="695"/>
                    </a:lnTo>
                    <a:cubicBezTo>
                      <a:pt x="698" y="693"/>
                      <a:pt x="699" y="693"/>
                      <a:pt x="699" y="691"/>
                    </a:cubicBezTo>
                    <a:cubicBezTo>
                      <a:pt x="699" y="690"/>
                      <a:pt x="701" y="685"/>
                      <a:pt x="701" y="684"/>
                    </a:cubicBezTo>
                    <a:cubicBezTo>
                      <a:pt x="702" y="681"/>
                      <a:pt x="702" y="677"/>
                      <a:pt x="705" y="671"/>
                    </a:cubicBezTo>
                    <a:cubicBezTo>
                      <a:pt x="706" y="668"/>
                      <a:pt x="709" y="667"/>
                      <a:pt x="712" y="662"/>
                    </a:cubicBezTo>
                    <a:cubicBezTo>
                      <a:pt x="750" y="610"/>
                      <a:pt x="765" y="551"/>
                      <a:pt x="765" y="486"/>
                    </a:cubicBezTo>
                    <a:cubicBezTo>
                      <a:pt x="763" y="456"/>
                      <a:pt x="757" y="423"/>
                      <a:pt x="752" y="393"/>
                    </a:cubicBezTo>
                    <a:cubicBezTo>
                      <a:pt x="742" y="357"/>
                      <a:pt x="727" y="324"/>
                      <a:pt x="706" y="293"/>
                    </a:cubicBezTo>
                    <a:cubicBezTo>
                      <a:pt x="701" y="269"/>
                      <a:pt x="693" y="243"/>
                      <a:pt x="680" y="220"/>
                    </a:cubicBezTo>
                    <a:cubicBezTo>
                      <a:pt x="666" y="177"/>
                      <a:pt x="643" y="139"/>
                      <a:pt x="607" y="106"/>
                    </a:cubicBezTo>
                    <a:cubicBezTo>
                      <a:pt x="575" y="71"/>
                      <a:pt x="536" y="47"/>
                      <a:pt x="493" y="32"/>
                    </a:cubicBezTo>
                    <a:cubicBezTo>
                      <a:pt x="455" y="12"/>
                      <a:pt x="410" y="1"/>
                      <a:pt x="3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8"/>
              <p:cNvSpPr/>
              <p:nvPr/>
            </p:nvSpPr>
            <p:spPr>
              <a:xfrm>
                <a:off x="835000" y="4270200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1" y="4"/>
                    </a:moveTo>
                    <a:cubicBezTo>
                      <a:pt x="2" y="4"/>
                      <a:pt x="2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8"/>
              <p:cNvSpPr/>
              <p:nvPr/>
            </p:nvSpPr>
            <p:spPr>
              <a:xfrm>
                <a:off x="944150" y="4378100"/>
                <a:ext cx="19200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15" extrusionOk="0">
                    <a:moveTo>
                      <a:pt x="356" y="0"/>
                    </a:moveTo>
                    <a:cubicBezTo>
                      <a:pt x="351" y="0"/>
                      <a:pt x="346" y="0"/>
                      <a:pt x="341" y="1"/>
                    </a:cubicBezTo>
                    <a:cubicBezTo>
                      <a:pt x="311" y="3"/>
                      <a:pt x="282" y="8"/>
                      <a:pt x="250" y="12"/>
                    </a:cubicBezTo>
                    <a:cubicBezTo>
                      <a:pt x="193" y="29"/>
                      <a:pt x="145" y="58"/>
                      <a:pt x="102" y="99"/>
                    </a:cubicBezTo>
                    <a:cubicBezTo>
                      <a:pt x="40" y="166"/>
                      <a:pt x="1" y="247"/>
                      <a:pt x="2" y="339"/>
                    </a:cubicBezTo>
                    <a:cubicBezTo>
                      <a:pt x="2" y="398"/>
                      <a:pt x="4" y="458"/>
                      <a:pt x="4" y="517"/>
                    </a:cubicBezTo>
                    <a:lnTo>
                      <a:pt x="4" y="606"/>
                    </a:lnTo>
                    <a:lnTo>
                      <a:pt x="4" y="646"/>
                    </a:lnTo>
                    <a:cubicBezTo>
                      <a:pt x="4" y="688"/>
                      <a:pt x="17" y="733"/>
                      <a:pt x="23" y="775"/>
                    </a:cubicBezTo>
                    <a:cubicBezTo>
                      <a:pt x="33" y="801"/>
                      <a:pt x="44" y="827"/>
                      <a:pt x="54" y="852"/>
                    </a:cubicBezTo>
                    <a:cubicBezTo>
                      <a:pt x="70" y="874"/>
                      <a:pt x="89" y="897"/>
                      <a:pt x="105" y="919"/>
                    </a:cubicBezTo>
                    <a:cubicBezTo>
                      <a:pt x="126" y="935"/>
                      <a:pt x="149" y="953"/>
                      <a:pt x="171" y="969"/>
                    </a:cubicBezTo>
                    <a:cubicBezTo>
                      <a:pt x="210" y="992"/>
                      <a:pt x="249" y="1005"/>
                      <a:pt x="293" y="1010"/>
                    </a:cubicBezTo>
                    <a:cubicBezTo>
                      <a:pt x="308" y="1013"/>
                      <a:pt x="322" y="1015"/>
                      <a:pt x="337" y="1015"/>
                    </a:cubicBezTo>
                    <a:cubicBezTo>
                      <a:pt x="351" y="1015"/>
                      <a:pt x="366" y="1013"/>
                      <a:pt x="380" y="1010"/>
                    </a:cubicBezTo>
                    <a:cubicBezTo>
                      <a:pt x="409" y="1010"/>
                      <a:pt x="438" y="1002"/>
                      <a:pt x="464" y="988"/>
                    </a:cubicBezTo>
                    <a:cubicBezTo>
                      <a:pt x="491" y="981"/>
                      <a:pt x="515" y="966"/>
                      <a:pt x="536" y="946"/>
                    </a:cubicBezTo>
                    <a:cubicBezTo>
                      <a:pt x="553" y="933"/>
                      <a:pt x="570" y="919"/>
                      <a:pt x="585" y="903"/>
                    </a:cubicBezTo>
                    <a:cubicBezTo>
                      <a:pt x="586" y="901"/>
                      <a:pt x="588" y="901"/>
                      <a:pt x="589" y="899"/>
                    </a:cubicBezTo>
                    <a:cubicBezTo>
                      <a:pt x="621" y="883"/>
                      <a:pt x="651" y="865"/>
                      <a:pt x="675" y="838"/>
                    </a:cubicBezTo>
                    <a:cubicBezTo>
                      <a:pt x="732" y="779"/>
                      <a:pt x="765" y="707"/>
                      <a:pt x="766" y="623"/>
                    </a:cubicBezTo>
                    <a:cubicBezTo>
                      <a:pt x="768" y="592"/>
                      <a:pt x="761" y="560"/>
                      <a:pt x="746" y="531"/>
                    </a:cubicBezTo>
                    <a:cubicBezTo>
                      <a:pt x="737" y="502"/>
                      <a:pt x="722" y="476"/>
                      <a:pt x="697" y="455"/>
                    </a:cubicBezTo>
                    <a:cubicBezTo>
                      <a:pt x="690" y="449"/>
                      <a:pt x="686" y="445"/>
                      <a:pt x="678" y="440"/>
                    </a:cubicBezTo>
                    <a:lnTo>
                      <a:pt x="678" y="336"/>
                    </a:lnTo>
                    <a:cubicBezTo>
                      <a:pt x="680" y="290"/>
                      <a:pt x="671" y="247"/>
                      <a:pt x="650" y="207"/>
                    </a:cubicBezTo>
                    <a:cubicBezTo>
                      <a:pt x="635" y="166"/>
                      <a:pt x="611" y="130"/>
                      <a:pt x="579" y="99"/>
                    </a:cubicBezTo>
                    <a:cubicBezTo>
                      <a:pt x="549" y="67"/>
                      <a:pt x="513" y="44"/>
                      <a:pt x="471" y="29"/>
                    </a:cubicBezTo>
                    <a:cubicBezTo>
                      <a:pt x="435" y="10"/>
                      <a:pt x="396" y="0"/>
                      <a:pt x="3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8"/>
              <p:cNvSpPr/>
              <p:nvPr/>
            </p:nvSpPr>
            <p:spPr>
              <a:xfrm>
                <a:off x="1001675" y="4368000"/>
                <a:ext cx="1657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978" extrusionOk="0">
                    <a:moveTo>
                      <a:pt x="338" y="1"/>
                    </a:moveTo>
                    <a:cubicBezTo>
                      <a:pt x="280" y="1"/>
                      <a:pt x="224" y="15"/>
                      <a:pt x="173" y="44"/>
                    </a:cubicBezTo>
                    <a:cubicBezTo>
                      <a:pt x="152" y="60"/>
                      <a:pt x="130" y="77"/>
                      <a:pt x="109" y="95"/>
                    </a:cubicBezTo>
                    <a:cubicBezTo>
                      <a:pt x="68" y="134"/>
                      <a:pt x="39" y="183"/>
                      <a:pt x="25" y="236"/>
                    </a:cubicBezTo>
                    <a:cubicBezTo>
                      <a:pt x="13" y="327"/>
                      <a:pt x="0" y="413"/>
                      <a:pt x="6" y="503"/>
                    </a:cubicBezTo>
                    <a:cubicBezTo>
                      <a:pt x="8" y="533"/>
                      <a:pt x="9" y="563"/>
                      <a:pt x="13" y="591"/>
                    </a:cubicBezTo>
                    <a:cubicBezTo>
                      <a:pt x="22" y="668"/>
                      <a:pt x="35" y="759"/>
                      <a:pt x="75" y="827"/>
                    </a:cubicBezTo>
                    <a:cubicBezTo>
                      <a:pt x="116" y="893"/>
                      <a:pt x="182" y="947"/>
                      <a:pt x="258" y="965"/>
                    </a:cubicBezTo>
                    <a:cubicBezTo>
                      <a:pt x="281" y="973"/>
                      <a:pt x="306" y="977"/>
                      <a:pt x="329" y="977"/>
                    </a:cubicBezTo>
                    <a:cubicBezTo>
                      <a:pt x="346" y="977"/>
                      <a:pt x="362" y="975"/>
                      <a:pt x="378" y="971"/>
                    </a:cubicBezTo>
                    <a:cubicBezTo>
                      <a:pt x="418" y="970"/>
                      <a:pt x="456" y="957"/>
                      <a:pt x="492" y="935"/>
                    </a:cubicBezTo>
                    <a:cubicBezTo>
                      <a:pt x="557" y="893"/>
                      <a:pt x="614" y="831"/>
                      <a:pt x="630" y="753"/>
                    </a:cubicBezTo>
                    <a:cubicBezTo>
                      <a:pt x="645" y="719"/>
                      <a:pt x="643" y="676"/>
                      <a:pt x="648" y="637"/>
                    </a:cubicBezTo>
                    <a:cubicBezTo>
                      <a:pt x="649" y="624"/>
                      <a:pt x="650" y="609"/>
                      <a:pt x="650" y="595"/>
                    </a:cubicBezTo>
                    <a:cubicBezTo>
                      <a:pt x="650" y="569"/>
                      <a:pt x="648" y="544"/>
                      <a:pt x="648" y="521"/>
                    </a:cubicBezTo>
                    <a:cubicBezTo>
                      <a:pt x="643" y="480"/>
                      <a:pt x="648" y="436"/>
                      <a:pt x="650" y="393"/>
                    </a:cubicBezTo>
                    <a:cubicBezTo>
                      <a:pt x="659" y="356"/>
                      <a:pt x="662" y="318"/>
                      <a:pt x="655" y="279"/>
                    </a:cubicBezTo>
                    <a:cubicBezTo>
                      <a:pt x="652" y="236"/>
                      <a:pt x="640" y="197"/>
                      <a:pt x="616" y="160"/>
                    </a:cubicBezTo>
                    <a:cubicBezTo>
                      <a:pt x="597" y="121"/>
                      <a:pt x="568" y="90"/>
                      <a:pt x="534" y="69"/>
                    </a:cubicBezTo>
                    <a:cubicBezTo>
                      <a:pt x="503" y="40"/>
                      <a:pt x="465" y="20"/>
                      <a:pt x="424" y="11"/>
                    </a:cubicBezTo>
                    <a:lnTo>
                      <a:pt x="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8"/>
              <p:cNvSpPr/>
              <p:nvPr/>
            </p:nvSpPr>
            <p:spPr>
              <a:xfrm>
                <a:off x="993050" y="432770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8"/>
              <p:cNvSpPr/>
              <p:nvPr/>
            </p:nvSpPr>
            <p:spPr>
              <a:xfrm>
                <a:off x="840275" y="4484500"/>
                <a:ext cx="2052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103" extrusionOk="0">
                    <a:moveTo>
                      <a:pt x="797" y="841"/>
                    </a:moveTo>
                    <a:cubicBezTo>
                      <a:pt x="796" y="843"/>
                      <a:pt x="795" y="845"/>
                      <a:pt x="794" y="846"/>
                    </a:cubicBezTo>
                    <a:lnTo>
                      <a:pt x="794" y="846"/>
                    </a:lnTo>
                    <a:lnTo>
                      <a:pt x="797" y="841"/>
                    </a:lnTo>
                    <a:close/>
                    <a:moveTo>
                      <a:pt x="358" y="1"/>
                    </a:moveTo>
                    <a:cubicBezTo>
                      <a:pt x="317" y="1"/>
                      <a:pt x="279" y="10"/>
                      <a:pt x="242" y="30"/>
                    </a:cubicBezTo>
                    <a:cubicBezTo>
                      <a:pt x="202" y="43"/>
                      <a:pt x="166" y="66"/>
                      <a:pt x="137" y="99"/>
                    </a:cubicBezTo>
                    <a:cubicBezTo>
                      <a:pt x="116" y="126"/>
                      <a:pt x="91" y="152"/>
                      <a:pt x="74" y="184"/>
                    </a:cubicBezTo>
                    <a:cubicBezTo>
                      <a:pt x="58" y="216"/>
                      <a:pt x="43" y="252"/>
                      <a:pt x="31" y="286"/>
                    </a:cubicBezTo>
                    <a:cubicBezTo>
                      <a:pt x="23" y="304"/>
                      <a:pt x="20" y="324"/>
                      <a:pt x="16" y="344"/>
                    </a:cubicBezTo>
                    <a:cubicBezTo>
                      <a:pt x="9" y="393"/>
                      <a:pt x="0" y="444"/>
                      <a:pt x="0" y="494"/>
                    </a:cubicBezTo>
                    <a:cubicBezTo>
                      <a:pt x="0" y="532"/>
                      <a:pt x="6" y="568"/>
                      <a:pt x="12" y="604"/>
                    </a:cubicBezTo>
                    <a:cubicBezTo>
                      <a:pt x="16" y="640"/>
                      <a:pt x="20" y="674"/>
                      <a:pt x="29" y="707"/>
                    </a:cubicBezTo>
                    <a:cubicBezTo>
                      <a:pt x="42" y="755"/>
                      <a:pt x="62" y="798"/>
                      <a:pt x="81" y="843"/>
                    </a:cubicBezTo>
                    <a:cubicBezTo>
                      <a:pt x="91" y="863"/>
                      <a:pt x="101" y="880"/>
                      <a:pt x="113" y="898"/>
                    </a:cubicBezTo>
                    <a:cubicBezTo>
                      <a:pt x="124" y="915"/>
                      <a:pt x="152" y="952"/>
                      <a:pt x="167" y="970"/>
                    </a:cubicBezTo>
                    <a:lnTo>
                      <a:pt x="175" y="977"/>
                    </a:lnTo>
                    <a:cubicBezTo>
                      <a:pt x="201" y="999"/>
                      <a:pt x="225" y="1017"/>
                      <a:pt x="253" y="1036"/>
                    </a:cubicBezTo>
                    <a:cubicBezTo>
                      <a:pt x="261" y="1042"/>
                      <a:pt x="268" y="1046"/>
                      <a:pt x="278" y="1052"/>
                    </a:cubicBezTo>
                    <a:cubicBezTo>
                      <a:pt x="307" y="1066"/>
                      <a:pt x="338" y="1079"/>
                      <a:pt x="368" y="1089"/>
                    </a:cubicBezTo>
                    <a:cubicBezTo>
                      <a:pt x="369" y="1089"/>
                      <a:pt x="372" y="1089"/>
                      <a:pt x="374" y="1092"/>
                    </a:cubicBezTo>
                    <a:cubicBezTo>
                      <a:pt x="389" y="1095"/>
                      <a:pt x="447" y="1102"/>
                      <a:pt x="463" y="1102"/>
                    </a:cubicBezTo>
                    <a:cubicBezTo>
                      <a:pt x="469" y="1102"/>
                      <a:pt x="547" y="1092"/>
                      <a:pt x="552" y="1089"/>
                    </a:cubicBezTo>
                    <a:cubicBezTo>
                      <a:pt x="563" y="1087"/>
                      <a:pt x="596" y="1071"/>
                      <a:pt x="595" y="1071"/>
                    </a:cubicBezTo>
                    <a:cubicBezTo>
                      <a:pt x="595" y="1071"/>
                      <a:pt x="594" y="1072"/>
                      <a:pt x="593" y="1072"/>
                    </a:cubicBezTo>
                    <a:cubicBezTo>
                      <a:pt x="614" y="1063"/>
                      <a:pt x="624" y="1061"/>
                      <a:pt x="639" y="1052"/>
                    </a:cubicBezTo>
                    <a:cubicBezTo>
                      <a:pt x="642" y="1050"/>
                      <a:pt x="701" y="1003"/>
                      <a:pt x="704" y="1001"/>
                    </a:cubicBezTo>
                    <a:lnTo>
                      <a:pt x="707" y="999"/>
                    </a:lnTo>
                    <a:cubicBezTo>
                      <a:pt x="728" y="978"/>
                      <a:pt x="747" y="955"/>
                      <a:pt x="758" y="929"/>
                    </a:cubicBezTo>
                    <a:cubicBezTo>
                      <a:pt x="758" y="928"/>
                      <a:pt x="761" y="928"/>
                      <a:pt x="761" y="926"/>
                    </a:cubicBezTo>
                    <a:cubicBezTo>
                      <a:pt x="770" y="909"/>
                      <a:pt x="787" y="869"/>
                      <a:pt x="793" y="850"/>
                    </a:cubicBezTo>
                    <a:cubicBezTo>
                      <a:pt x="794" y="849"/>
                      <a:pt x="794" y="848"/>
                      <a:pt x="794" y="846"/>
                    </a:cubicBezTo>
                    <a:lnTo>
                      <a:pt x="794" y="846"/>
                    </a:lnTo>
                    <a:lnTo>
                      <a:pt x="793" y="849"/>
                    </a:lnTo>
                    <a:cubicBezTo>
                      <a:pt x="800" y="827"/>
                      <a:pt x="806" y="805"/>
                      <a:pt x="809" y="782"/>
                    </a:cubicBezTo>
                    <a:cubicBezTo>
                      <a:pt x="813" y="756"/>
                      <a:pt x="816" y="733"/>
                      <a:pt x="820" y="710"/>
                    </a:cubicBezTo>
                    <a:cubicBezTo>
                      <a:pt x="816" y="686"/>
                      <a:pt x="813" y="663"/>
                      <a:pt x="812" y="638"/>
                    </a:cubicBezTo>
                    <a:lnTo>
                      <a:pt x="784" y="575"/>
                    </a:lnTo>
                    <a:cubicBezTo>
                      <a:pt x="769" y="545"/>
                      <a:pt x="744" y="519"/>
                      <a:pt x="715" y="498"/>
                    </a:cubicBezTo>
                    <a:cubicBezTo>
                      <a:pt x="704" y="487"/>
                      <a:pt x="686" y="480"/>
                      <a:pt x="671" y="472"/>
                    </a:cubicBezTo>
                    <a:lnTo>
                      <a:pt x="671" y="455"/>
                    </a:lnTo>
                    <a:cubicBezTo>
                      <a:pt x="676" y="441"/>
                      <a:pt x="682" y="429"/>
                      <a:pt x="683" y="415"/>
                    </a:cubicBezTo>
                    <a:lnTo>
                      <a:pt x="694" y="328"/>
                    </a:lnTo>
                    <a:cubicBezTo>
                      <a:pt x="696" y="282"/>
                      <a:pt x="686" y="242"/>
                      <a:pt x="665" y="201"/>
                    </a:cubicBezTo>
                    <a:cubicBezTo>
                      <a:pt x="658" y="174"/>
                      <a:pt x="643" y="150"/>
                      <a:pt x="624" y="129"/>
                    </a:cubicBezTo>
                    <a:cubicBezTo>
                      <a:pt x="600" y="93"/>
                      <a:pt x="570" y="66"/>
                      <a:pt x="532" y="44"/>
                    </a:cubicBezTo>
                    <a:cubicBezTo>
                      <a:pt x="506" y="34"/>
                      <a:pt x="480" y="23"/>
                      <a:pt x="454" y="13"/>
                    </a:cubicBezTo>
                    <a:lnTo>
                      <a:pt x="368" y="1"/>
                    </a:lnTo>
                    <a:cubicBezTo>
                      <a:pt x="365" y="1"/>
                      <a:pt x="362" y="1"/>
                      <a:pt x="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8"/>
              <p:cNvSpPr/>
              <p:nvPr/>
            </p:nvSpPr>
            <p:spPr>
              <a:xfrm>
                <a:off x="719400" y="4272425"/>
                <a:ext cx="2335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934" h="1537" extrusionOk="0">
                    <a:moveTo>
                      <a:pt x="401" y="0"/>
                    </a:moveTo>
                    <a:cubicBezTo>
                      <a:pt x="383" y="0"/>
                      <a:pt x="365" y="1"/>
                      <a:pt x="347" y="4"/>
                    </a:cubicBezTo>
                    <a:cubicBezTo>
                      <a:pt x="234" y="19"/>
                      <a:pt x="151" y="78"/>
                      <a:pt x="90" y="173"/>
                    </a:cubicBezTo>
                    <a:cubicBezTo>
                      <a:pt x="32" y="261"/>
                      <a:pt x="8" y="365"/>
                      <a:pt x="5" y="470"/>
                    </a:cubicBezTo>
                    <a:cubicBezTo>
                      <a:pt x="4" y="542"/>
                      <a:pt x="32" y="611"/>
                      <a:pt x="79" y="664"/>
                    </a:cubicBezTo>
                    <a:cubicBezTo>
                      <a:pt x="74" y="670"/>
                      <a:pt x="70" y="676"/>
                      <a:pt x="66" y="683"/>
                    </a:cubicBezTo>
                    <a:cubicBezTo>
                      <a:pt x="22" y="765"/>
                      <a:pt x="1" y="865"/>
                      <a:pt x="30" y="956"/>
                    </a:cubicBezTo>
                    <a:cubicBezTo>
                      <a:pt x="64" y="1064"/>
                      <a:pt x="102" y="1172"/>
                      <a:pt x="145" y="1277"/>
                    </a:cubicBezTo>
                    <a:cubicBezTo>
                      <a:pt x="162" y="1338"/>
                      <a:pt x="192" y="1389"/>
                      <a:pt x="236" y="1434"/>
                    </a:cubicBezTo>
                    <a:cubicBezTo>
                      <a:pt x="280" y="1477"/>
                      <a:pt x="331" y="1508"/>
                      <a:pt x="393" y="1525"/>
                    </a:cubicBezTo>
                    <a:cubicBezTo>
                      <a:pt x="421" y="1533"/>
                      <a:pt x="453" y="1537"/>
                      <a:pt x="485" y="1537"/>
                    </a:cubicBezTo>
                    <a:cubicBezTo>
                      <a:pt x="579" y="1537"/>
                      <a:pt x="679" y="1504"/>
                      <a:pt x="736" y="1434"/>
                    </a:cubicBezTo>
                    <a:cubicBezTo>
                      <a:pt x="818" y="1333"/>
                      <a:pt x="880" y="1224"/>
                      <a:pt x="903" y="1095"/>
                    </a:cubicBezTo>
                    <a:cubicBezTo>
                      <a:pt x="923" y="980"/>
                      <a:pt x="933" y="866"/>
                      <a:pt x="920" y="754"/>
                    </a:cubicBezTo>
                    <a:cubicBezTo>
                      <a:pt x="907" y="640"/>
                      <a:pt x="890" y="530"/>
                      <a:pt x="848" y="424"/>
                    </a:cubicBezTo>
                    <a:cubicBezTo>
                      <a:pt x="799" y="307"/>
                      <a:pt x="743" y="186"/>
                      <a:pt x="645" y="101"/>
                    </a:cubicBezTo>
                    <a:cubicBezTo>
                      <a:pt x="570" y="38"/>
                      <a:pt x="494" y="0"/>
                      <a:pt x="4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8"/>
              <p:cNvSpPr/>
              <p:nvPr/>
            </p:nvSpPr>
            <p:spPr>
              <a:xfrm>
                <a:off x="752525" y="4232150"/>
                <a:ext cx="20250" cy="3047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219" extrusionOk="0">
                    <a:moveTo>
                      <a:pt x="379" y="1"/>
                    </a:moveTo>
                    <a:cubicBezTo>
                      <a:pt x="375" y="1"/>
                      <a:pt x="372" y="1"/>
                      <a:pt x="368" y="1"/>
                    </a:cubicBezTo>
                    <a:cubicBezTo>
                      <a:pt x="276" y="4"/>
                      <a:pt x="182" y="34"/>
                      <a:pt x="117" y="105"/>
                    </a:cubicBezTo>
                    <a:cubicBezTo>
                      <a:pt x="52" y="175"/>
                      <a:pt x="16" y="257"/>
                      <a:pt x="13" y="355"/>
                    </a:cubicBezTo>
                    <a:cubicBezTo>
                      <a:pt x="12" y="448"/>
                      <a:pt x="0" y="538"/>
                      <a:pt x="6" y="631"/>
                    </a:cubicBezTo>
                    <a:cubicBezTo>
                      <a:pt x="9" y="681"/>
                      <a:pt x="16" y="733"/>
                      <a:pt x="23" y="784"/>
                    </a:cubicBezTo>
                    <a:cubicBezTo>
                      <a:pt x="28" y="808"/>
                      <a:pt x="34" y="830"/>
                      <a:pt x="38" y="851"/>
                    </a:cubicBezTo>
                    <a:cubicBezTo>
                      <a:pt x="52" y="899"/>
                      <a:pt x="72" y="946"/>
                      <a:pt x="96" y="991"/>
                    </a:cubicBezTo>
                    <a:cubicBezTo>
                      <a:pt x="119" y="1036"/>
                      <a:pt x="153" y="1076"/>
                      <a:pt x="186" y="1115"/>
                    </a:cubicBezTo>
                    <a:cubicBezTo>
                      <a:pt x="231" y="1158"/>
                      <a:pt x="281" y="1190"/>
                      <a:pt x="343" y="1206"/>
                    </a:cubicBezTo>
                    <a:cubicBezTo>
                      <a:pt x="371" y="1214"/>
                      <a:pt x="399" y="1218"/>
                      <a:pt x="427" y="1218"/>
                    </a:cubicBezTo>
                    <a:cubicBezTo>
                      <a:pt x="446" y="1218"/>
                      <a:pt x="465" y="1217"/>
                      <a:pt x="483" y="1213"/>
                    </a:cubicBezTo>
                    <a:cubicBezTo>
                      <a:pt x="529" y="1210"/>
                      <a:pt x="574" y="1197"/>
                      <a:pt x="614" y="1171"/>
                    </a:cubicBezTo>
                    <a:cubicBezTo>
                      <a:pt x="669" y="1141"/>
                      <a:pt x="710" y="1098"/>
                      <a:pt x="741" y="1046"/>
                    </a:cubicBezTo>
                    <a:cubicBezTo>
                      <a:pt x="780" y="974"/>
                      <a:pt x="806" y="892"/>
                      <a:pt x="803" y="809"/>
                    </a:cubicBezTo>
                    <a:cubicBezTo>
                      <a:pt x="809" y="765"/>
                      <a:pt x="802" y="724"/>
                      <a:pt x="793" y="685"/>
                    </a:cubicBezTo>
                    <a:cubicBezTo>
                      <a:pt x="790" y="668"/>
                      <a:pt x="783" y="652"/>
                      <a:pt x="773" y="636"/>
                    </a:cubicBezTo>
                    <a:cubicBezTo>
                      <a:pt x="769" y="621"/>
                      <a:pt x="763" y="603"/>
                      <a:pt x="751" y="589"/>
                    </a:cubicBezTo>
                    <a:cubicBezTo>
                      <a:pt x="741" y="573"/>
                      <a:pt x="728" y="559"/>
                      <a:pt x="718" y="544"/>
                    </a:cubicBezTo>
                    <a:lnTo>
                      <a:pt x="715" y="543"/>
                    </a:lnTo>
                    <a:cubicBezTo>
                      <a:pt x="718" y="479"/>
                      <a:pt x="721" y="416"/>
                      <a:pt x="723" y="355"/>
                    </a:cubicBezTo>
                    <a:cubicBezTo>
                      <a:pt x="725" y="265"/>
                      <a:pt x="682" y="168"/>
                      <a:pt x="619" y="105"/>
                    </a:cubicBezTo>
                    <a:cubicBezTo>
                      <a:pt x="559" y="47"/>
                      <a:pt x="464" y="1"/>
                      <a:pt x="3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8"/>
              <p:cNvSpPr/>
              <p:nvPr/>
            </p:nvSpPr>
            <p:spPr>
              <a:xfrm>
                <a:off x="674075" y="4246325"/>
                <a:ext cx="12825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841" extrusionOk="0">
                    <a:moveTo>
                      <a:pt x="470" y="544"/>
                    </a:moveTo>
                    <a:cubicBezTo>
                      <a:pt x="471" y="546"/>
                      <a:pt x="471" y="548"/>
                      <a:pt x="471" y="551"/>
                    </a:cubicBezTo>
                    <a:lnTo>
                      <a:pt x="471" y="551"/>
                    </a:lnTo>
                    <a:cubicBezTo>
                      <a:pt x="471" y="548"/>
                      <a:pt x="471" y="546"/>
                      <a:pt x="470" y="544"/>
                    </a:cubicBezTo>
                    <a:close/>
                    <a:moveTo>
                      <a:pt x="245" y="0"/>
                    </a:moveTo>
                    <a:cubicBezTo>
                      <a:pt x="244" y="0"/>
                      <a:pt x="242" y="0"/>
                      <a:pt x="241" y="0"/>
                    </a:cubicBezTo>
                    <a:cubicBezTo>
                      <a:pt x="116" y="6"/>
                      <a:pt x="19" y="100"/>
                      <a:pt x="13" y="228"/>
                    </a:cubicBezTo>
                    <a:cubicBezTo>
                      <a:pt x="10" y="329"/>
                      <a:pt x="0" y="428"/>
                      <a:pt x="23" y="529"/>
                    </a:cubicBezTo>
                    <a:cubicBezTo>
                      <a:pt x="36" y="583"/>
                      <a:pt x="57" y="639"/>
                      <a:pt x="85" y="688"/>
                    </a:cubicBezTo>
                    <a:cubicBezTo>
                      <a:pt x="132" y="761"/>
                      <a:pt x="204" y="806"/>
                      <a:pt x="283" y="835"/>
                    </a:cubicBezTo>
                    <a:cubicBezTo>
                      <a:pt x="297" y="836"/>
                      <a:pt x="313" y="839"/>
                      <a:pt x="328" y="841"/>
                    </a:cubicBezTo>
                    <a:cubicBezTo>
                      <a:pt x="342" y="839"/>
                      <a:pt x="358" y="836"/>
                      <a:pt x="372" y="835"/>
                    </a:cubicBezTo>
                    <a:cubicBezTo>
                      <a:pt x="408" y="825"/>
                      <a:pt x="440" y="803"/>
                      <a:pt x="463" y="774"/>
                    </a:cubicBezTo>
                    <a:cubicBezTo>
                      <a:pt x="506" y="721"/>
                      <a:pt x="512" y="649"/>
                      <a:pt x="483" y="590"/>
                    </a:cubicBezTo>
                    <a:cubicBezTo>
                      <a:pt x="478" y="578"/>
                      <a:pt x="473" y="564"/>
                      <a:pt x="471" y="551"/>
                    </a:cubicBezTo>
                    <a:lnTo>
                      <a:pt x="471" y="551"/>
                    </a:lnTo>
                    <a:cubicBezTo>
                      <a:pt x="472" y="557"/>
                      <a:pt x="472" y="563"/>
                      <a:pt x="473" y="569"/>
                    </a:cubicBezTo>
                    <a:lnTo>
                      <a:pt x="473" y="569"/>
                    </a:lnTo>
                    <a:cubicBezTo>
                      <a:pt x="473" y="568"/>
                      <a:pt x="472" y="568"/>
                      <a:pt x="472" y="567"/>
                    </a:cubicBezTo>
                    <a:cubicBezTo>
                      <a:pt x="470" y="548"/>
                      <a:pt x="466" y="532"/>
                      <a:pt x="463" y="515"/>
                    </a:cubicBezTo>
                    <a:cubicBezTo>
                      <a:pt x="459" y="469"/>
                      <a:pt x="462" y="423"/>
                      <a:pt x="462" y="379"/>
                    </a:cubicBezTo>
                    <a:cubicBezTo>
                      <a:pt x="462" y="329"/>
                      <a:pt x="466" y="278"/>
                      <a:pt x="469" y="228"/>
                    </a:cubicBezTo>
                    <a:cubicBezTo>
                      <a:pt x="470" y="172"/>
                      <a:pt x="441" y="107"/>
                      <a:pt x="401" y="68"/>
                    </a:cubicBezTo>
                    <a:cubicBezTo>
                      <a:pt x="363" y="29"/>
                      <a:pt x="302" y="0"/>
                      <a:pt x="2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8"/>
              <p:cNvSpPr/>
              <p:nvPr/>
            </p:nvSpPr>
            <p:spPr>
              <a:xfrm>
                <a:off x="894275" y="4078600"/>
                <a:ext cx="220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415" extrusionOk="0">
                    <a:moveTo>
                      <a:pt x="516" y="0"/>
                    </a:moveTo>
                    <a:cubicBezTo>
                      <a:pt x="486" y="0"/>
                      <a:pt x="456" y="5"/>
                      <a:pt x="429" y="14"/>
                    </a:cubicBezTo>
                    <a:cubicBezTo>
                      <a:pt x="344" y="41"/>
                      <a:pt x="263" y="93"/>
                      <a:pt x="220" y="175"/>
                    </a:cubicBezTo>
                    <a:cubicBezTo>
                      <a:pt x="210" y="201"/>
                      <a:pt x="197" y="230"/>
                      <a:pt x="185" y="258"/>
                    </a:cubicBezTo>
                    <a:cubicBezTo>
                      <a:pt x="177" y="292"/>
                      <a:pt x="174" y="327"/>
                      <a:pt x="175" y="360"/>
                    </a:cubicBezTo>
                    <a:cubicBezTo>
                      <a:pt x="183" y="417"/>
                      <a:pt x="180" y="474"/>
                      <a:pt x="174" y="531"/>
                    </a:cubicBezTo>
                    <a:lnTo>
                      <a:pt x="168" y="559"/>
                    </a:lnTo>
                    <a:cubicBezTo>
                      <a:pt x="160" y="569"/>
                      <a:pt x="152" y="580"/>
                      <a:pt x="145" y="593"/>
                    </a:cubicBezTo>
                    <a:cubicBezTo>
                      <a:pt x="108" y="674"/>
                      <a:pt x="61" y="753"/>
                      <a:pt x="36" y="840"/>
                    </a:cubicBezTo>
                    <a:cubicBezTo>
                      <a:pt x="1" y="944"/>
                      <a:pt x="2" y="1063"/>
                      <a:pt x="33" y="1167"/>
                    </a:cubicBezTo>
                    <a:cubicBezTo>
                      <a:pt x="72" y="1297"/>
                      <a:pt x="181" y="1392"/>
                      <a:pt x="317" y="1411"/>
                    </a:cubicBezTo>
                    <a:cubicBezTo>
                      <a:pt x="333" y="1413"/>
                      <a:pt x="349" y="1414"/>
                      <a:pt x="365" y="1414"/>
                    </a:cubicBezTo>
                    <a:cubicBezTo>
                      <a:pt x="408" y="1414"/>
                      <a:pt x="450" y="1405"/>
                      <a:pt x="492" y="1388"/>
                    </a:cubicBezTo>
                    <a:cubicBezTo>
                      <a:pt x="557" y="1360"/>
                      <a:pt x="622" y="1313"/>
                      <a:pt x="655" y="1248"/>
                    </a:cubicBezTo>
                    <a:cubicBezTo>
                      <a:pt x="725" y="1109"/>
                      <a:pt x="785" y="962"/>
                      <a:pt x="824" y="811"/>
                    </a:cubicBezTo>
                    <a:cubicBezTo>
                      <a:pt x="847" y="720"/>
                      <a:pt x="861" y="627"/>
                      <a:pt x="872" y="534"/>
                    </a:cubicBezTo>
                    <a:cubicBezTo>
                      <a:pt x="882" y="438"/>
                      <a:pt x="872" y="351"/>
                      <a:pt x="859" y="258"/>
                    </a:cubicBezTo>
                    <a:cubicBezTo>
                      <a:pt x="847" y="178"/>
                      <a:pt x="765" y="89"/>
                      <a:pt x="699" y="48"/>
                    </a:cubicBezTo>
                    <a:cubicBezTo>
                      <a:pt x="648" y="19"/>
                      <a:pt x="580" y="0"/>
                      <a:pt x="5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8"/>
              <p:cNvSpPr/>
              <p:nvPr/>
            </p:nvSpPr>
            <p:spPr>
              <a:xfrm>
                <a:off x="1070500" y="4274000"/>
                <a:ext cx="18000" cy="2817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127" extrusionOk="0">
                    <a:moveTo>
                      <a:pt x="364" y="0"/>
                    </a:moveTo>
                    <a:cubicBezTo>
                      <a:pt x="361" y="0"/>
                      <a:pt x="358" y="0"/>
                      <a:pt x="355" y="0"/>
                    </a:cubicBezTo>
                    <a:cubicBezTo>
                      <a:pt x="263" y="3"/>
                      <a:pt x="169" y="35"/>
                      <a:pt x="104" y="104"/>
                    </a:cubicBezTo>
                    <a:cubicBezTo>
                      <a:pt x="42" y="173"/>
                      <a:pt x="2" y="260"/>
                      <a:pt x="1" y="355"/>
                    </a:cubicBezTo>
                    <a:lnTo>
                      <a:pt x="1" y="573"/>
                    </a:lnTo>
                    <a:lnTo>
                      <a:pt x="1" y="681"/>
                    </a:lnTo>
                    <a:lnTo>
                      <a:pt x="1" y="735"/>
                    </a:lnTo>
                    <a:lnTo>
                      <a:pt x="1" y="760"/>
                    </a:lnTo>
                    <a:cubicBezTo>
                      <a:pt x="3" y="844"/>
                      <a:pt x="18" y="878"/>
                      <a:pt x="52" y="953"/>
                    </a:cubicBezTo>
                    <a:cubicBezTo>
                      <a:pt x="74" y="995"/>
                      <a:pt x="104" y="1027"/>
                      <a:pt x="143" y="1051"/>
                    </a:cubicBezTo>
                    <a:cubicBezTo>
                      <a:pt x="176" y="1081"/>
                      <a:pt x="217" y="1103"/>
                      <a:pt x="261" y="1113"/>
                    </a:cubicBezTo>
                    <a:cubicBezTo>
                      <a:pt x="292" y="1117"/>
                      <a:pt x="323" y="1123"/>
                      <a:pt x="354" y="1126"/>
                    </a:cubicBezTo>
                    <a:cubicBezTo>
                      <a:pt x="357" y="1126"/>
                      <a:pt x="360" y="1126"/>
                      <a:pt x="363" y="1126"/>
                    </a:cubicBezTo>
                    <a:cubicBezTo>
                      <a:pt x="408" y="1126"/>
                      <a:pt x="450" y="1116"/>
                      <a:pt x="489" y="1096"/>
                    </a:cubicBezTo>
                    <a:cubicBezTo>
                      <a:pt x="518" y="1087"/>
                      <a:pt x="544" y="1073"/>
                      <a:pt x="566" y="1051"/>
                    </a:cubicBezTo>
                    <a:cubicBezTo>
                      <a:pt x="604" y="1025"/>
                      <a:pt x="635" y="993"/>
                      <a:pt x="656" y="953"/>
                    </a:cubicBezTo>
                    <a:cubicBezTo>
                      <a:pt x="671" y="926"/>
                      <a:pt x="681" y="897"/>
                      <a:pt x="688" y="868"/>
                    </a:cubicBezTo>
                    <a:cubicBezTo>
                      <a:pt x="690" y="868"/>
                      <a:pt x="690" y="868"/>
                      <a:pt x="690" y="871"/>
                    </a:cubicBezTo>
                    <a:cubicBezTo>
                      <a:pt x="720" y="810"/>
                      <a:pt x="710" y="741"/>
                      <a:pt x="710" y="678"/>
                    </a:cubicBezTo>
                    <a:lnTo>
                      <a:pt x="710" y="570"/>
                    </a:lnTo>
                    <a:lnTo>
                      <a:pt x="710" y="355"/>
                    </a:lnTo>
                    <a:cubicBezTo>
                      <a:pt x="710" y="266"/>
                      <a:pt x="671" y="169"/>
                      <a:pt x="606" y="104"/>
                    </a:cubicBezTo>
                    <a:cubicBezTo>
                      <a:pt x="573" y="71"/>
                      <a:pt x="535" y="45"/>
                      <a:pt x="492" y="31"/>
                    </a:cubicBezTo>
                    <a:cubicBezTo>
                      <a:pt x="453" y="10"/>
                      <a:pt x="410" y="0"/>
                      <a:pt x="3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8"/>
              <p:cNvSpPr/>
              <p:nvPr/>
            </p:nvSpPr>
            <p:spPr>
              <a:xfrm>
                <a:off x="1030850" y="4494600"/>
                <a:ext cx="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fill="none" extrusionOk="0">
                    <a:moveTo>
                      <a:pt x="1" y="5"/>
                    </a:moveTo>
                    <a:cubicBezTo>
                      <a:pt x="2" y="5"/>
                      <a:pt x="2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8"/>
              <p:cNvSpPr/>
              <p:nvPr/>
            </p:nvSpPr>
            <p:spPr>
              <a:xfrm>
                <a:off x="622975" y="41759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8"/>
              <p:cNvSpPr/>
              <p:nvPr/>
            </p:nvSpPr>
            <p:spPr>
              <a:xfrm>
                <a:off x="593575" y="4106500"/>
                <a:ext cx="175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02" extrusionOk="0">
                    <a:moveTo>
                      <a:pt x="325" y="1"/>
                    </a:moveTo>
                    <a:cubicBezTo>
                      <a:pt x="303" y="1"/>
                      <a:pt x="281" y="4"/>
                      <a:pt x="258" y="11"/>
                    </a:cubicBezTo>
                    <a:cubicBezTo>
                      <a:pt x="255" y="11"/>
                      <a:pt x="254" y="12"/>
                      <a:pt x="252" y="12"/>
                    </a:cubicBezTo>
                    <a:cubicBezTo>
                      <a:pt x="227" y="19"/>
                      <a:pt x="202" y="29"/>
                      <a:pt x="179" y="44"/>
                    </a:cubicBezTo>
                    <a:cubicBezTo>
                      <a:pt x="157" y="57"/>
                      <a:pt x="137" y="76"/>
                      <a:pt x="117" y="91"/>
                    </a:cubicBezTo>
                    <a:cubicBezTo>
                      <a:pt x="111" y="97"/>
                      <a:pt x="107" y="100"/>
                      <a:pt x="103" y="106"/>
                    </a:cubicBezTo>
                    <a:cubicBezTo>
                      <a:pt x="82" y="129"/>
                      <a:pt x="59" y="156"/>
                      <a:pt x="45" y="185"/>
                    </a:cubicBezTo>
                    <a:cubicBezTo>
                      <a:pt x="15" y="244"/>
                      <a:pt x="9" y="282"/>
                      <a:pt x="2" y="349"/>
                    </a:cubicBezTo>
                    <a:cubicBezTo>
                      <a:pt x="0" y="364"/>
                      <a:pt x="0" y="375"/>
                      <a:pt x="2" y="388"/>
                    </a:cubicBezTo>
                    <a:cubicBezTo>
                      <a:pt x="6" y="423"/>
                      <a:pt x="9" y="459"/>
                      <a:pt x="18" y="491"/>
                    </a:cubicBezTo>
                    <a:cubicBezTo>
                      <a:pt x="35" y="556"/>
                      <a:pt x="74" y="609"/>
                      <a:pt x="116" y="659"/>
                    </a:cubicBezTo>
                    <a:cubicBezTo>
                      <a:pt x="121" y="664"/>
                      <a:pt x="124" y="671"/>
                      <a:pt x="130" y="677"/>
                    </a:cubicBezTo>
                    <a:cubicBezTo>
                      <a:pt x="144" y="691"/>
                      <a:pt x="165" y="707"/>
                      <a:pt x="183" y="717"/>
                    </a:cubicBezTo>
                    <a:cubicBezTo>
                      <a:pt x="215" y="731"/>
                      <a:pt x="245" y="741"/>
                      <a:pt x="277" y="747"/>
                    </a:cubicBezTo>
                    <a:cubicBezTo>
                      <a:pt x="290" y="754"/>
                      <a:pt x="304" y="762"/>
                      <a:pt x="317" y="769"/>
                    </a:cubicBezTo>
                    <a:cubicBezTo>
                      <a:pt x="355" y="790"/>
                      <a:pt x="395" y="801"/>
                      <a:pt x="436" y="801"/>
                    </a:cubicBezTo>
                    <a:cubicBezTo>
                      <a:pt x="440" y="801"/>
                      <a:pt x="445" y="801"/>
                      <a:pt x="450" y="801"/>
                    </a:cubicBezTo>
                    <a:cubicBezTo>
                      <a:pt x="478" y="801"/>
                      <a:pt x="503" y="794"/>
                      <a:pt x="528" y="782"/>
                    </a:cubicBezTo>
                    <a:cubicBezTo>
                      <a:pt x="557" y="772"/>
                      <a:pt x="583" y="756"/>
                      <a:pt x="604" y="733"/>
                    </a:cubicBezTo>
                    <a:cubicBezTo>
                      <a:pt x="633" y="704"/>
                      <a:pt x="655" y="668"/>
                      <a:pt x="665" y="628"/>
                    </a:cubicBezTo>
                    <a:cubicBezTo>
                      <a:pt x="683" y="580"/>
                      <a:pt x="691" y="524"/>
                      <a:pt x="694" y="472"/>
                    </a:cubicBezTo>
                    <a:cubicBezTo>
                      <a:pt x="699" y="417"/>
                      <a:pt x="692" y="364"/>
                      <a:pt x="678" y="313"/>
                    </a:cubicBezTo>
                    <a:cubicBezTo>
                      <a:pt x="658" y="241"/>
                      <a:pt x="623" y="187"/>
                      <a:pt x="575" y="130"/>
                    </a:cubicBezTo>
                    <a:cubicBezTo>
                      <a:pt x="541" y="91"/>
                      <a:pt x="498" y="57"/>
                      <a:pt x="450" y="35"/>
                    </a:cubicBezTo>
                    <a:cubicBezTo>
                      <a:pt x="431" y="27"/>
                      <a:pt x="411" y="19"/>
                      <a:pt x="391" y="11"/>
                    </a:cubicBezTo>
                    <a:cubicBezTo>
                      <a:pt x="369" y="4"/>
                      <a:pt x="347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8"/>
              <p:cNvSpPr/>
              <p:nvPr/>
            </p:nvSpPr>
            <p:spPr>
              <a:xfrm>
                <a:off x="642225" y="4113375"/>
                <a:ext cx="1760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808" extrusionOk="0">
                    <a:moveTo>
                      <a:pt x="324" y="1"/>
                    </a:moveTo>
                    <a:cubicBezTo>
                      <a:pt x="267" y="1"/>
                      <a:pt x="212" y="15"/>
                      <a:pt x="162" y="44"/>
                    </a:cubicBezTo>
                    <a:cubicBezTo>
                      <a:pt x="140" y="61"/>
                      <a:pt x="118" y="79"/>
                      <a:pt x="97" y="95"/>
                    </a:cubicBezTo>
                    <a:cubicBezTo>
                      <a:pt x="58" y="135"/>
                      <a:pt x="30" y="181"/>
                      <a:pt x="15" y="236"/>
                    </a:cubicBezTo>
                    <a:cubicBezTo>
                      <a:pt x="9" y="268"/>
                      <a:pt x="4" y="301"/>
                      <a:pt x="2" y="331"/>
                    </a:cubicBezTo>
                    <a:cubicBezTo>
                      <a:pt x="2" y="335"/>
                      <a:pt x="2" y="338"/>
                      <a:pt x="0" y="344"/>
                    </a:cubicBezTo>
                    <a:lnTo>
                      <a:pt x="0" y="368"/>
                    </a:lnTo>
                    <a:cubicBezTo>
                      <a:pt x="0" y="373"/>
                      <a:pt x="0" y="376"/>
                      <a:pt x="2" y="380"/>
                    </a:cubicBezTo>
                    <a:cubicBezTo>
                      <a:pt x="4" y="410"/>
                      <a:pt x="9" y="443"/>
                      <a:pt x="15" y="475"/>
                    </a:cubicBezTo>
                    <a:lnTo>
                      <a:pt x="19" y="497"/>
                    </a:lnTo>
                    <a:cubicBezTo>
                      <a:pt x="22" y="501"/>
                      <a:pt x="22" y="504"/>
                      <a:pt x="23" y="508"/>
                    </a:cubicBezTo>
                    <a:cubicBezTo>
                      <a:pt x="33" y="537"/>
                      <a:pt x="46" y="564"/>
                      <a:pt x="59" y="592"/>
                    </a:cubicBezTo>
                    <a:cubicBezTo>
                      <a:pt x="62" y="599"/>
                      <a:pt x="66" y="608"/>
                      <a:pt x="69" y="612"/>
                    </a:cubicBezTo>
                    <a:cubicBezTo>
                      <a:pt x="72" y="616"/>
                      <a:pt x="74" y="619"/>
                      <a:pt x="77" y="624"/>
                    </a:cubicBezTo>
                    <a:cubicBezTo>
                      <a:pt x="95" y="648"/>
                      <a:pt x="113" y="673"/>
                      <a:pt x="131" y="696"/>
                    </a:cubicBezTo>
                    <a:cubicBezTo>
                      <a:pt x="137" y="703"/>
                      <a:pt x="141" y="709"/>
                      <a:pt x="147" y="716"/>
                    </a:cubicBezTo>
                    <a:cubicBezTo>
                      <a:pt x="188" y="755"/>
                      <a:pt x="234" y="782"/>
                      <a:pt x="288" y="797"/>
                    </a:cubicBezTo>
                    <a:cubicBezTo>
                      <a:pt x="312" y="804"/>
                      <a:pt x="337" y="808"/>
                      <a:pt x="361" y="808"/>
                    </a:cubicBezTo>
                    <a:cubicBezTo>
                      <a:pt x="379" y="808"/>
                      <a:pt x="396" y="806"/>
                      <a:pt x="414" y="802"/>
                    </a:cubicBezTo>
                    <a:cubicBezTo>
                      <a:pt x="456" y="799"/>
                      <a:pt x="495" y="788"/>
                      <a:pt x="533" y="763"/>
                    </a:cubicBezTo>
                    <a:cubicBezTo>
                      <a:pt x="580" y="735"/>
                      <a:pt x="620" y="697"/>
                      <a:pt x="646" y="651"/>
                    </a:cubicBezTo>
                    <a:cubicBezTo>
                      <a:pt x="650" y="645"/>
                      <a:pt x="652" y="639"/>
                      <a:pt x="656" y="634"/>
                    </a:cubicBezTo>
                    <a:cubicBezTo>
                      <a:pt x="668" y="608"/>
                      <a:pt x="681" y="580"/>
                      <a:pt x="689" y="552"/>
                    </a:cubicBezTo>
                    <a:cubicBezTo>
                      <a:pt x="689" y="550"/>
                      <a:pt x="692" y="546"/>
                      <a:pt x="692" y="544"/>
                    </a:cubicBezTo>
                    <a:cubicBezTo>
                      <a:pt x="692" y="543"/>
                      <a:pt x="693" y="539"/>
                      <a:pt x="693" y="537"/>
                    </a:cubicBezTo>
                    <a:cubicBezTo>
                      <a:pt x="696" y="523"/>
                      <a:pt x="699" y="503"/>
                      <a:pt x="699" y="492"/>
                    </a:cubicBezTo>
                    <a:cubicBezTo>
                      <a:pt x="701" y="482"/>
                      <a:pt x="704" y="461"/>
                      <a:pt x="704" y="446"/>
                    </a:cubicBezTo>
                    <a:cubicBezTo>
                      <a:pt x="702" y="442"/>
                      <a:pt x="702" y="436"/>
                      <a:pt x="702" y="432"/>
                    </a:cubicBezTo>
                    <a:cubicBezTo>
                      <a:pt x="701" y="412"/>
                      <a:pt x="695" y="366"/>
                      <a:pt x="692" y="345"/>
                    </a:cubicBezTo>
                    <a:lnTo>
                      <a:pt x="692" y="343"/>
                    </a:lnTo>
                    <a:cubicBezTo>
                      <a:pt x="692" y="340"/>
                      <a:pt x="691" y="338"/>
                      <a:pt x="691" y="337"/>
                    </a:cubicBezTo>
                    <a:lnTo>
                      <a:pt x="691" y="335"/>
                    </a:lnTo>
                    <a:lnTo>
                      <a:pt x="657" y="259"/>
                    </a:lnTo>
                    <a:lnTo>
                      <a:pt x="656" y="257"/>
                    </a:lnTo>
                    <a:cubicBezTo>
                      <a:pt x="655" y="253"/>
                      <a:pt x="640" y="234"/>
                      <a:pt x="627" y="217"/>
                    </a:cubicBezTo>
                    <a:cubicBezTo>
                      <a:pt x="620" y="198"/>
                      <a:pt x="611" y="178"/>
                      <a:pt x="600" y="159"/>
                    </a:cubicBezTo>
                    <a:cubicBezTo>
                      <a:pt x="580" y="122"/>
                      <a:pt x="554" y="93"/>
                      <a:pt x="518" y="70"/>
                    </a:cubicBezTo>
                    <a:cubicBezTo>
                      <a:pt x="486" y="41"/>
                      <a:pt x="450" y="23"/>
                      <a:pt x="410" y="12"/>
                    </a:cubicBezTo>
                    <a:cubicBezTo>
                      <a:pt x="381" y="10"/>
                      <a:pt x="350" y="5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8"/>
              <p:cNvSpPr/>
              <p:nvPr/>
            </p:nvSpPr>
            <p:spPr>
              <a:xfrm>
                <a:off x="618425" y="4063800"/>
                <a:ext cx="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fill="none" extrusionOk="0">
                    <a:moveTo>
                      <a:pt x="1" y="5"/>
                    </a:moveTo>
                    <a:cubicBezTo>
                      <a:pt x="2" y="5"/>
                      <a:pt x="2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8"/>
              <p:cNvSpPr/>
              <p:nvPr/>
            </p:nvSpPr>
            <p:spPr>
              <a:xfrm>
                <a:off x="790575" y="4113500"/>
                <a:ext cx="18150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855" extrusionOk="0">
                    <a:moveTo>
                      <a:pt x="313" y="1"/>
                    </a:moveTo>
                    <a:cubicBezTo>
                      <a:pt x="288" y="1"/>
                      <a:pt x="264" y="4"/>
                      <a:pt x="238" y="12"/>
                    </a:cubicBezTo>
                    <a:cubicBezTo>
                      <a:pt x="198" y="20"/>
                      <a:pt x="162" y="41"/>
                      <a:pt x="133" y="67"/>
                    </a:cubicBezTo>
                    <a:cubicBezTo>
                      <a:pt x="99" y="88"/>
                      <a:pt x="71" y="120"/>
                      <a:pt x="51" y="156"/>
                    </a:cubicBezTo>
                    <a:cubicBezTo>
                      <a:pt x="22" y="203"/>
                      <a:pt x="8" y="258"/>
                      <a:pt x="8" y="314"/>
                    </a:cubicBezTo>
                    <a:cubicBezTo>
                      <a:pt x="1" y="365"/>
                      <a:pt x="12" y="417"/>
                      <a:pt x="21" y="466"/>
                    </a:cubicBezTo>
                    <a:cubicBezTo>
                      <a:pt x="28" y="516"/>
                      <a:pt x="51" y="561"/>
                      <a:pt x="71" y="607"/>
                    </a:cubicBezTo>
                    <a:cubicBezTo>
                      <a:pt x="77" y="619"/>
                      <a:pt x="80" y="627"/>
                      <a:pt x="87" y="639"/>
                    </a:cubicBezTo>
                    <a:cubicBezTo>
                      <a:pt x="109" y="669"/>
                      <a:pt x="130" y="698"/>
                      <a:pt x="156" y="727"/>
                    </a:cubicBezTo>
                    <a:cubicBezTo>
                      <a:pt x="163" y="735"/>
                      <a:pt x="172" y="743"/>
                      <a:pt x="181" y="750"/>
                    </a:cubicBezTo>
                    <a:cubicBezTo>
                      <a:pt x="205" y="767"/>
                      <a:pt x="228" y="787"/>
                      <a:pt x="253" y="803"/>
                    </a:cubicBezTo>
                    <a:cubicBezTo>
                      <a:pt x="259" y="807"/>
                      <a:pt x="264" y="810"/>
                      <a:pt x="270" y="813"/>
                    </a:cubicBezTo>
                    <a:cubicBezTo>
                      <a:pt x="293" y="823"/>
                      <a:pt x="318" y="833"/>
                      <a:pt x="342" y="843"/>
                    </a:cubicBezTo>
                    <a:cubicBezTo>
                      <a:pt x="365" y="851"/>
                      <a:pt x="388" y="855"/>
                      <a:pt x="411" y="855"/>
                    </a:cubicBezTo>
                    <a:cubicBezTo>
                      <a:pt x="428" y="855"/>
                      <a:pt x="445" y="853"/>
                      <a:pt x="462" y="849"/>
                    </a:cubicBezTo>
                    <a:cubicBezTo>
                      <a:pt x="489" y="849"/>
                      <a:pt x="515" y="842"/>
                      <a:pt x="538" y="829"/>
                    </a:cubicBezTo>
                    <a:cubicBezTo>
                      <a:pt x="576" y="816"/>
                      <a:pt x="609" y="796"/>
                      <a:pt x="635" y="766"/>
                    </a:cubicBezTo>
                    <a:cubicBezTo>
                      <a:pt x="652" y="745"/>
                      <a:pt x="666" y="724"/>
                      <a:pt x="682" y="705"/>
                    </a:cubicBezTo>
                    <a:cubicBezTo>
                      <a:pt x="692" y="681"/>
                      <a:pt x="702" y="656"/>
                      <a:pt x="713" y="633"/>
                    </a:cubicBezTo>
                    <a:cubicBezTo>
                      <a:pt x="723" y="596"/>
                      <a:pt x="726" y="555"/>
                      <a:pt x="717" y="516"/>
                    </a:cubicBezTo>
                    <a:cubicBezTo>
                      <a:pt x="714" y="476"/>
                      <a:pt x="702" y="438"/>
                      <a:pt x="681" y="404"/>
                    </a:cubicBezTo>
                    <a:cubicBezTo>
                      <a:pt x="669" y="384"/>
                      <a:pt x="656" y="366"/>
                      <a:pt x="646" y="346"/>
                    </a:cubicBezTo>
                    <a:cubicBezTo>
                      <a:pt x="645" y="343"/>
                      <a:pt x="641" y="338"/>
                      <a:pt x="638" y="333"/>
                    </a:cubicBezTo>
                    <a:lnTo>
                      <a:pt x="638" y="329"/>
                    </a:lnTo>
                    <a:cubicBezTo>
                      <a:pt x="639" y="296"/>
                      <a:pt x="635" y="265"/>
                      <a:pt x="628" y="232"/>
                    </a:cubicBezTo>
                    <a:lnTo>
                      <a:pt x="596" y="157"/>
                    </a:lnTo>
                    <a:cubicBezTo>
                      <a:pt x="567" y="110"/>
                      <a:pt x="531" y="72"/>
                      <a:pt x="482" y="43"/>
                    </a:cubicBezTo>
                    <a:cubicBezTo>
                      <a:pt x="446" y="20"/>
                      <a:pt x="407" y="7"/>
                      <a:pt x="365" y="6"/>
                    </a:cubicBezTo>
                    <a:cubicBezTo>
                      <a:pt x="348" y="2"/>
                      <a:pt x="330" y="1"/>
                      <a:pt x="3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8"/>
              <p:cNvSpPr/>
              <p:nvPr/>
            </p:nvSpPr>
            <p:spPr>
              <a:xfrm>
                <a:off x="821375" y="4083500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1" y="4"/>
                    </a:moveTo>
                    <a:cubicBezTo>
                      <a:pt x="4" y="4"/>
                      <a:pt x="4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8"/>
              <p:cNvSpPr/>
              <p:nvPr/>
            </p:nvSpPr>
            <p:spPr>
              <a:xfrm>
                <a:off x="835725" y="4123725"/>
                <a:ext cx="1627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06" extrusionOk="0">
                    <a:moveTo>
                      <a:pt x="275" y="1"/>
                    </a:moveTo>
                    <a:cubicBezTo>
                      <a:pt x="225" y="1"/>
                      <a:pt x="181" y="14"/>
                      <a:pt x="138" y="38"/>
                    </a:cubicBezTo>
                    <a:cubicBezTo>
                      <a:pt x="104" y="54"/>
                      <a:pt x="80" y="78"/>
                      <a:pt x="61" y="109"/>
                    </a:cubicBezTo>
                    <a:cubicBezTo>
                      <a:pt x="38" y="133"/>
                      <a:pt x="22" y="166"/>
                      <a:pt x="14" y="201"/>
                    </a:cubicBezTo>
                    <a:cubicBezTo>
                      <a:pt x="2" y="237"/>
                      <a:pt x="1" y="273"/>
                      <a:pt x="8" y="309"/>
                    </a:cubicBezTo>
                    <a:cubicBezTo>
                      <a:pt x="9" y="345"/>
                      <a:pt x="21" y="378"/>
                      <a:pt x="40" y="410"/>
                    </a:cubicBezTo>
                    <a:cubicBezTo>
                      <a:pt x="64" y="450"/>
                      <a:pt x="96" y="483"/>
                      <a:pt x="138" y="507"/>
                    </a:cubicBezTo>
                    <a:lnTo>
                      <a:pt x="181" y="534"/>
                    </a:lnTo>
                    <a:cubicBezTo>
                      <a:pt x="215" y="556"/>
                      <a:pt x="244" y="576"/>
                      <a:pt x="285" y="586"/>
                    </a:cubicBezTo>
                    <a:cubicBezTo>
                      <a:pt x="299" y="592"/>
                      <a:pt x="316" y="594"/>
                      <a:pt x="332" y="597"/>
                    </a:cubicBezTo>
                    <a:cubicBezTo>
                      <a:pt x="334" y="597"/>
                      <a:pt x="338" y="599"/>
                      <a:pt x="339" y="599"/>
                    </a:cubicBezTo>
                    <a:cubicBezTo>
                      <a:pt x="349" y="600"/>
                      <a:pt x="361" y="602"/>
                      <a:pt x="371" y="602"/>
                    </a:cubicBezTo>
                    <a:cubicBezTo>
                      <a:pt x="382" y="605"/>
                      <a:pt x="393" y="606"/>
                      <a:pt x="403" y="606"/>
                    </a:cubicBezTo>
                    <a:cubicBezTo>
                      <a:pt x="414" y="606"/>
                      <a:pt x="424" y="605"/>
                      <a:pt x="435" y="602"/>
                    </a:cubicBezTo>
                    <a:cubicBezTo>
                      <a:pt x="453" y="600"/>
                      <a:pt x="462" y="600"/>
                      <a:pt x="475" y="594"/>
                    </a:cubicBezTo>
                    <a:cubicBezTo>
                      <a:pt x="496" y="586"/>
                      <a:pt x="520" y="577"/>
                      <a:pt x="541" y="566"/>
                    </a:cubicBezTo>
                    <a:lnTo>
                      <a:pt x="584" y="534"/>
                    </a:lnTo>
                    <a:cubicBezTo>
                      <a:pt x="605" y="514"/>
                      <a:pt x="620" y="492"/>
                      <a:pt x="628" y="465"/>
                    </a:cubicBezTo>
                    <a:cubicBezTo>
                      <a:pt x="636" y="449"/>
                      <a:pt x="642" y="432"/>
                      <a:pt x="642" y="411"/>
                    </a:cubicBezTo>
                    <a:cubicBezTo>
                      <a:pt x="651" y="385"/>
                      <a:pt x="649" y="357"/>
                      <a:pt x="641" y="328"/>
                    </a:cubicBezTo>
                    <a:cubicBezTo>
                      <a:pt x="638" y="323"/>
                      <a:pt x="638" y="319"/>
                      <a:pt x="636" y="313"/>
                    </a:cubicBezTo>
                    <a:cubicBezTo>
                      <a:pt x="636" y="312"/>
                      <a:pt x="636" y="309"/>
                      <a:pt x="635" y="306"/>
                    </a:cubicBezTo>
                    <a:cubicBezTo>
                      <a:pt x="628" y="271"/>
                      <a:pt x="611" y="247"/>
                      <a:pt x="591" y="222"/>
                    </a:cubicBezTo>
                    <a:lnTo>
                      <a:pt x="591" y="222"/>
                    </a:lnTo>
                    <a:cubicBezTo>
                      <a:pt x="589" y="220"/>
                      <a:pt x="588" y="218"/>
                      <a:pt x="586" y="215"/>
                    </a:cubicBezTo>
                    <a:cubicBezTo>
                      <a:pt x="569" y="187"/>
                      <a:pt x="547" y="159"/>
                      <a:pt x="522" y="136"/>
                    </a:cubicBezTo>
                    <a:cubicBezTo>
                      <a:pt x="504" y="117"/>
                      <a:pt x="485" y="97"/>
                      <a:pt x="465" y="80"/>
                    </a:cubicBezTo>
                    <a:cubicBezTo>
                      <a:pt x="432" y="45"/>
                      <a:pt x="391" y="24"/>
                      <a:pt x="347" y="9"/>
                    </a:cubicBezTo>
                    <a:cubicBezTo>
                      <a:pt x="324" y="6"/>
                      <a:pt x="298" y="2"/>
                      <a:pt x="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8"/>
              <p:cNvSpPr/>
              <p:nvPr/>
            </p:nvSpPr>
            <p:spPr>
              <a:xfrm>
                <a:off x="828600" y="4087725"/>
                <a:ext cx="7050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2" extrusionOk="0">
                    <a:moveTo>
                      <a:pt x="137" y="1"/>
                    </a:moveTo>
                    <a:cubicBezTo>
                      <a:pt x="120" y="1"/>
                      <a:pt x="101" y="5"/>
                      <a:pt x="85" y="12"/>
                    </a:cubicBezTo>
                    <a:cubicBezTo>
                      <a:pt x="69" y="16"/>
                      <a:pt x="55" y="27"/>
                      <a:pt x="42" y="41"/>
                    </a:cubicBezTo>
                    <a:cubicBezTo>
                      <a:pt x="26" y="57"/>
                      <a:pt x="13" y="78"/>
                      <a:pt x="7" y="100"/>
                    </a:cubicBezTo>
                    <a:cubicBezTo>
                      <a:pt x="0" y="123"/>
                      <a:pt x="0" y="149"/>
                      <a:pt x="7" y="172"/>
                    </a:cubicBezTo>
                    <a:lnTo>
                      <a:pt x="16" y="201"/>
                    </a:lnTo>
                    <a:cubicBezTo>
                      <a:pt x="16" y="202"/>
                      <a:pt x="16" y="202"/>
                      <a:pt x="19" y="204"/>
                    </a:cubicBezTo>
                    <a:cubicBezTo>
                      <a:pt x="26" y="228"/>
                      <a:pt x="29" y="233"/>
                      <a:pt x="42" y="250"/>
                    </a:cubicBezTo>
                    <a:cubicBezTo>
                      <a:pt x="51" y="264"/>
                      <a:pt x="62" y="273"/>
                      <a:pt x="77" y="282"/>
                    </a:cubicBezTo>
                    <a:lnTo>
                      <a:pt x="78" y="282"/>
                    </a:lnTo>
                    <a:cubicBezTo>
                      <a:pt x="78" y="282"/>
                      <a:pt x="80" y="282"/>
                      <a:pt x="80" y="283"/>
                    </a:cubicBezTo>
                    <a:cubicBezTo>
                      <a:pt x="81" y="286"/>
                      <a:pt x="85" y="287"/>
                      <a:pt x="87" y="287"/>
                    </a:cubicBezTo>
                    <a:cubicBezTo>
                      <a:pt x="103" y="296"/>
                      <a:pt x="121" y="302"/>
                      <a:pt x="141" y="302"/>
                    </a:cubicBezTo>
                    <a:cubicBezTo>
                      <a:pt x="160" y="302"/>
                      <a:pt x="178" y="296"/>
                      <a:pt x="195" y="287"/>
                    </a:cubicBezTo>
                    <a:cubicBezTo>
                      <a:pt x="196" y="286"/>
                      <a:pt x="201" y="283"/>
                      <a:pt x="202" y="283"/>
                    </a:cubicBezTo>
                    <a:cubicBezTo>
                      <a:pt x="202" y="283"/>
                      <a:pt x="203" y="283"/>
                      <a:pt x="203" y="282"/>
                    </a:cubicBezTo>
                    <a:lnTo>
                      <a:pt x="206" y="282"/>
                    </a:lnTo>
                    <a:cubicBezTo>
                      <a:pt x="215" y="274"/>
                      <a:pt x="222" y="269"/>
                      <a:pt x="231" y="262"/>
                    </a:cubicBezTo>
                    <a:cubicBezTo>
                      <a:pt x="250" y="246"/>
                      <a:pt x="258" y="224"/>
                      <a:pt x="265" y="201"/>
                    </a:cubicBezTo>
                    <a:cubicBezTo>
                      <a:pt x="268" y="192"/>
                      <a:pt x="271" y="181"/>
                      <a:pt x="274" y="172"/>
                    </a:cubicBezTo>
                    <a:cubicBezTo>
                      <a:pt x="281" y="149"/>
                      <a:pt x="281" y="123"/>
                      <a:pt x="274" y="100"/>
                    </a:cubicBezTo>
                    <a:cubicBezTo>
                      <a:pt x="260" y="78"/>
                      <a:pt x="250" y="58"/>
                      <a:pt x="234" y="41"/>
                    </a:cubicBezTo>
                    <a:lnTo>
                      <a:pt x="206" y="19"/>
                    </a:lnTo>
                    <a:cubicBezTo>
                      <a:pt x="185" y="6"/>
                      <a:pt x="163" y="1"/>
                      <a:pt x="1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8"/>
              <p:cNvSpPr/>
              <p:nvPr/>
            </p:nvSpPr>
            <p:spPr>
              <a:xfrm>
                <a:off x="958900" y="4161950"/>
                <a:ext cx="180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872" extrusionOk="0">
                    <a:moveTo>
                      <a:pt x="378" y="1"/>
                    </a:moveTo>
                    <a:cubicBezTo>
                      <a:pt x="320" y="1"/>
                      <a:pt x="266" y="15"/>
                      <a:pt x="217" y="44"/>
                    </a:cubicBezTo>
                    <a:cubicBezTo>
                      <a:pt x="212" y="47"/>
                      <a:pt x="208" y="51"/>
                      <a:pt x="205" y="53"/>
                    </a:cubicBezTo>
                    <a:cubicBezTo>
                      <a:pt x="181" y="72"/>
                      <a:pt x="156" y="89"/>
                      <a:pt x="134" y="108"/>
                    </a:cubicBezTo>
                    <a:cubicBezTo>
                      <a:pt x="129" y="112"/>
                      <a:pt x="123" y="118"/>
                      <a:pt x="120" y="123"/>
                    </a:cubicBezTo>
                    <a:cubicBezTo>
                      <a:pt x="101" y="144"/>
                      <a:pt x="77" y="174"/>
                      <a:pt x="61" y="201"/>
                    </a:cubicBezTo>
                    <a:cubicBezTo>
                      <a:pt x="48" y="226"/>
                      <a:pt x="35" y="256"/>
                      <a:pt x="26" y="282"/>
                    </a:cubicBezTo>
                    <a:cubicBezTo>
                      <a:pt x="26" y="283"/>
                      <a:pt x="25" y="285"/>
                      <a:pt x="25" y="288"/>
                    </a:cubicBezTo>
                    <a:cubicBezTo>
                      <a:pt x="22" y="295"/>
                      <a:pt x="19" y="299"/>
                      <a:pt x="15" y="307"/>
                    </a:cubicBezTo>
                    <a:cubicBezTo>
                      <a:pt x="15" y="311"/>
                      <a:pt x="13" y="312"/>
                      <a:pt x="13" y="317"/>
                    </a:cubicBezTo>
                    <a:lnTo>
                      <a:pt x="13" y="319"/>
                    </a:lnTo>
                    <a:cubicBezTo>
                      <a:pt x="11" y="348"/>
                      <a:pt x="6" y="379"/>
                      <a:pt x="0" y="407"/>
                    </a:cubicBezTo>
                    <a:lnTo>
                      <a:pt x="0" y="410"/>
                    </a:lnTo>
                    <a:cubicBezTo>
                      <a:pt x="0" y="428"/>
                      <a:pt x="11" y="482"/>
                      <a:pt x="13" y="501"/>
                    </a:cubicBezTo>
                    <a:cubicBezTo>
                      <a:pt x="13" y="504"/>
                      <a:pt x="13" y="505"/>
                      <a:pt x="15" y="507"/>
                    </a:cubicBezTo>
                    <a:cubicBezTo>
                      <a:pt x="15" y="511"/>
                      <a:pt x="18" y="514"/>
                      <a:pt x="18" y="516"/>
                    </a:cubicBezTo>
                    <a:cubicBezTo>
                      <a:pt x="19" y="523"/>
                      <a:pt x="22" y="530"/>
                      <a:pt x="25" y="537"/>
                    </a:cubicBezTo>
                    <a:cubicBezTo>
                      <a:pt x="28" y="544"/>
                      <a:pt x="29" y="552"/>
                      <a:pt x="34" y="557"/>
                    </a:cubicBezTo>
                    <a:cubicBezTo>
                      <a:pt x="35" y="562"/>
                      <a:pt x="36" y="565"/>
                      <a:pt x="36" y="569"/>
                    </a:cubicBezTo>
                    <a:cubicBezTo>
                      <a:pt x="42" y="580"/>
                      <a:pt x="65" y="642"/>
                      <a:pt x="73" y="652"/>
                    </a:cubicBezTo>
                    <a:cubicBezTo>
                      <a:pt x="75" y="655"/>
                      <a:pt x="75" y="657"/>
                      <a:pt x="77" y="658"/>
                    </a:cubicBezTo>
                    <a:cubicBezTo>
                      <a:pt x="85" y="671"/>
                      <a:pt x="94" y="686"/>
                      <a:pt x="101" y="700"/>
                    </a:cubicBezTo>
                    <a:cubicBezTo>
                      <a:pt x="101" y="701"/>
                      <a:pt x="101" y="701"/>
                      <a:pt x="104" y="703"/>
                    </a:cubicBezTo>
                    <a:cubicBezTo>
                      <a:pt x="122" y="725"/>
                      <a:pt x="137" y="749"/>
                      <a:pt x="156" y="771"/>
                    </a:cubicBezTo>
                    <a:cubicBezTo>
                      <a:pt x="178" y="788"/>
                      <a:pt x="201" y="807"/>
                      <a:pt x="224" y="823"/>
                    </a:cubicBezTo>
                    <a:cubicBezTo>
                      <a:pt x="227" y="824"/>
                      <a:pt x="230" y="825"/>
                      <a:pt x="231" y="828"/>
                    </a:cubicBezTo>
                    <a:cubicBezTo>
                      <a:pt x="282" y="857"/>
                      <a:pt x="336" y="872"/>
                      <a:pt x="394" y="872"/>
                    </a:cubicBezTo>
                    <a:cubicBezTo>
                      <a:pt x="452" y="872"/>
                      <a:pt x="505" y="857"/>
                      <a:pt x="555" y="828"/>
                    </a:cubicBezTo>
                    <a:cubicBezTo>
                      <a:pt x="558" y="825"/>
                      <a:pt x="561" y="824"/>
                      <a:pt x="564" y="823"/>
                    </a:cubicBezTo>
                    <a:cubicBezTo>
                      <a:pt x="600" y="802"/>
                      <a:pt x="627" y="775"/>
                      <a:pt x="649" y="743"/>
                    </a:cubicBezTo>
                    <a:cubicBezTo>
                      <a:pt x="676" y="713"/>
                      <a:pt x="697" y="678"/>
                      <a:pt x="705" y="637"/>
                    </a:cubicBezTo>
                    <a:cubicBezTo>
                      <a:pt x="707" y="634"/>
                      <a:pt x="710" y="628"/>
                      <a:pt x="711" y="625"/>
                    </a:cubicBezTo>
                    <a:cubicBezTo>
                      <a:pt x="711" y="593"/>
                      <a:pt x="717" y="563"/>
                      <a:pt x="720" y="534"/>
                    </a:cubicBezTo>
                    <a:cubicBezTo>
                      <a:pt x="720" y="517"/>
                      <a:pt x="715" y="495"/>
                      <a:pt x="712" y="478"/>
                    </a:cubicBezTo>
                    <a:cubicBezTo>
                      <a:pt x="711" y="461"/>
                      <a:pt x="710" y="441"/>
                      <a:pt x="705" y="422"/>
                    </a:cubicBezTo>
                    <a:cubicBezTo>
                      <a:pt x="704" y="415"/>
                      <a:pt x="702" y="406"/>
                      <a:pt x="700" y="399"/>
                    </a:cubicBezTo>
                    <a:cubicBezTo>
                      <a:pt x="698" y="392"/>
                      <a:pt x="695" y="384"/>
                      <a:pt x="691" y="379"/>
                    </a:cubicBezTo>
                    <a:cubicBezTo>
                      <a:pt x="695" y="360"/>
                      <a:pt x="697" y="340"/>
                      <a:pt x="697" y="319"/>
                    </a:cubicBezTo>
                    <a:cubicBezTo>
                      <a:pt x="692" y="291"/>
                      <a:pt x="689" y="263"/>
                      <a:pt x="685" y="234"/>
                    </a:cubicBezTo>
                    <a:cubicBezTo>
                      <a:pt x="676" y="194"/>
                      <a:pt x="658" y="158"/>
                      <a:pt x="627" y="126"/>
                    </a:cubicBezTo>
                    <a:cubicBezTo>
                      <a:pt x="613" y="103"/>
                      <a:pt x="596" y="83"/>
                      <a:pt x="570" y="69"/>
                    </a:cubicBezTo>
                    <a:cubicBezTo>
                      <a:pt x="540" y="40"/>
                      <a:pt x="503" y="23"/>
                      <a:pt x="462" y="11"/>
                    </a:cubicBezTo>
                    <a:cubicBezTo>
                      <a:pt x="433" y="8"/>
                      <a:pt x="407" y="4"/>
                      <a:pt x="3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8"/>
              <p:cNvSpPr/>
              <p:nvPr/>
            </p:nvSpPr>
            <p:spPr>
              <a:xfrm>
                <a:off x="892475" y="4311100"/>
                <a:ext cx="2342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110" extrusionOk="0">
                    <a:moveTo>
                      <a:pt x="515" y="1"/>
                    </a:moveTo>
                    <a:cubicBezTo>
                      <a:pt x="479" y="1"/>
                      <a:pt x="442" y="6"/>
                      <a:pt x="409" y="14"/>
                    </a:cubicBezTo>
                    <a:cubicBezTo>
                      <a:pt x="379" y="21"/>
                      <a:pt x="347" y="33"/>
                      <a:pt x="319" y="50"/>
                    </a:cubicBezTo>
                    <a:cubicBezTo>
                      <a:pt x="301" y="62"/>
                      <a:pt x="286" y="73"/>
                      <a:pt x="272" y="86"/>
                    </a:cubicBezTo>
                    <a:cubicBezTo>
                      <a:pt x="239" y="108"/>
                      <a:pt x="210" y="136"/>
                      <a:pt x="191" y="173"/>
                    </a:cubicBezTo>
                    <a:cubicBezTo>
                      <a:pt x="184" y="184"/>
                      <a:pt x="177" y="198"/>
                      <a:pt x="170" y="211"/>
                    </a:cubicBezTo>
                    <a:cubicBezTo>
                      <a:pt x="168" y="216"/>
                      <a:pt x="167" y="219"/>
                      <a:pt x="164" y="220"/>
                    </a:cubicBezTo>
                    <a:cubicBezTo>
                      <a:pt x="148" y="252"/>
                      <a:pt x="131" y="282"/>
                      <a:pt x="113" y="314"/>
                    </a:cubicBezTo>
                    <a:cubicBezTo>
                      <a:pt x="90" y="361"/>
                      <a:pt x="69" y="410"/>
                      <a:pt x="50" y="458"/>
                    </a:cubicBezTo>
                    <a:cubicBezTo>
                      <a:pt x="37" y="487"/>
                      <a:pt x="27" y="516"/>
                      <a:pt x="21" y="547"/>
                    </a:cubicBezTo>
                    <a:cubicBezTo>
                      <a:pt x="10" y="593"/>
                      <a:pt x="1" y="645"/>
                      <a:pt x="4" y="696"/>
                    </a:cubicBezTo>
                    <a:cubicBezTo>
                      <a:pt x="10" y="768"/>
                      <a:pt x="24" y="833"/>
                      <a:pt x="61" y="898"/>
                    </a:cubicBezTo>
                    <a:cubicBezTo>
                      <a:pt x="139" y="1027"/>
                      <a:pt x="275" y="1099"/>
                      <a:pt x="422" y="1109"/>
                    </a:cubicBezTo>
                    <a:cubicBezTo>
                      <a:pt x="425" y="1110"/>
                      <a:pt x="428" y="1110"/>
                      <a:pt x="431" y="1110"/>
                    </a:cubicBezTo>
                    <a:cubicBezTo>
                      <a:pt x="449" y="1110"/>
                      <a:pt x="467" y="1106"/>
                      <a:pt x="485" y="1104"/>
                    </a:cubicBezTo>
                    <a:cubicBezTo>
                      <a:pt x="498" y="1104"/>
                      <a:pt x="508" y="1107"/>
                      <a:pt x="521" y="1107"/>
                    </a:cubicBezTo>
                    <a:cubicBezTo>
                      <a:pt x="626" y="1104"/>
                      <a:pt x="717" y="1065"/>
                      <a:pt x="797" y="997"/>
                    </a:cubicBezTo>
                    <a:cubicBezTo>
                      <a:pt x="824" y="974"/>
                      <a:pt x="847" y="941"/>
                      <a:pt x="866" y="911"/>
                    </a:cubicBezTo>
                    <a:cubicBezTo>
                      <a:pt x="884" y="880"/>
                      <a:pt x="903" y="838"/>
                      <a:pt x="912" y="805"/>
                    </a:cubicBezTo>
                    <a:cubicBezTo>
                      <a:pt x="916" y="794"/>
                      <a:pt x="919" y="779"/>
                      <a:pt x="921" y="766"/>
                    </a:cubicBezTo>
                    <a:cubicBezTo>
                      <a:pt x="928" y="725"/>
                      <a:pt x="935" y="681"/>
                      <a:pt x="935" y="638"/>
                    </a:cubicBezTo>
                    <a:cubicBezTo>
                      <a:pt x="936" y="621"/>
                      <a:pt x="932" y="602"/>
                      <a:pt x="931" y="585"/>
                    </a:cubicBezTo>
                    <a:cubicBezTo>
                      <a:pt x="925" y="543"/>
                      <a:pt x="922" y="497"/>
                      <a:pt x="912" y="455"/>
                    </a:cubicBezTo>
                    <a:cubicBezTo>
                      <a:pt x="903" y="418"/>
                      <a:pt x="887" y="370"/>
                      <a:pt x="869" y="340"/>
                    </a:cubicBezTo>
                    <a:cubicBezTo>
                      <a:pt x="861" y="328"/>
                      <a:pt x="853" y="318"/>
                      <a:pt x="844" y="307"/>
                    </a:cubicBezTo>
                    <a:cubicBezTo>
                      <a:pt x="831" y="271"/>
                      <a:pt x="818" y="237"/>
                      <a:pt x="804" y="203"/>
                    </a:cubicBezTo>
                    <a:lnTo>
                      <a:pt x="788" y="170"/>
                    </a:lnTo>
                    <a:cubicBezTo>
                      <a:pt x="737" y="95"/>
                      <a:pt x="678" y="40"/>
                      <a:pt x="589" y="11"/>
                    </a:cubicBezTo>
                    <a:cubicBezTo>
                      <a:pt x="566" y="4"/>
                      <a:pt x="541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8"/>
              <p:cNvSpPr/>
              <p:nvPr/>
            </p:nvSpPr>
            <p:spPr>
              <a:xfrm>
                <a:off x="979000" y="4218250"/>
                <a:ext cx="1870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904" extrusionOk="0">
                    <a:moveTo>
                      <a:pt x="357" y="1"/>
                    </a:moveTo>
                    <a:cubicBezTo>
                      <a:pt x="332" y="1"/>
                      <a:pt x="307" y="4"/>
                      <a:pt x="282" y="12"/>
                    </a:cubicBezTo>
                    <a:cubicBezTo>
                      <a:pt x="257" y="23"/>
                      <a:pt x="231" y="34"/>
                      <a:pt x="204" y="45"/>
                    </a:cubicBezTo>
                    <a:cubicBezTo>
                      <a:pt x="156" y="74"/>
                      <a:pt x="118" y="111"/>
                      <a:pt x="89" y="160"/>
                    </a:cubicBezTo>
                    <a:cubicBezTo>
                      <a:pt x="87" y="165"/>
                      <a:pt x="84" y="171"/>
                      <a:pt x="81" y="176"/>
                    </a:cubicBezTo>
                    <a:cubicBezTo>
                      <a:pt x="50" y="237"/>
                      <a:pt x="28" y="293"/>
                      <a:pt x="28" y="365"/>
                    </a:cubicBezTo>
                    <a:cubicBezTo>
                      <a:pt x="28" y="382"/>
                      <a:pt x="31" y="400"/>
                      <a:pt x="34" y="416"/>
                    </a:cubicBezTo>
                    <a:cubicBezTo>
                      <a:pt x="22" y="443"/>
                      <a:pt x="14" y="472"/>
                      <a:pt x="12" y="502"/>
                    </a:cubicBezTo>
                    <a:cubicBezTo>
                      <a:pt x="1" y="550"/>
                      <a:pt x="2" y="596"/>
                      <a:pt x="19" y="643"/>
                    </a:cubicBezTo>
                    <a:cubicBezTo>
                      <a:pt x="30" y="689"/>
                      <a:pt x="51" y="730"/>
                      <a:pt x="81" y="763"/>
                    </a:cubicBezTo>
                    <a:cubicBezTo>
                      <a:pt x="107" y="802"/>
                      <a:pt x="139" y="832"/>
                      <a:pt x="181" y="855"/>
                    </a:cubicBezTo>
                    <a:cubicBezTo>
                      <a:pt x="210" y="868"/>
                      <a:pt x="237" y="878"/>
                      <a:pt x="266" y="891"/>
                    </a:cubicBezTo>
                    <a:cubicBezTo>
                      <a:pt x="298" y="899"/>
                      <a:pt x="329" y="903"/>
                      <a:pt x="360" y="903"/>
                    </a:cubicBezTo>
                    <a:cubicBezTo>
                      <a:pt x="391" y="903"/>
                      <a:pt x="422" y="899"/>
                      <a:pt x="453" y="891"/>
                    </a:cubicBezTo>
                    <a:cubicBezTo>
                      <a:pt x="482" y="878"/>
                      <a:pt x="510" y="868"/>
                      <a:pt x="538" y="855"/>
                    </a:cubicBezTo>
                    <a:cubicBezTo>
                      <a:pt x="592" y="825"/>
                      <a:pt x="634" y="782"/>
                      <a:pt x="664" y="730"/>
                    </a:cubicBezTo>
                    <a:cubicBezTo>
                      <a:pt x="671" y="720"/>
                      <a:pt x="677" y="710"/>
                      <a:pt x="683" y="701"/>
                    </a:cubicBezTo>
                    <a:cubicBezTo>
                      <a:pt x="698" y="665"/>
                      <a:pt x="719" y="626"/>
                      <a:pt x="727" y="587"/>
                    </a:cubicBezTo>
                    <a:cubicBezTo>
                      <a:pt x="729" y="581"/>
                      <a:pt x="729" y="576"/>
                      <a:pt x="730" y="573"/>
                    </a:cubicBezTo>
                    <a:cubicBezTo>
                      <a:pt x="736" y="538"/>
                      <a:pt x="742" y="502"/>
                      <a:pt x="745" y="466"/>
                    </a:cubicBezTo>
                    <a:cubicBezTo>
                      <a:pt x="747" y="454"/>
                      <a:pt x="747" y="444"/>
                      <a:pt x="745" y="433"/>
                    </a:cubicBezTo>
                    <a:cubicBezTo>
                      <a:pt x="747" y="429"/>
                      <a:pt x="747" y="423"/>
                      <a:pt x="747" y="417"/>
                    </a:cubicBezTo>
                    <a:cubicBezTo>
                      <a:pt x="743" y="381"/>
                      <a:pt x="737" y="348"/>
                      <a:pt x="733" y="312"/>
                    </a:cubicBezTo>
                    <a:cubicBezTo>
                      <a:pt x="730" y="300"/>
                      <a:pt x="729" y="292"/>
                      <a:pt x="726" y="280"/>
                    </a:cubicBezTo>
                    <a:cubicBezTo>
                      <a:pt x="726" y="279"/>
                      <a:pt x="723" y="276"/>
                      <a:pt x="723" y="273"/>
                    </a:cubicBezTo>
                    <a:lnTo>
                      <a:pt x="687" y="189"/>
                    </a:lnTo>
                    <a:cubicBezTo>
                      <a:pt x="687" y="186"/>
                      <a:pt x="685" y="186"/>
                      <a:pt x="685" y="185"/>
                    </a:cubicBezTo>
                    <a:lnTo>
                      <a:pt x="629" y="113"/>
                    </a:lnTo>
                    <a:cubicBezTo>
                      <a:pt x="608" y="90"/>
                      <a:pt x="585" y="71"/>
                      <a:pt x="557" y="57"/>
                    </a:cubicBezTo>
                    <a:cubicBezTo>
                      <a:pt x="556" y="55"/>
                      <a:pt x="554" y="55"/>
                      <a:pt x="553" y="55"/>
                    </a:cubicBezTo>
                    <a:cubicBezTo>
                      <a:pt x="546" y="52"/>
                      <a:pt x="536" y="48"/>
                      <a:pt x="528" y="45"/>
                    </a:cubicBezTo>
                    <a:cubicBezTo>
                      <a:pt x="492" y="21"/>
                      <a:pt x="452" y="9"/>
                      <a:pt x="410" y="6"/>
                    </a:cubicBezTo>
                    <a:cubicBezTo>
                      <a:pt x="392" y="3"/>
                      <a:pt x="374" y="1"/>
                      <a:pt x="3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8"/>
              <p:cNvSpPr/>
              <p:nvPr/>
            </p:nvSpPr>
            <p:spPr>
              <a:xfrm>
                <a:off x="950225" y="4239625"/>
                <a:ext cx="16650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50" extrusionOk="0">
                    <a:moveTo>
                      <a:pt x="360" y="1"/>
                    </a:moveTo>
                    <a:cubicBezTo>
                      <a:pt x="334" y="1"/>
                      <a:pt x="307" y="5"/>
                      <a:pt x="280" y="12"/>
                    </a:cubicBezTo>
                    <a:cubicBezTo>
                      <a:pt x="257" y="22"/>
                      <a:pt x="231" y="30"/>
                      <a:pt x="208" y="42"/>
                    </a:cubicBezTo>
                    <a:cubicBezTo>
                      <a:pt x="163" y="69"/>
                      <a:pt x="127" y="105"/>
                      <a:pt x="100" y="150"/>
                    </a:cubicBezTo>
                    <a:cubicBezTo>
                      <a:pt x="91" y="163"/>
                      <a:pt x="84" y="177"/>
                      <a:pt x="76" y="192"/>
                    </a:cubicBezTo>
                    <a:cubicBezTo>
                      <a:pt x="58" y="228"/>
                      <a:pt x="42" y="265"/>
                      <a:pt x="29" y="303"/>
                    </a:cubicBezTo>
                    <a:cubicBezTo>
                      <a:pt x="27" y="310"/>
                      <a:pt x="26" y="317"/>
                      <a:pt x="22" y="323"/>
                    </a:cubicBezTo>
                    <a:cubicBezTo>
                      <a:pt x="20" y="326"/>
                      <a:pt x="20" y="330"/>
                      <a:pt x="19" y="336"/>
                    </a:cubicBezTo>
                    <a:cubicBezTo>
                      <a:pt x="0" y="411"/>
                      <a:pt x="6" y="425"/>
                      <a:pt x="17" y="502"/>
                    </a:cubicBezTo>
                    <a:cubicBezTo>
                      <a:pt x="19" y="516"/>
                      <a:pt x="22" y="528"/>
                      <a:pt x="26" y="542"/>
                    </a:cubicBezTo>
                    <a:cubicBezTo>
                      <a:pt x="39" y="591"/>
                      <a:pt x="63" y="633"/>
                      <a:pt x="98" y="668"/>
                    </a:cubicBezTo>
                    <a:cubicBezTo>
                      <a:pt x="134" y="701"/>
                      <a:pt x="176" y="727"/>
                      <a:pt x="222" y="740"/>
                    </a:cubicBezTo>
                    <a:cubicBezTo>
                      <a:pt x="223" y="740"/>
                      <a:pt x="296" y="750"/>
                      <a:pt x="298" y="750"/>
                    </a:cubicBezTo>
                    <a:cubicBezTo>
                      <a:pt x="349" y="750"/>
                      <a:pt x="396" y="737"/>
                      <a:pt x="440" y="712"/>
                    </a:cubicBezTo>
                    <a:cubicBezTo>
                      <a:pt x="483" y="686"/>
                      <a:pt x="516" y="653"/>
                      <a:pt x="541" y="611"/>
                    </a:cubicBezTo>
                    <a:cubicBezTo>
                      <a:pt x="545" y="604"/>
                      <a:pt x="548" y="597"/>
                      <a:pt x="554" y="590"/>
                    </a:cubicBezTo>
                    <a:cubicBezTo>
                      <a:pt x="572" y="559"/>
                      <a:pt x="584" y="539"/>
                      <a:pt x="595" y="497"/>
                    </a:cubicBezTo>
                    <a:cubicBezTo>
                      <a:pt x="595" y="495"/>
                      <a:pt x="597" y="492"/>
                      <a:pt x="598" y="489"/>
                    </a:cubicBezTo>
                    <a:cubicBezTo>
                      <a:pt x="604" y="477"/>
                      <a:pt x="610" y="464"/>
                      <a:pt x="617" y="454"/>
                    </a:cubicBezTo>
                    <a:cubicBezTo>
                      <a:pt x="639" y="420"/>
                      <a:pt x="652" y="382"/>
                      <a:pt x="653" y="343"/>
                    </a:cubicBezTo>
                    <a:cubicBezTo>
                      <a:pt x="666" y="301"/>
                      <a:pt x="663" y="261"/>
                      <a:pt x="652" y="222"/>
                    </a:cubicBezTo>
                    <a:cubicBezTo>
                      <a:pt x="641" y="182"/>
                      <a:pt x="624" y="149"/>
                      <a:pt x="597" y="120"/>
                    </a:cubicBezTo>
                    <a:cubicBezTo>
                      <a:pt x="575" y="87"/>
                      <a:pt x="548" y="59"/>
                      <a:pt x="512" y="42"/>
                    </a:cubicBezTo>
                    <a:cubicBezTo>
                      <a:pt x="489" y="30"/>
                      <a:pt x="464" y="22"/>
                      <a:pt x="440" y="12"/>
                    </a:cubicBezTo>
                    <a:cubicBezTo>
                      <a:pt x="413" y="5"/>
                      <a:pt x="387" y="1"/>
                      <a:pt x="3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8"/>
              <p:cNvSpPr/>
              <p:nvPr/>
            </p:nvSpPr>
            <p:spPr>
              <a:xfrm>
                <a:off x="936550" y="4440800"/>
                <a:ext cx="2057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013" extrusionOk="0">
                    <a:moveTo>
                      <a:pt x="417" y="1"/>
                    </a:moveTo>
                    <a:lnTo>
                      <a:pt x="328" y="12"/>
                    </a:lnTo>
                    <a:cubicBezTo>
                      <a:pt x="301" y="24"/>
                      <a:pt x="273" y="37"/>
                      <a:pt x="246" y="47"/>
                    </a:cubicBezTo>
                    <a:cubicBezTo>
                      <a:pt x="207" y="68"/>
                      <a:pt x="177" y="97"/>
                      <a:pt x="152" y="133"/>
                    </a:cubicBezTo>
                    <a:cubicBezTo>
                      <a:pt x="130" y="155"/>
                      <a:pt x="116" y="178"/>
                      <a:pt x="109" y="207"/>
                    </a:cubicBezTo>
                    <a:cubicBezTo>
                      <a:pt x="99" y="227"/>
                      <a:pt x="92" y="249"/>
                      <a:pt x="90" y="270"/>
                    </a:cubicBezTo>
                    <a:cubicBezTo>
                      <a:pt x="77" y="285"/>
                      <a:pt x="64" y="299"/>
                      <a:pt x="54" y="318"/>
                    </a:cubicBezTo>
                    <a:cubicBezTo>
                      <a:pt x="41" y="347"/>
                      <a:pt x="30" y="373"/>
                      <a:pt x="18" y="401"/>
                    </a:cubicBezTo>
                    <a:cubicBezTo>
                      <a:pt x="1" y="465"/>
                      <a:pt x="1" y="528"/>
                      <a:pt x="18" y="589"/>
                    </a:cubicBezTo>
                    <a:cubicBezTo>
                      <a:pt x="32" y="649"/>
                      <a:pt x="57" y="707"/>
                      <a:pt x="84" y="762"/>
                    </a:cubicBezTo>
                    <a:cubicBezTo>
                      <a:pt x="92" y="776"/>
                      <a:pt x="99" y="789"/>
                      <a:pt x="107" y="802"/>
                    </a:cubicBezTo>
                    <a:cubicBezTo>
                      <a:pt x="133" y="840"/>
                      <a:pt x="162" y="876"/>
                      <a:pt x="191" y="910"/>
                    </a:cubicBezTo>
                    <a:cubicBezTo>
                      <a:pt x="234" y="953"/>
                      <a:pt x="286" y="984"/>
                      <a:pt x="345" y="1000"/>
                    </a:cubicBezTo>
                    <a:cubicBezTo>
                      <a:pt x="373" y="1008"/>
                      <a:pt x="400" y="1012"/>
                      <a:pt x="427" y="1012"/>
                    </a:cubicBezTo>
                    <a:cubicBezTo>
                      <a:pt x="446" y="1012"/>
                      <a:pt x="465" y="1010"/>
                      <a:pt x="484" y="1005"/>
                    </a:cubicBezTo>
                    <a:cubicBezTo>
                      <a:pt x="531" y="1004"/>
                      <a:pt x="574" y="989"/>
                      <a:pt x="613" y="964"/>
                    </a:cubicBezTo>
                    <a:cubicBezTo>
                      <a:pt x="667" y="933"/>
                      <a:pt x="707" y="891"/>
                      <a:pt x="740" y="838"/>
                    </a:cubicBezTo>
                    <a:cubicBezTo>
                      <a:pt x="769" y="783"/>
                      <a:pt x="791" y="721"/>
                      <a:pt x="804" y="661"/>
                    </a:cubicBezTo>
                    <a:cubicBezTo>
                      <a:pt x="812" y="616"/>
                      <a:pt x="819" y="567"/>
                      <a:pt x="819" y="521"/>
                    </a:cubicBezTo>
                    <a:cubicBezTo>
                      <a:pt x="822" y="491"/>
                      <a:pt x="819" y="460"/>
                      <a:pt x="814" y="429"/>
                    </a:cubicBezTo>
                    <a:lnTo>
                      <a:pt x="814" y="429"/>
                    </a:lnTo>
                    <a:cubicBezTo>
                      <a:pt x="811" y="399"/>
                      <a:pt x="807" y="370"/>
                      <a:pt x="799" y="341"/>
                    </a:cubicBezTo>
                    <a:cubicBezTo>
                      <a:pt x="798" y="334"/>
                      <a:pt x="796" y="326"/>
                      <a:pt x="795" y="321"/>
                    </a:cubicBezTo>
                    <a:cubicBezTo>
                      <a:pt x="783" y="287"/>
                      <a:pt x="769" y="256"/>
                      <a:pt x="755" y="224"/>
                    </a:cubicBezTo>
                    <a:cubicBezTo>
                      <a:pt x="737" y="188"/>
                      <a:pt x="708" y="155"/>
                      <a:pt x="683" y="125"/>
                    </a:cubicBezTo>
                    <a:cubicBezTo>
                      <a:pt x="677" y="119"/>
                      <a:pt x="674" y="113"/>
                      <a:pt x="668" y="109"/>
                    </a:cubicBezTo>
                    <a:cubicBezTo>
                      <a:pt x="667" y="104"/>
                      <a:pt x="662" y="103"/>
                      <a:pt x="661" y="99"/>
                    </a:cubicBezTo>
                    <a:cubicBezTo>
                      <a:pt x="638" y="81"/>
                      <a:pt x="616" y="66"/>
                      <a:pt x="593" y="47"/>
                    </a:cubicBezTo>
                    <a:cubicBezTo>
                      <a:pt x="566" y="32"/>
                      <a:pt x="537" y="22"/>
                      <a:pt x="508" y="12"/>
                    </a:cubicBezTo>
                    <a:cubicBezTo>
                      <a:pt x="476" y="9"/>
                      <a:pt x="449" y="5"/>
                      <a:pt x="4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8"/>
              <p:cNvSpPr/>
              <p:nvPr/>
            </p:nvSpPr>
            <p:spPr>
              <a:xfrm>
                <a:off x="989000" y="4429550"/>
                <a:ext cx="60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37" extrusionOk="0">
                    <a:moveTo>
                      <a:pt x="143" y="1"/>
                    </a:moveTo>
                    <a:cubicBezTo>
                      <a:pt x="125" y="1"/>
                      <a:pt x="108" y="5"/>
                      <a:pt x="94" y="14"/>
                    </a:cubicBezTo>
                    <a:cubicBezTo>
                      <a:pt x="81" y="23"/>
                      <a:pt x="69" y="34"/>
                      <a:pt x="61" y="48"/>
                    </a:cubicBezTo>
                    <a:cubicBezTo>
                      <a:pt x="43" y="72"/>
                      <a:pt x="27" y="93"/>
                      <a:pt x="13" y="116"/>
                    </a:cubicBezTo>
                    <a:cubicBezTo>
                      <a:pt x="10" y="123"/>
                      <a:pt x="9" y="129"/>
                      <a:pt x="4" y="136"/>
                    </a:cubicBezTo>
                    <a:cubicBezTo>
                      <a:pt x="0" y="148"/>
                      <a:pt x="0" y="158"/>
                      <a:pt x="3" y="170"/>
                    </a:cubicBezTo>
                    <a:cubicBezTo>
                      <a:pt x="3" y="177"/>
                      <a:pt x="4" y="184"/>
                      <a:pt x="9" y="188"/>
                    </a:cubicBezTo>
                    <a:cubicBezTo>
                      <a:pt x="12" y="200"/>
                      <a:pt x="17" y="207"/>
                      <a:pt x="25" y="214"/>
                    </a:cubicBezTo>
                    <a:lnTo>
                      <a:pt x="40" y="227"/>
                    </a:lnTo>
                    <a:cubicBezTo>
                      <a:pt x="48" y="229"/>
                      <a:pt x="53" y="232"/>
                      <a:pt x="61" y="233"/>
                    </a:cubicBezTo>
                    <a:cubicBezTo>
                      <a:pt x="67" y="236"/>
                      <a:pt x="74" y="237"/>
                      <a:pt x="81" y="237"/>
                    </a:cubicBezTo>
                    <a:cubicBezTo>
                      <a:pt x="85" y="237"/>
                      <a:pt x="89" y="236"/>
                      <a:pt x="92" y="236"/>
                    </a:cubicBezTo>
                    <a:cubicBezTo>
                      <a:pt x="104" y="236"/>
                      <a:pt x="112" y="232"/>
                      <a:pt x="124" y="227"/>
                    </a:cubicBezTo>
                    <a:cubicBezTo>
                      <a:pt x="147" y="210"/>
                      <a:pt x="169" y="194"/>
                      <a:pt x="192" y="180"/>
                    </a:cubicBezTo>
                    <a:cubicBezTo>
                      <a:pt x="206" y="171"/>
                      <a:pt x="218" y="159"/>
                      <a:pt x="226" y="145"/>
                    </a:cubicBezTo>
                    <a:cubicBezTo>
                      <a:pt x="235" y="131"/>
                      <a:pt x="239" y="115"/>
                      <a:pt x="239" y="97"/>
                    </a:cubicBezTo>
                    <a:cubicBezTo>
                      <a:pt x="236" y="87"/>
                      <a:pt x="236" y="79"/>
                      <a:pt x="235" y="72"/>
                    </a:cubicBezTo>
                    <a:cubicBezTo>
                      <a:pt x="229" y="56"/>
                      <a:pt x="222" y="41"/>
                      <a:pt x="210" y="30"/>
                    </a:cubicBezTo>
                    <a:cubicBezTo>
                      <a:pt x="200" y="21"/>
                      <a:pt x="190" y="14"/>
                      <a:pt x="179" y="11"/>
                    </a:cubicBezTo>
                    <a:cubicBezTo>
                      <a:pt x="169" y="5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8"/>
              <p:cNvSpPr/>
              <p:nvPr/>
            </p:nvSpPr>
            <p:spPr>
              <a:xfrm>
                <a:off x="986975" y="4356700"/>
                <a:ext cx="2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39" extrusionOk="0">
                    <a:moveTo>
                      <a:pt x="42" y="0"/>
                    </a:moveTo>
                    <a:cubicBezTo>
                      <a:pt x="32" y="0"/>
                      <a:pt x="20" y="3"/>
                      <a:pt x="13" y="13"/>
                    </a:cubicBezTo>
                    <a:cubicBezTo>
                      <a:pt x="12" y="16"/>
                      <a:pt x="10" y="18"/>
                      <a:pt x="6" y="22"/>
                    </a:cubicBezTo>
                    <a:cubicBezTo>
                      <a:pt x="3" y="29"/>
                      <a:pt x="0" y="35"/>
                      <a:pt x="0" y="44"/>
                    </a:cubicBezTo>
                    <a:cubicBezTo>
                      <a:pt x="3" y="64"/>
                      <a:pt x="6" y="83"/>
                      <a:pt x="8" y="104"/>
                    </a:cubicBezTo>
                    <a:cubicBezTo>
                      <a:pt x="8" y="110"/>
                      <a:pt x="8" y="114"/>
                      <a:pt x="12" y="117"/>
                    </a:cubicBezTo>
                    <a:cubicBezTo>
                      <a:pt x="13" y="120"/>
                      <a:pt x="15" y="124"/>
                      <a:pt x="19" y="129"/>
                    </a:cubicBezTo>
                    <a:cubicBezTo>
                      <a:pt x="25" y="133"/>
                      <a:pt x="35" y="139"/>
                      <a:pt x="44" y="139"/>
                    </a:cubicBezTo>
                    <a:cubicBezTo>
                      <a:pt x="54" y="139"/>
                      <a:pt x="62" y="136"/>
                      <a:pt x="69" y="129"/>
                    </a:cubicBezTo>
                    <a:cubicBezTo>
                      <a:pt x="71" y="126"/>
                      <a:pt x="72" y="123"/>
                      <a:pt x="75" y="121"/>
                    </a:cubicBezTo>
                    <a:cubicBezTo>
                      <a:pt x="78" y="116"/>
                      <a:pt x="80" y="110"/>
                      <a:pt x="80" y="103"/>
                    </a:cubicBezTo>
                    <a:cubicBezTo>
                      <a:pt x="82" y="83"/>
                      <a:pt x="85" y="64"/>
                      <a:pt x="87" y="42"/>
                    </a:cubicBezTo>
                    <a:cubicBezTo>
                      <a:pt x="84" y="36"/>
                      <a:pt x="82" y="31"/>
                      <a:pt x="80" y="25"/>
                    </a:cubicBezTo>
                    <a:cubicBezTo>
                      <a:pt x="78" y="21"/>
                      <a:pt x="75" y="16"/>
                      <a:pt x="71" y="13"/>
                    </a:cubicBezTo>
                    <a:cubicBezTo>
                      <a:pt x="64" y="6"/>
                      <a:pt x="51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8"/>
              <p:cNvSpPr/>
              <p:nvPr/>
            </p:nvSpPr>
            <p:spPr>
              <a:xfrm>
                <a:off x="728950" y="4456400"/>
                <a:ext cx="208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049" extrusionOk="0">
                    <a:moveTo>
                      <a:pt x="375" y="1"/>
                    </a:moveTo>
                    <a:cubicBezTo>
                      <a:pt x="372" y="1"/>
                      <a:pt x="370" y="1"/>
                      <a:pt x="367" y="1"/>
                    </a:cubicBezTo>
                    <a:cubicBezTo>
                      <a:pt x="337" y="5"/>
                      <a:pt x="303" y="11"/>
                      <a:pt x="273" y="14"/>
                    </a:cubicBezTo>
                    <a:cubicBezTo>
                      <a:pt x="214" y="30"/>
                      <a:pt x="162" y="61"/>
                      <a:pt x="116" y="105"/>
                    </a:cubicBezTo>
                    <a:lnTo>
                      <a:pt x="61" y="177"/>
                    </a:lnTo>
                    <a:cubicBezTo>
                      <a:pt x="28" y="231"/>
                      <a:pt x="12" y="292"/>
                      <a:pt x="12" y="354"/>
                    </a:cubicBezTo>
                    <a:cubicBezTo>
                      <a:pt x="11" y="417"/>
                      <a:pt x="1" y="481"/>
                      <a:pt x="5" y="546"/>
                    </a:cubicBezTo>
                    <a:cubicBezTo>
                      <a:pt x="8" y="592"/>
                      <a:pt x="14" y="639"/>
                      <a:pt x="22" y="685"/>
                    </a:cubicBezTo>
                    <a:cubicBezTo>
                      <a:pt x="27" y="703"/>
                      <a:pt x="30" y="717"/>
                      <a:pt x="35" y="732"/>
                    </a:cubicBezTo>
                    <a:cubicBezTo>
                      <a:pt x="70" y="820"/>
                      <a:pt x="83" y="847"/>
                      <a:pt x="145" y="919"/>
                    </a:cubicBezTo>
                    <a:cubicBezTo>
                      <a:pt x="174" y="951"/>
                      <a:pt x="210" y="980"/>
                      <a:pt x="250" y="1000"/>
                    </a:cubicBezTo>
                    <a:cubicBezTo>
                      <a:pt x="279" y="1013"/>
                      <a:pt x="305" y="1023"/>
                      <a:pt x="335" y="1036"/>
                    </a:cubicBezTo>
                    <a:cubicBezTo>
                      <a:pt x="363" y="1044"/>
                      <a:pt x="390" y="1048"/>
                      <a:pt x="418" y="1048"/>
                    </a:cubicBezTo>
                    <a:cubicBezTo>
                      <a:pt x="437" y="1048"/>
                      <a:pt x="456" y="1046"/>
                      <a:pt x="475" y="1043"/>
                    </a:cubicBezTo>
                    <a:cubicBezTo>
                      <a:pt x="508" y="1043"/>
                      <a:pt x="537" y="1033"/>
                      <a:pt x="566" y="1018"/>
                    </a:cubicBezTo>
                    <a:cubicBezTo>
                      <a:pt x="609" y="1004"/>
                      <a:pt x="646" y="981"/>
                      <a:pt x="678" y="945"/>
                    </a:cubicBezTo>
                    <a:cubicBezTo>
                      <a:pt x="742" y="886"/>
                      <a:pt x="791" y="798"/>
                      <a:pt x="812" y="714"/>
                    </a:cubicBezTo>
                    <a:cubicBezTo>
                      <a:pt x="814" y="707"/>
                      <a:pt x="815" y="698"/>
                      <a:pt x="818" y="691"/>
                    </a:cubicBezTo>
                    <a:cubicBezTo>
                      <a:pt x="822" y="654"/>
                      <a:pt x="830" y="613"/>
                      <a:pt x="832" y="576"/>
                    </a:cubicBezTo>
                    <a:cubicBezTo>
                      <a:pt x="832" y="530"/>
                      <a:pt x="822" y="476"/>
                      <a:pt x="815" y="436"/>
                    </a:cubicBezTo>
                    <a:cubicBezTo>
                      <a:pt x="808" y="393"/>
                      <a:pt x="786" y="347"/>
                      <a:pt x="769" y="309"/>
                    </a:cubicBezTo>
                    <a:cubicBezTo>
                      <a:pt x="750" y="270"/>
                      <a:pt x="721" y="236"/>
                      <a:pt x="693" y="205"/>
                    </a:cubicBezTo>
                    <a:cubicBezTo>
                      <a:pt x="690" y="200"/>
                      <a:pt x="682" y="198"/>
                      <a:pt x="677" y="192"/>
                    </a:cubicBezTo>
                    <a:cubicBezTo>
                      <a:pt x="662" y="159"/>
                      <a:pt x="642" y="131"/>
                      <a:pt x="618" y="106"/>
                    </a:cubicBezTo>
                    <a:cubicBezTo>
                      <a:pt x="584" y="71"/>
                      <a:pt x="547" y="47"/>
                      <a:pt x="504" y="32"/>
                    </a:cubicBezTo>
                    <a:cubicBezTo>
                      <a:pt x="464" y="12"/>
                      <a:pt x="421" y="1"/>
                      <a:pt x="3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8"/>
              <p:cNvSpPr/>
              <p:nvPr/>
            </p:nvSpPr>
            <p:spPr>
              <a:xfrm>
                <a:off x="780700" y="4467000"/>
                <a:ext cx="209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839" h="997" extrusionOk="0">
                    <a:moveTo>
                      <a:pt x="348" y="1"/>
                    </a:moveTo>
                    <a:cubicBezTo>
                      <a:pt x="320" y="1"/>
                      <a:pt x="292" y="6"/>
                      <a:pt x="264" y="15"/>
                    </a:cubicBezTo>
                    <a:cubicBezTo>
                      <a:pt x="236" y="28"/>
                      <a:pt x="208" y="38"/>
                      <a:pt x="179" y="51"/>
                    </a:cubicBezTo>
                    <a:cubicBezTo>
                      <a:pt x="126" y="81"/>
                      <a:pt x="84" y="125"/>
                      <a:pt x="54" y="176"/>
                    </a:cubicBezTo>
                    <a:lnTo>
                      <a:pt x="18" y="261"/>
                    </a:lnTo>
                    <a:cubicBezTo>
                      <a:pt x="1" y="325"/>
                      <a:pt x="1" y="388"/>
                      <a:pt x="18" y="449"/>
                    </a:cubicBezTo>
                    <a:cubicBezTo>
                      <a:pt x="35" y="498"/>
                      <a:pt x="48" y="550"/>
                      <a:pt x="64" y="599"/>
                    </a:cubicBezTo>
                    <a:cubicBezTo>
                      <a:pt x="77" y="636"/>
                      <a:pt x="91" y="674"/>
                      <a:pt x="107" y="713"/>
                    </a:cubicBezTo>
                    <a:cubicBezTo>
                      <a:pt x="125" y="750"/>
                      <a:pt x="139" y="788"/>
                      <a:pt x="162" y="822"/>
                    </a:cubicBezTo>
                    <a:cubicBezTo>
                      <a:pt x="192" y="877"/>
                      <a:pt x="236" y="917"/>
                      <a:pt x="287" y="949"/>
                    </a:cubicBezTo>
                    <a:cubicBezTo>
                      <a:pt x="344" y="981"/>
                      <a:pt x="403" y="997"/>
                      <a:pt x="466" y="997"/>
                    </a:cubicBezTo>
                    <a:cubicBezTo>
                      <a:pt x="590" y="997"/>
                      <a:pt x="708" y="929"/>
                      <a:pt x="773" y="822"/>
                    </a:cubicBezTo>
                    <a:cubicBezTo>
                      <a:pt x="792" y="788"/>
                      <a:pt x="806" y="750"/>
                      <a:pt x="819" y="714"/>
                    </a:cubicBezTo>
                    <a:cubicBezTo>
                      <a:pt x="834" y="677"/>
                      <a:pt x="834" y="633"/>
                      <a:pt x="838" y="594"/>
                    </a:cubicBezTo>
                    <a:cubicBezTo>
                      <a:pt x="835" y="532"/>
                      <a:pt x="819" y="473"/>
                      <a:pt x="789" y="417"/>
                    </a:cubicBezTo>
                    <a:cubicBezTo>
                      <a:pt x="770" y="387"/>
                      <a:pt x="747" y="359"/>
                      <a:pt x="721" y="336"/>
                    </a:cubicBezTo>
                    <a:cubicBezTo>
                      <a:pt x="714" y="310"/>
                      <a:pt x="708" y="286"/>
                      <a:pt x="698" y="261"/>
                    </a:cubicBezTo>
                    <a:cubicBezTo>
                      <a:pt x="688" y="215"/>
                      <a:pt x="667" y="175"/>
                      <a:pt x="636" y="142"/>
                    </a:cubicBezTo>
                    <a:cubicBezTo>
                      <a:pt x="610" y="103"/>
                      <a:pt x="577" y="73"/>
                      <a:pt x="537" y="50"/>
                    </a:cubicBezTo>
                    <a:cubicBezTo>
                      <a:pt x="495" y="24"/>
                      <a:pt x="452" y="9"/>
                      <a:pt x="406" y="8"/>
                    </a:cubicBezTo>
                    <a:cubicBezTo>
                      <a:pt x="386" y="3"/>
                      <a:pt x="367" y="1"/>
                      <a:pt x="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8"/>
              <p:cNvSpPr/>
              <p:nvPr/>
            </p:nvSpPr>
            <p:spPr>
              <a:xfrm>
                <a:off x="793100" y="4432450"/>
                <a:ext cx="825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381" extrusionOk="0">
                    <a:moveTo>
                      <a:pt x="123" y="0"/>
                    </a:moveTo>
                    <a:cubicBezTo>
                      <a:pt x="122" y="0"/>
                      <a:pt x="120" y="0"/>
                      <a:pt x="119" y="0"/>
                    </a:cubicBezTo>
                    <a:cubicBezTo>
                      <a:pt x="106" y="3"/>
                      <a:pt x="91" y="5"/>
                      <a:pt x="78" y="6"/>
                    </a:cubicBezTo>
                    <a:cubicBezTo>
                      <a:pt x="71" y="10"/>
                      <a:pt x="62" y="13"/>
                      <a:pt x="55" y="18"/>
                    </a:cubicBezTo>
                    <a:cubicBezTo>
                      <a:pt x="44" y="22"/>
                      <a:pt x="35" y="32"/>
                      <a:pt x="28" y="42"/>
                    </a:cubicBezTo>
                    <a:cubicBezTo>
                      <a:pt x="22" y="48"/>
                      <a:pt x="18" y="55"/>
                      <a:pt x="15" y="64"/>
                    </a:cubicBezTo>
                    <a:cubicBezTo>
                      <a:pt x="11" y="77"/>
                      <a:pt x="6" y="90"/>
                      <a:pt x="6" y="101"/>
                    </a:cubicBezTo>
                    <a:cubicBezTo>
                      <a:pt x="6" y="120"/>
                      <a:pt x="5" y="133"/>
                      <a:pt x="11" y="150"/>
                    </a:cubicBezTo>
                    <a:cubicBezTo>
                      <a:pt x="12" y="156"/>
                      <a:pt x="12" y="159"/>
                      <a:pt x="13" y="165"/>
                    </a:cubicBezTo>
                    <a:lnTo>
                      <a:pt x="13" y="185"/>
                    </a:lnTo>
                    <a:cubicBezTo>
                      <a:pt x="0" y="235"/>
                      <a:pt x="15" y="296"/>
                      <a:pt x="55" y="335"/>
                    </a:cubicBezTo>
                    <a:lnTo>
                      <a:pt x="87" y="359"/>
                    </a:lnTo>
                    <a:cubicBezTo>
                      <a:pt x="113" y="374"/>
                      <a:pt x="137" y="381"/>
                      <a:pt x="166" y="381"/>
                    </a:cubicBezTo>
                    <a:cubicBezTo>
                      <a:pt x="188" y="381"/>
                      <a:pt x="208" y="378"/>
                      <a:pt x="228" y="368"/>
                    </a:cubicBezTo>
                    <a:cubicBezTo>
                      <a:pt x="248" y="361"/>
                      <a:pt x="264" y="351"/>
                      <a:pt x="279" y="336"/>
                    </a:cubicBezTo>
                    <a:cubicBezTo>
                      <a:pt x="313" y="294"/>
                      <a:pt x="329" y="235"/>
                      <a:pt x="315" y="180"/>
                    </a:cubicBezTo>
                    <a:cubicBezTo>
                      <a:pt x="307" y="157"/>
                      <a:pt x="297" y="134"/>
                      <a:pt x="286" y="113"/>
                    </a:cubicBezTo>
                    <a:cubicBezTo>
                      <a:pt x="282" y="107"/>
                      <a:pt x="280" y="101"/>
                      <a:pt x="277" y="98"/>
                    </a:cubicBezTo>
                    <a:cubicBezTo>
                      <a:pt x="267" y="87"/>
                      <a:pt x="258" y="75"/>
                      <a:pt x="250" y="64"/>
                    </a:cubicBezTo>
                    <a:cubicBezTo>
                      <a:pt x="248" y="62"/>
                      <a:pt x="245" y="58"/>
                      <a:pt x="244" y="56"/>
                    </a:cubicBezTo>
                    <a:lnTo>
                      <a:pt x="217" y="35"/>
                    </a:lnTo>
                    <a:cubicBezTo>
                      <a:pt x="217" y="35"/>
                      <a:pt x="215" y="35"/>
                      <a:pt x="215" y="33"/>
                    </a:cubicBezTo>
                    <a:cubicBezTo>
                      <a:pt x="214" y="33"/>
                      <a:pt x="214" y="32"/>
                      <a:pt x="212" y="32"/>
                    </a:cubicBezTo>
                    <a:cubicBezTo>
                      <a:pt x="209" y="29"/>
                      <a:pt x="207" y="28"/>
                      <a:pt x="205" y="28"/>
                    </a:cubicBezTo>
                    <a:cubicBezTo>
                      <a:pt x="199" y="25"/>
                      <a:pt x="194" y="22"/>
                      <a:pt x="191" y="20"/>
                    </a:cubicBezTo>
                    <a:cubicBezTo>
                      <a:pt x="168" y="11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8"/>
              <p:cNvSpPr/>
              <p:nvPr/>
            </p:nvSpPr>
            <p:spPr>
              <a:xfrm>
                <a:off x="701675" y="4292800"/>
                <a:ext cx="225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807" extrusionOk="0">
                    <a:moveTo>
                      <a:pt x="556" y="1"/>
                    </a:moveTo>
                    <a:cubicBezTo>
                      <a:pt x="553" y="1"/>
                      <a:pt x="550" y="1"/>
                      <a:pt x="547" y="1"/>
                    </a:cubicBezTo>
                    <a:cubicBezTo>
                      <a:pt x="504" y="1"/>
                      <a:pt x="463" y="12"/>
                      <a:pt x="424" y="27"/>
                    </a:cubicBezTo>
                    <a:cubicBezTo>
                      <a:pt x="377" y="45"/>
                      <a:pt x="328" y="66"/>
                      <a:pt x="282" y="87"/>
                    </a:cubicBezTo>
                    <a:cubicBezTo>
                      <a:pt x="253" y="94"/>
                      <a:pt x="224" y="107"/>
                      <a:pt x="197" y="123"/>
                    </a:cubicBezTo>
                    <a:cubicBezTo>
                      <a:pt x="172" y="142"/>
                      <a:pt x="148" y="159"/>
                      <a:pt x="124" y="179"/>
                    </a:cubicBezTo>
                    <a:cubicBezTo>
                      <a:pt x="122" y="182"/>
                      <a:pt x="116" y="187"/>
                      <a:pt x="112" y="192"/>
                    </a:cubicBezTo>
                    <a:cubicBezTo>
                      <a:pt x="54" y="253"/>
                      <a:pt x="45" y="283"/>
                      <a:pt x="15" y="361"/>
                    </a:cubicBezTo>
                    <a:lnTo>
                      <a:pt x="2" y="455"/>
                    </a:lnTo>
                    <a:cubicBezTo>
                      <a:pt x="1" y="504"/>
                      <a:pt x="11" y="548"/>
                      <a:pt x="32" y="590"/>
                    </a:cubicBezTo>
                    <a:cubicBezTo>
                      <a:pt x="42" y="621"/>
                      <a:pt x="57" y="646"/>
                      <a:pt x="78" y="668"/>
                    </a:cubicBezTo>
                    <a:cubicBezTo>
                      <a:pt x="103" y="706"/>
                      <a:pt x="136" y="736"/>
                      <a:pt x="176" y="757"/>
                    </a:cubicBezTo>
                    <a:cubicBezTo>
                      <a:pt x="205" y="770"/>
                      <a:pt x="233" y="781"/>
                      <a:pt x="261" y="794"/>
                    </a:cubicBezTo>
                    <a:cubicBezTo>
                      <a:pt x="292" y="798"/>
                      <a:pt x="325" y="802"/>
                      <a:pt x="355" y="806"/>
                    </a:cubicBezTo>
                    <a:cubicBezTo>
                      <a:pt x="358" y="807"/>
                      <a:pt x="361" y="807"/>
                      <a:pt x="364" y="807"/>
                    </a:cubicBezTo>
                    <a:cubicBezTo>
                      <a:pt x="410" y="807"/>
                      <a:pt x="451" y="796"/>
                      <a:pt x="491" y="776"/>
                    </a:cubicBezTo>
                    <a:cubicBezTo>
                      <a:pt x="507" y="771"/>
                      <a:pt x="521" y="763"/>
                      <a:pt x="537" y="753"/>
                    </a:cubicBezTo>
                    <a:lnTo>
                      <a:pt x="537" y="753"/>
                    </a:lnTo>
                    <a:cubicBezTo>
                      <a:pt x="537" y="754"/>
                      <a:pt x="537" y="754"/>
                      <a:pt x="537" y="755"/>
                    </a:cubicBezTo>
                    <a:cubicBezTo>
                      <a:pt x="540" y="752"/>
                      <a:pt x="541" y="752"/>
                      <a:pt x="542" y="750"/>
                    </a:cubicBezTo>
                    <a:lnTo>
                      <a:pt x="554" y="745"/>
                    </a:lnTo>
                    <a:cubicBezTo>
                      <a:pt x="579" y="729"/>
                      <a:pt x="604" y="713"/>
                      <a:pt x="630" y="701"/>
                    </a:cubicBezTo>
                    <a:cubicBezTo>
                      <a:pt x="635" y="700"/>
                      <a:pt x="636" y="700"/>
                      <a:pt x="641" y="698"/>
                    </a:cubicBezTo>
                    <a:cubicBezTo>
                      <a:pt x="700" y="683"/>
                      <a:pt x="752" y="651"/>
                      <a:pt x="796" y="606"/>
                    </a:cubicBezTo>
                    <a:cubicBezTo>
                      <a:pt x="815" y="583"/>
                      <a:pt x="832" y="557"/>
                      <a:pt x="852" y="534"/>
                    </a:cubicBezTo>
                    <a:cubicBezTo>
                      <a:pt x="886" y="478"/>
                      <a:pt x="901" y="419"/>
                      <a:pt x="901" y="355"/>
                    </a:cubicBezTo>
                    <a:cubicBezTo>
                      <a:pt x="903" y="308"/>
                      <a:pt x="894" y="263"/>
                      <a:pt x="871" y="220"/>
                    </a:cubicBezTo>
                    <a:cubicBezTo>
                      <a:pt x="857" y="177"/>
                      <a:pt x="832" y="138"/>
                      <a:pt x="796" y="106"/>
                    </a:cubicBezTo>
                    <a:cubicBezTo>
                      <a:pt x="764" y="71"/>
                      <a:pt x="727" y="45"/>
                      <a:pt x="684" y="31"/>
                    </a:cubicBezTo>
                    <a:cubicBezTo>
                      <a:pt x="645" y="11"/>
                      <a:pt x="600" y="1"/>
                      <a:pt x="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8"/>
              <p:cNvSpPr/>
              <p:nvPr/>
            </p:nvSpPr>
            <p:spPr>
              <a:xfrm>
                <a:off x="711725" y="4293425"/>
                <a:ext cx="77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12" extrusionOk="0">
                    <a:moveTo>
                      <a:pt x="31" y="0"/>
                    </a:moveTo>
                    <a:cubicBezTo>
                      <a:pt x="30" y="0"/>
                      <a:pt x="29" y="1"/>
                      <a:pt x="27" y="1"/>
                    </a:cubicBezTo>
                    <a:lnTo>
                      <a:pt x="27" y="1"/>
                    </a:lnTo>
                    <a:cubicBezTo>
                      <a:pt x="29" y="1"/>
                      <a:pt x="30" y="1"/>
                      <a:pt x="31" y="0"/>
                    </a:cubicBezTo>
                    <a:close/>
                    <a:moveTo>
                      <a:pt x="27" y="1"/>
                    </a:moveTo>
                    <a:cubicBezTo>
                      <a:pt x="27" y="1"/>
                      <a:pt x="27" y="1"/>
                      <a:pt x="26" y="2"/>
                    </a:cubicBezTo>
                    <a:lnTo>
                      <a:pt x="26" y="2"/>
                    </a:lnTo>
                    <a:cubicBezTo>
                      <a:pt x="27" y="1"/>
                      <a:pt x="27" y="1"/>
                      <a:pt x="27" y="1"/>
                    </a:cubicBezTo>
                    <a:close/>
                    <a:moveTo>
                      <a:pt x="26" y="2"/>
                    </a:moveTo>
                    <a:cubicBezTo>
                      <a:pt x="26" y="2"/>
                      <a:pt x="25" y="2"/>
                      <a:pt x="25" y="2"/>
                    </a:cubicBezTo>
                    <a:cubicBezTo>
                      <a:pt x="24" y="2"/>
                      <a:pt x="23" y="2"/>
                      <a:pt x="22" y="3"/>
                    </a:cubicBezTo>
                    <a:lnTo>
                      <a:pt x="22" y="3"/>
                    </a:lnTo>
                    <a:cubicBezTo>
                      <a:pt x="23" y="2"/>
                      <a:pt x="25" y="2"/>
                      <a:pt x="26" y="2"/>
                    </a:cubicBezTo>
                    <a:close/>
                    <a:moveTo>
                      <a:pt x="22" y="3"/>
                    </a:moveTo>
                    <a:lnTo>
                      <a:pt x="22" y="3"/>
                    </a:lnTo>
                    <a:cubicBezTo>
                      <a:pt x="14" y="5"/>
                      <a:pt x="7" y="9"/>
                      <a:pt x="1" y="12"/>
                    </a:cubicBezTo>
                    <a:cubicBezTo>
                      <a:pt x="8" y="9"/>
                      <a:pt x="15" y="6"/>
                      <a:pt x="22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8"/>
              <p:cNvSpPr/>
              <p:nvPr/>
            </p:nvSpPr>
            <p:spPr>
              <a:xfrm>
                <a:off x="710350" y="4293675"/>
                <a:ext cx="1400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24" extrusionOk="0">
                    <a:moveTo>
                      <a:pt x="56" y="0"/>
                    </a:moveTo>
                    <a:cubicBezTo>
                      <a:pt x="54" y="1"/>
                      <a:pt x="52" y="2"/>
                      <a:pt x="51" y="3"/>
                    </a:cubicBezTo>
                    <a:lnTo>
                      <a:pt x="51" y="3"/>
                    </a:lnTo>
                    <a:cubicBezTo>
                      <a:pt x="52" y="2"/>
                      <a:pt x="54" y="1"/>
                      <a:pt x="56" y="0"/>
                    </a:cubicBezTo>
                    <a:close/>
                    <a:moveTo>
                      <a:pt x="51" y="3"/>
                    </a:moveTo>
                    <a:cubicBezTo>
                      <a:pt x="41" y="7"/>
                      <a:pt x="32" y="8"/>
                      <a:pt x="23" y="13"/>
                    </a:cubicBezTo>
                    <a:cubicBezTo>
                      <a:pt x="21" y="15"/>
                      <a:pt x="19" y="16"/>
                      <a:pt x="18" y="17"/>
                    </a:cubicBezTo>
                    <a:lnTo>
                      <a:pt x="18" y="17"/>
                    </a:lnTo>
                    <a:cubicBezTo>
                      <a:pt x="29" y="12"/>
                      <a:pt x="39" y="8"/>
                      <a:pt x="51" y="3"/>
                    </a:cubicBezTo>
                    <a:close/>
                    <a:moveTo>
                      <a:pt x="18" y="17"/>
                    </a:moveTo>
                    <a:cubicBezTo>
                      <a:pt x="12" y="19"/>
                      <a:pt x="7" y="21"/>
                      <a:pt x="1" y="23"/>
                    </a:cubicBezTo>
                    <a:cubicBezTo>
                      <a:pt x="6" y="22"/>
                      <a:pt x="12" y="20"/>
                      <a:pt x="18" y="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8"/>
              <p:cNvSpPr/>
              <p:nvPr/>
            </p:nvSpPr>
            <p:spPr>
              <a:xfrm>
                <a:off x="751725" y="4306150"/>
                <a:ext cx="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fill="none" extrusionOk="0">
                    <a:moveTo>
                      <a:pt x="1" y="4"/>
                    </a:moveTo>
                    <a:cubicBezTo>
                      <a:pt x="2" y="4"/>
                      <a:pt x="2" y="0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8"/>
              <p:cNvSpPr/>
              <p:nvPr/>
            </p:nvSpPr>
            <p:spPr>
              <a:xfrm>
                <a:off x="753250" y="4304650"/>
                <a:ext cx="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" h="6" fill="none" extrusionOk="0">
                    <a:moveTo>
                      <a:pt x="0" y="5"/>
                    </a:moveTo>
                    <a:cubicBezTo>
                      <a:pt x="2" y="5"/>
                      <a:pt x="2" y="1"/>
                      <a:pt x="0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8"/>
              <p:cNvSpPr/>
              <p:nvPr/>
            </p:nvSpPr>
            <p:spPr>
              <a:xfrm>
                <a:off x="677900" y="4379075"/>
                <a:ext cx="13925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71" extrusionOk="0">
                    <a:moveTo>
                      <a:pt x="286" y="1"/>
                    </a:moveTo>
                    <a:cubicBezTo>
                      <a:pt x="250" y="1"/>
                      <a:pt x="214" y="10"/>
                      <a:pt x="183" y="29"/>
                    </a:cubicBezTo>
                    <a:cubicBezTo>
                      <a:pt x="139" y="58"/>
                      <a:pt x="101" y="100"/>
                      <a:pt x="88" y="153"/>
                    </a:cubicBezTo>
                    <a:lnTo>
                      <a:pt x="88" y="156"/>
                    </a:lnTo>
                    <a:cubicBezTo>
                      <a:pt x="74" y="162"/>
                      <a:pt x="61" y="171"/>
                      <a:pt x="51" y="181"/>
                    </a:cubicBezTo>
                    <a:cubicBezTo>
                      <a:pt x="22" y="211"/>
                      <a:pt x="0" y="254"/>
                      <a:pt x="2" y="297"/>
                    </a:cubicBezTo>
                    <a:cubicBezTo>
                      <a:pt x="6" y="375"/>
                      <a:pt x="3" y="449"/>
                      <a:pt x="20" y="527"/>
                    </a:cubicBezTo>
                    <a:cubicBezTo>
                      <a:pt x="29" y="568"/>
                      <a:pt x="45" y="612"/>
                      <a:pt x="71" y="646"/>
                    </a:cubicBezTo>
                    <a:cubicBezTo>
                      <a:pt x="111" y="705"/>
                      <a:pt x="165" y="743"/>
                      <a:pt x="234" y="764"/>
                    </a:cubicBezTo>
                    <a:cubicBezTo>
                      <a:pt x="247" y="769"/>
                      <a:pt x="263" y="771"/>
                      <a:pt x="279" y="771"/>
                    </a:cubicBezTo>
                    <a:cubicBezTo>
                      <a:pt x="309" y="771"/>
                      <a:pt x="341" y="763"/>
                      <a:pt x="363" y="749"/>
                    </a:cubicBezTo>
                    <a:lnTo>
                      <a:pt x="368" y="744"/>
                    </a:lnTo>
                    <a:cubicBezTo>
                      <a:pt x="371" y="744"/>
                      <a:pt x="375" y="743"/>
                      <a:pt x="376" y="743"/>
                    </a:cubicBezTo>
                    <a:cubicBezTo>
                      <a:pt x="414" y="733"/>
                      <a:pt x="450" y="711"/>
                      <a:pt x="477" y="684"/>
                    </a:cubicBezTo>
                    <a:cubicBezTo>
                      <a:pt x="534" y="628"/>
                      <a:pt x="557" y="548"/>
                      <a:pt x="536" y="470"/>
                    </a:cubicBezTo>
                    <a:cubicBezTo>
                      <a:pt x="532" y="447"/>
                      <a:pt x="519" y="424"/>
                      <a:pt x="503" y="403"/>
                    </a:cubicBezTo>
                    <a:cubicBezTo>
                      <a:pt x="500" y="377"/>
                      <a:pt x="499" y="352"/>
                      <a:pt x="499" y="326"/>
                    </a:cubicBezTo>
                    <a:cubicBezTo>
                      <a:pt x="499" y="305"/>
                      <a:pt x="500" y="286"/>
                      <a:pt x="500" y="264"/>
                    </a:cubicBezTo>
                    <a:cubicBezTo>
                      <a:pt x="500" y="225"/>
                      <a:pt x="493" y="189"/>
                      <a:pt x="486" y="152"/>
                    </a:cubicBezTo>
                    <a:cubicBezTo>
                      <a:pt x="484" y="152"/>
                      <a:pt x="483" y="152"/>
                      <a:pt x="483" y="153"/>
                    </a:cubicBezTo>
                    <a:cubicBezTo>
                      <a:pt x="479" y="136"/>
                      <a:pt x="476" y="120"/>
                      <a:pt x="467" y="103"/>
                    </a:cubicBezTo>
                    <a:cubicBezTo>
                      <a:pt x="441" y="60"/>
                      <a:pt x="392" y="21"/>
                      <a:pt x="342" y="8"/>
                    </a:cubicBezTo>
                    <a:cubicBezTo>
                      <a:pt x="324" y="3"/>
                      <a:pt x="305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8"/>
              <p:cNvSpPr/>
              <p:nvPr/>
            </p:nvSpPr>
            <p:spPr>
              <a:xfrm>
                <a:off x="833425" y="4418100"/>
                <a:ext cx="140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602" extrusionOk="0">
                    <a:moveTo>
                      <a:pt x="307" y="1"/>
                    </a:moveTo>
                    <a:cubicBezTo>
                      <a:pt x="261" y="1"/>
                      <a:pt x="218" y="11"/>
                      <a:pt x="179" y="34"/>
                    </a:cubicBezTo>
                    <a:cubicBezTo>
                      <a:pt x="172" y="38"/>
                      <a:pt x="163" y="41"/>
                      <a:pt x="156" y="45"/>
                    </a:cubicBezTo>
                    <a:cubicBezTo>
                      <a:pt x="103" y="77"/>
                      <a:pt x="87" y="101"/>
                      <a:pt x="51" y="149"/>
                    </a:cubicBezTo>
                    <a:cubicBezTo>
                      <a:pt x="48" y="155"/>
                      <a:pt x="44" y="162"/>
                      <a:pt x="41" y="168"/>
                    </a:cubicBezTo>
                    <a:cubicBezTo>
                      <a:pt x="31" y="185"/>
                      <a:pt x="15" y="220"/>
                      <a:pt x="9" y="247"/>
                    </a:cubicBezTo>
                    <a:lnTo>
                      <a:pt x="9" y="250"/>
                    </a:lnTo>
                    <a:lnTo>
                      <a:pt x="0" y="316"/>
                    </a:lnTo>
                    <a:lnTo>
                      <a:pt x="0" y="322"/>
                    </a:lnTo>
                    <a:cubicBezTo>
                      <a:pt x="2" y="348"/>
                      <a:pt x="6" y="371"/>
                      <a:pt x="12" y="397"/>
                    </a:cubicBezTo>
                    <a:cubicBezTo>
                      <a:pt x="13" y="403"/>
                      <a:pt x="15" y="411"/>
                      <a:pt x="19" y="419"/>
                    </a:cubicBezTo>
                    <a:lnTo>
                      <a:pt x="45" y="483"/>
                    </a:lnTo>
                    <a:cubicBezTo>
                      <a:pt x="55" y="501"/>
                      <a:pt x="67" y="517"/>
                      <a:pt x="84" y="531"/>
                    </a:cubicBezTo>
                    <a:cubicBezTo>
                      <a:pt x="113" y="560"/>
                      <a:pt x="149" y="581"/>
                      <a:pt x="188" y="593"/>
                    </a:cubicBezTo>
                    <a:cubicBezTo>
                      <a:pt x="199" y="596"/>
                      <a:pt x="232" y="600"/>
                      <a:pt x="254" y="602"/>
                    </a:cubicBezTo>
                    <a:cubicBezTo>
                      <a:pt x="259" y="602"/>
                      <a:pt x="264" y="602"/>
                      <a:pt x="269" y="602"/>
                    </a:cubicBezTo>
                    <a:cubicBezTo>
                      <a:pt x="294" y="602"/>
                      <a:pt x="322" y="599"/>
                      <a:pt x="343" y="593"/>
                    </a:cubicBezTo>
                    <a:cubicBezTo>
                      <a:pt x="381" y="581"/>
                      <a:pt x="416" y="563"/>
                      <a:pt x="444" y="535"/>
                    </a:cubicBezTo>
                    <a:cubicBezTo>
                      <a:pt x="447" y="531"/>
                      <a:pt x="452" y="527"/>
                      <a:pt x="454" y="521"/>
                    </a:cubicBezTo>
                    <a:cubicBezTo>
                      <a:pt x="460" y="515"/>
                      <a:pt x="467" y="511"/>
                      <a:pt x="473" y="506"/>
                    </a:cubicBezTo>
                    <a:cubicBezTo>
                      <a:pt x="490" y="491"/>
                      <a:pt x="503" y="470"/>
                      <a:pt x="511" y="446"/>
                    </a:cubicBezTo>
                    <a:cubicBezTo>
                      <a:pt x="521" y="424"/>
                      <a:pt x="527" y="401"/>
                      <a:pt x="527" y="377"/>
                    </a:cubicBezTo>
                    <a:lnTo>
                      <a:pt x="527" y="374"/>
                    </a:lnTo>
                    <a:cubicBezTo>
                      <a:pt x="531" y="365"/>
                      <a:pt x="535" y="358"/>
                      <a:pt x="539" y="348"/>
                    </a:cubicBezTo>
                    <a:cubicBezTo>
                      <a:pt x="554" y="319"/>
                      <a:pt x="561" y="286"/>
                      <a:pt x="560" y="253"/>
                    </a:cubicBezTo>
                    <a:cubicBezTo>
                      <a:pt x="555" y="231"/>
                      <a:pt x="554" y="207"/>
                      <a:pt x="550" y="185"/>
                    </a:cubicBezTo>
                    <a:cubicBezTo>
                      <a:pt x="542" y="153"/>
                      <a:pt x="527" y="125"/>
                      <a:pt x="505" y="99"/>
                    </a:cubicBezTo>
                    <a:cubicBezTo>
                      <a:pt x="495" y="78"/>
                      <a:pt x="477" y="65"/>
                      <a:pt x="460" y="54"/>
                    </a:cubicBezTo>
                    <a:cubicBezTo>
                      <a:pt x="434" y="32"/>
                      <a:pt x="407" y="16"/>
                      <a:pt x="374" y="9"/>
                    </a:cubicBezTo>
                    <a:cubicBezTo>
                      <a:pt x="352" y="5"/>
                      <a:pt x="329" y="3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8"/>
              <p:cNvSpPr/>
              <p:nvPr/>
            </p:nvSpPr>
            <p:spPr>
              <a:xfrm>
                <a:off x="889575" y="4554575"/>
                <a:ext cx="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fill="none" extrusionOk="0">
                    <a:moveTo>
                      <a:pt x="0" y="5"/>
                    </a:moveTo>
                    <a:cubicBezTo>
                      <a:pt x="2" y="5"/>
                      <a:pt x="2" y="0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8"/>
              <p:cNvSpPr/>
              <p:nvPr/>
            </p:nvSpPr>
            <p:spPr>
              <a:xfrm>
                <a:off x="986500" y="4522750"/>
                <a:ext cx="7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fill="none" extrusionOk="0">
                    <a:moveTo>
                      <a:pt x="1" y="5"/>
                    </a:moveTo>
                    <a:cubicBezTo>
                      <a:pt x="2" y="5"/>
                      <a:pt x="2" y="0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8"/>
              <p:cNvSpPr/>
              <p:nvPr/>
            </p:nvSpPr>
            <p:spPr>
              <a:xfrm>
                <a:off x="986675" y="4507875"/>
                <a:ext cx="16350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748" extrusionOk="0">
                    <a:moveTo>
                      <a:pt x="357" y="0"/>
                    </a:moveTo>
                    <a:cubicBezTo>
                      <a:pt x="329" y="3"/>
                      <a:pt x="305" y="7"/>
                      <a:pt x="278" y="10"/>
                    </a:cubicBezTo>
                    <a:cubicBezTo>
                      <a:pt x="227" y="25"/>
                      <a:pt x="184" y="51"/>
                      <a:pt x="148" y="87"/>
                    </a:cubicBezTo>
                    <a:cubicBezTo>
                      <a:pt x="141" y="92"/>
                      <a:pt x="135" y="100"/>
                      <a:pt x="129" y="104"/>
                    </a:cubicBezTo>
                    <a:cubicBezTo>
                      <a:pt x="119" y="117"/>
                      <a:pt x="110" y="130"/>
                      <a:pt x="102" y="143"/>
                    </a:cubicBezTo>
                    <a:cubicBezTo>
                      <a:pt x="92" y="154"/>
                      <a:pt x="81" y="167"/>
                      <a:pt x="73" y="182"/>
                    </a:cubicBezTo>
                    <a:cubicBezTo>
                      <a:pt x="69" y="189"/>
                      <a:pt x="63" y="195"/>
                      <a:pt x="60" y="202"/>
                    </a:cubicBezTo>
                    <a:lnTo>
                      <a:pt x="54" y="212"/>
                    </a:lnTo>
                    <a:cubicBezTo>
                      <a:pt x="44" y="238"/>
                      <a:pt x="31" y="265"/>
                      <a:pt x="22" y="291"/>
                    </a:cubicBezTo>
                    <a:cubicBezTo>
                      <a:pt x="20" y="299"/>
                      <a:pt x="17" y="306"/>
                      <a:pt x="17" y="313"/>
                    </a:cubicBezTo>
                    <a:cubicBezTo>
                      <a:pt x="17" y="317"/>
                      <a:pt x="15" y="320"/>
                      <a:pt x="15" y="326"/>
                    </a:cubicBezTo>
                    <a:cubicBezTo>
                      <a:pt x="11" y="355"/>
                      <a:pt x="5" y="384"/>
                      <a:pt x="4" y="412"/>
                    </a:cubicBezTo>
                    <a:cubicBezTo>
                      <a:pt x="1" y="454"/>
                      <a:pt x="8" y="497"/>
                      <a:pt x="20" y="536"/>
                    </a:cubicBezTo>
                    <a:cubicBezTo>
                      <a:pt x="30" y="575"/>
                      <a:pt x="47" y="607"/>
                      <a:pt x="73" y="634"/>
                    </a:cubicBezTo>
                    <a:cubicBezTo>
                      <a:pt x="92" y="665"/>
                      <a:pt x="119" y="691"/>
                      <a:pt x="154" y="708"/>
                    </a:cubicBezTo>
                    <a:cubicBezTo>
                      <a:pt x="177" y="717"/>
                      <a:pt x="198" y="728"/>
                      <a:pt x="221" y="737"/>
                    </a:cubicBezTo>
                    <a:cubicBezTo>
                      <a:pt x="244" y="744"/>
                      <a:pt x="267" y="748"/>
                      <a:pt x="289" y="748"/>
                    </a:cubicBezTo>
                    <a:cubicBezTo>
                      <a:pt x="305" y="748"/>
                      <a:pt x="321" y="746"/>
                      <a:pt x="337" y="742"/>
                    </a:cubicBezTo>
                    <a:cubicBezTo>
                      <a:pt x="363" y="742"/>
                      <a:pt x="387" y="735"/>
                      <a:pt x="409" y="722"/>
                    </a:cubicBezTo>
                    <a:cubicBezTo>
                      <a:pt x="445" y="711"/>
                      <a:pt x="476" y="692"/>
                      <a:pt x="502" y="663"/>
                    </a:cubicBezTo>
                    <a:cubicBezTo>
                      <a:pt x="517" y="643"/>
                      <a:pt x="534" y="623"/>
                      <a:pt x="549" y="606"/>
                    </a:cubicBezTo>
                    <a:cubicBezTo>
                      <a:pt x="570" y="569"/>
                      <a:pt x="579" y="529"/>
                      <a:pt x="585" y="487"/>
                    </a:cubicBezTo>
                    <a:cubicBezTo>
                      <a:pt x="606" y="464"/>
                      <a:pt x="622" y="440"/>
                      <a:pt x="631" y="409"/>
                    </a:cubicBezTo>
                    <a:cubicBezTo>
                      <a:pt x="645" y="375"/>
                      <a:pt x="654" y="337"/>
                      <a:pt x="652" y="296"/>
                    </a:cubicBezTo>
                    <a:cubicBezTo>
                      <a:pt x="654" y="254"/>
                      <a:pt x="645" y="216"/>
                      <a:pt x="628" y="182"/>
                    </a:cubicBezTo>
                    <a:cubicBezTo>
                      <a:pt x="615" y="146"/>
                      <a:pt x="595" y="114"/>
                      <a:pt x="566" y="87"/>
                    </a:cubicBezTo>
                    <a:cubicBezTo>
                      <a:pt x="546" y="71"/>
                      <a:pt x="525" y="56"/>
                      <a:pt x="507" y="39"/>
                    </a:cubicBezTo>
                    <a:cubicBezTo>
                      <a:pt x="459" y="13"/>
                      <a:pt x="412" y="0"/>
                      <a:pt x="3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8"/>
              <p:cNvSpPr/>
              <p:nvPr/>
            </p:nvSpPr>
            <p:spPr>
              <a:xfrm>
                <a:off x="1044850" y="4436700"/>
                <a:ext cx="17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36" extrusionOk="0">
                    <a:moveTo>
                      <a:pt x="343" y="0"/>
                    </a:moveTo>
                    <a:cubicBezTo>
                      <a:pt x="228" y="0"/>
                      <a:pt x="136" y="61"/>
                      <a:pt x="75" y="155"/>
                    </a:cubicBezTo>
                    <a:cubicBezTo>
                      <a:pt x="22" y="232"/>
                      <a:pt x="10" y="326"/>
                      <a:pt x="5" y="417"/>
                    </a:cubicBezTo>
                    <a:cubicBezTo>
                      <a:pt x="0" y="460"/>
                      <a:pt x="5" y="503"/>
                      <a:pt x="10" y="547"/>
                    </a:cubicBezTo>
                    <a:cubicBezTo>
                      <a:pt x="15" y="591"/>
                      <a:pt x="20" y="636"/>
                      <a:pt x="28" y="681"/>
                    </a:cubicBezTo>
                    <a:cubicBezTo>
                      <a:pt x="32" y="705"/>
                      <a:pt x="42" y="727"/>
                      <a:pt x="49" y="748"/>
                    </a:cubicBezTo>
                    <a:cubicBezTo>
                      <a:pt x="71" y="803"/>
                      <a:pt x="92" y="859"/>
                      <a:pt x="126" y="910"/>
                    </a:cubicBezTo>
                    <a:cubicBezTo>
                      <a:pt x="154" y="952"/>
                      <a:pt x="185" y="988"/>
                      <a:pt x="229" y="1009"/>
                    </a:cubicBezTo>
                    <a:cubicBezTo>
                      <a:pt x="264" y="1027"/>
                      <a:pt x="294" y="1036"/>
                      <a:pt x="329" y="1036"/>
                    </a:cubicBezTo>
                    <a:cubicBezTo>
                      <a:pt x="338" y="1036"/>
                      <a:pt x="348" y="1035"/>
                      <a:pt x="358" y="1034"/>
                    </a:cubicBezTo>
                    <a:cubicBezTo>
                      <a:pt x="387" y="1031"/>
                      <a:pt x="411" y="1022"/>
                      <a:pt x="437" y="1008"/>
                    </a:cubicBezTo>
                    <a:cubicBezTo>
                      <a:pt x="509" y="969"/>
                      <a:pt x="565" y="875"/>
                      <a:pt x="587" y="796"/>
                    </a:cubicBezTo>
                    <a:cubicBezTo>
                      <a:pt x="604" y="734"/>
                      <a:pt x="617" y="665"/>
                      <a:pt x="623" y="600"/>
                    </a:cubicBezTo>
                    <a:cubicBezTo>
                      <a:pt x="624" y="573"/>
                      <a:pt x="627" y="544"/>
                      <a:pt x="630" y="518"/>
                    </a:cubicBezTo>
                    <a:cubicBezTo>
                      <a:pt x="694" y="424"/>
                      <a:pt x="698" y="309"/>
                      <a:pt x="645" y="209"/>
                    </a:cubicBezTo>
                    <a:lnTo>
                      <a:pt x="611" y="155"/>
                    </a:lnTo>
                    <a:cubicBezTo>
                      <a:pt x="552" y="61"/>
                      <a:pt x="456" y="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8"/>
              <p:cNvSpPr/>
              <p:nvPr/>
            </p:nvSpPr>
            <p:spPr>
              <a:xfrm>
                <a:off x="1115550" y="4194425"/>
                <a:ext cx="176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020" extrusionOk="0">
                    <a:moveTo>
                      <a:pt x="362" y="1"/>
                    </a:moveTo>
                    <a:cubicBezTo>
                      <a:pt x="359" y="1"/>
                      <a:pt x="356" y="1"/>
                      <a:pt x="353" y="1"/>
                    </a:cubicBezTo>
                    <a:cubicBezTo>
                      <a:pt x="323" y="5"/>
                      <a:pt x="290" y="11"/>
                      <a:pt x="260" y="14"/>
                    </a:cubicBezTo>
                    <a:cubicBezTo>
                      <a:pt x="201" y="29"/>
                      <a:pt x="147" y="61"/>
                      <a:pt x="104" y="104"/>
                    </a:cubicBezTo>
                    <a:cubicBezTo>
                      <a:pt x="42" y="172"/>
                      <a:pt x="0" y="257"/>
                      <a:pt x="2" y="352"/>
                    </a:cubicBezTo>
                    <a:lnTo>
                      <a:pt x="3" y="534"/>
                    </a:lnTo>
                    <a:cubicBezTo>
                      <a:pt x="3" y="649"/>
                      <a:pt x="20" y="783"/>
                      <a:pt x="90" y="880"/>
                    </a:cubicBezTo>
                    <a:cubicBezTo>
                      <a:pt x="94" y="884"/>
                      <a:pt x="95" y="890"/>
                      <a:pt x="100" y="893"/>
                    </a:cubicBezTo>
                    <a:cubicBezTo>
                      <a:pt x="101" y="894"/>
                      <a:pt x="103" y="897"/>
                      <a:pt x="104" y="900"/>
                    </a:cubicBezTo>
                    <a:cubicBezTo>
                      <a:pt x="111" y="909"/>
                      <a:pt x="116" y="917"/>
                      <a:pt x="124" y="925"/>
                    </a:cubicBezTo>
                    <a:cubicBezTo>
                      <a:pt x="126" y="927"/>
                      <a:pt x="130" y="929"/>
                      <a:pt x="131" y="930"/>
                    </a:cubicBezTo>
                    <a:cubicBezTo>
                      <a:pt x="149" y="949"/>
                      <a:pt x="168" y="965"/>
                      <a:pt x="191" y="975"/>
                    </a:cubicBezTo>
                    <a:lnTo>
                      <a:pt x="192" y="975"/>
                    </a:lnTo>
                    <a:cubicBezTo>
                      <a:pt x="214" y="989"/>
                      <a:pt x="238" y="997"/>
                      <a:pt x="261" y="1005"/>
                    </a:cubicBezTo>
                    <a:cubicBezTo>
                      <a:pt x="263" y="1005"/>
                      <a:pt x="267" y="1007"/>
                      <a:pt x="268" y="1008"/>
                    </a:cubicBezTo>
                    <a:lnTo>
                      <a:pt x="355" y="1020"/>
                    </a:lnTo>
                    <a:cubicBezTo>
                      <a:pt x="358" y="1020"/>
                      <a:pt x="361" y="1017"/>
                      <a:pt x="364" y="1017"/>
                    </a:cubicBezTo>
                    <a:cubicBezTo>
                      <a:pt x="390" y="1017"/>
                      <a:pt x="413" y="1015"/>
                      <a:pt x="437" y="1008"/>
                    </a:cubicBezTo>
                    <a:lnTo>
                      <a:pt x="441" y="1008"/>
                    </a:lnTo>
                    <a:cubicBezTo>
                      <a:pt x="469" y="1001"/>
                      <a:pt x="495" y="989"/>
                      <a:pt x="519" y="975"/>
                    </a:cubicBezTo>
                    <a:cubicBezTo>
                      <a:pt x="542" y="964"/>
                      <a:pt x="560" y="946"/>
                      <a:pt x="578" y="930"/>
                    </a:cubicBezTo>
                    <a:cubicBezTo>
                      <a:pt x="580" y="929"/>
                      <a:pt x="584" y="927"/>
                      <a:pt x="586" y="925"/>
                    </a:cubicBezTo>
                    <a:cubicBezTo>
                      <a:pt x="594" y="917"/>
                      <a:pt x="599" y="907"/>
                      <a:pt x="606" y="900"/>
                    </a:cubicBezTo>
                    <a:cubicBezTo>
                      <a:pt x="607" y="899"/>
                      <a:pt x="609" y="897"/>
                      <a:pt x="610" y="893"/>
                    </a:cubicBezTo>
                    <a:cubicBezTo>
                      <a:pt x="614" y="890"/>
                      <a:pt x="616" y="884"/>
                      <a:pt x="620" y="880"/>
                    </a:cubicBezTo>
                    <a:cubicBezTo>
                      <a:pt x="689" y="783"/>
                      <a:pt x="707" y="648"/>
                      <a:pt x="707" y="534"/>
                    </a:cubicBezTo>
                    <a:lnTo>
                      <a:pt x="705" y="352"/>
                    </a:lnTo>
                    <a:cubicBezTo>
                      <a:pt x="707" y="303"/>
                      <a:pt x="695" y="259"/>
                      <a:pt x="673" y="217"/>
                    </a:cubicBezTo>
                    <a:cubicBezTo>
                      <a:pt x="659" y="174"/>
                      <a:pt x="636" y="136"/>
                      <a:pt x="601" y="104"/>
                    </a:cubicBezTo>
                    <a:cubicBezTo>
                      <a:pt x="570" y="70"/>
                      <a:pt x="532" y="44"/>
                      <a:pt x="489" y="32"/>
                    </a:cubicBezTo>
                    <a:cubicBezTo>
                      <a:pt x="449" y="12"/>
                      <a:pt x="407" y="1"/>
                      <a:pt x="3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8"/>
              <p:cNvSpPr/>
              <p:nvPr/>
            </p:nvSpPr>
            <p:spPr>
              <a:xfrm>
                <a:off x="924400" y="4319100"/>
                <a:ext cx="183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05" extrusionOk="0">
                    <a:moveTo>
                      <a:pt x="348" y="0"/>
                    </a:moveTo>
                    <a:cubicBezTo>
                      <a:pt x="324" y="0"/>
                      <a:pt x="300" y="3"/>
                      <a:pt x="276" y="11"/>
                    </a:cubicBezTo>
                    <a:cubicBezTo>
                      <a:pt x="252" y="21"/>
                      <a:pt x="229" y="30"/>
                      <a:pt x="203" y="41"/>
                    </a:cubicBezTo>
                    <a:cubicBezTo>
                      <a:pt x="183" y="57"/>
                      <a:pt x="161" y="73"/>
                      <a:pt x="142" y="90"/>
                    </a:cubicBezTo>
                    <a:cubicBezTo>
                      <a:pt x="136" y="93"/>
                      <a:pt x="131" y="99"/>
                      <a:pt x="128" y="105"/>
                    </a:cubicBezTo>
                    <a:cubicBezTo>
                      <a:pt x="106" y="129"/>
                      <a:pt x="87" y="155"/>
                      <a:pt x="67" y="181"/>
                    </a:cubicBezTo>
                    <a:cubicBezTo>
                      <a:pt x="49" y="207"/>
                      <a:pt x="38" y="239"/>
                      <a:pt x="28" y="271"/>
                    </a:cubicBezTo>
                    <a:cubicBezTo>
                      <a:pt x="24" y="281"/>
                      <a:pt x="21" y="291"/>
                      <a:pt x="17" y="304"/>
                    </a:cubicBezTo>
                    <a:cubicBezTo>
                      <a:pt x="8" y="343"/>
                      <a:pt x="1" y="380"/>
                      <a:pt x="2" y="418"/>
                    </a:cubicBezTo>
                    <a:cubicBezTo>
                      <a:pt x="7" y="454"/>
                      <a:pt x="10" y="490"/>
                      <a:pt x="17" y="526"/>
                    </a:cubicBezTo>
                    <a:cubicBezTo>
                      <a:pt x="24" y="559"/>
                      <a:pt x="37" y="592"/>
                      <a:pt x="57" y="621"/>
                    </a:cubicBezTo>
                    <a:cubicBezTo>
                      <a:pt x="73" y="645"/>
                      <a:pt x="92" y="668"/>
                      <a:pt x="109" y="690"/>
                    </a:cubicBezTo>
                    <a:lnTo>
                      <a:pt x="121" y="700"/>
                    </a:lnTo>
                    <a:cubicBezTo>
                      <a:pt x="154" y="735"/>
                      <a:pt x="194" y="758"/>
                      <a:pt x="240" y="771"/>
                    </a:cubicBezTo>
                    <a:cubicBezTo>
                      <a:pt x="252" y="775"/>
                      <a:pt x="262" y="775"/>
                      <a:pt x="273" y="775"/>
                    </a:cubicBezTo>
                    <a:cubicBezTo>
                      <a:pt x="288" y="781"/>
                      <a:pt x="302" y="789"/>
                      <a:pt x="318" y="792"/>
                    </a:cubicBezTo>
                    <a:cubicBezTo>
                      <a:pt x="340" y="798"/>
                      <a:pt x="292" y="805"/>
                      <a:pt x="339" y="805"/>
                    </a:cubicBezTo>
                    <a:cubicBezTo>
                      <a:pt x="350" y="805"/>
                      <a:pt x="366" y="805"/>
                      <a:pt x="389" y="804"/>
                    </a:cubicBezTo>
                    <a:cubicBezTo>
                      <a:pt x="399" y="801"/>
                      <a:pt x="410" y="800"/>
                      <a:pt x="423" y="798"/>
                    </a:cubicBezTo>
                    <a:cubicBezTo>
                      <a:pt x="446" y="798"/>
                      <a:pt x="468" y="792"/>
                      <a:pt x="485" y="779"/>
                    </a:cubicBezTo>
                    <a:cubicBezTo>
                      <a:pt x="527" y="762"/>
                      <a:pt x="526" y="762"/>
                      <a:pt x="570" y="726"/>
                    </a:cubicBezTo>
                    <a:lnTo>
                      <a:pt x="576" y="720"/>
                    </a:lnTo>
                    <a:cubicBezTo>
                      <a:pt x="583" y="713"/>
                      <a:pt x="591" y="704"/>
                      <a:pt x="598" y="697"/>
                    </a:cubicBezTo>
                    <a:cubicBezTo>
                      <a:pt x="618" y="671"/>
                      <a:pt x="640" y="647"/>
                      <a:pt x="655" y="619"/>
                    </a:cubicBezTo>
                    <a:cubicBezTo>
                      <a:pt x="661" y="608"/>
                      <a:pt x="665" y="599"/>
                      <a:pt x="671" y="589"/>
                    </a:cubicBezTo>
                    <a:cubicBezTo>
                      <a:pt x="684" y="559"/>
                      <a:pt x="700" y="527"/>
                      <a:pt x="707" y="497"/>
                    </a:cubicBezTo>
                    <a:cubicBezTo>
                      <a:pt x="719" y="454"/>
                      <a:pt x="723" y="410"/>
                      <a:pt x="727" y="367"/>
                    </a:cubicBezTo>
                    <a:cubicBezTo>
                      <a:pt x="735" y="331"/>
                      <a:pt x="729" y="299"/>
                      <a:pt x="722" y="266"/>
                    </a:cubicBezTo>
                    <a:cubicBezTo>
                      <a:pt x="722" y="263"/>
                      <a:pt x="720" y="259"/>
                      <a:pt x="719" y="253"/>
                    </a:cubicBezTo>
                    <a:cubicBezTo>
                      <a:pt x="709" y="232"/>
                      <a:pt x="700" y="206"/>
                      <a:pt x="687" y="184"/>
                    </a:cubicBezTo>
                    <a:cubicBezTo>
                      <a:pt x="686" y="181"/>
                      <a:pt x="686" y="180"/>
                      <a:pt x="684" y="178"/>
                    </a:cubicBezTo>
                    <a:cubicBezTo>
                      <a:pt x="648" y="122"/>
                      <a:pt x="619" y="95"/>
                      <a:pt x="565" y="59"/>
                    </a:cubicBezTo>
                    <a:cubicBezTo>
                      <a:pt x="562" y="56"/>
                      <a:pt x="556" y="54"/>
                      <a:pt x="550" y="51"/>
                    </a:cubicBezTo>
                    <a:cubicBezTo>
                      <a:pt x="527" y="40"/>
                      <a:pt x="500" y="28"/>
                      <a:pt x="475" y="20"/>
                    </a:cubicBezTo>
                    <a:cubicBezTo>
                      <a:pt x="471" y="18"/>
                      <a:pt x="468" y="15"/>
                      <a:pt x="464" y="15"/>
                    </a:cubicBezTo>
                    <a:cubicBezTo>
                      <a:pt x="456" y="14"/>
                      <a:pt x="449" y="12"/>
                      <a:pt x="441" y="11"/>
                    </a:cubicBezTo>
                    <a:cubicBezTo>
                      <a:pt x="410" y="5"/>
                      <a:pt x="379" y="0"/>
                      <a:pt x="3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8"/>
              <p:cNvSpPr/>
              <p:nvPr/>
            </p:nvSpPr>
            <p:spPr>
              <a:xfrm>
                <a:off x="901100" y="4508725"/>
                <a:ext cx="176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060" extrusionOk="0">
                    <a:moveTo>
                      <a:pt x="382" y="0"/>
                    </a:moveTo>
                    <a:cubicBezTo>
                      <a:pt x="268" y="0"/>
                      <a:pt x="152" y="63"/>
                      <a:pt x="94" y="164"/>
                    </a:cubicBezTo>
                    <a:cubicBezTo>
                      <a:pt x="36" y="265"/>
                      <a:pt x="16" y="377"/>
                      <a:pt x="5" y="489"/>
                    </a:cubicBezTo>
                    <a:cubicBezTo>
                      <a:pt x="2" y="535"/>
                      <a:pt x="0" y="580"/>
                      <a:pt x="3" y="623"/>
                    </a:cubicBezTo>
                    <a:cubicBezTo>
                      <a:pt x="9" y="668"/>
                      <a:pt x="10" y="713"/>
                      <a:pt x="23" y="756"/>
                    </a:cubicBezTo>
                    <a:cubicBezTo>
                      <a:pt x="34" y="795"/>
                      <a:pt x="52" y="832"/>
                      <a:pt x="70" y="868"/>
                    </a:cubicBezTo>
                    <a:cubicBezTo>
                      <a:pt x="103" y="933"/>
                      <a:pt x="159" y="990"/>
                      <a:pt x="221" y="1024"/>
                    </a:cubicBezTo>
                    <a:cubicBezTo>
                      <a:pt x="264" y="1046"/>
                      <a:pt x="283" y="1053"/>
                      <a:pt x="325" y="1057"/>
                    </a:cubicBezTo>
                    <a:cubicBezTo>
                      <a:pt x="336" y="1059"/>
                      <a:pt x="347" y="1060"/>
                      <a:pt x="358" y="1060"/>
                    </a:cubicBezTo>
                    <a:cubicBezTo>
                      <a:pt x="442" y="1060"/>
                      <a:pt x="522" y="1017"/>
                      <a:pt x="565" y="942"/>
                    </a:cubicBezTo>
                    <a:cubicBezTo>
                      <a:pt x="570" y="938"/>
                      <a:pt x="570" y="932"/>
                      <a:pt x="573" y="925"/>
                    </a:cubicBezTo>
                    <a:cubicBezTo>
                      <a:pt x="593" y="909"/>
                      <a:pt x="613" y="886"/>
                      <a:pt x="629" y="861"/>
                    </a:cubicBezTo>
                    <a:cubicBezTo>
                      <a:pt x="674" y="782"/>
                      <a:pt x="688" y="685"/>
                      <a:pt x="695" y="596"/>
                    </a:cubicBezTo>
                    <a:cubicBezTo>
                      <a:pt x="704" y="502"/>
                      <a:pt x="695" y="412"/>
                      <a:pt x="682" y="321"/>
                    </a:cubicBezTo>
                    <a:cubicBezTo>
                      <a:pt x="671" y="231"/>
                      <a:pt x="642" y="146"/>
                      <a:pt x="577" y="80"/>
                    </a:cubicBezTo>
                    <a:cubicBezTo>
                      <a:pt x="523" y="25"/>
                      <a:pt x="453" y="0"/>
                      <a:pt x="3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8"/>
              <p:cNvSpPr/>
              <p:nvPr/>
            </p:nvSpPr>
            <p:spPr>
              <a:xfrm>
                <a:off x="1164375" y="4015975"/>
                <a:ext cx="1930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10" extrusionOk="0">
                    <a:moveTo>
                      <a:pt x="447" y="1"/>
                    </a:moveTo>
                    <a:cubicBezTo>
                      <a:pt x="420" y="4"/>
                      <a:pt x="393" y="8"/>
                      <a:pt x="364" y="11"/>
                    </a:cubicBezTo>
                    <a:cubicBezTo>
                      <a:pt x="335" y="18"/>
                      <a:pt x="309" y="32"/>
                      <a:pt x="282" y="47"/>
                    </a:cubicBezTo>
                    <a:cubicBezTo>
                      <a:pt x="261" y="64"/>
                      <a:pt x="240" y="79"/>
                      <a:pt x="220" y="94"/>
                    </a:cubicBezTo>
                    <a:cubicBezTo>
                      <a:pt x="191" y="122"/>
                      <a:pt x="169" y="154"/>
                      <a:pt x="158" y="191"/>
                    </a:cubicBezTo>
                    <a:cubicBezTo>
                      <a:pt x="142" y="216"/>
                      <a:pt x="137" y="240"/>
                      <a:pt x="137" y="267"/>
                    </a:cubicBezTo>
                    <a:lnTo>
                      <a:pt x="137" y="275"/>
                    </a:lnTo>
                    <a:cubicBezTo>
                      <a:pt x="129" y="282"/>
                      <a:pt x="117" y="289"/>
                      <a:pt x="110" y="298"/>
                    </a:cubicBezTo>
                    <a:cubicBezTo>
                      <a:pt x="65" y="347"/>
                      <a:pt x="31" y="412"/>
                      <a:pt x="35" y="479"/>
                    </a:cubicBezTo>
                    <a:cubicBezTo>
                      <a:pt x="31" y="494"/>
                      <a:pt x="28" y="508"/>
                      <a:pt x="24" y="521"/>
                    </a:cubicBezTo>
                    <a:cubicBezTo>
                      <a:pt x="9" y="564"/>
                      <a:pt x="2" y="612"/>
                      <a:pt x="2" y="657"/>
                    </a:cubicBezTo>
                    <a:cubicBezTo>
                      <a:pt x="0" y="691"/>
                      <a:pt x="8" y="723"/>
                      <a:pt x="24" y="753"/>
                    </a:cubicBezTo>
                    <a:cubicBezTo>
                      <a:pt x="35" y="785"/>
                      <a:pt x="51" y="811"/>
                      <a:pt x="75" y="835"/>
                    </a:cubicBezTo>
                    <a:cubicBezTo>
                      <a:pt x="93" y="847"/>
                      <a:pt x="110" y="861"/>
                      <a:pt x="126" y="874"/>
                    </a:cubicBezTo>
                    <a:cubicBezTo>
                      <a:pt x="166" y="897"/>
                      <a:pt x="208" y="909"/>
                      <a:pt x="253" y="909"/>
                    </a:cubicBezTo>
                    <a:cubicBezTo>
                      <a:pt x="258" y="909"/>
                      <a:pt x="263" y="910"/>
                      <a:pt x="269" y="910"/>
                    </a:cubicBezTo>
                    <a:cubicBezTo>
                      <a:pt x="332" y="910"/>
                      <a:pt x="408" y="880"/>
                      <a:pt x="457" y="847"/>
                    </a:cubicBezTo>
                    <a:cubicBezTo>
                      <a:pt x="508" y="815"/>
                      <a:pt x="558" y="773"/>
                      <a:pt x="599" y="729"/>
                    </a:cubicBezTo>
                    <a:cubicBezTo>
                      <a:pt x="638" y="681"/>
                      <a:pt x="679" y="631"/>
                      <a:pt x="707" y="576"/>
                    </a:cubicBezTo>
                    <a:cubicBezTo>
                      <a:pt x="724" y="540"/>
                      <a:pt x="738" y="501"/>
                      <a:pt x="751" y="463"/>
                    </a:cubicBezTo>
                    <a:cubicBezTo>
                      <a:pt x="753" y="456"/>
                      <a:pt x="757" y="449"/>
                      <a:pt x="759" y="442"/>
                    </a:cubicBezTo>
                    <a:cubicBezTo>
                      <a:pt x="764" y="417"/>
                      <a:pt x="767" y="386"/>
                      <a:pt x="770" y="360"/>
                    </a:cubicBezTo>
                    <a:lnTo>
                      <a:pt x="770" y="348"/>
                    </a:lnTo>
                    <a:cubicBezTo>
                      <a:pt x="772" y="283"/>
                      <a:pt x="760" y="223"/>
                      <a:pt x="728" y="167"/>
                    </a:cubicBezTo>
                    <a:cubicBezTo>
                      <a:pt x="711" y="139"/>
                      <a:pt x="692" y="115"/>
                      <a:pt x="668" y="90"/>
                    </a:cubicBezTo>
                    <a:cubicBezTo>
                      <a:pt x="630" y="53"/>
                      <a:pt x="581" y="28"/>
                      <a:pt x="531" y="11"/>
                    </a:cubicBezTo>
                    <a:cubicBezTo>
                      <a:pt x="505" y="7"/>
                      <a:pt x="476" y="1"/>
                      <a:pt x="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8"/>
              <p:cNvSpPr/>
              <p:nvPr/>
            </p:nvSpPr>
            <p:spPr>
              <a:xfrm>
                <a:off x="1160850" y="4067225"/>
                <a:ext cx="140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652" extrusionOk="0">
                    <a:moveTo>
                      <a:pt x="301" y="0"/>
                    </a:moveTo>
                    <a:cubicBezTo>
                      <a:pt x="278" y="5"/>
                      <a:pt x="257" y="6"/>
                      <a:pt x="232" y="11"/>
                    </a:cubicBezTo>
                    <a:cubicBezTo>
                      <a:pt x="189" y="22"/>
                      <a:pt x="152" y="44"/>
                      <a:pt x="120" y="77"/>
                    </a:cubicBezTo>
                    <a:lnTo>
                      <a:pt x="110" y="85"/>
                    </a:lnTo>
                    <a:cubicBezTo>
                      <a:pt x="94" y="104"/>
                      <a:pt x="79" y="126"/>
                      <a:pt x="65" y="145"/>
                    </a:cubicBezTo>
                    <a:cubicBezTo>
                      <a:pt x="62" y="150"/>
                      <a:pt x="58" y="158"/>
                      <a:pt x="55" y="163"/>
                    </a:cubicBezTo>
                    <a:cubicBezTo>
                      <a:pt x="38" y="195"/>
                      <a:pt x="22" y="230"/>
                      <a:pt x="15" y="266"/>
                    </a:cubicBezTo>
                    <a:cubicBezTo>
                      <a:pt x="9" y="294"/>
                      <a:pt x="6" y="323"/>
                      <a:pt x="3" y="352"/>
                    </a:cubicBezTo>
                    <a:cubicBezTo>
                      <a:pt x="3" y="359"/>
                      <a:pt x="0" y="368"/>
                      <a:pt x="0" y="375"/>
                    </a:cubicBezTo>
                    <a:lnTo>
                      <a:pt x="0" y="387"/>
                    </a:lnTo>
                    <a:cubicBezTo>
                      <a:pt x="0" y="410"/>
                      <a:pt x="3" y="436"/>
                      <a:pt x="10" y="457"/>
                    </a:cubicBezTo>
                    <a:cubicBezTo>
                      <a:pt x="19" y="476"/>
                      <a:pt x="26" y="496"/>
                      <a:pt x="35" y="516"/>
                    </a:cubicBezTo>
                    <a:cubicBezTo>
                      <a:pt x="35" y="516"/>
                      <a:pt x="35" y="518"/>
                      <a:pt x="36" y="518"/>
                    </a:cubicBezTo>
                    <a:cubicBezTo>
                      <a:pt x="42" y="527"/>
                      <a:pt x="49" y="534"/>
                      <a:pt x="56" y="544"/>
                    </a:cubicBezTo>
                    <a:cubicBezTo>
                      <a:pt x="59" y="548"/>
                      <a:pt x="62" y="554"/>
                      <a:pt x="66" y="558"/>
                    </a:cubicBezTo>
                    <a:lnTo>
                      <a:pt x="69" y="560"/>
                    </a:lnTo>
                    <a:lnTo>
                      <a:pt x="85" y="581"/>
                    </a:lnTo>
                    <a:cubicBezTo>
                      <a:pt x="85" y="580"/>
                      <a:pt x="87" y="577"/>
                      <a:pt x="87" y="576"/>
                    </a:cubicBezTo>
                    <a:cubicBezTo>
                      <a:pt x="101" y="591"/>
                      <a:pt x="114" y="609"/>
                      <a:pt x="134" y="619"/>
                    </a:cubicBezTo>
                    <a:cubicBezTo>
                      <a:pt x="172" y="640"/>
                      <a:pt x="211" y="652"/>
                      <a:pt x="254" y="652"/>
                    </a:cubicBezTo>
                    <a:cubicBezTo>
                      <a:pt x="297" y="652"/>
                      <a:pt x="337" y="640"/>
                      <a:pt x="375" y="619"/>
                    </a:cubicBezTo>
                    <a:cubicBezTo>
                      <a:pt x="411" y="597"/>
                      <a:pt x="440" y="568"/>
                      <a:pt x="460" y="534"/>
                    </a:cubicBezTo>
                    <a:cubicBezTo>
                      <a:pt x="461" y="531"/>
                      <a:pt x="463" y="527"/>
                      <a:pt x="467" y="524"/>
                    </a:cubicBezTo>
                    <a:cubicBezTo>
                      <a:pt x="469" y="522"/>
                      <a:pt x="469" y="519"/>
                      <a:pt x="470" y="518"/>
                    </a:cubicBezTo>
                    <a:cubicBezTo>
                      <a:pt x="477" y="509"/>
                      <a:pt x="482" y="498"/>
                      <a:pt x="485" y="486"/>
                    </a:cubicBezTo>
                    <a:cubicBezTo>
                      <a:pt x="490" y="475"/>
                      <a:pt x="495" y="465"/>
                      <a:pt x="499" y="453"/>
                    </a:cubicBezTo>
                    <a:cubicBezTo>
                      <a:pt x="502" y="440"/>
                      <a:pt x="503" y="429"/>
                      <a:pt x="505" y="417"/>
                    </a:cubicBezTo>
                    <a:cubicBezTo>
                      <a:pt x="505" y="416"/>
                      <a:pt x="505" y="414"/>
                      <a:pt x="506" y="414"/>
                    </a:cubicBezTo>
                    <a:cubicBezTo>
                      <a:pt x="516" y="397"/>
                      <a:pt x="529" y="378"/>
                      <a:pt x="535" y="356"/>
                    </a:cubicBezTo>
                    <a:cubicBezTo>
                      <a:pt x="552" y="325"/>
                      <a:pt x="559" y="293"/>
                      <a:pt x="557" y="257"/>
                    </a:cubicBezTo>
                    <a:cubicBezTo>
                      <a:pt x="559" y="221"/>
                      <a:pt x="552" y="188"/>
                      <a:pt x="535" y="158"/>
                    </a:cubicBezTo>
                    <a:cubicBezTo>
                      <a:pt x="525" y="126"/>
                      <a:pt x="508" y="98"/>
                      <a:pt x="483" y="75"/>
                    </a:cubicBezTo>
                    <a:cubicBezTo>
                      <a:pt x="466" y="62"/>
                      <a:pt x="448" y="48"/>
                      <a:pt x="431" y="35"/>
                    </a:cubicBezTo>
                    <a:cubicBezTo>
                      <a:pt x="391" y="12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8"/>
              <p:cNvSpPr/>
              <p:nvPr/>
            </p:nvSpPr>
            <p:spPr>
              <a:xfrm>
                <a:off x="710175" y="4066675"/>
                <a:ext cx="16850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887" extrusionOk="0">
                    <a:moveTo>
                      <a:pt x="381" y="1"/>
                    </a:moveTo>
                    <a:cubicBezTo>
                      <a:pt x="355" y="2"/>
                      <a:pt x="325" y="7"/>
                      <a:pt x="299" y="12"/>
                    </a:cubicBezTo>
                    <a:cubicBezTo>
                      <a:pt x="298" y="12"/>
                      <a:pt x="296" y="14"/>
                      <a:pt x="295" y="14"/>
                    </a:cubicBezTo>
                    <a:cubicBezTo>
                      <a:pt x="276" y="20"/>
                      <a:pt x="239" y="35"/>
                      <a:pt x="223" y="44"/>
                    </a:cubicBezTo>
                    <a:cubicBezTo>
                      <a:pt x="221" y="44"/>
                      <a:pt x="218" y="46"/>
                      <a:pt x="218" y="48"/>
                    </a:cubicBezTo>
                    <a:cubicBezTo>
                      <a:pt x="169" y="70"/>
                      <a:pt x="125" y="103"/>
                      <a:pt x="100" y="151"/>
                    </a:cubicBezTo>
                    <a:cubicBezTo>
                      <a:pt x="94" y="165"/>
                      <a:pt x="89" y="178"/>
                      <a:pt x="81" y="193"/>
                    </a:cubicBezTo>
                    <a:cubicBezTo>
                      <a:pt x="79" y="200"/>
                      <a:pt x="74" y="204"/>
                      <a:pt x="71" y="211"/>
                    </a:cubicBezTo>
                    <a:cubicBezTo>
                      <a:pt x="50" y="259"/>
                      <a:pt x="28" y="305"/>
                      <a:pt x="19" y="358"/>
                    </a:cubicBezTo>
                    <a:cubicBezTo>
                      <a:pt x="9" y="410"/>
                      <a:pt x="1" y="462"/>
                      <a:pt x="6" y="517"/>
                    </a:cubicBezTo>
                    <a:cubicBezTo>
                      <a:pt x="9" y="556"/>
                      <a:pt x="14" y="599"/>
                      <a:pt x="25" y="638"/>
                    </a:cubicBezTo>
                    <a:cubicBezTo>
                      <a:pt x="35" y="667"/>
                      <a:pt x="50" y="697"/>
                      <a:pt x="64" y="726"/>
                    </a:cubicBezTo>
                    <a:cubicBezTo>
                      <a:pt x="66" y="729"/>
                      <a:pt x="67" y="730"/>
                      <a:pt x="68" y="735"/>
                    </a:cubicBezTo>
                    <a:cubicBezTo>
                      <a:pt x="68" y="736"/>
                      <a:pt x="71" y="736"/>
                      <a:pt x="71" y="737"/>
                    </a:cubicBezTo>
                    <a:cubicBezTo>
                      <a:pt x="80" y="752"/>
                      <a:pt x="109" y="788"/>
                      <a:pt x="119" y="801"/>
                    </a:cubicBezTo>
                    <a:cubicBezTo>
                      <a:pt x="175" y="858"/>
                      <a:pt x="252" y="887"/>
                      <a:pt x="331" y="887"/>
                    </a:cubicBezTo>
                    <a:cubicBezTo>
                      <a:pt x="357" y="887"/>
                      <a:pt x="384" y="884"/>
                      <a:pt x="410" y="877"/>
                    </a:cubicBezTo>
                    <a:cubicBezTo>
                      <a:pt x="435" y="870"/>
                      <a:pt x="462" y="860"/>
                      <a:pt x="485" y="845"/>
                    </a:cubicBezTo>
                    <a:cubicBezTo>
                      <a:pt x="497" y="838"/>
                      <a:pt x="530" y="814"/>
                      <a:pt x="540" y="805"/>
                    </a:cubicBezTo>
                    <a:cubicBezTo>
                      <a:pt x="541" y="802"/>
                      <a:pt x="543" y="799"/>
                      <a:pt x="544" y="798"/>
                    </a:cubicBezTo>
                    <a:cubicBezTo>
                      <a:pt x="584" y="755"/>
                      <a:pt x="584" y="750"/>
                      <a:pt x="602" y="706"/>
                    </a:cubicBezTo>
                    <a:cubicBezTo>
                      <a:pt x="615" y="683"/>
                      <a:pt x="622" y="657"/>
                      <a:pt x="622" y="629"/>
                    </a:cubicBezTo>
                    <a:cubicBezTo>
                      <a:pt x="629" y="603"/>
                      <a:pt x="629" y="577"/>
                      <a:pt x="622" y="550"/>
                    </a:cubicBezTo>
                    <a:cubicBezTo>
                      <a:pt x="622" y="546"/>
                      <a:pt x="621" y="544"/>
                      <a:pt x="621" y="538"/>
                    </a:cubicBezTo>
                    <a:cubicBezTo>
                      <a:pt x="631" y="514"/>
                      <a:pt x="642" y="491"/>
                      <a:pt x="649" y="466"/>
                    </a:cubicBezTo>
                    <a:cubicBezTo>
                      <a:pt x="658" y="430"/>
                      <a:pt x="662" y="394"/>
                      <a:pt x="664" y="357"/>
                    </a:cubicBezTo>
                    <a:cubicBezTo>
                      <a:pt x="670" y="331"/>
                      <a:pt x="671" y="306"/>
                      <a:pt x="674" y="282"/>
                    </a:cubicBezTo>
                    <a:cubicBezTo>
                      <a:pt x="671" y="257"/>
                      <a:pt x="667" y="234"/>
                      <a:pt x="665" y="208"/>
                    </a:cubicBezTo>
                    <a:cubicBezTo>
                      <a:pt x="657" y="172"/>
                      <a:pt x="641" y="142"/>
                      <a:pt x="615" y="115"/>
                    </a:cubicBezTo>
                    <a:cubicBezTo>
                      <a:pt x="602" y="93"/>
                      <a:pt x="586" y="77"/>
                      <a:pt x="564" y="64"/>
                    </a:cubicBezTo>
                    <a:cubicBezTo>
                      <a:pt x="538" y="40"/>
                      <a:pt x="507" y="22"/>
                      <a:pt x="471" y="14"/>
                    </a:cubicBezTo>
                    <a:cubicBezTo>
                      <a:pt x="469" y="14"/>
                      <a:pt x="468" y="12"/>
                      <a:pt x="466" y="12"/>
                    </a:cubicBezTo>
                    <a:cubicBezTo>
                      <a:pt x="448" y="8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8"/>
              <p:cNvSpPr/>
              <p:nvPr/>
            </p:nvSpPr>
            <p:spPr>
              <a:xfrm>
                <a:off x="717025" y="4106150"/>
                <a:ext cx="1767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871" extrusionOk="0">
                    <a:moveTo>
                      <a:pt x="363" y="0"/>
                    </a:moveTo>
                    <a:cubicBezTo>
                      <a:pt x="361" y="0"/>
                      <a:pt x="358" y="0"/>
                      <a:pt x="355" y="0"/>
                    </a:cubicBezTo>
                    <a:cubicBezTo>
                      <a:pt x="325" y="4"/>
                      <a:pt x="295" y="10"/>
                      <a:pt x="261" y="13"/>
                    </a:cubicBezTo>
                    <a:cubicBezTo>
                      <a:pt x="202" y="29"/>
                      <a:pt x="152" y="61"/>
                      <a:pt x="107" y="104"/>
                    </a:cubicBezTo>
                    <a:lnTo>
                      <a:pt x="52" y="173"/>
                    </a:lnTo>
                    <a:cubicBezTo>
                      <a:pt x="21" y="228"/>
                      <a:pt x="6" y="287"/>
                      <a:pt x="6" y="350"/>
                    </a:cubicBezTo>
                    <a:cubicBezTo>
                      <a:pt x="6" y="385"/>
                      <a:pt x="2" y="421"/>
                      <a:pt x="2" y="454"/>
                    </a:cubicBezTo>
                    <a:cubicBezTo>
                      <a:pt x="1" y="493"/>
                      <a:pt x="12" y="531"/>
                      <a:pt x="16" y="568"/>
                    </a:cubicBezTo>
                    <a:cubicBezTo>
                      <a:pt x="18" y="577"/>
                      <a:pt x="21" y="587"/>
                      <a:pt x="22" y="594"/>
                    </a:cubicBezTo>
                    <a:cubicBezTo>
                      <a:pt x="22" y="595"/>
                      <a:pt x="24" y="598"/>
                      <a:pt x="24" y="601"/>
                    </a:cubicBezTo>
                    <a:cubicBezTo>
                      <a:pt x="35" y="627"/>
                      <a:pt x="47" y="655"/>
                      <a:pt x="58" y="682"/>
                    </a:cubicBezTo>
                    <a:cubicBezTo>
                      <a:pt x="60" y="685"/>
                      <a:pt x="61" y="689"/>
                      <a:pt x="65" y="695"/>
                    </a:cubicBezTo>
                    <a:cubicBezTo>
                      <a:pt x="97" y="747"/>
                      <a:pt x="138" y="797"/>
                      <a:pt x="194" y="826"/>
                    </a:cubicBezTo>
                    <a:cubicBezTo>
                      <a:pt x="218" y="836"/>
                      <a:pt x="246" y="848"/>
                      <a:pt x="270" y="858"/>
                    </a:cubicBezTo>
                    <a:cubicBezTo>
                      <a:pt x="295" y="866"/>
                      <a:pt x="321" y="871"/>
                      <a:pt x="346" y="871"/>
                    </a:cubicBezTo>
                    <a:cubicBezTo>
                      <a:pt x="364" y="871"/>
                      <a:pt x="382" y="868"/>
                      <a:pt x="400" y="864"/>
                    </a:cubicBezTo>
                    <a:cubicBezTo>
                      <a:pt x="429" y="864"/>
                      <a:pt x="458" y="856"/>
                      <a:pt x="483" y="842"/>
                    </a:cubicBezTo>
                    <a:cubicBezTo>
                      <a:pt x="522" y="829"/>
                      <a:pt x="558" y="806"/>
                      <a:pt x="587" y="774"/>
                    </a:cubicBezTo>
                    <a:cubicBezTo>
                      <a:pt x="602" y="755"/>
                      <a:pt x="629" y="725"/>
                      <a:pt x="641" y="705"/>
                    </a:cubicBezTo>
                    <a:cubicBezTo>
                      <a:pt x="667" y="663"/>
                      <a:pt x="667" y="652"/>
                      <a:pt x="674" y="623"/>
                    </a:cubicBezTo>
                    <a:cubicBezTo>
                      <a:pt x="677" y="617"/>
                      <a:pt x="678" y="613"/>
                      <a:pt x="678" y="608"/>
                    </a:cubicBezTo>
                    <a:cubicBezTo>
                      <a:pt x="678" y="606"/>
                      <a:pt x="679" y="603"/>
                      <a:pt x="679" y="601"/>
                    </a:cubicBezTo>
                    <a:lnTo>
                      <a:pt x="685" y="554"/>
                    </a:lnTo>
                    <a:lnTo>
                      <a:pt x="685" y="552"/>
                    </a:lnTo>
                    <a:cubicBezTo>
                      <a:pt x="688" y="521"/>
                      <a:pt x="694" y="490"/>
                      <a:pt x="698" y="459"/>
                    </a:cubicBezTo>
                    <a:lnTo>
                      <a:pt x="698" y="454"/>
                    </a:lnTo>
                    <a:cubicBezTo>
                      <a:pt x="698" y="443"/>
                      <a:pt x="700" y="430"/>
                      <a:pt x="700" y="417"/>
                    </a:cubicBezTo>
                    <a:cubicBezTo>
                      <a:pt x="701" y="394"/>
                      <a:pt x="701" y="369"/>
                      <a:pt x="701" y="346"/>
                    </a:cubicBezTo>
                    <a:cubicBezTo>
                      <a:pt x="707" y="301"/>
                      <a:pt x="697" y="257"/>
                      <a:pt x="674" y="215"/>
                    </a:cubicBezTo>
                    <a:cubicBezTo>
                      <a:pt x="661" y="172"/>
                      <a:pt x="636" y="134"/>
                      <a:pt x="602" y="104"/>
                    </a:cubicBezTo>
                    <a:cubicBezTo>
                      <a:pt x="570" y="69"/>
                      <a:pt x="534" y="46"/>
                      <a:pt x="491" y="32"/>
                    </a:cubicBezTo>
                    <a:cubicBezTo>
                      <a:pt x="451" y="11"/>
                      <a:pt x="409" y="0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8"/>
              <p:cNvSpPr/>
              <p:nvPr/>
            </p:nvSpPr>
            <p:spPr>
              <a:xfrm>
                <a:off x="618675" y="4209675"/>
                <a:ext cx="1925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746" extrusionOk="0">
                    <a:moveTo>
                      <a:pt x="166" y="101"/>
                    </a:moveTo>
                    <a:cubicBezTo>
                      <a:pt x="164" y="103"/>
                      <a:pt x="162" y="105"/>
                      <a:pt x="159" y="107"/>
                    </a:cubicBezTo>
                    <a:lnTo>
                      <a:pt x="158" y="107"/>
                    </a:lnTo>
                    <a:cubicBezTo>
                      <a:pt x="161" y="105"/>
                      <a:pt x="163" y="103"/>
                      <a:pt x="166" y="101"/>
                    </a:cubicBezTo>
                    <a:close/>
                    <a:moveTo>
                      <a:pt x="400" y="1"/>
                    </a:moveTo>
                    <a:cubicBezTo>
                      <a:pt x="372" y="1"/>
                      <a:pt x="345" y="5"/>
                      <a:pt x="317" y="15"/>
                    </a:cubicBezTo>
                    <a:cubicBezTo>
                      <a:pt x="285" y="23"/>
                      <a:pt x="255" y="36"/>
                      <a:pt x="227" y="53"/>
                    </a:cubicBezTo>
                    <a:lnTo>
                      <a:pt x="227" y="53"/>
                    </a:lnTo>
                    <a:cubicBezTo>
                      <a:pt x="228" y="52"/>
                      <a:pt x="229" y="52"/>
                      <a:pt x="230" y="51"/>
                    </a:cubicBezTo>
                    <a:lnTo>
                      <a:pt x="230" y="51"/>
                    </a:lnTo>
                    <a:cubicBezTo>
                      <a:pt x="228" y="52"/>
                      <a:pt x="226" y="53"/>
                      <a:pt x="225" y="55"/>
                    </a:cubicBezTo>
                    <a:lnTo>
                      <a:pt x="225" y="55"/>
                    </a:lnTo>
                    <a:cubicBezTo>
                      <a:pt x="215" y="61"/>
                      <a:pt x="205" y="68"/>
                      <a:pt x="196" y="75"/>
                    </a:cubicBezTo>
                    <a:lnTo>
                      <a:pt x="196" y="75"/>
                    </a:lnTo>
                    <a:cubicBezTo>
                      <a:pt x="193" y="76"/>
                      <a:pt x="190" y="78"/>
                      <a:pt x="187" y="81"/>
                    </a:cubicBezTo>
                    <a:lnTo>
                      <a:pt x="110" y="140"/>
                    </a:lnTo>
                    <a:lnTo>
                      <a:pt x="106" y="146"/>
                    </a:lnTo>
                    <a:cubicBezTo>
                      <a:pt x="72" y="179"/>
                      <a:pt x="48" y="217"/>
                      <a:pt x="34" y="260"/>
                    </a:cubicBezTo>
                    <a:cubicBezTo>
                      <a:pt x="12" y="302"/>
                      <a:pt x="1" y="346"/>
                      <a:pt x="2" y="395"/>
                    </a:cubicBezTo>
                    <a:cubicBezTo>
                      <a:pt x="7" y="426"/>
                      <a:pt x="12" y="457"/>
                      <a:pt x="15" y="488"/>
                    </a:cubicBezTo>
                    <a:cubicBezTo>
                      <a:pt x="27" y="534"/>
                      <a:pt x="48" y="573"/>
                      <a:pt x="79" y="607"/>
                    </a:cubicBezTo>
                    <a:cubicBezTo>
                      <a:pt x="95" y="635"/>
                      <a:pt x="115" y="655"/>
                      <a:pt x="142" y="671"/>
                    </a:cubicBezTo>
                    <a:cubicBezTo>
                      <a:pt x="175" y="701"/>
                      <a:pt x="216" y="723"/>
                      <a:pt x="260" y="734"/>
                    </a:cubicBezTo>
                    <a:cubicBezTo>
                      <a:pt x="292" y="737"/>
                      <a:pt x="324" y="743"/>
                      <a:pt x="354" y="746"/>
                    </a:cubicBezTo>
                    <a:cubicBezTo>
                      <a:pt x="417" y="746"/>
                      <a:pt x="477" y="730"/>
                      <a:pt x="531" y="698"/>
                    </a:cubicBezTo>
                    <a:cubicBezTo>
                      <a:pt x="549" y="684"/>
                      <a:pt x="570" y="674"/>
                      <a:pt x="589" y="662"/>
                    </a:cubicBezTo>
                    <a:cubicBezTo>
                      <a:pt x="642" y="630"/>
                      <a:pt x="684" y="587"/>
                      <a:pt x="714" y="535"/>
                    </a:cubicBezTo>
                    <a:cubicBezTo>
                      <a:pt x="727" y="506"/>
                      <a:pt x="739" y="479"/>
                      <a:pt x="750" y="450"/>
                    </a:cubicBezTo>
                    <a:cubicBezTo>
                      <a:pt x="769" y="385"/>
                      <a:pt x="769" y="325"/>
                      <a:pt x="750" y="261"/>
                    </a:cubicBezTo>
                    <a:cubicBezTo>
                      <a:pt x="740" y="215"/>
                      <a:pt x="719" y="175"/>
                      <a:pt x="688" y="140"/>
                    </a:cubicBezTo>
                    <a:cubicBezTo>
                      <a:pt x="663" y="103"/>
                      <a:pt x="631" y="72"/>
                      <a:pt x="589" y="49"/>
                    </a:cubicBezTo>
                    <a:cubicBezTo>
                      <a:pt x="547" y="23"/>
                      <a:pt x="504" y="9"/>
                      <a:pt x="458" y="8"/>
                    </a:cubicBezTo>
                    <a:cubicBezTo>
                      <a:pt x="438" y="3"/>
                      <a:pt x="419" y="1"/>
                      <a:pt x="4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7" name="Google Shape;1617;p18"/>
          <p:cNvGrpSpPr/>
          <p:nvPr/>
        </p:nvGrpSpPr>
        <p:grpSpPr>
          <a:xfrm>
            <a:off x="2247600" y="3459013"/>
            <a:ext cx="1137150" cy="1186200"/>
            <a:chOff x="2247600" y="3459013"/>
            <a:chExt cx="1137150" cy="1186200"/>
          </a:xfrm>
        </p:grpSpPr>
        <p:sp>
          <p:nvSpPr>
            <p:cNvPr id="1314" name="Google Shape;1314;p18"/>
            <p:cNvSpPr/>
            <p:nvPr/>
          </p:nvSpPr>
          <p:spPr>
            <a:xfrm>
              <a:off x="2422725" y="3559425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18"/>
            <p:cNvGrpSpPr/>
            <p:nvPr/>
          </p:nvGrpSpPr>
          <p:grpSpPr>
            <a:xfrm>
              <a:off x="2247600" y="3459013"/>
              <a:ext cx="1137150" cy="1186200"/>
              <a:chOff x="1535025" y="1251625"/>
              <a:chExt cx="1137150" cy="1186200"/>
            </a:xfrm>
          </p:grpSpPr>
          <p:sp>
            <p:nvSpPr>
              <p:cNvPr id="1619" name="Google Shape;1619;p18"/>
              <p:cNvSpPr/>
              <p:nvPr/>
            </p:nvSpPr>
            <p:spPr>
              <a:xfrm>
                <a:off x="2488725" y="1704550"/>
                <a:ext cx="176850" cy="249600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9984" extrusionOk="0">
                    <a:moveTo>
                      <a:pt x="3643" y="1"/>
                    </a:moveTo>
                    <a:cubicBezTo>
                      <a:pt x="3129" y="1"/>
                      <a:pt x="2612" y="110"/>
                      <a:pt x="2126" y="285"/>
                    </a:cubicBezTo>
                    <a:cubicBezTo>
                      <a:pt x="1373" y="554"/>
                      <a:pt x="684" y="974"/>
                      <a:pt x="0" y="1392"/>
                    </a:cubicBezTo>
                    <a:cubicBezTo>
                      <a:pt x="638" y="1322"/>
                      <a:pt x="1279" y="1196"/>
                      <a:pt x="1920" y="1196"/>
                    </a:cubicBezTo>
                    <a:cubicBezTo>
                      <a:pt x="2046" y="1196"/>
                      <a:pt x="2172" y="1200"/>
                      <a:pt x="2298" y="1211"/>
                    </a:cubicBezTo>
                    <a:cubicBezTo>
                      <a:pt x="3065" y="1281"/>
                      <a:pt x="3837" y="1612"/>
                      <a:pt x="4290" y="2238"/>
                    </a:cubicBezTo>
                    <a:cubicBezTo>
                      <a:pt x="4748" y="2869"/>
                      <a:pt x="4816" y="3705"/>
                      <a:pt x="4759" y="4484"/>
                    </a:cubicBezTo>
                    <a:cubicBezTo>
                      <a:pt x="4701" y="5263"/>
                      <a:pt x="4537" y="6040"/>
                      <a:pt x="4591" y="6819"/>
                    </a:cubicBezTo>
                    <a:cubicBezTo>
                      <a:pt x="4649" y="7655"/>
                      <a:pt x="4968" y="8469"/>
                      <a:pt x="5492" y="9123"/>
                    </a:cubicBezTo>
                    <a:cubicBezTo>
                      <a:pt x="5861" y="9585"/>
                      <a:pt x="6389" y="9984"/>
                      <a:pt x="6969" y="9984"/>
                    </a:cubicBezTo>
                    <a:cubicBezTo>
                      <a:pt x="7004" y="9984"/>
                      <a:pt x="7038" y="9983"/>
                      <a:pt x="7073" y="9980"/>
                    </a:cubicBezTo>
                    <a:cubicBezTo>
                      <a:pt x="6481" y="9848"/>
                      <a:pt x="6164" y="9183"/>
                      <a:pt x="6105" y="8580"/>
                    </a:cubicBezTo>
                    <a:cubicBezTo>
                      <a:pt x="5961" y="7143"/>
                      <a:pt x="6752" y="5784"/>
                      <a:pt x="6934" y="4351"/>
                    </a:cubicBezTo>
                    <a:cubicBezTo>
                      <a:pt x="7047" y="3466"/>
                      <a:pt x="6918" y="2542"/>
                      <a:pt x="6494" y="1758"/>
                    </a:cubicBezTo>
                    <a:cubicBezTo>
                      <a:pt x="6073" y="974"/>
                      <a:pt x="5344" y="344"/>
                      <a:pt x="4485" y="109"/>
                    </a:cubicBezTo>
                    <a:cubicBezTo>
                      <a:pt x="4209" y="34"/>
                      <a:pt x="3927" y="1"/>
                      <a:pt x="3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8"/>
              <p:cNvSpPr/>
              <p:nvPr/>
            </p:nvSpPr>
            <p:spPr>
              <a:xfrm>
                <a:off x="2548475" y="1711500"/>
                <a:ext cx="458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622" extrusionOk="0">
                    <a:moveTo>
                      <a:pt x="1270" y="0"/>
                    </a:moveTo>
                    <a:cubicBezTo>
                      <a:pt x="1263" y="0"/>
                      <a:pt x="1257" y="1"/>
                      <a:pt x="1250" y="4"/>
                    </a:cubicBezTo>
                    <a:cubicBezTo>
                      <a:pt x="916" y="115"/>
                      <a:pt x="555" y="132"/>
                      <a:pt x="212" y="211"/>
                    </a:cubicBezTo>
                    <a:cubicBezTo>
                      <a:pt x="195" y="216"/>
                      <a:pt x="183" y="226"/>
                      <a:pt x="178" y="240"/>
                    </a:cubicBezTo>
                    <a:cubicBezTo>
                      <a:pt x="169" y="240"/>
                      <a:pt x="160" y="242"/>
                      <a:pt x="149" y="242"/>
                    </a:cubicBezTo>
                    <a:cubicBezTo>
                      <a:pt x="2" y="246"/>
                      <a:pt x="0" y="472"/>
                      <a:pt x="149" y="472"/>
                    </a:cubicBezTo>
                    <a:cubicBezTo>
                      <a:pt x="371" y="472"/>
                      <a:pt x="598" y="446"/>
                      <a:pt x="823" y="435"/>
                    </a:cubicBezTo>
                    <a:cubicBezTo>
                      <a:pt x="829" y="478"/>
                      <a:pt x="856" y="518"/>
                      <a:pt x="910" y="534"/>
                    </a:cubicBezTo>
                    <a:cubicBezTo>
                      <a:pt x="910" y="536"/>
                      <a:pt x="907" y="537"/>
                      <a:pt x="907" y="537"/>
                    </a:cubicBezTo>
                    <a:cubicBezTo>
                      <a:pt x="910" y="539"/>
                      <a:pt x="915" y="539"/>
                      <a:pt x="919" y="539"/>
                    </a:cubicBezTo>
                    <a:cubicBezTo>
                      <a:pt x="923" y="539"/>
                      <a:pt x="928" y="539"/>
                      <a:pt x="931" y="540"/>
                    </a:cubicBezTo>
                    <a:cubicBezTo>
                      <a:pt x="934" y="540"/>
                      <a:pt x="937" y="541"/>
                      <a:pt x="940" y="541"/>
                    </a:cubicBezTo>
                    <a:cubicBezTo>
                      <a:pt x="1068" y="554"/>
                      <a:pt x="1194" y="586"/>
                      <a:pt x="1323" y="595"/>
                    </a:cubicBezTo>
                    <a:cubicBezTo>
                      <a:pt x="1443" y="602"/>
                      <a:pt x="1561" y="622"/>
                      <a:pt x="1680" y="622"/>
                    </a:cubicBezTo>
                    <a:cubicBezTo>
                      <a:pt x="1695" y="622"/>
                      <a:pt x="1710" y="621"/>
                      <a:pt x="1724" y="621"/>
                    </a:cubicBezTo>
                    <a:cubicBezTo>
                      <a:pt x="1811" y="616"/>
                      <a:pt x="1834" y="513"/>
                      <a:pt x="1767" y="468"/>
                    </a:cubicBezTo>
                    <a:cubicBezTo>
                      <a:pt x="1739" y="446"/>
                      <a:pt x="1705" y="432"/>
                      <a:pt x="1674" y="420"/>
                    </a:cubicBezTo>
                    <a:cubicBezTo>
                      <a:pt x="1682" y="364"/>
                      <a:pt x="1654" y="299"/>
                      <a:pt x="1590" y="278"/>
                    </a:cubicBezTo>
                    <a:cubicBezTo>
                      <a:pt x="1459" y="234"/>
                      <a:pt x="1326" y="213"/>
                      <a:pt x="1191" y="204"/>
                    </a:cubicBezTo>
                    <a:cubicBezTo>
                      <a:pt x="1234" y="175"/>
                      <a:pt x="1273" y="144"/>
                      <a:pt x="1308" y="103"/>
                    </a:cubicBezTo>
                    <a:cubicBezTo>
                      <a:pt x="1339" y="66"/>
                      <a:pt x="1316" y="0"/>
                      <a:pt x="127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8"/>
              <p:cNvSpPr/>
              <p:nvPr/>
            </p:nvSpPr>
            <p:spPr>
              <a:xfrm>
                <a:off x="2608875" y="1729500"/>
                <a:ext cx="3067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150" extrusionOk="0">
                    <a:moveTo>
                      <a:pt x="342" y="574"/>
                    </a:moveTo>
                    <a:lnTo>
                      <a:pt x="342" y="574"/>
                    </a:lnTo>
                    <a:cubicBezTo>
                      <a:pt x="343" y="574"/>
                      <a:pt x="344" y="575"/>
                      <a:pt x="346" y="575"/>
                    </a:cubicBezTo>
                    <a:lnTo>
                      <a:pt x="346" y="575"/>
                    </a:lnTo>
                    <a:cubicBezTo>
                      <a:pt x="344" y="575"/>
                      <a:pt x="343" y="574"/>
                      <a:pt x="342" y="574"/>
                    </a:cubicBezTo>
                    <a:close/>
                    <a:moveTo>
                      <a:pt x="346" y="575"/>
                    </a:moveTo>
                    <a:cubicBezTo>
                      <a:pt x="349" y="577"/>
                      <a:pt x="350" y="577"/>
                      <a:pt x="351" y="578"/>
                    </a:cubicBezTo>
                    <a:lnTo>
                      <a:pt x="351" y="578"/>
                    </a:lnTo>
                    <a:cubicBezTo>
                      <a:pt x="349" y="577"/>
                      <a:pt x="347" y="576"/>
                      <a:pt x="346" y="575"/>
                    </a:cubicBezTo>
                    <a:close/>
                    <a:moveTo>
                      <a:pt x="576" y="1"/>
                    </a:moveTo>
                    <a:cubicBezTo>
                      <a:pt x="456" y="1"/>
                      <a:pt x="335" y="22"/>
                      <a:pt x="232" y="55"/>
                    </a:cubicBezTo>
                    <a:cubicBezTo>
                      <a:pt x="182" y="72"/>
                      <a:pt x="162" y="115"/>
                      <a:pt x="162" y="156"/>
                    </a:cubicBezTo>
                    <a:cubicBezTo>
                      <a:pt x="156" y="160"/>
                      <a:pt x="153" y="162"/>
                      <a:pt x="147" y="163"/>
                    </a:cubicBezTo>
                    <a:cubicBezTo>
                      <a:pt x="138" y="170"/>
                      <a:pt x="133" y="180"/>
                      <a:pt x="125" y="188"/>
                    </a:cubicBezTo>
                    <a:cubicBezTo>
                      <a:pt x="92" y="198"/>
                      <a:pt x="59" y="218"/>
                      <a:pt x="42" y="254"/>
                    </a:cubicBezTo>
                    <a:cubicBezTo>
                      <a:pt x="0" y="332"/>
                      <a:pt x="23" y="422"/>
                      <a:pt x="97" y="470"/>
                    </a:cubicBezTo>
                    <a:cubicBezTo>
                      <a:pt x="115" y="480"/>
                      <a:pt x="136" y="490"/>
                      <a:pt x="154" y="497"/>
                    </a:cubicBezTo>
                    <a:cubicBezTo>
                      <a:pt x="159" y="499"/>
                      <a:pt x="167" y="500"/>
                      <a:pt x="173" y="502"/>
                    </a:cubicBezTo>
                    <a:cubicBezTo>
                      <a:pt x="200" y="515"/>
                      <a:pt x="229" y="526"/>
                      <a:pt x="255" y="538"/>
                    </a:cubicBezTo>
                    <a:cubicBezTo>
                      <a:pt x="280" y="548"/>
                      <a:pt x="301" y="557"/>
                      <a:pt x="324" y="567"/>
                    </a:cubicBezTo>
                    <a:cubicBezTo>
                      <a:pt x="325" y="567"/>
                      <a:pt x="351" y="578"/>
                      <a:pt x="351" y="578"/>
                    </a:cubicBezTo>
                    <a:cubicBezTo>
                      <a:pt x="351" y="578"/>
                      <a:pt x="351" y="578"/>
                      <a:pt x="351" y="578"/>
                    </a:cubicBezTo>
                    <a:lnTo>
                      <a:pt x="351" y="578"/>
                    </a:lnTo>
                    <a:cubicBezTo>
                      <a:pt x="357" y="580"/>
                      <a:pt x="363" y="583"/>
                      <a:pt x="369" y="587"/>
                    </a:cubicBezTo>
                    <a:cubicBezTo>
                      <a:pt x="414" y="607"/>
                      <a:pt x="460" y="629"/>
                      <a:pt x="503" y="652"/>
                    </a:cubicBezTo>
                    <a:cubicBezTo>
                      <a:pt x="525" y="665"/>
                      <a:pt x="543" y="678"/>
                      <a:pt x="565" y="689"/>
                    </a:cubicBezTo>
                    <a:cubicBezTo>
                      <a:pt x="577" y="696"/>
                      <a:pt x="587" y="704"/>
                      <a:pt x="597" y="711"/>
                    </a:cubicBezTo>
                    <a:cubicBezTo>
                      <a:pt x="598" y="714"/>
                      <a:pt x="607" y="721"/>
                      <a:pt x="611" y="724"/>
                    </a:cubicBezTo>
                    <a:cubicBezTo>
                      <a:pt x="644" y="754"/>
                      <a:pt x="678" y="789"/>
                      <a:pt x="706" y="825"/>
                    </a:cubicBezTo>
                    <a:cubicBezTo>
                      <a:pt x="712" y="830"/>
                      <a:pt x="716" y="838"/>
                      <a:pt x="722" y="845"/>
                    </a:cubicBezTo>
                    <a:cubicBezTo>
                      <a:pt x="724" y="861"/>
                      <a:pt x="727" y="877"/>
                      <a:pt x="729" y="892"/>
                    </a:cubicBezTo>
                    <a:cubicBezTo>
                      <a:pt x="745" y="963"/>
                      <a:pt x="794" y="1012"/>
                      <a:pt x="852" y="1050"/>
                    </a:cubicBezTo>
                    <a:cubicBezTo>
                      <a:pt x="876" y="1065"/>
                      <a:pt x="902" y="1078"/>
                      <a:pt x="930" y="1091"/>
                    </a:cubicBezTo>
                    <a:cubicBezTo>
                      <a:pt x="938" y="1097"/>
                      <a:pt x="951" y="1101"/>
                      <a:pt x="962" y="1106"/>
                    </a:cubicBezTo>
                    <a:cubicBezTo>
                      <a:pt x="980" y="1119"/>
                      <a:pt x="1000" y="1127"/>
                      <a:pt x="1019" y="1136"/>
                    </a:cubicBezTo>
                    <a:cubicBezTo>
                      <a:pt x="1019" y="1136"/>
                      <a:pt x="1022" y="1136"/>
                      <a:pt x="1022" y="1137"/>
                    </a:cubicBezTo>
                    <a:cubicBezTo>
                      <a:pt x="1026" y="1140"/>
                      <a:pt x="1032" y="1145"/>
                      <a:pt x="1038" y="1148"/>
                    </a:cubicBezTo>
                    <a:cubicBezTo>
                      <a:pt x="1038" y="1145"/>
                      <a:pt x="1038" y="1145"/>
                      <a:pt x="1039" y="1143"/>
                    </a:cubicBezTo>
                    <a:cubicBezTo>
                      <a:pt x="1053" y="1147"/>
                      <a:pt x="1068" y="1150"/>
                      <a:pt x="1082" y="1150"/>
                    </a:cubicBezTo>
                    <a:cubicBezTo>
                      <a:pt x="1107" y="1150"/>
                      <a:pt x="1132" y="1143"/>
                      <a:pt x="1155" y="1124"/>
                    </a:cubicBezTo>
                    <a:cubicBezTo>
                      <a:pt x="1202" y="1081"/>
                      <a:pt x="1227" y="1001"/>
                      <a:pt x="1189" y="947"/>
                    </a:cubicBezTo>
                    <a:cubicBezTo>
                      <a:pt x="1159" y="902"/>
                      <a:pt x="1116" y="872"/>
                      <a:pt x="1080" y="830"/>
                    </a:cubicBezTo>
                    <a:cubicBezTo>
                      <a:pt x="1072" y="820"/>
                      <a:pt x="1062" y="812"/>
                      <a:pt x="1055" y="803"/>
                    </a:cubicBezTo>
                    <a:cubicBezTo>
                      <a:pt x="1054" y="800"/>
                      <a:pt x="1048" y="794"/>
                      <a:pt x="1045" y="790"/>
                    </a:cubicBezTo>
                    <a:cubicBezTo>
                      <a:pt x="1031" y="773"/>
                      <a:pt x="1018" y="753"/>
                      <a:pt x="1005" y="735"/>
                    </a:cubicBezTo>
                    <a:lnTo>
                      <a:pt x="979" y="696"/>
                    </a:lnTo>
                    <a:lnTo>
                      <a:pt x="979" y="646"/>
                    </a:lnTo>
                    <a:cubicBezTo>
                      <a:pt x="979" y="577"/>
                      <a:pt x="947" y="526"/>
                      <a:pt x="902" y="472"/>
                    </a:cubicBezTo>
                    <a:cubicBezTo>
                      <a:pt x="882" y="448"/>
                      <a:pt x="859" y="428"/>
                      <a:pt x="836" y="411"/>
                    </a:cubicBezTo>
                    <a:cubicBezTo>
                      <a:pt x="908" y="405"/>
                      <a:pt x="979" y="385"/>
                      <a:pt x="1041" y="342"/>
                    </a:cubicBezTo>
                    <a:cubicBezTo>
                      <a:pt x="1098" y="303"/>
                      <a:pt x="1117" y="221"/>
                      <a:pt x="1062" y="169"/>
                    </a:cubicBezTo>
                    <a:cubicBezTo>
                      <a:pt x="939" y="48"/>
                      <a:pt x="757" y="1"/>
                      <a:pt x="57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8"/>
              <p:cNvSpPr/>
              <p:nvPr/>
            </p:nvSpPr>
            <p:spPr>
              <a:xfrm>
                <a:off x="2622925" y="1794775"/>
                <a:ext cx="28200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510" extrusionOk="0">
                    <a:moveTo>
                      <a:pt x="716" y="0"/>
                    </a:moveTo>
                    <a:cubicBezTo>
                      <a:pt x="629" y="0"/>
                      <a:pt x="539" y="16"/>
                      <a:pt x="447" y="38"/>
                    </a:cubicBezTo>
                    <a:cubicBezTo>
                      <a:pt x="421" y="46"/>
                      <a:pt x="400" y="57"/>
                      <a:pt x="382" y="69"/>
                    </a:cubicBezTo>
                    <a:cubicBezTo>
                      <a:pt x="375" y="68"/>
                      <a:pt x="368" y="68"/>
                      <a:pt x="361" y="68"/>
                    </a:cubicBezTo>
                    <a:cubicBezTo>
                      <a:pt x="334" y="68"/>
                      <a:pt x="307" y="73"/>
                      <a:pt x="284" y="89"/>
                    </a:cubicBezTo>
                    <a:cubicBezTo>
                      <a:pt x="169" y="161"/>
                      <a:pt x="118" y="298"/>
                      <a:pt x="88" y="426"/>
                    </a:cubicBezTo>
                    <a:cubicBezTo>
                      <a:pt x="45" y="599"/>
                      <a:pt x="29" y="782"/>
                      <a:pt x="20" y="961"/>
                    </a:cubicBezTo>
                    <a:cubicBezTo>
                      <a:pt x="0" y="1340"/>
                      <a:pt x="10" y="1744"/>
                      <a:pt x="108" y="2113"/>
                    </a:cubicBezTo>
                    <a:cubicBezTo>
                      <a:pt x="143" y="2245"/>
                      <a:pt x="202" y="2431"/>
                      <a:pt x="340" y="2490"/>
                    </a:cubicBezTo>
                    <a:cubicBezTo>
                      <a:pt x="369" y="2503"/>
                      <a:pt x="401" y="2509"/>
                      <a:pt x="431" y="2509"/>
                    </a:cubicBezTo>
                    <a:cubicBezTo>
                      <a:pt x="504" y="2509"/>
                      <a:pt x="572" y="2472"/>
                      <a:pt x="593" y="2388"/>
                    </a:cubicBezTo>
                    <a:cubicBezTo>
                      <a:pt x="643" y="2179"/>
                      <a:pt x="779" y="2006"/>
                      <a:pt x="851" y="1804"/>
                    </a:cubicBezTo>
                    <a:cubicBezTo>
                      <a:pt x="914" y="1628"/>
                      <a:pt x="894" y="1463"/>
                      <a:pt x="816" y="1311"/>
                    </a:cubicBezTo>
                    <a:cubicBezTo>
                      <a:pt x="944" y="1200"/>
                      <a:pt x="1097" y="1085"/>
                      <a:pt x="1090" y="916"/>
                    </a:cubicBezTo>
                    <a:cubicBezTo>
                      <a:pt x="1083" y="781"/>
                      <a:pt x="996" y="680"/>
                      <a:pt x="885" y="609"/>
                    </a:cubicBezTo>
                    <a:cubicBezTo>
                      <a:pt x="867" y="599"/>
                      <a:pt x="845" y="588"/>
                      <a:pt x="822" y="578"/>
                    </a:cubicBezTo>
                    <a:lnTo>
                      <a:pt x="859" y="556"/>
                    </a:lnTo>
                    <a:cubicBezTo>
                      <a:pt x="954" y="498"/>
                      <a:pt x="1039" y="428"/>
                      <a:pt x="1096" y="327"/>
                    </a:cubicBezTo>
                    <a:cubicBezTo>
                      <a:pt x="1127" y="266"/>
                      <a:pt x="1127" y="167"/>
                      <a:pt x="1068" y="119"/>
                    </a:cubicBezTo>
                    <a:cubicBezTo>
                      <a:pt x="957" y="32"/>
                      <a:pt x="839" y="0"/>
                      <a:pt x="71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8"/>
              <p:cNvSpPr/>
              <p:nvPr/>
            </p:nvSpPr>
            <p:spPr>
              <a:xfrm>
                <a:off x="2607325" y="1873700"/>
                <a:ext cx="37500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826" extrusionOk="0">
                    <a:moveTo>
                      <a:pt x="578" y="0"/>
                    </a:moveTo>
                    <a:cubicBezTo>
                      <a:pt x="575" y="0"/>
                      <a:pt x="573" y="1"/>
                      <a:pt x="569" y="1"/>
                    </a:cubicBezTo>
                    <a:cubicBezTo>
                      <a:pt x="0" y="67"/>
                      <a:pt x="235" y="732"/>
                      <a:pt x="235" y="1111"/>
                    </a:cubicBezTo>
                    <a:cubicBezTo>
                      <a:pt x="235" y="1560"/>
                      <a:pt x="343" y="2072"/>
                      <a:pt x="610" y="2444"/>
                    </a:cubicBezTo>
                    <a:cubicBezTo>
                      <a:pt x="756" y="2646"/>
                      <a:pt x="972" y="2826"/>
                      <a:pt x="1230" y="2826"/>
                    </a:cubicBezTo>
                    <a:cubicBezTo>
                      <a:pt x="1252" y="2826"/>
                      <a:pt x="1275" y="2824"/>
                      <a:pt x="1297" y="2822"/>
                    </a:cubicBezTo>
                    <a:cubicBezTo>
                      <a:pt x="1388" y="2811"/>
                      <a:pt x="1499" y="2745"/>
                      <a:pt x="1485" y="2634"/>
                    </a:cubicBezTo>
                    <a:cubicBezTo>
                      <a:pt x="1467" y="2507"/>
                      <a:pt x="1416" y="2398"/>
                      <a:pt x="1316" y="2306"/>
                    </a:cubicBezTo>
                    <a:cubicBezTo>
                      <a:pt x="1247" y="2242"/>
                      <a:pt x="1152" y="2192"/>
                      <a:pt x="1114" y="2108"/>
                    </a:cubicBezTo>
                    <a:cubicBezTo>
                      <a:pt x="1057" y="1981"/>
                      <a:pt x="1098" y="1810"/>
                      <a:pt x="1116" y="1676"/>
                    </a:cubicBezTo>
                    <a:cubicBezTo>
                      <a:pt x="1139" y="1517"/>
                      <a:pt x="1204" y="1356"/>
                      <a:pt x="1160" y="1193"/>
                    </a:cubicBezTo>
                    <a:cubicBezTo>
                      <a:pt x="1142" y="1124"/>
                      <a:pt x="1103" y="1052"/>
                      <a:pt x="1051" y="998"/>
                    </a:cubicBezTo>
                    <a:cubicBezTo>
                      <a:pt x="1019" y="966"/>
                      <a:pt x="940" y="925"/>
                      <a:pt x="925" y="897"/>
                    </a:cubicBezTo>
                    <a:lnTo>
                      <a:pt x="925" y="897"/>
                    </a:lnTo>
                    <a:cubicBezTo>
                      <a:pt x="926" y="898"/>
                      <a:pt x="926" y="898"/>
                      <a:pt x="926" y="898"/>
                    </a:cubicBezTo>
                    <a:cubicBezTo>
                      <a:pt x="929" y="898"/>
                      <a:pt x="923" y="845"/>
                      <a:pt x="927" y="824"/>
                    </a:cubicBezTo>
                    <a:cubicBezTo>
                      <a:pt x="930" y="789"/>
                      <a:pt x="943" y="737"/>
                      <a:pt x="951" y="695"/>
                    </a:cubicBezTo>
                    <a:cubicBezTo>
                      <a:pt x="1000" y="433"/>
                      <a:pt x="995" y="168"/>
                      <a:pt x="721" y="32"/>
                    </a:cubicBezTo>
                    <a:cubicBezTo>
                      <a:pt x="691" y="18"/>
                      <a:pt x="662" y="14"/>
                      <a:pt x="633" y="14"/>
                    </a:cubicBezTo>
                    <a:cubicBezTo>
                      <a:pt x="615" y="5"/>
                      <a:pt x="599" y="0"/>
                      <a:pt x="57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8"/>
              <p:cNvSpPr/>
              <p:nvPr/>
            </p:nvSpPr>
            <p:spPr>
              <a:xfrm>
                <a:off x="2630300" y="1764475"/>
                <a:ext cx="180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20" extrusionOk="0">
                    <a:moveTo>
                      <a:pt x="333" y="0"/>
                    </a:moveTo>
                    <a:cubicBezTo>
                      <a:pt x="326" y="0"/>
                      <a:pt x="320" y="0"/>
                      <a:pt x="314" y="1"/>
                    </a:cubicBezTo>
                    <a:lnTo>
                      <a:pt x="296" y="1"/>
                    </a:lnTo>
                    <a:cubicBezTo>
                      <a:pt x="277" y="2"/>
                      <a:pt x="240" y="7"/>
                      <a:pt x="224" y="9"/>
                    </a:cubicBezTo>
                    <a:cubicBezTo>
                      <a:pt x="220" y="9"/>
                      <a:pt x="218" y="11"/>
                      <a:pt x="215" y="12"/>
                    </a:cubicBezTo>
                    <a:cubicBezTo>
                      <a:pt x="190" y="22"/>
                      <a:pt x="166" y="32"/>
                      <a:pt x="141" y="44"/>
                    </a:cubicBezTo>
                    <a:cubicBezTo>
                      <a:pt x="117" y="54"/>
                      <a:pt x="96" y="74"/>
                      <a:pt x="76" y="90"/>
                    </a:cubicBezTo>
                    <a:cubicBezTo>
                      <a:pt x="64" y="106"/>
                      <a:pt x="50" y="125"/>
                      <a:pt x="37" y="141"/>
                    </a:cubicBezTo>
                    <a:cubicBezTo>
                      <a:pt x="28" y="161"/>
                      <a:pt x="21" y="181"/>
                      <a:pt x="11" y="200"/>
                    </a:cubicBezTo>
                    <a:cubicBezTo>
                      <a:pt x="8" y="221"/>
                      <a:pt x="6" y="246"/>
                      <a:pt x="2" y="267"/>
                    </a:cubicBezTo>
                    <a:cubicBezTo>
                      <a:pt x="1" y="301"/>
                      <a:pt x="8" y="334"/>
                      <a:pt x="24" y="364"/>
                    </a:cubicBezTo>
                    <a:cubicBezTo>
                      <a:pt x="30" y="386"/>
                      <a:pt x="40" y="404"/>
                      <a:pt x="57" y="420"/>
                    </a:cubicBezTo>
                    <a:cubicBezTo>
                      <a:pt x="67" y="440"/>
                      <a:pt x="83" y="455"/>
                      <a:pt x="102" y="465"/>
                    </a:cubicBezTo>
                    <a:cubicBezTo>
                      <a:pt x="117" y="481"/>
                      <a:pt x="136" y="492"/>
                      <a:pt x="158" y="498"/>
                    </a:cubicBezTo>
                    <a:cubicBezTo>
                      <a:pt x="186" y="513"/>
                      <a:pt x="215" y="520"/>
                      <a:pt x="246" y="520"/>
                    </a:cubicBezTo>
                    <a:cubicBezTo>
                      <a:pt x="249" y="520"/>
                      <a:pt x="252" y="520"/>
                      <a:pt x="254" y="520"/>
                    </a:cubicBezTo>
                    <a:cubicBezTo>
                      <a:pt x="298" y="520"/>
                      <a:pt x="341" y="508"/>
                      <a:pt x="383" y="495"/>
                    </a:cubicBezTo>
                    <a:cubicBezTo>
                      <a:pt x="397" y="491"/>
                      <a:pt x="412" y="488"/>
                      <a:pt x="427" y="485"/>
                    </a:cubicBezTo>
                    <a:lnTo>
                      <a:pt x="429" y="485"/>
                    </a:lnTo>
                    <a:cubicBezTo>
                      <a:pt x="448" y="484"/>
                      <a:pt x="463" y="479"/>
                      <a:pt x="479" y="478"/>
                    </a:cubicBezTo>
                    <a:cubicBezTo>
                      <a:pt x="505" y="476"/>
                      <a:pt x="533" y="476"/>
                      <a:pt x="554" y="469"/>
                    </a:cubicBezTo>
                    <a:cubicBezTo>
                      <a:pt x="561" y="466"/>
                      <a:pt x="569" y="463"/>
                      <a:pt x="576" y="462"/>
                    </a:cubicBezTo>
                    <a:cubicBezTo>
                      <a:pt x="623" y="449"/>
                      <a:pt x="670" y="414"/>
                      <a:pt x="694" y="373"/>
                    </a:cubicBezTo>
                    <a:cubicBezTo>
                      <a:pt x="710" y="344"/>
                      <a:pt x="720" y="312"/>
                      <a:pt x="720" y="278"/>
                    </a:cubicBezTo>
                    <a:cubicBezTo>
                      <a:pt x="720" y="247"/>
                      <a:pt x="710" y="217"/>
                      <a:pt x="694" y="187"/>
                    </a:cubicBezTo>
                    <a:cubicBezTo>
                      <a:pt x="681" y="162"/>
                      <a:pt x="667" y="139"/>
                      <a:pt x="649" y="119"/>
                    </a:cubicBezTo>
                    <a:cubicBezTo>
                      <a:pt x="629" y="100"/>
                      <a:pt x="605" y="81"/>
                      <a:pt x="579" y="66"/>
                    </a:cubicBezTo>
                    <a:cubicBezTo>
                      <a:pt x="541" y="40"/>
                      <a:pt x="498" y="22"/>
                      <a:pt x="453" y="15"/>
                    </a:cubicBezTo>
                    <a:cubicBezTo>
                      <a:pt x="413" y="8"/>
                      <a:pt x="373" y="0"/>
                      <a:pt x="33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8"/>
              <p:cNvSpPr/>
              <p:nvPr/>
            </p:nvSpPr>
            <p:spPr>
              <a:xfrm>
                <a:off x="2471650" y="1724375"/>
                <a:ext cx="200525" cy="238225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9529" extrusionOk="0">
                    <a:moveTo>
                      <a:pt x="3232" y="0"/>
                    </a:moveTo>
                    <a:cubicBezTo>
                      <a:pt x="3221" y="0"/>
                      <a:pt x="3210" y="0"/>
                      <a:pt x="3199" y="0"/>
                    </a:cubicBezTo>
                    <a:cubicBezTo>
                      <a:pt x="2087" y="12"/>
                      <a:pt x="904" y="339"/>
                      <a:pt x="0" y="858"/>
                    </a:cubicBezTo>
                    <a:cubicBezTo>
                      <a:pt x="279" y="779"/>
                      <a:pt x="578" y="731"/>
                      <a:pt x="877" y="731"/>
                    </a:cubicBezTo>
                    <a:cubicBezTo>
                      <a:pt x="1508" y="731"/>
                      <a:pt x="2136" y="945"/>
                      <a:pt x="2562" y="1528"/>
                    </a:cubicBezTo>
                    <a:cubicBezTo>
                      <a:pt x="3020" y="2158"/>
                      <a:pt x="3105" y="2983"/>
                      <a:pt x="3106" y="3761"/>
                    </a:cubicBezTo>
                    <a:cubicBezTo>
                      <a:pt x="3109" y="4540"/>
                      <a:pt x="3046" y="5337"/>
                      <a:pt x="3264" y="6083"/>
                    </a:cubicBezTo>
                    <a:cubicBezTo>
                      <a:pt x="3485" y="6843"/>
                      <a:pt x="3983" y="7492"/>
                      <a:pt x="4510" y="8080"/>
                    </a:cubicBezTo>
                    <a:cubicBezTo>
                      <a:pt x="4963" y="8587"/>
                      <a:pt x="5463" y="9077"/>
                      <a:pt x="6087" y="9344"/>
                    </a:cubicBezTo>
                    <a:cubicBezTo>
                      <a:pt x="6364" y="9462"/>
                      <a:pt x="6672" y="9528"/>
                      <a:pt x="6974" y="9528"/>
                    </a:cubicBezTo>
                    <a:cubicBezTo>
                      <a:pt x="7353" y="9528"/>
                      <a:pt x="7724" y="9425"/>
                      <a:pt x="8020" y="9192"/>
                    </a:cubicBezTo>
                    <a:lnTo>
                      <a:pt x="8020" y="9192"/>
                    </a:lnTo>
                    <a:cubicBezTo>
                      <a:pt x="7982" y="9195"/>
                      <a:pt x="7944" y="9197"/>
                      <a:pt x="7905" y="9197"/>
                    </a:cubicBezTo>
                    <a:cubicBezTo>
                      <a:pt x="7265" y="9197"/>
                      <a:pt x="6635" y="8804"/>
                      <a:pt x="6361" y="8222"/>
                    </a:cubicBezTo>
                    <a:cubicBezTo>
                      <a:pt x="6032" y="7528"/>
                      <a:pt x="6211" y="6710"/>
                      <a:pt x="6391" y="5964"/>
                    </a:cubicBezTo>
                    <a:cubicBezTo>
                      <a:pt x="6580" y="5179"/>
                      <a:pt x="6768" y="4390"/>
                      <a:pt x="6781" y="3585"/>
                    </a:cubicBezTo>
                    <a:cubicBezTo>
                      <a:pt x="6794" y="2781"/>
                      <a:pt x="6615" y="1951"/>
                      <a:pt x="6136" y="1304"/>
                    </a:cubicBezTo>
                    <a:cubicBezTo>
                      <a:pt x="5480" y="420"/>
                      <a:pt x="4333" y="0"/>
                      <a:pt x="3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8"/>
              <p:cNvSpPr/>
              <p:nvPr/>
            </p:nvSpPr>
            <p:spPr>
              <a:xfrm>
                <a:off x="2527775" y="1733400"/>
                <a:ext cx="107925" cy="193825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7753" extrusionOk="0">
                    <a:moveTo>
                      <a:pt x="1617" y="1"/>
                    </a:moveTo>
                    <a:cubicBezTo>
                      <a:pt x="1586" y="1"/>
                      <a:pt x="1555" y="2"/>
                      <a:pt x="1523" y="6"/>
                    </a:cubicBezTo>
                    <a:cubicBezTo>
                      <a:pt x="1470" y="11"/>
                      <a:pt x="1419" y="20"/>
                      <a:pt x="1369" y="40"/>
                    </a:cubicBezTo>
                    <a:cubicBezTo>
                      <a:pt x="1347" y="49"/>
                      <a:pt x="1321" y="57"/>
                      <a:pt x="1300" y="70"/>
                    </a:cubicBezTo>
                    <a:cubicBezTo>
                      <a:pt x="1220" y="70"/>
                      <a:pt x="1140" y="78"/>
                      <a:pt x="1059" y="91"/>
                    </a:cubicBezTo>
                    <a:cubicBezTo>
                      <a:pt x="846" y="122"/>
                      <a:pt x="626" y="164"/>
                      <a:pt x="415" y="212"/>
                    </a:cubicBezTo>
                    <a:cubicBezTo>
                      <a:pt x="347" y="226"/>
                      <a:pt x="280" y="252"/>
                      <a:pt x="224" y="292"/>
                    </a:cubicBezTo>
                    <a:cubicBezTo>
                      <a:pt x="182" y="303"/>
                      <a:pt x="141" y="313"/>
                      <a:pt x="100" y="323"/>
                    </a:cubicBezTo>
                    <a:cubicBezTo>
                      <a:pt x="1" y="349"/>
                      <a:pt x="22" y="481"/>
                      <a:pt x="102" y="503"/>
                    </a:cubicBezTo>
                    <a:cubicBezTo>
                      <a:pt x="102" y="523"/>
                      <a:pt x="102" y="545"/>
                      <a:pt x="108" y="568"/>
                    </a:cubicBezTo>
                    <a:cubicBezTo>
                      <a:pt x="145" y="749"/>
                      <a:pt x="318" y="891"/>
                      <a:pt x="435" y="1023"/>
                    </a:cubicBezTo>
                    <a:cubicBezTo>
                      <a:pt x="588" y="1199"/>
                      <a:pt x="730" y="1374"/>
                      <a:pt x="825" y="1588"/>
                    </a:cubicBezTo>
                    <a:cubicBezTo>
                      <a:pt x="932" y="1828"/>
                      <a:pt x="977" y="2101"/>
                      <a:pt x="1023" y="2357"/>
                    </a:cubicBezTo>
                    <a:cubicBezTo>
                      <a:pt x="1063" y="2590"/>
                      <a:pt x="1114" y="2837"/>
                      <a:pt x="1070" y="3073"/>
                    </a:cubicBezTo>
                    <a:cubicBezTo>
                      <a:pt x="1068" y="3095"/>
                      <a:pt x="1063" y="3116"/>
                      <a:pt x="1059" y="3138"/>
                    </a:cubicBezTo>
                    <a:cubicBezTo>
                      <a:pt x="972" y="3190"/>
                      <a:pt x="967" y="3312"/>
                      <a:pt x="1024" y="3391"/>
                    </a:cubicBezTo>
                    <a:cubicBezTo>
                      <a:pt x="1023" y="3429"/>
                      <a:pt x="1023" y="3466"/>
                      <a:pt x="1026" y="3502"/>
                    </a:cubicBezTo>
                    <a:cubicBezTo>
                      <a:pt x="1017" y="3550"/>
                      <a:pt x="1026" y="3596"/>
                      <a:pt x="1053" y="3642"/>
                    </a:cubicBezTo>
                    <a:cubicBezTo>
                      <a:pt x="1011" y="3681"/>
                      <a:pt x="994" y="3748"/>
                      <a:pt x="1004" y="3804"/>
                    </a:cubicBezTo>
                    <a:cubicBezTo>
                      <a:pt x="1020" y="3890"/>
                      <a:pt x="1049" y="3974"/>
                      <a:pt x="1082" y="4055"/>
                    </a:cubicBezTo>
                    <a:cubicBezTo>
                      <a:pt x="1102" y="4164"/>
                      <a:pt x="1132" y="4277"/>
                      <a:pt x="1161" y="4380"/>
                    </a:cubicBezTo>
                    <a:cubicBezTo>
                      <a:pt x="1183" y="4458"/>
                      <a:pt x="1200" y="4537"/>
                      <a:pt x="1222" y="4615"/>
                    </a:cubicBezTo>
                    <a:cubicBezTo>
                      <a:pt x="1199" y="4638"/>
                      <a:pt x="1181" y="4670"/>
                      <a:pt x="1184" y="4712"/>
                    </a:cubicBezTo>
                    <a:cubicBezTo>
                      <a:pt x="1186" y="4726"/>
                      <a:pt x="1189" y="4739"/>
                      <a:pt x="1190" y="4752"/>
                    </a:cubicBezTo>
                    <a:lnTo>
                      <a:pt x="1190" y="4754"/>
                    </a:lnTo>
                    <a:cubicBezTo>
                      <a:pt x="1235" y="5192"/>
                      <a:pt x="1402" y="5545"/>
                      <a:pt x="1640" y="5842"/>
                    </a:cubicBezTo>
                    <a:cubicBezTo>
                      <a:pt x="1736" y="6081"/>
                      <a:pt x="1878" y="6297"/>
                      <a:pt x="2055" y="6492"/>
                    </a:cubicBezTo>
                    <a:cubicBezTo>
                      <a:pt x="2085" y="6538"/>
                      <a:pt x="2114" y="6586"/>
                      <a:pt x="2144" y="6630"/>
                    </a:cubicBezTo>
                    <a:cubicBezTo>
                      <a:pt x="2507" y="7146"/>
                      <a:pt x="3049" y="7605"/>
                      <a:pt x="3679" y="7727"/>
                    </a:cubicBezTo>
                    <a:cubicBezTo>
                      <a:pt x="3720" y="7739"/>
                      <a:pt x="3759" y="7747"/>
                      <a:pt x="3800" y="7752"/>
                    </a:cubicBezTo>
                    <a:cubicBezTo>
                      <a:pt x="3805" y="7752"/>
                      <a:pt x="3810" y="7753"/>
                      <a:pt x="3815" y="7753"/>
                    </a:cubicBezTo>
                    <a:cubicBezTo>
                      <a:pt x="3968" y="7753"/>
                      <a:pt x="4003" y="7480"/>
                      <a:pt x="3841" y="7458"/>
                    </a:cubicBezTo>
                    <a:cubicBezTo>
                      <a:pt x="3793" y="7451"/>
                      <a:pt x="3749" y="7442"/>
                      <a:pt x="3704" y="7430"/>
                    </a:cubicBezTo>
                    <a:cubicBezTo>
                      <a:pt x="3548" y="7378"/>
                      <a:pt x="3420" y="7242"/>
                      <a:pt x="3303" y="7120"/>
                    </a:cubicBezTo>
                    <a:lnTo>
                      <a:pt x="3303" y="7120"/>
                    </a:lnTo>
                    <a:cubicBezTo>
                      <a:pt x="3333" y="7126"/>
                      <a:pt x="3364" y="7128"/>
                      <a:pt x="3395" y="7132"/>
                    </a:cubicBezTo>
                    <a:cubicBezTo>
                      <a:pt x="3502" y="7190"/>
                      <a:pt x="3604" y="7252"/>
                      <a:pt x="3720" y="7288"/>
                    </a:cubicBezTo>
                    <a:cubicBezTo>
                      <a:pt x="3729" y="7290"/>
                      <a:pt x="3738" y="7291"/>
                      <a:pt x="3747" y="7291"/>
                    </a:cubicBezTo>
                    <a:cubicBezTo>
                      <a:pt x="3832" y="7291"/>
                      <a:pt x="3916" y="7191"/>
                      <a:pt x="3855" y="7112"/>
                    </a:cubicBezTo>
                    <a:cubicBezTo>
                      <a:pt x="3721" y="6939"/>
                      <a:pt x="3519" y="6822"/>
                      <a:pt x="3355" y="6679"/>
                    </a:cubicBezTo>
                    <a:cubicBezTo>
                      <a:pt x="3173" y="6521"/>
                      <a:pt x="3009" y="6346"/>
                      <a:pt x="2862" y="6155"/>
                    </a:cubicBezTo>
                    <a:cubicBezTo>
                      <a:pt x="2734" y="5987"/>
                      <a:pt x="2623" y="5809"/>
                      <a:pt x="2509" y="5633"/>
                    </a:cubicBezTo>
                    <a:lnTo>
                      <a:pt x="2509" y="5633"/>
                    </a:lnTo>
                    <a:cubicBezTo>
                      <a:pt x="2548" y="5649"/>
                      <a:pt x="2587" y="5665"/>
                      <a:pt x="2626" y="5680"/>
                    </a:cubicBezTo>
                    <a:cubicBezTo>
                      <a:pt x="2667" y="5708"/>
                      <a:pt x="2706" y="5735"/>
                      <a:pt x="2750" y="5760"/>
                    </a:cubicBezTo>
                    <a:cubicBezTo>
                      <a:pt x="2887" y="5842"/>
                      <a:pt x="3034" y="5914"/>
                      <a:pt x="3182" y="5969"/>
                    </a:cubicBezTo>
                    <a:cubicBezTo>
                      <a:pt x="3267" y="6000"/>
                      <a:pt x="3355" y="6024"/>
                      <a:pt x="3442" y="6047"/>
                    </a:cubicBezTo>
                    <a:cubicBezTo>
                      <a:pt x="3547" y="6117"/>
                      <a:pt x="3658" y="6169"/>
                      <a:pt x="3799" y="6173"/>
                    </a:cubicBezTo>
                    <a:cubicBezTo>
                      <a:pt x="3800" y="6173"/>
                      <a:pt x="3801" y="6173"/>
                      <a:pt x="3802" y="6173"/>
                    </a:cubicBezTo>
                    <a:cubicBezTo>
                      <a:pt x="3875" y="6173"/>
                      <a:pt x="3929" y="6116"/>
                      <a:pt x="3945" y="6052"/>
                    </a:cubicBezTo>
                    <a:cubicBezTo>
                      <a:pt x="4021" y="6008"/>
                      <a:pt x="4031" y="5888"/>
                      <a:pt x="3946" y="5839"/>
                    </a:cubicBezTo>
                    <a:cubicBezTo>
                      <a:pt x="3795" y="5755"/>
                      <a:pt x="3622" y="5715"/>
                      <a:pt x="3466" y="5637"/>
                    </a:cubicBezTo>
                    <a:cubicBezTo>
                      <a:pt x="3423" y="5617"/>
                      <a:pt x="3380" y="5597"/>
                      <a:pt x="3336" y="5575"/>
                    </a:cubicBezTo>
                    <a:cubicBezTo>
                      <a:pt x="3273" y="5515"/>
                      <a:pt x="3215" y="5460"/>
                      <a:pt x="3168" y="5418"/>
                    </a:cubicBezTo>
                    <a:cubicBezTo>
                      <a:pt x="2956" y="5237"/>
                      <a:pt x="2745" y="5049"/>
                      <a:pt x="2541" y="4857"/>
                    </a:cubicBezTo>
                    <a:cubicBezTo>
                      <a:pt x="2533" y="4853"/>
                      <a:pt x="2529" y="4846"/>
                      <a:pt x="2522" y="4839"/>
                    </a:cubicBezTo>
                    <a:lnTo>
                      <a:pt x="2522" y="4839"/>
                    </a:lnTo>
                    <a:cubicBezTo>
                      <a:pt x="2810" y="4968"/>
                      <a:pt x="3101" y="5079"/>
                      <a:pt x="3362" y="5267"/>
                    </a:cubicBezTo>
                    <a:cubicBezTo>
                      <a:pt x="3391" y="5287"/>
                      <a:pt x="3421" y="5296"/>
                      <a:pt x="3452" y="5296"/>
                    </a:cubicBezTo>
                    <a:cubicBezTo>
                      <a:pt x="3583" y="5296"/>
                      <a:pt x="3708" y="5131"/>
                      <a:pt x="3620" y="5009"/>
                    </a:cubicBezTo>
                    <a:cubicBezTo>
                      <a:pt x="3525" y="4876"/>
                      <a:pt x="3411" y="4759"/>
                      <a:pt x="3287" y="4653"/>
                    </a:cubicBezTo>
                    <a:lnTo>
                      <a:pt x="3287" y="4653"/>
                    </a:lnTo>
                    <a:cubicBezTo>
                      <a:pt x="3436" y="4709"/>
                      <a:pt x="3591" y="4750"/>
                      <a:pt x="3744" y="4750"/>
                    </a:cubicBezTo>
                    <a:cubicBezTo>
                      <a:pt x="3764" y="4750"/>
                      <a:pt x="3785" y="4749"/>
                      <a:pt x="3805" y="4748"/>
                    </a:cubicBezTo>
                    <a:cubicBezTo>
                      <a:pt x="3838" y="4746"/>
                      <a:pt x="3874" y="4719"/>
                      <a:pt x="3871" y="4682"/>
                    </a:cubicBezTo>
                    <a:cubicBezTo>
                      <a:pt x="3844" y="4339"/>
                      <a:pt x="3488" y="4063"/>
                      <a:pt x="3240" y="3866"/>
                    </a:cubicBezTo>
                    <a:cubicBezTo>
                      <a:pt x="3045" y="3710"/>
                      <a:pt x="2829" y="3577"/>
                      <a:pt x="2600" y="3466"/>
                    </a:cubicBezTo>
                    <a:lnTo>
                      <a:pt x="2600" y="3466"/>
                    </a:lnTo>
                    <a:cubicBezTo>
                      <a:pt x="2621" y="3471"/>
                      <a:pt x="2646" y="3472"/>
                      <a:pt x="2669" y="3477"/>
                    </a:cubicBezTo>
                    <a:cubicBezTo>
                      <a:pt x="3048" y="3534"/>
                      <a:pt x="3394" y="3745"/>
                      <a:pt x="3777" y="3753"/>
                    </a:cubicBezTo>
                    <a:cubicBezTo>
                      <a:pt x="3800" y="3753"/>
                      <a:pt x="3824" y="3746"/>
                      <a:pt x="3845" y="3737"/>
                    </a:cubicBezTo>
                    <a:cubicBezTo>
                      <a:pt x="3874" y="3741"/>
                      <a:pt x="3902" y="3743"/>
                      <a:pt x="3931" y="3743"/>
                    </a:cubicBezTo>
                    <a:cubicBezTo>
                      <a:pt x="3974" y="3743"/>
                      <a:pt x="4017" y="3738"/>
                      <a:pt x="4060" y="3726"/>
                    </a:cubicBezTo>
                    <a:cubicBezTo>
                      <a:pt x="4105" y="3714"/>
                      <a:pt x="4123" y="3664"/>
                      <a:pt x="4102" y="3624"/>
                    </a:cubicBezTo>
                    <a:cubicBezTo>
                      <a:pt x="4008" y="3445"/>
                      <a:pt x="3894" y="3296"/>
                      <a:pt x="3744" y="3157"/>
                    </a:cubicBezTo>
                    <a:cubicBezTo>
                      <a:pt x="3584" y="3010"/>
                      <a:pt x="3404" y="2883"/>
                      <a:pt x="3218" y="2770"/>
                    </a:cubicBezTo>
                    <a:cubicBezTo>
                      <a:pt x="3152" y="2730"/>
                      <a:pt x="3086" y="2692"/>
                      <a:pt x="3016" y="2656"/>
                    </a:cubicBezTo>
                    <a:cubicBezTo>
                      <a:pt x="3009" y="2648"/>
                      <a:pt x="3002" y="2636"/>
                      <a:pt x="2998" y="2628"/>
                    </a:cubicBezTo>
                    <a:lnTo>
                      <a:pt x="2998" y="2628"/>
                    </a:lnTo>
                    <a:cubicBezTo>
                      <a:pt x="3137" y="2669"/>
                      <a:pt x="3280" y="2700"/>
                      <a:pt x="3426" y="2714"/>
                    </a:cubicBezTo>
                    <a:cubicBezTo>
                      <a:pt x="3518" y="2723"/>
                      <a:pt x="3612" y="2728"/>
                      <a:pt x="3706" y="2728"/>
                    </a:cubicBezTo>
                    <a:cubicBezTo>
                      <a:pt x="3752" y="2728"/>
                      <a:pt x="3797" y="2726"/>
                      <a:pt x="3842" y="2724"/>
                    </a:cubicBezTo>
                    <a:cubicBezTo>
                      <a:pt x="3989" y="2717"/>
                      <a:pt x="4169" y="2728"/>
                      <a:pt x="4288" y="2626"/>
                    </a:cubicBezTo>
                    <a:cubicBezTo>
                      <a:pt x="4316" y="2600"/>
                      <a:pt x="4316" y="2542"/>
                      <a:pt x="4288" y="2518"/>
                    </a:cubicBezTo>
                    <a:cubicBezTo>
                      <a:pt x="4253" y="2486"/>
                      <a:pt x="4211" y="2469"/>
                      <a:pt x="4169" y="2455"/>
                    </a:cubicBezTo>
                    <a:cubicBezTo>
                      <a:pt x="4165" y="2443"/>
                      <a:pt x="4162" y="2430"/>
                      <a:pt x="4155" y="2421"/>
                    </a:cubicBezTo>
                    <a:cubicBezTo>
                      <a:pt x="4109" y="2361"/>
                      <a:pt x="4050" y="2312"/>
                      <a:pt x="3988" y="2266"/>
                    </a:cubicBezTo>
                    <a:cubicBezTo>
                      <a:pt x="3858" y="2166"/>
                      <a:pt x="3720" y="2075"/>
                      <a:pt x="3586" y="1982"/>
                    </a:cubicBezTo>
                    <a:cubicBezTo>
                      <a:pt x="3426" y="1871"/>
                      <a:pt x="3264" y="1766"/>
                      <a:pt x="3091" y="1675"/>
                    </a:cubicBezTo>
                    <a:cubicBezTo>
                      <a:pt x="3025" y="1640"/>
                      <a:pt x="2959" y="1606"/>
                      <a:pt x="2889" y="1575"/>
                    </a:cubicBezTo>
                    <a:cubicBezTo>
                      <a:pt x="2929" y="1574"/>
                      <a:pt x="2969" y="1573"/>
                      <a:pt x="3009" y="1573"/>
                    </a:cubicBezTo>
                    <a:cubicBezTo>
                      <a:pt x="3150" y="1573"/>
                      <a:pt x="3291" y="1581"/>
                      <a:pt x="3430" y="1598"/>
                    </a:cubicBezTo>
                    <a:cubicBezTo>
                      <a:pt x="3456" y="1613"/>
                      <a:pt x="3485" y="1627"/>
                      <a:pt x="3512" y="1646"/>
                    </a:cubicBezTo>
                    <a:cubicBezTo>
                      <a:pt x="3531" y="1658"/>
                      <a:pt x="3549" y="1664"/>
                      <a:pt x="3567" y="1664"/>
                    </a:cubicBezTo>
                    <a:cubicBezTo>
                      <a:pt x="3594" y="1664"/>
                      <a:pt x="3619" y="1651"/>
                      <a:pt x="3639" y="1632"/>
                    </a:cubicBezTo>
                    <a:cubicBezTo>
                      <a:pt x="3679" y="1639"/>
                      <a:pt x="3723" y="1646"/>
                      <a:pt x="3764" y="1655"/>
                    </a:cubicBezTo>
                    <a:cubicBezTo>
                      <a:pt x="3776" y="1657"/>
                      <a:pt x="3788" y="1659"/>
                      <a:pt x="3801" y="1659"/>
                    </a:cubicBezTo>
                    <a:cubicBezTo>
                      <a:pt x="3924" y="1659"/>
                      <a:pt x="4043" y="1519"/>
                      <a:pt x="3959" y="1402"/>
                    </a:cubicBezTo>
                    <a:cubicBezTo>
                      <a:pt x="3891" y="1307"/>
                      <a:pt x="3808" y="1250"/>
                      <a:pt x="3705" y="1196"/>
                    </a:cubicBezTo>
                    <a:cubicBezTo>
                      <a:pt x="3599" y="1141"/>
                      <a:pt x="3524" y="1072"/>
                      <a:pt x="3440" y="987"/>
                    </a:cubicBezTo>
                    <a:cubicBezTo>
                      <a:pt x="3282" y="824"/>
                      <a:pt x="3101" y="719"/>
                      <a:pt x="2885" y="646"/>
                    </a:cubicBezTo>
                    <a:cubicBezTo>
                      <a:pt x="2680" y="574"/>
                      <a:pt x="2460" y="529"/>
                      <a:pt x="2237" y="503"/>
                    </a:cubicBezTo>
                    <a:cubicBezTo>
                      <a:pt x="2244" y="503"/>
                      <a:pt x="2249" y="503"/>
                      <a:pt x="2255" y="501"/>
                    </a:cubicBezTo>
                    <a:cubicBezTo>
                      <a:pt x="2274" y="497"/>
                      <a:pt x="2291" y="490"/>
                      <a:pt x="2309" y="481"/>
                    </a:cubicBezTo>
                    <a:cubicBezTo>
                      <a:pt x="2397" y="435"/>
                      <a:pt x="2392" y="327"/>
                      <a:pt x="2337" y="259"/>
                    </a:cubicBezTo>
                    <a:cubicBezTo>
                      <a:pt x="2273" y="180"/>
                      <a:pt x="2172" y="130"/>
                      <a:pt x="2078" y="91"/>
                    </a:cubicBezTo>
                    <a:cubicBezTo>
                      <a:pt x="1991" y="55"/>
                      <a:pt x="1905" y="29"/>
                      <a:pt x="1813" y="17"/>
                    </a:cubicBezTo>
                    <a:cubicBezTo>
                      <a:pt x="1748" y="7"/>
                      <a:pt x="1683" y="1"/>
                      <a:pt x="1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8"/>
              <p:cNvSpPr/>
              <p:nvPr/>
            </p:nvSpPr>
            <p:spPr>
              <a:xfrm>
                <a:off x="2501250" y="1730025"/>
                <a:ext cx="907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1178" extrusionOk="0">
                    <a:moveTo>
                      <a:pt x="1827" y="0"/>
                    </a:moveTo>
                    <a:cubicBezTo>
                      <a:pt x="1564" y="0"/>
                      <a:pt x="1296" y="97"/>
                      <a:pt x="1042" y="149"/>
                    </a:cubicBezTo>
                    <a:cubicBezTo>
                      <a:pt x="716" y="218"/>
                      <a:pt x="392" y="293"/>
                      <a:pt x="56" y="295"/>
                    </a:cubicBezTo>
                    <a:cubicBezTo>
                      <a:pt x="25" y="295"/>
                      <a:pt x="10" y="319"/>
                      <a:pt x="10" y="344"/>
                    </a:cubicBezTo>
                    <a:cubicBezTo>
                      <a:pt x="1" y="365"/>
                      <a:pt x="5" y="389"/>
                      <a:pt x="33" y="401"/>
                    </a:cubicBezTo>
                    <a:cubicBezTo>
                      <a:pt x="66" y="417"/>
                      <a:pt x="99" y="429"/>
                      <a:pt x="135" y="439"/>
                    </a:cubicBezTo>
                    <a:cubicBezTo>
                      <a:pt x="141" y="442"/>
                      <a:pt x="147" y="442"/>
                      <a:pt x="149" y="443"/>
                    </a:cubicBezTo>
                    <a:cubicBezTo>
                      <a:pt x="164" y="446"/>
                      <a:pt x="181" y="451"/>
                      <a:pt x="196" y="453"/>
                    </a:cubicBezTo>
                    <a:cubicBezTo>
                      <a:pt x="296" y="479"/>
                      <a:pt x="402" y="489"/>
                      <a:pt x="510" y="489"/>
                    </a:cubicBezTo>
                    <a:cubicBezTo>
                      <a:pt x="610" y="489"/>
                      <a:pt x="712" y="480"/>
                      <a:pt x="814" y="466"/>
                    </a:cubicBezTo>
                    <a:cubicBezTo>
                      <a:pt x="825" y="465"/>
                      <a:pt x="836" y="465"/>
                      <a:pt x="847" y="463"/>
                    </a:cubicBezTo>
                    <a:lnTo>
                      <a:pt x="847" y="463"/>
                    </a:lnTo>
                    <a:cubicBezTo>
                      <a:pt x="830" y="574"/>
                      <a:pt x="947" y="668"/>
                      <a:pt x="1052" y="691"/>
                    </a:cubicBezTo>
                    <a:cubicBezTo>
                      <a:pt x="1110" y="705"/>
                      <a:pt x="1172" y="711"/>
                      <a:pt x="1234" y="711"/>
                    </a:cubicBezTo>
                    <a:cubicBezTo>
                      <a:pt x="1384" y="711"/>
                      <a:pt x="1539" y="680"/>
                      <a:pt x="1679" y="662"/>
                    </a:cubicBezTo>
                    <a:lnTo>
                      <a:pt x="1679" y="662"/>
                    </a:lnTo>
                    <a:cubicBezTo>
                      <a:pt x="1679" y="668"/>
                      <a:pt x="1679" y="677"/>
                      <a:pt x="1676" y="697"/>
                    </a:cubicBezTo>
                    <a:cubicBezTo>
                      <a:pt x="1673" y="717"/>
                      <a:pt x="1667" y="740"/>
                      <a:pt x="1669" y="760"/>
                    </a:cubicBezTo>
                    <a:cubicBezTo>
                      <a:pt x="1670" y="831"/>
                      <a:pt x="1705" y="887"/>
                      <a:pt x="1754" y="933"/>
                    </a:cubicBezTo>
                    <a:cubicBezTo>
                      <a:pt x="1865" y="1040"/>
                      <a:pt x="2038" y="1080"/>
                      <a:pt x="2183" y="1114"/>
                    </a:cubicBezTo>
                    <a:cubicBezTo>
                      <a:pt x="2353" y="1151"/>
                      <a:pt x="2525" y="1177"/>
                      <a:pt x="2700" y="1177"/>
                    </a:cubicBezTo>
                    <a:cubicBezTo>
                      <a:pt x="2709" y="1177"/>
                      <a:pt x="2718" y="1177"/>
                      <a:pt x="2727" y="1177"/>
                    </a:cubicBezTo>
                    <a:cubicBezTo>
                      <a:pt x="2935" y="1172"/>
                      <a:pt x="3138" y="1145"/>
                      <a:pt x="3344" y="1145"/>
                    </a:cubicBezTo>
                    <a:cubicBezTo>
                      <a:pt x="3381" y="1145"/>
                      <a:pt x="3418" y="1146"/>
                      <a:pt x="3455" y="1148"/>
                    </a:cubicBezTo>
                    <a:cubicBezTo>
                      <a:pt x="3457" y="1148"/>
                      <a:pt x="3460" y="1148"/>
                      <a:pt x="3462" y="1148"/>
                    </a:cubicBezTo>
                    <a:cubicBezTo>
                      <a:pt x="3600" y="1148"/>
                      <a:pt x="3631" y="926"/>
                      <a:pt x="3491" y="899"/>
                    </a:cubicBezTo>
                    <a:cubicBezTo>
                      <a:pt x="3161" y="835"/>
                      <a:pt x="2832" y="773"/>
                      <a:pt x="2505" y="701"/>
                    </a:cubicBezTo>
                    <a:cubicBezTo>
                      <a:pt x="2519" y="690"/>
                      <a:pt x="2588" y="670"/>
                      <a:pt x="2600" y="667"/>
                    </a:cubicBezTo>
                    <a:cubicBezTo>
                      <a:pt x="2675" y="644"/>
                      <a:pt x="2756" y="626"/>
                      <a:pt x="2830" y="618"/>
                    </a:cubicBezTo>
                    <a:cubicBezTo>
                      <a:pt x="2973" y="600"/>
                      <a:pt x="3194" y="636"/>
                      <a:pt x="3295" y="508"/>
                    </a:cubicBezTo>
                    <a:cubicBezTo>
                      <a:pt x="3323" y="472"/>
                      <a:pt x="3323" y="420"/>
                      <a:pt x="3280" y="394"/>
                    </a:cubicBezTo>
                    <a:cubicBezTo>
                      <a:pt x="3181" y="337"/>
                      <a:pt x="3070" y="319"/>
                      <a:pt x="2957" y="319"/>
                    </a:cubicBezTo>
                    <a:cubicBezTo>
                      <a:pt x="2861" y="319"/>
                      <a:pt x="2764" y="332"/>
                      <a:pt x="2672" y="342"/>
                    </a:cubicBezTo>
                    <a:cubicBezTo>
                      <a:pt x="2626" y="348"/>
                      <a:pt x="2581" y="351"/>
                      <a:pt x="2536" y="351"/>
                    </a:cubicBezTo>
                    <a:cubicBezTo>
                      <a:pt x="2465" y="351"/>
                      <a:pt x="2395" y="343"/>
                      <a:pt x="2322" y="324"/>
                    </a:cubicBezTo>
                    <a:cubicBezTo>
                      <a:pt x="2229" y="301"/>
                      <a:pt x="2134" y="262"/>
                      <a:pt x="2038" y="259"/>
                    </a:cubicBezTo>
                    <a:cubicBezTo>
                      <a:pt x="2037" y="259"/>
                      <a:pt x="2037" y="259"/>
                      <a:pt x="2036" y="259"/>
                    </a:cubicBezTo>
                    <a:cubicBezTo>
                      <a:pt x="1988" y="259"/>
                      <a:pt x="1739" y="306"/>
                      <a:pt x="1642" y="306"/>
                    </a:cubicBezTo>
                    <a:cubicBezTo>
                      <a:pt x="1619" y="306"/>
                      <a:pt x="1605" y="304"/>
                      <a:pt x="1602" y="298"/>
                    </a:cubicBezTo>
                    <a:cubicBezTo>
                      <a:pt x="1594" y="269"/>
                      <a:pt x="1925" y="126"/>
                      <a:pt x="1963" y="93"/>
                    </a:cubicBezTo>
                    <a:cubicBezTo>
                      <a:pt x="2000" y="61"/>
                      <a:pt x="1966" y="9"/>
                      <a:pt x="1927" y="5"/>
                    </a:cubicBezTo>
                    <a:cubicBezTo>
                      <a:pt x="1894" y="2"/>
                      <a:pt x="1860" y="0"/>
                      <a:pt x="18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8"/>
              <p:cNvSpPr/>
              <p:nvPr/>
            </p:nvSpPr>
            <p:spPr>
              <a:xfrm>
                <a:off x="2539900" y="1766250"/>
                <a:ext cx="8235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1322" extrusionOk="0">
                    <a:moveTo>
                      <a:pt x="383" y="1"/>
                    </a:moveTo>
                    <a:cubicBezTo>
                      <a:pt x="288" y="1"/>
                      <a:pt x="200" y="16"/>
                      <a:pt x="111" y="60"/>
                    </a:cubicBezTo>
                    <a:cubicBezTo>
                      <a:pt x="0" y="113"/>
                      <a:pt x="64" y="271"/>
                      <a:pt x="172" y="277"/>
                    </a:cubicBezTo>
                    <a:cubicBezTo>
                      <a:pt x="195" y="279"/>
                      <a:pt x="216" y="284"/>
                      <a:pt x="239" y="290"/>
                    </a:cubicBezTo>
                    <a:cubicBezTo>
                      <a:pt x="284" y="394"/>
                      <a:pt x="368" y="465"/>
                      <a:pt x="463" y="529"/>
                    </a:cubicBezTo>
                    <a:cubicBezTo>
                      <a:pt x="525" y="571"/>
                      <a:pt x="608" y="619"/>
                      <a:pt x="657" y="681"/>
                    </a:cubicBezTo>
                    <a:cubicBezTo>
                      <a:pt x="663" y="697"/>
                      <a:pt x="673" y="710"/>
                      <a:pt x="683" y="723"/>
                    </a:cubicBezTo>
                    <a:cubicBezTo>
                      <a:pt x="701" y="761"/>
                      <a:pt x="702" y="805"/>
                      <a:pt x="673" y="855"/>
                    </a:cubicBezTo>
                    <a:cubicBezTo>
                      <a:pt x="619" y="947"/>
                      <a:pt x="548" y="1027"/>
                      <a:pt x="650" y="1120"/>
                    </a:cubicBezTo>
                    <a:cubicBezTo>
                      <a:pt x="737" y="1200"/>
                      <a:pt x="882" y="1217"/>
                      <a:pt x="993" y="1234"/>
                    </a:cubicBezTo>
                    <a:cubicBezTo>
                      <a:pt x="1069" y="1245"/>
                      <a:pt x="1144" y="1249"/>
                      <a:pt x="1219" y="1249"/>
                    </a:cubicBezTo>
                    <a:cubicBezTo>
                      <a:pt x="1451" y="1249"/>
                      <a:pt x="1683" y="1210"/>
                      <a:pt x="1916" y="1210"/>
                    </a:cubicBezTo>
                    <a:cubicBezTo>
                      <a:pt x="1986" y="1210"/>
                      <a:pt x="2057" y="1213"/>
                      <a:pt x="2128" y="1223"/>
                    </a:cubicBezTo>
                    <a:cubicBezTo>
                      <a:pt x="2262" y="1241"/>
                      <a:pt x="2402" y="1270"/>
                      <a:pt x="2543" y="1292"/>
                    </a:cubicBezTo>
                    <a:cubicBezTo>
                      <a:pt x="2629" y="1308"/>
                      <a:pt x="2712" y="1316"/>
                      <a:pt x="2798" y="1319"/>
                    </a:cubicBezTo>
                    <a:cubicBezTo>
                      <a:pt x="2810" y="1319"/>
                      <a:pt x="2820" y="1321"/>
                      <a:pt x="2833" y="1321"/>
                    </a:cubicBezTo>
                    <a:lnTo>
                      <a:pt x="2835" y="1321"/>
                    </a:lnTo>
                    <a:cubicBezTo>
                      <a:pt x="2848" y="1321"/>
                      <a:pt x="2861" y="1321"/>
                      <a:pt x="2873" y="1321"/>
                    </a:cubicBezTo>
                    <a:cubicBezTo>
                      <a:pt x="2996" y="1321"/>
                      <a:pt x="3117" y="1308"/>
                      <a:pt x="3230" y="1265"/>
                    </a:cubicBezTo>
                    <a:cubicBezTo>
                      <a:pt x="3272" y="1250"/>
                      <a:pt x="3294" y="1194"/>
                      <a:pt x="3258" y="1158"/>
                    </a:cubicBezTo>
                    <a:cubicBezTo>
                      <a:pt x="3105" y="1008"/>
                      <a:pt x="2897" y="959"/>
                      <a:pt x="2694" y="916"/>
                    </a:cubicBezTo>
                    <a:cubicBezTo>
                      <a:pt x="2586" y="891"/>
                      <a:pt x="2477" y="874"/>
                      <a:pt x="2370" y="844"/>
                    </a:cubicBezTo>
                    <a:cubicBezTo>
                      <a:pt x="2265" y="812"/>
                      <a:pt x="2174" y="751"/>
                      <a:pt x="2069" y="723"/>
                    </a:cubicBezTo>
                    <a:cubicBezTo>
                      <a:pt x="1999" y="703"/>
                      <a:pt x="1926" y="700"/>
                      <a:pt x="1853" y="700"/>
                    </a:cubicBezTo>
                    <a:cubicBezTo>
                      <a:pt x="1823" y="700"/>
                      <a:pt x="1793" y="700"/>
                      <a:pt x="1764" y="700"/>
                    </a:cubicBezTo>
                    <a:cubicBezTo>
                      <a:pt x="1744" y="700"/>
                      <a:pt x="1725" y="700"/>
                      <a:pt x="1705" y="699"/>
                    </a:cubicBezTo>
                    <a:cubicBezTo>
                      <a:pt x="1638" y="674"/>
                      <a:pt x="1564" y="659"/>
                      <a:pt x="1496" y="648"/>
                    </a:cubicBezTo>
                    <a:cubicBezTo>
                      <a:pt x="1384" y="580"/>
                      <a:pt x="1587" y="501"/>
                      <a:pt x="1664" y="467"/>
                    </a:cubicBezTo>
                    <a:cubicBezTo>
                      <a:pt x="1780" y="417"/>
                      <a:pt x="2133" y="264"/>
                      <a:pt x="1878" y="120"/>
                    </a:cubicBezTo>
                    <a:cubicBezTo>
                      <a:pt x="1818" y="87"/>
                      <a:pt x="1740" y="77"/>
                      <a:pt x="1658" y="77"/>
                    </a:cubicBezTo>
                    <a:cubicBezTo>
                      <a:pt x="1544" y="77"/>
                      <a:pt x="1421" y="96"/>
                      <a:pt x="1328" y="96"/>
                    </a:cubicBezTo>
                    <a:cubicBezTo>
                      <a:pt x="1324" y="96"/>
                      <a:pt x="1320" y="96"/>
                      <a:pt x="1316" y="96"/>
                    </a:cubicBezTo>
                    <a:cubicBezTo>
                      <a:pt x="1051" y="85"/>
                      <a:pt x="786" y="38"/>
                      <a:pt x="521" y="31"/>
                    </a:cubicBezTo>
                    <a:cubicBezTo>
                      <a:pt x="505" y="16"/>
                      <a:pt x="483" y="5"/>
                      <a:pt x="456" y="3"/>
                    </a:cubicBezTo>
                    <a:cubicBezTo>
                      <a:pt x="431" y="2"/>
                      <a:pt x="407" y="1"/>
                      <a:pt x="38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8"/>
              <p:cNvSpPr/>
              <p:nvPr/>
            </p:nvSpPr>
            <p:spPr>
              <a:xfrm>
                <a:off x="2559525" y="1803550"/>
                <a:ext cx="57300" cy="23650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946" extrusionOk="0">
                    <a:moveTo>
                      <a:pt x="552" y="1"/>
                    </a:moveTo>
                    <a:cubicBezTo>
                      <a:pt x="427" y="1"/>
                      <a:pt x="304" y="23"/>
                      <a:pt x="192" y="75"/>
                    </a:cubicBezTo>
                    <a:cubicBezTo>
                      <a:pt x="177" y="82"/>
                      <a:pt x="171" y="94"/>
                      <a:pt x="167" y="108"/>
                    </a:cubicBezTo>
                    <a:cubicBezTo>
                      <a:pt x="145" y="117"/>
                      <a:pt x="122" y="127"/>
                      <a:pt x="100" y="137"/>
                    </a:cubicBezTo>
                    <a:cubicBezTo>
                      <a:pt x="27" y="170"/>
                      <a:pt x="1" y="284"/>
                      <a:pt x="44" y="351"/>
                    </a:cubicBezTo>
                    <a:cubicBezTo>
                      <a:pt x="257" y="679"/>
                      <a:pt x="693" y="689"/>
                      <a:pt x="1033" y="782"/>
                    </a:cubicBezTo>
                    <a:cubicBezTo>
                      <a:pt x="1219" y="832"/>
                      <a:pt x="1406" y="877"/>
                      <a:pt x="1595" y="910"/>
                    </a:cubicBezTo>
                    <a:cubicBezTo>
                      <a:pt x="1705" y="929"/>
                      <a:pt x="1817" y="945"/>
                      <a:pt x="1928" y="945"/>
                    </a:cubicBezTo>
                    <a:cubicBezTo>
                      <a:pt x="2004" y="945"/>
                      <a:pt x="2078" y="938"/>
                      <a:pt x="2151" y="918"/>
                    </a:cubicBezTo>
                    <a:cubicBezTo>
                      <a:pt x="2271" y="888"/>
                      <a:pt x="2291" y="718"/>
                      <a:pt x="2186" y="658"/>
                    </a:cubicBezTo>
                    <a:cubicBezTo>
                      <a:pt x="2022" y="564"/>
                      <a:pt x="1837" y="525"/>
                      <a:pt x="1673" y="433"/>
                    </a:cubicBezTo>
                    <a:cubicBezTo>
                      <a:pt x="1507" y="339"/>
                      <a:pt x="1347" y="228"/>
                      <a:pt x="1174" y="149"/>
                    </a:cubicBezTo>
                    <a:cubicBezTo>
                      <a:pt x="989" y="65"/>
                      <a:pt x="767" y="1"/>
                      <a:pt x="55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8"/>
              <p:cNvSpPr/>
              <p:nvPr/>
            </p:nvSpPr>
            <p:spPr>
              <a:xfrm>
                <a:off x="2555350" y="1824250"/>
                <a:ext cx="7555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3288" extrusionOk="0">
                    <a:moveTo>
                      <a:pt x="368" y="1"/>
                    </a:moveTo>
                    <a:cubicBezTo>
                      <a:pt x="305" y="1"/>
                      <a:pt x="242" y="12"/>
                      <a:pt x="181" y="39"/>
                    </a:cubicBezTo>
                    <a:cubicBezTo>
                      <a:pt x="57" y="90"/>
                      <a:pt x="110" y="256"/>
                      <a:pt x="210" y="299"/>
                    </a:cubicBezTo>
                    <a:cubicBezTo>
                      <a:pt x="209" y="299"/>
                      <a:pt x="208" y="299"/>
                      <a:pt x="208" y="299"/>
                    </a:cubicBezTo>
                    <a:cubicBezTo>
                      <a:pt x="96" y="299"/>
                      <a:pt x="1" y="431"/>
                      <a:pt x="67" y="539"/>
                    </a:cubicBezTo>
                    <a:cubicBezTo>
                      <a:pt x="74" y="552"/>
                      <a:pt x="83" y="560"/>
                      <a:pt x="93" y="573"/>
                    </a:cubicBezTo>
                    <a:cubicBezTo>
                      <a:pt x="76" y="595"/>
                      <a:pt x="67" y="624"/>
                      <a:pt x="73" y="658"/>
                    </a:cubicBezTo>
                    <a:cubicBezTo>
                      <a:pt x="90" y="790"/>
                      <a:pt x="87" y="922"/>
                      <a:pt x="129" y="1050"/>
                    </a:cubicBezTo>
                    <a:cubicBezTo>
                      <a:pt x="169" y="1180"/>
                      <a:pt x="244" y="1298"/>
                      <a:pt x="334" y="1399"/>
                    </a:cubicBezTo>
                    <a:cubicBezTo>
                      <a:pt x="501" y="1588"/>
                      <a:pt x="730" y="1712"/>
                      <a:pt x="923" y="1871"/>
                    </a:cubicBezTo>
                    <a:cubicBezTo>
                      <a:pt x="1335" y="2211"/>
                      <a:pt x="1515" y="2741"/>
                      <a:pt x="1941" y="3074"/>
                    </a:cubicBezTo>
                    <a:cubicBezTo>
                      <a:pt x="1952" y="3081"/>
                      <a:pt x="1962" y="3090"/>
                      <a:pt x="1974" y="3100"/>
                    </a:cubicBezTo>
                    <a:cubicBezTo>
                      <a:pt x="2004" y="3130"/>
                      <a:pt x="2039" y="3155"/>
                      <a:pt x="2076" y="3181"/>
                    </a:cubicBezTo>
                    <a:cubicBezTo>
                      <a:pt x="2151" y="3237"/>
                      <a:pt x="2236" y="3285"/>
                      <a:pt x="2320" y="3288"/>
                    </a:cubicBezTo>
                    <a:cubicBezTo>
                      <a:pt x="2321" y="3288"/>
                      <a:pt x="2322" y="3288"/>
                      <a:pt x="2323" y="3288"/>
                    </a:cubicBezTo>
                    <a:cubicBezTo>
                      <a:pt x="2472" y="3288"/>
                      <a:pt x="2464" y="3114"/>
                      <a:pt x="2415" y="3014"/>
                    </a:cubicBezTo>
                    <a:cubicBezTo>
                      <a:pt x="2367" y="2916"/>
                      <a:pt x="2285" y="2842"/>
                      <a:pt x="2216" y="2761"/>
                    </a:cubicBezTo>
                    <a:cubicBezTo>
                      <a:pt x="2111" y="2636"/>
                      <a:pt x="2013" y="2505"/>
                      <a:pt x="1918" y="2374"/>
                    </a:cubicBezTo>
                    <a:cubicBezTo>
                      <a:pt x="1753" y="2149"/>
                      <a:pt x="1589" y="1921"/>
                      <a:pt x="1400" y="1718"/>
                    </a:cubicBezTo>
                    <a:cubicBezTo>
                      <a:pt x="1312" y="1623"/>
                      <a:pt x="1220" y="1536"/>
                      <a:pt x="1123" y="1453"/>
                    </a:cubicBezTo>
                    <a:lnTo>
                      <a:pt x="1123" y="1453"/>
                    </a:lnTo>
                    <a:cubicBezTo>
                      <a:pt x="1319" y="1574"/>
                      <a:pt x="1505" y="1718"/>
                      <a:pt x="1686" y="1868"/>
                    </a:cubicBezTo>
                    <a:cubicBezTo>
                      <a:pt x="1797" y="1970"/>
                      <a:pt x="1906" y="2074"/>
                      <a:pt x="2026" y="2170"/>
                    </a:cubicBezTo>
                    <a:cubicBezTo>
                      <a:pt x="2057" y="2196"/>
                      <a:pt x="2090" y="2206"/>
                      <a:pt x="2122" y="2206"/>
                    </a:cubicBezTo>
                    <a:cubicBezTo>
                      <a:pt x="2232" y="2206"/>
                      <a:pt x="2322" y="2076"/>
                      <a:pt x="2226" y="1970"/>
                    </a:cubicBezTo>
                    <a:cubicBezTo>
                      <a:pt x="2187" y="1928"/>
                      <a:pt x="2148" y="1891"/>
                      <a:pt x="2108" y="1849"/>
                    </a:cubicBezTo>
                    <a:cubicBezTo>
                      <a:pt x="2027" y="1721"/>
                      <a:pt x="1906" y="1620"/>
                      <a:pt x="1786" y="1525"/>
                    </a:cubicBezTo>
                    <a:cubicBezTo>
                      <a:pt x="1601" y="1378"/>
                      <a:pt x="1456" y="1184"/>
                      <a:pt x="1270" y="1036"/>
                    </a:cubicBezTo>
                    <a:cubicBezTo>
                      <a:pt x="1082" y="885"/>
                      <a:pt x="802" y="798"/>
                      <a:pt x="592" y="653"/>
                    </a:cubicBezTo>
                    <a:cubicBezTo>
                      <a:pt x="496" y="537"/>
                      <a:pt x="419" y="409"/>
                      <a:pt x="290" y="323"/>
                    </a:cubicBezTo>
                    <a:lnTo>
                      <a:pt x="290" y="323"/>
                    </a:lnTo>
                    <a:cubicBezTo>
                      <a:pt x="364" y="341"/>
                      <a:pt x="442" y="348"/>
                      <a:pt x="514" y="376"/>
                    </a:cubicBezTo>
                    <a:cubicBezTo>
                      <a:pt x="615" y="412"/>
                      <a:pt x="710" y="470"/>
                      <a:pt x="796" y="530"/>
                    </a:cubicBezTo>
                    <a:cubicBezTo>
                      <a:pt x="979" y="660"/>
                      <a:pt x="1141" y="817"/>
                      <a:pt x="1327" y="941"/>
                    </a:cubicBezTo>
                    <a:cubicBezTo>
                      <a:pt x="1543" y="1086"/>
                      <a:pt x="1784" y="1205"/>
                      <a:pt x="2033" y="1280"/>
                    </a:cubicBezTo>
                    <a:cubicBezTo>
                      <a:pt x="2314" y="1366"/>
                      <a:pt x="2610" y="1385"/>
                      <a:pt x="2892" y="1467"/>
                    </a:cubicBezTo>
                    <a:cubicBezTo>
                      <a:pt x="2900" y="1469"/>
                      <a:pt x="2907" y="1471"/>
                      <a:pt x="2914" y="1471"/>
                    </a:cubicBezTo>
                    <a:cubicBezTo>
                      <a:pt x="2982" y="1471"/>
                      <a:pt x="3022" y="1364"/>
                      <a:pt x="2950" y="1327"/>
                    </a:cubicBezTo>
                    <a:cubicBezTo>
                      <a:pt x="2718" y="1203"/>
                      <a:pt x="2468" y="1127"/>
                      <a:pt x="2243" y="987"/>
                    </a:cubicBezTo>
                    <a:cubicBezTo>
                      <a:pt x="2011" y="843"/>
                      <a:pt x="1784" y="690"/>
                      <a:pt x="1546" y="553"/>
                    </a:cubicBezTo>
                    <a:cubicBezTo>
                      <a:pt x="1335" y="435"/>
                      <a:pt x="1116" y="301"/>
                      <a:pt x="886" y="210"/>
                    </a:cubicBezTo>
                    <a:cubicBezTo>
                      <a:pt x="721" y="91"/>
                      <a:pt x="544" y="1"/>
                      <a:pt x="36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8"/>
              <p:cNvSpPr/>
              <p:nvPr/>
            </p:nvSpPr>
            <p:spPr>
              <a:xfrm>
                <a:off x="2562900" y="1874350"/>
                <a:ext cx="71225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96" extrusionOk="0">
                    <a:moveTo>
                      <a:pt x="162" y="1"/>
                    </a:moveTo>
                    <a:cubicBezTo>
                      <a:pt x="66" y="1"/>
                      <a:pt x="0" y="120"/>
                      <a:pt x="75" y="207"/>
                    </a:cubicBezTo>
                    <a:cubicBezTo>
                      <a:pt x="176" y="324"/>
                      <a:pt x="262" y="453"/>
                      <a:pt x="343" y="586"/>
                    </a:cubicBezTo>
                    <a:cubicBezTo>
                      <a:pt x="429" y="801"/>
                      <a:pt x="496" y="1024"/>
                      <a:pt x="610" y="1224"/>
                    </a:cubicBezTo>
                    <a:cubicBezTo>
                      <a:pt x="690" y="1371"/>
                      <a:pt x="795" y="1480"/>
                      <a:pt x="932" y="1570"/>
                    </a:cubicBezTo>
                    <a:cubicBezTo>
                      <a:pt x="1078" y="1670"/>
                      <a:pt x="1244" y="1743"/>
                      <a:pt x="1371" y="1870"/>
                    </a:cubicBezTo>
                    <a:cubicBezTo>
                      <a:pt x="1582" y="2081"/>
                      <a:pt x="1745" y="2337"/>
                      <a:pt x="1962" y="2546"/>
                    </a:cubicBezTo>
                    <a:cubicBezTo>
                      <a:pt x="2186" y="2762"/>
                      <a:pt x="2436" y="2881"/>
                      <a:pt x="2747" y="2895"/>
                    </a:cubicBezTo>
                    <a:cubicBezTo>
                      <a:pt x="2748" y="2895"/>
                      <a:pt x="2749" y="2895"/>
                      <a:pt x="2750" y="2895"/>
                    </a:cubicBezTo>
                    <a:cubicBezTo>
                      <a:pt x="2816" y="2895"/>
                      <a:pt x="2849" y="2806"/>
                      <a:pt x="2803" y="2761"/>
                    </a:cubicBezTo>
                    <a:cubicBezTo>
                      <a:pt x="2616" y="2575"/>
                      <a:pt x="2400" y="2419"/>
                      <a:pt x="2205" y="2245"/>
                    </a:cubicBezTo>
                    <a:cubicBezTo>
                      <a:pt x="2143" y="2157"/>
                      <a:pt x="2104" y="2056"/>
                      <a:pt x="2061" y="1957"/>
                    </a:cubicBezTo>
                    <a:cubicBezTo>
                      <a:pt x="2005" y="1828"/>
                      <a:pt x="1940" y="1703"/>
                      <a:pt x="1833" y="1608"/>
                    </a:cubicBezTo>
                    <a:cubicBezTo>
                      <a:pt x="1770" y="1552"/>
                      <a:pt x="1701" y="1504"/>
                      <a:pt x="1626" y="1464"/>
                    </a:cubicBezTo>
                    <a:cubicBezTo>
                      <a:pt x="1594" y="1423"/>
                      <a:pt x="1559" y="1384"/>
                      <a:pt x="1521" y="1350"/>
                    </a:cubicBezTo>
                    <a:cubicBezTo>
                      <a:pt x="1402" y="1252"/>
                      <a:pt x="1257" y="1206"/>
                      <a:pt x="1136" y="1113"/>
                    </a:cubicBezTo>
                    <a:cubicBezTo>
                      <a:pt x="1019" y="1024"/>
                      <a:pt x="938" y="904"/>
                      <a:pt x="865" y="780"/>
                    </a:cubicBezTo>
                    <a:cubicBezTo>
                      <a:pt x="693" y="486"/>
                      <a:pt x="536" y="179"/>
                      <a:pt x="222" y="17"/>
                    </a:cubicBezTo>
                    <a:cubicBezTo>
                      <a:pt x="201" y="6"/>
                      <a:pt x="181" y="1"/>
                      <a:pt x="16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8"/>
              <p:cNvSpPr/>
              <p:nvPr/>
            </p:nvSpPr>
            <p:spPr>
              <a:xfrm>
                <a:off x="2560600" y="1875675"/>
                <a:ext cx="1225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38" extrusionOk="0">
                    <a:moveTo>
                      <a:pt x="198" y="391"/>
                    </a:moveTo>
                    <a:lnTo>
                      <a:pt x="198" y="391"/>
                    </a:lnTo>
                    <a:cubicBezTo>
                      <a:pt x="201" y="393"/>
                      <a:pt x="205" y="396"/>
                      <a:pt x="209" y="399"/>
                    </a:cubicBezTo>
                    <a:cubicBezTo>
                      <a:pt x="204" y="396"/>
                      <a:pt x="202" y="395"/>
                      <a:pt x="198" y="391"/>
                    </a:cubicBezTo>
                    <a:close/>
                    <a:moveTo>
                      <a:pt x="173" y="0"/>
                    </a:moveTo>
                    <a:cubicBezTo>
                      <a:pt x="159" y="0"/>
                      <a:pt x="145" y="2"/>
                      <a:pt x="131" y="7"/>
                    </a:cubicBezTo>
                    <a:cubicBezTo>
                      <a:pt x="109" y="13"/>
                      <a:pt x="89" y="23"/>
                      <a:pt x="73" y="37"/>
                    </a:cubicBezTo>
                    <a:cubicBezTo>
                      <a:pt x="56" y="50"/>
                      <a:pt x="38" y="66"/>
                      <a:pt x="28" y="86"/>
                    </a:cubicBezTo>
                    <a:cubicBezTo>
                      <a:pt x="23" y="100"/>
                      <a:pt x="17" y="112"/>
                      <a:pt x="10" y="126"/>
                    </a:cubicBezTo>
                    <a:cubicBezTo>
                      <a:pt x="1" y="158"/>
                      <a:pt x="1" y="188"/>
                      <a:pt x="10" y="219"/>
                    </a:cubicBezTo>
                    <a:cubicBezTo>
                      <a:pt x="15" y="233"/>
                      <a:pt x="21" y="246"/>
                      <a:pt x="28" y="260"/>
                    </a:cubicBezTo>
                    <a:cubicBezTo>
                      <a:pt x="43" y="286"/>
                      <a:pt x="64" y="307"/>
                      <a:pt x="89" y="322"/>
                    </a:cubicBezTo>
                    <a:cubicBezTo>
                      <a:pt x="127" y="341"/>
                      <a:pt x="162" y="365"/>
                      <a:pt x="198" y="391"/>
                    </a:cubicBezTo>
                    <a:lnTo>
                      <a:pt x="198" y="391"/>
                    </a:lnTo>
                    <a:cubicBezTo>
                      <a:pt x="212" y="405"/>
                      <a:pt x="230" y="418"/>
                      <a:pt x="249" y="423"/>
                    </a:cubicBezTo>
                    <a:cubicBezTo>
                      <a:pt x="267" y="432"/>
                      <a:pt x="287" y="438"/>
                      <a:pt x="309" y="438"/>
                    </a:cubicBezTo>
                    <a:cubicBezTo>
                      <a:pt x="312" y="438"/>
                      <a:pt x="314" y="438"/>
                      <a:pt x="317" y="438"/>
                    </a:cubicBezTo>
                    <a:cubicBezTo>
                      <a:pt x="319" y="438"/>
                      <a:pt x="321" y="438"/>
                      <a:pt x="324" y="438"/>
                    </a:cubicBezTo>
                    <a:cubicBezTo>
                      <a:pt x="344" y="438"/>
                      <a:pt x="364" y="432"/>
                      <a:pt x="383" y="423"/>
                    </a:cubicBezTo>
                    <a:cubicBezTo>
                      <a:pt x="405" y="416"/>
                      <a:pt x="422" y="405"/>
                      <a:pt x="439" y="387"/>
                    </a:cubicBezTo>
                    <a:cubicBezTo>
                      <a:pt x="448" y="376"/>
                      <a:pt x="456" y="363"/>
                      <a:pt x="465" y="353"/>
                    </a:cubicBezTo>
                    <a:cubicBezTo>
                      <a:pt x="482" y="325"/>
                      <a:pt x="490" y="296"/>
                      <a:pt x="490" y="266"/>
                    </a:cubicBezTo>
                    <a:cubicBezTo>
                      <a:pt x="484" y="247"/>
                      <a:pt x="482" y="232"/>
                      <a:pt x="481" y="217"/>
                    </a:cubicBezTo>
                    <a:cubicBezTo>
                      <a:pt x="471" y="188"/>
                      <a:pt x="456" y="162"/>
                      <a:pt x="435" y="142"/>
                    </a:cubicBezTo>
                    <a:cubicBezTo>
                      <a:pt x="382" y="96"/>
                      <a:pt x="324" y="54"/>
                      <a:pt x="262" y="23"/>
                    </a:cubicBezTo>
                    <a:cubicBezTo>
                      <a:pt x="242" y="10"/>
                      <a:pt x="222" y="2"/>
                      <a:pt x="200" y="2"/>
                    </a:cubicBezTo>
                    <a:cubicBezTo>
                      <a:pt x="191" y="1"/>
                      <a:pt x="182" y="0"/>
                      <a:pt x="173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8"/>
              <p:cNvSpPr/>
              <p:nvPr/>
            </p:nvSpPr>
            <p:spPr>
              <a:xfrm>
                <a:off x="1766000" y="1834775"/>
                <a:ext cx="643800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24122" extrusionOk="0">
                    <a:moveTo>
                      <a:pt x="0" y="1"/>
                    </a:moveTo>
                    <a:lnTo>
                      <a:pt x="0" y="18370"/>
                    </a:lnTo>
                    <a:cubicBezTo>
                      <a:pt x="0" y="21119"/>
                      <a:pt x="2315" y="22667"/>
                      <a:pt x="4980" y="23349"/>
                    </a:cubicBezTo>
                    <a:cubicBezTo>
                      <a:pt x="7354" y="23957"/>
                      <a:pt x="10892" y="24122"/>
                      <a:pt x="12875" y="24122"/>
                    </a:cubicBezTo>
                    <a:cubicBezTo>
                      <a:pt x="17682" y="24122"/>
                      <a:pt x="18860" y="23851"/>
                      <a:pt x="20771" y="23349"/>
                    </a:cubicBezTo>
                    <a:cubicBezTo>
                      <a:pt x="23432" y="22650"/>
                      <a:pt x="25751" y="21118"/>
                      <a:pt x="25751" y="18369"/>
                    </a:cubicBezTo>
                    <a:lnTo>
                      <a:pt x="257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8"/>
              <p:cNvSpPr/>
              <p:nvPr/>
            </p:nvSpPr>
            <p:spPr>
              <a:xfrm>
                <a:off x="1766000" y="1794025"/>
                <a:ext cx="643800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3262" extrusionOk="0">
                    <a:moveTo>
                      <a:pt x="12875" y="1"/>
                    </a:moveTo>
                    <a:cubicBezTo>
                      <a:pt x="9460" y="1"/>
                      <a:pt x="6185" y="172"/>
                      <a:pt x="3771" y="478"/>
                    </a:cubicBezTo>
                    <a:cubicBezTo>
                      <a:pt x="1356" y="783"/>
                      <a:pt x="0" y="1199"/>
                      <a:pt x="0" y="1631"/>
                    </a:cubicBezTo>
                    <a:cubicBezTo>
                      <a:pt x="0" y="2063"/>
                      <a:pt x="1356" y="2479"/>
                      <a:pt x="3771" y="2784"/>
                    </a:cubicBezTo>
                    <a:cubicBezTo>
                      <a:pt x="6185" y="3090"/>
                      <a:pt x="9460" y="3261"/>
                      <a:pt x="12875" y="3261"/>
                    </a:cubicBezTo>
                    <a:cubicBezTo>
                      <a:pt x="16290" y="3261"/>
                      <a:pt x="19565" y="3090"/>
                      <a:pt x="21979" y="2784"/>
                    </a:cubicBezTo>
                    <a:cubicBezTo>
                      <a:pt x="24395" y="2479"/>
                      <a:pt x="25751" y="2063"/>
                      <a:pt x="25751" y="1631"/>
                    </a:cubicBezTo>
                    <a:cubicBezTo>
                      <a:pt x="25751" y="1199"/>
                      <a:pt x="24395" y="783"/>
                      <a:pt x="21979" y="478"/>
                    </a:cubicBezTo>
                    <a:cubicBezTo>
                      <a:pt x="19565" y="172"/>
                      <a:pt x="16290" y="1"/>
                      <a:pt x="12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8"/>
              <p:cNvSpPr/>
              <p:nvPr/>
            </p:nvSpPr>
            <p:spPr>
              <a:xfrm>
                <a:off x="1769775" y="1815475"/>
                <a:ext cx="636300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2532" extrusionOk="0">
                    <a:moveTo>
                      <a:pt x="12727" y="0"/>
                    </a:moveTo>
                    <a:cubicBezTo>
                      <a:pt x="5697" y="0"/>
                      <a:pt x="0" y="434"/>
                      <a:pt x="0" y="969"/>
                    </a:cubicBezTo>
                    <a:cubicBezTo>
                      <a:pt x="0" y="1507"/>
                      <a:pt x="5697" y="2532"/>
                      <a:pt x="12727" y="2532"/>
                    </a:cubicBezTo>
                    <a:cubicBezTo>
                      <a:pt x="19755" y="2532"/>
                      <a:pt x="25452" y="1505"/>
                      <a:pt x="25452" y="969"/>
                    </a:cubicBezTo>
                    <a:cubicBezTo>
                      <a:pt x="25452" y="434"/>
                      <a:pt x="19755" y="0"/>
                      <a:pt x="12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8"/>
              <p:cNvSpPr/>
              <p:nvPr/>
            </p:nvSpPr>
            <p:spPr>
              <a:xfrm>
                <a:off x="1996250" y="1443975"/>
                <a:ext cx="193625" cy="429925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17197" extrusionOk="0">
                    <a:moveTo>
                      <a:pt x="7351" y="0"/>
                    </a:moveTo>
                    <a:cubicBezTo>
                      <a:pt x="7345" y="0"/>
                      <a:pt x="7338" y="1"/>
                      <a:pt x="7332" y="2"/>
                    </a:cubicBezTo>
                    <a:cubicBezTo>
                      <a:pt x="7280" y="14"/>
                      <a:pt x="7244" y="64"/>
                      <a:pt x="7254" y="118"/>
                    </a:cubicBezTo>
                    <a:lnTo>
                      <a:pt x="7254" y="120"/>
                    </a:lnTo>
                    <a:cubicBezTo>
                      <a:pt x="7330" y="511"/>
                      <a:pt x="7384" y="906"/>
                      <a:pt x="7420" y="1299"/>
                    </a:cubicBezTo>
                    <a:cubicBezTo>
                      <a:pt x="7449" y="1696"/>
                      <a:pt x="7459" y="2092"/>
                      <a:pt x="7446" y="2489"/>
                    </a:cubicBezTo>
                    <a:cubicBezTo>
                      <a:pt x="7428" y="2885"/>
                      <a:pt x="7398" y="3280"/>
                      <a:pt x="7345" y="3674"/>
                    </a:cubicBezTo>
                    <a:cubicBezTo>
                      <a:pt x="7287" y="4064"/>
                      <a:pt x="7212" y="4455"/>
                      <a:pt x="7120" y="4838"/>
                    </a:cubicBezTo>
                    <a:cubicBezTo>
                      <a:pt x="6742" y="6379"/>
                      <a:pt x="6063" y="7835"/>
                      <a:pt x="5191" y="9160"/>
                    </a:cubicBezTo>
                    <a:cubicBezTo>
                      <a:pt x="4756" y="9823"/>
                      <a:pt x="4275" y="10457"/>
                      <a:pt x="3753" y="11058"/>
                    </a:cubicBezTo>
                    <a:cubicBezTo>
                      <a:pt x="3495" y="11359"/>
                      <a:pt x="3230" y="11655"/>
                      <a:pt x="2951" y="11943"/>
                    </a:cubicBezTo>
                    <a:cubicBezTo>
                      <a:pt x="2676" y="12231"/>
                      <a:pt x="2394" y="12517"/>
                      <a:pt x="2115" y="12812"/>
                    </a:cubicBezTo>
                    <a:cubicBezTo>
                      <a:pt x="1559" y="13397"/>
                      <a:pt x="1024" y="14026"/>
                      <a:pt x="608" y="14734"/>
                    </a:cubicBezTo>
                    <a:cubicBezTo>
                      <a:pt x="400" y="15090"/>
                      <a:pt x="224" y="15469"/>
                      <a:pt x="119" y="15872"/>
                    </a:cubicBezTo>
                    <a:cubicBezTo>
                      <a:pt x="67" y="16073"/>
                      <a:pt x="30" y="16280"/>
                      <a:pt x="14" y="16488"/>
                    </a:cubicBezTo>
                    <a:cubicBezTo>
                      <a:pt x="1" y="16694"/>
                      <a:pt x="7" y="16903"/>
                      <a:pt x="25" y="17109"/>
                    </a:cubicBezTo>
                    <a:cubicBezTo>
                      <a:pt x="31" y="17159"/>
                      <a:pt x="74" y="17197"/>
                      <a:pt x="126" y="17197"/>
                    </a:cubicBezTo>
                    <a:cubicBezTo>
                      <a:pt x="127" y="17197"/>
                      <a:pt x="128" y="17197"/>
                      <a:pt x="129" y="17197"/>
                    </a:cubicBezTo>
                    <a:cubicBezTo>
                      <a:pt x="182" y="17195"/>
                      <a:pt x="224" y="17148"/>
                      <a:pt x="223" y="17095"/>
                    </a:cubicBezTo>
                    <a:lnTo>
                      <a:pt x="223" y="17093"/>
                    </a:lnTo>
                    <a:cubicBezTo>
                      <a:pt x="204" y="16701"/>
                      <a:pt x="252" y="16312"/>
                      <a:pt x="367" y="15943"/>
                    </a:cubicBezTo>
                    <a:cubicBezTo>
                      <a:pt x="479" y="15572"/>
                      <a:pt x="662" y="15224"/>
                      <a:pt x="871" y="14892"/>
                    </a:cubicBezTo>
                    <a:cubicBezTo>
                      <a:pt x="1291" y="14222"/>
                      <a:pt x="1817" y="13631"/>
                      <a:pt x="2381" y="13066"/>
                    </a:cubicBezTo>
                    <a:cubicBezTo>
                      <a:pt x="2943" y="12502"/>
                      <a:pt x="3527" y="11934"/>
                      <a:pt x="4060" y="11322"/>
                    </a:cubicBezTo>
                    <a:cubicBezTo>
                      <a:pt x="4593" y="10709"/>
                      <a:pt x="5090" y="10063"/>
                      <a:pt x="5537" y="9383"/>
                    </a:cubicBezTo>
                    <a:cubicBezTo>
                      <a:pt x="6425" y="8022"/>
                      <a:pt x="7121" y="6515"/>
                      <a:pt x="7470" y="4917"/>
                    </a:cubicBezTo>
                    <a:cubicBezTo>
                      <a:pt x="7560" y="4520"/>
                      <a:pt x="7625" y="4117"/>
                      <a:pt x="7672" y="3712"/>
                    </a:cubicBezTo>
                    <a:cubicBezTo>
                      <a:pt x="7718" y="3307"/>
                      <a:pt x="7741" y="2899"/>
                      <a:pt x="7744" y="2493"/>
                    </a:cubicBezTo>
                    <a:cubicBezTo>
                      <a:pt x="7743" y="2084"/>
                      <a:pt x="7718" y="1679"/>
                      <a:pt x="7671" y="1274"/>
                    </a:cubicBezTo>
                    <a:cubicBezTo>
                      <a:pt x="7622" y="870"/>
                      <a:pt x="7545" y="469"/>
                      <a:pt x="7446" y="74"/>
                    </a:cubicBezTo>
                    <a:cubicBezTo>
                      <a:pt x="7434" y="30"/>
                      <a:pt x="7395" y="0"/>
                      <a:pt x="7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8"/>
              <p:cNvSpPr/>
              <p:nvPr/>
            </p:nvSpPr>
            <p:spPr>
              <a:xfrm>
                <a:off x="1914950" y="1339425"/>
                <a:ext cx="291950" cy="29225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11690" extrusionOk="0">
                    <a:moveTo>
                      <a:pt x="7577" y="0"/>
                    </a:moveTo>
                    <a:cubicBezTo>
                      <a:pt x="6326" y="0"/>
                      <a:pt x="5070" y="346"/>
                      <a:pt x="3997" y="991"/>
                    </a:cubicBezTo>
                    <a:cubicBezTo>
                      <a:pt x="2267" y="2032"/>
                      <a:pt x="1019" y="3805"/>
                      <a:pt x="508" y="5758"/>
                    </a:cubicBezTo>
                    <a:cubicBezTo>
                      <a:pt x="1" y="7711"/>
                      <a:pt x="211" y="9824"/>
                      <a:pt x="988" y="11690"/>
                    </a:cubicBezTo>
                    <a:cubicBezTo>
                      <a:pt x="704" y="9517"/>
                      <a:pt x="1331" y="7244"/>
                      <a:pt x="2683" y="5523"/>
                    </a:cubicBezTo>
                    <a:cubicBezTo>
                      <a:pt x="3109" y="4981"/>
                      <a:pt x="3612" y="4487"/>
                      <a:pt x="4219" y="4163"/>
                    </a:cubicBezTo>
                    <a:cubicBezTo>
                      <a:pt x="4765" y="3871"/>
                      <a:pt x="5379" y="3726"/>
                      <a:pt x="5997" y="3662"/>
                    </a:cubicBezTo>
                    <a:cubicBezTo>
                      <a:pt x="6227" y="3640"/>
                      <a:pt x="6458" y="3628"/>
                      <a:pt x="6690" y="3628"/>
                    </a:cubicBezTo>
                    <a:cubicBezTo>
                      <a:pt x="7407" y="3628"/>
                      <a:pt x="8125" y="3738"/>
                      <a:pt x="8811" y="3954"/>
                    </a:cubicBezTo>
                    <a:cubicBezTo>
                      <a:pt x="9464" y="4160"/>
                      <a:pt x="10085" y="4462"/>
                      <a:pt x="10722" y="4774"/>
                    </a:cubicBezTo>
                    <a:cubicBezTo>
                      <a:pt x="10629" y="4000"/>
                      <a:pt x="11429" y="3399"/>
                      <a:pt x="11578" y="2633"/>
                    </a:cubicBezTo>
                    <a:cubicBezTo>
                      <a:pt x="11678" y="2127"/>
                      <a:pt x="11469" y="1594"/>
                      <a:pt x="11122" y="1212"/>
                    </a:cubicBezTo>
                    <a:cubicBezTo>
                      <a:pt x="10773" y="830"/>
                      <a:pt x="10303" y="581"/>
                      <a:pt x="9820" y="399"/>
                    </a:cubicBezTo>
                    <a:cubicBezTo>
                      <a:pt x="9103" y="129"/>
                      <a:pt x="8341" y="0"/>
                      <a:pt x="7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8"/>
              <p:cNvSpPr/>
              <p:nvPr/>
            </p:nvSpPr>
            <p:spPr>
              <a:xfrm>
                <a:off x="2051075" y="1362475"/>
                <a:ext cx="5730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103" extrusionOk="0">
                    <a:moveTo>
                      <a:pt x="1102" y="1"/>
                    </a:moveTo>
                    <a:cubicBezTo>
                      <a:pt x="1028" y="1"/>
                      <a:pt x="953" y="15"/>
                      <a:pt x="878" y="49"/>
                    </a:cubicBezTo>
                    <a:cubicBezTo>
                      <a:pt x="822" y="75"/>
                      <a:pt x="805" y="162"/>
                      <a:pt x="836" y="211"/>
                    </a:cubicBezTo>
                    <a:cubicBezTo>
                      <a:pt x="867" y="260"/>
                      <a:pt x="903" y="302"/>
                      <a:pt x="939" y="346"/>
                    </a:cubicBezTo>
                    <a:cubicBezTo>
                      <a:pt x="941" y="384"/>
                      <a:pt x="956" y="420"/>
                      <a:pt x="988" y="449"/>
                    </a:cubicBezTo>
                    <a:cubicBezTo>
                      <a:pt x="996" y="457"/>
                      <a:pt x="1008" y="463"/>
                      <a:pt x="1016" y="472"/>
                    </a:cubicBezTo>
                    <a:cubicBezTo>
                      <a:pt x="1014" y="472"/>
                      <a:pt x="1009" y="470"/>
                      <a:pt x="1006" y="470"/>
                    </a:cubicBezTo>
                    <a:cubicBezTo>
                      <a:pt x="867" y="456"/>
                      <a:pt x="728" y="454"/>
                      <a:pt x="590" y="454"/>
                    </a:cubicBezTo>
                    <a:cubicBezTo>
                      <a:pt x="494" y="454"/>
                      <a:pt x="397" y="444"/>
                      <a:pt x="302" y="444"/>
                    </a:cubicBezTo>
                    <a:cubicBezTo>
                      <a:pt x="261" y="444"/>
                      <a:pt x="220" y="446"/>
                      <a:pt x="179" y="451"/>
                    </a:cubicBezTo>
                    <a:cubicBezTo>
                      <a:pt x="94" y="463"/>
                      <a:pt x="20" y="509"/>
                      <a:pt x="9" y="601"/>
                    </a:cubicBezTo>
                    <a:cubicBezTo>
                      <a:pt x="0" y="685"/>
                      <a:pt x="46" y="769"/>
                      <a:pt x="131" y="790"/>
                    </a:cubicBezTo>
                    <a:cubicBezTo>
                      <a:pt x="418" y="862"/>
                      <a:pt x="701" y="933"/>
                      <a:pt x="993" y="976"/>
                    </a:cubicBezTo>
                    <a:cubicBezTo>
                      <a:pt x="1139" y="998"/>
                      <a:pt x="1287" y="1018"/>
                      <a:pt x="1433" y="1035"/>
                    </a:cubicBezTo>
                    <a:cubicBezTo>
                      <a:pt x="1576" y="1054"/>
                      <a:pt x="1724" y="1061"/>
                      <a:pt x="1864" y="1097"/>
                    </a:cubicBezTo>
                    <a:cubicBezTo>
                      <a:pt x="1876" y="1101"/>
                      <a:pt x="1889" y="1102"/>
                      <a:pt x="1901" y="1102"/>
                    </a:cubicBezTo>
                    <a:cubicBezTo>
                      <a:pt x="1948" y="1102"/>
                      <a:pt x="1992" y="1080"/>
                      <a:pt x="2025" y="1047"/>
                    </a:cubicBezTo>
                    <a:cubicBezTo>
                      <a:pt x="2038" y="1050"/>
                      <a:pt x="2051" y="1052"/>
                      <a:pt x="2064" y="1052"/>
                    </a:cubicBezTo>
                    <a:cubicBezTo>
                      <a:pt x="2178" y="1052"/>
                      <a:pt x="2292" y="935"/>
                      <a:pt x="2213" y="812"/>
                    </a:cubicBezTo>
                    <a:cubicBezTo>
                      <a:pt x="2060" y="577"/>
                      <a:pt x="1864" y="372"/>
                      <a:pt x="1636" y="211"/>
                    </a:cubicBezTo>
                    <a:cubicBezTo>
                      <a:pt x="1477" y="97"/>
                      <a:pt x="1292" y="1"/>
                      <a:pt x="110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8"/>
              <p:cNvSpPr/>
              <p:nvPr/>
            </p:nvSpPr>
            <p:spPr>
              <a:xfrm>
                <a:off x="1925850" y="1466950"/>
                <a:ext cx="29425" cy="1011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4046" extrusionOk="0">
                    <a:moveTo>
                      <a:pt x="982" y="0"/>
                    </a:moveTo>
                    <a:cubicBezTo>
                      <a:pt x="970" y="0"/>
                      <a:pt x="958" y="2"/>
                      <a:pt x="944" y="6"/>
                    </a:cubicBezTo>
                    <a:cubicBezTo>
                      <a:pt x="663" y="88"/>
                      <a:pt x="322" y="372"/>
                      <a:pt x="302" y="682"/>
                    </a:cubicBezTo>
                    <a:cubicBezTo>
                      <a:pt x="297" y="750"/>
                      <a:pt x="364" y="816"/>
                      <a:pt x="430" y="816"/>
                    </a:cubicBezTo>
                    <a:cubicBezTo>
                      <a:pt x="431" y="816"/>
                      <a:pt x="433" y="816"/>
                      <a:pt x="434" y="816"/>
                    </a:cubicBezTo>
                    <a:cubicBezTo>
                      <a:pt x="482" y="813"/>
                      <a:pt x="526" y="806"/>
                      <a:pt x="571" y="799"/>
                    </a:cubicBezTo>
                    <a:lnTo>
                      <a:pt x="571" y="799"/>
                    </a:lnTo>
                    <a:cubicBezTo>
                      <a:pt x="545" y="846"/>
                      <a:pt x="521" y="902"/>
                      <a:pt x="496" y="940"/>
                    </a:cubicBezTo>
                    <a:cubicBezTo>
                      <a:pt x="449" y="1010"/>
                      <a:pt x="398" y="1077"/>
                      <a:pt x="351" y="1144"/>
                    </a:cubicBezTo>
                    <a:cubicBezTo>
                      <a:pt x="166" y="1402"/>
                      <a:pt x="2" y="1705"/>
                      <a:pt x="65" y="2031"/>
                    </a:cubicBezTo>
                    <a:cubicBezTo>
                      <a:pt x="80" y="2109"/>
                      <a:pt x="157" y="2156"/>
                      <a:pt x="231" y="2158"/>
                    </a:cubicBezTo>
                    <a:cubicBezTo>
                      <a:pt x="201" y="2238"/>
                      <a:pt x="163" y="2318"/>
                      <a:pt x="149" y="2370"/>
                    </a:cubicBezTo>
                    <a:cubicBezTo>
                      <a:pt x="105" y="2546"/>
                      <a:pt x="71" y="2723"/>
                      <a:pt x="49" y="2902"/>
                    </a:cubicBezTo>
                    <a:cubicBezTo>
                      <a:pt x="9" y="3255"/>
                      <a:pt x="0" y="3615"/>
                      <a:pt x="77" y="3962"/>
                    </a:cubicBezTo>
                    <a:cubicBezTo>
                      <a:pt x="89" y="4020"/>
                      <a:pt x="137" y="4046"/>
                      <a:pt x="186" y="4046"/>
                    </a:cubicBezTo>
                    <a:cubicBezTo>
                      <a:pt x="246" y="4046"/>
                      <a:pt x="308" y="4005"/>
                      <a:pt x="304" y="3932"/>
                    </a:cubicBezTo>
                    <a:cubicBezTo>
                      <a:pt x="286" y="3400"/>
                      <a:pt x="376" y="2850"/>
                      <a:pt x="502" y="2329"/>
                    </a:cubicBezTo>
                    <a:cubicBezTo>
                      <a:pt x="518" y="2273"/>
                      <a:pt x="532" y="2217"/>
                      <a:pt x="542" y="2161"/>
                    </a:cubicBezTo>
                    <a:cubicBezTo>
                      <a:pt x="547" y="2146"/>
                      <a:pt x="549" y="2132"/>
                      <a:pt x="554" y="2116"/>
                    </a:cubicBezTo>
                    <a:cubicBezTo>
                      <a:pt x="620" y="1854"/>
                      <a:pt x="691" y="1587"/>
                      <a:pt x="773" y="1329"/>
                    </a:cubicBezTo>
                    <a:cubicBezTo>
                      <a:pt x="859" y="1061"/>
                      <a:pt x="1019" y="824"/>
                      <a:pt x="1090" y="551"/>
                    </a:cubicBezTo>
                    <a:cubicBezTo>
                      <a:pt x="1112" y="480"/>
                      <a:pt x="1081" y="422"/>
                      <a:pt x="1032" y="392"/>
                    </a:cubicBezTo>
                    <a:cubicBezTo>
                      <a:pt x="1044" y="383"/>
                      <a:pt x="1054" y="372"/>
                      <a:pt x="1065" y="363"/>
                    </a:cubicBezTo>
                    <a:cubicBezTo>
                      <a:pt x="1176" y="278"/>
                      <a:pt x="1155" y="154"/>
                      <a:pt x="1087" y="84"/>
                    </a:cubicBezTo>
                    <a:cubicBezTo>
                      <a:pt x="1072" y="37"/>
                      <a:pt x="1035" y="0"/>
                      <a:pt x="98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8"/>
              <p:cNvSpPr/>
              <p:nvPr/>
            </p:nvSpPr>
            <p:spPr>
              <a:xfrm>
                <a:off x="1963200" y="1437375"/>
                <a:ext cx="1585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25" extrusionOk="0">
                    <a:moveTo>
                      <a:pt x="275" y="595"/>
                    </a:moveTo>
                    <a:lnTo>
                      <a:pt x="275" y="595"/>
                    </a:lnTo>
                    <a:cubicBezTo>
                      <a:pt x="273" y="596"/>
                      <a:pt x="271" y="597"/>
                      <a:pt x="269" y="598"/>
                    </a:cubicBezTo>
                    <a:lnTo>
                      <a:pt x="269" y="598"/>
                    </a:lnTo>
                    <a:cubicBezTo>
                      <a:pt x="271" y="597"/>
                      <a:pt x="273" y="596"/>
                      <a:pt x="275" y="595"/>
                    </a:cubicBezTo>
                    <a:close/>
                    <a:moveTo>
                      <a:pt x="467" y="0"/>
                    </a:moveTo>
                    <a:cubicBezTo>
                      <a:pt x="439" y="0"/>
                      <a:pt x="412" y="6"/>
                      <a:pt x="389" y="21"/>
                    </a:cubicBezTo>
                    <a:cubicBezTo>
                      <a:pt x="317" y="69"/>
                      <a:pt x="249" y="126"/>
                      <a:pt x="191" y="190"/>
                    </a:cubicBezTo>
                    <a:cubicBezTo>
                      <a:pt x="158" y="226"/>
                      <a:pt x="128" y="263"/>
                      <a:pt x="99" y="302"/>
                    </a:cubicBezTo>
                    <a:cubicBezTo>
                      <a:pt x="70" y="343"/>
                      <a:pt x="46" y="384"/>
                      <a:pt x="30" y="431"/>
                    </a:cubicBezTo>
                    <a:cubicBezTo>
                      <a:pt x="1" y="526"/>
                      <a:pt x="84" y="624"/>
                      <a:pt x="178" y="624"/>
                    </a:cubicBezTo>
                    <a:cubicBezTo>
                      <a:pt x="191" y="624"/>
                      <a:pt x="205" y="622"/>
                      <a:pt x="219" y="618"/>
                    </a:cubicBezTo>
                    <a:cubicBezTo>
                      <a:pt x="228" y="615"/>
                      <a:pt x="238" y="611"/>
                      <a:pt x="247" y="607"/>
                    </a:cubicBezTo>
                    <a:lnTo>
                      <a:pt x="247" y="607"/>
                    </a:lnTo>
                    <a:cubicBezTo>
                      <a:pt x="340" y="583"/>
                      <a:pt x="411" y="513"/>
                      <a:pt x="467" y="439"/>
                    </a:cubicBezTo>
                    <a:cubicBezTo>
                      <a:pt x="491" y="407"/>
                      <a:pt x="523" y="371"/>
                      <a:pt x="540" y="334"/>
                    </a:cubicBezTo>
                    <a:lnTo>
                      <a:pt x="562" y="285"/>
                    </a:lnTo>
                    <a:cubicBezTo>
                      <a:pt x="589" y="263"/>
                      <a:pt x="612" y="236"/>
                      <a:pt x="621" y="201"/>
                    </a:cubicBezTo>
                    <a:cubicBezTo>
                      <a:pt x="634" y="164"/>
                      <a:pt x="629" y="113"/>
                      <a:pt x="608" y="79"/>
                    </a:cubicBezTo>
                    <a:cubicBezTo>
                      <a:pt x="586" y="46"/>
                      <a:pt x="553" y="14"/>
                      <a:pt x="511" y="5"/>
                    </a:cubicBezTo>
                    <a:cubicBezTo>
                      <a:pt x="497" y="2"/>
                      <a:pt x="482" y="0"/>
                      <a:pt x="46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8"/>
              <p:cNvSpPr/>
              <p:nvPr/>
            </p:nvSpPr>
            <p:spPr>
              <a:xfrm>
                <a:off x="2106925" y="1353475"/>
                <a:ext cx="9132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629" extrusionOk="0">
                    <a:moveTo>
                      <a:pt x="1441" y="0"/>
                    </a:moveTo>
                    <a:cubicBezTo>
                      <a:pt x="1398" y="0"/>
                      <a:pt x="1354" y="3"/>
                      <a:pt x="1309" y="9"/>
                    </a:cubicBezTo>
                    <a:cubicBezTo>
                      <a:pt x="1184" y="23"/>
                      <a:pt x="1097" y="117"/>
                      <a:pt x="1126" y="246"/>
                    </a:cubicBezTo>
                    <a:cubicBezTo>
                      <a:pt x="1154" y="369"/>
                      <a:pt x="1217" y="466"/>
                      <a:pt x="1291" y="565"/>
                    </a:cubicBezTo>
                    <a:cubicBezTo>
                      <a:pt x="1325" y="613"/>
                      <a:pt x="1367" y="659"/>
                      <a:pt x="1391" y="711"/>
                    </a:cubicBezTo>
                    <a:cubicBezTo>
                      <a:pt x="1403" y="732"/>
                      <a:pt x="1404" y="790"/>
                      <a:pt x="1412" y="829"/>
                    </a:cubicBezTo>
                    <a:cubicBezTo>
                      <a:pt x="1342" y="786"/>
                      <a:pt x="1270" y="752"/>
                      <a:pt x="1205" y="700"/>
                    </a:cubicBezTo>
                    <a:cubicBezTo>
                      <a:pt x="896" y="448"/>
                      <a:pt x="644" y="29"/>
                      <a:pt x="199" y="29"/>
                    </a:cubicBezTo>
                    <a:cubicBezTo>
                      <a:pt x="197" y="29"/>
                      <a:pt x="194" y="29"/>
                      <a:pt x="192" y="29"/>
                    </a:cubicBezTo>
                    <a:cubicBezTo>
                      <a:pt x="85" y="29"/>
                      <a:pt x="0" y="134"/>
                      <a:pt x="31" y="239"/>
                    </a:cubicBezTo>
                    <a:cubicBezTo>
                      <a:pt x="139" y="602"/>
                      <a:pt x="240" y="967"/>
                      <a:pt x="449" y="1287"/>
                    </a:cubicBezTo>
                    <a:cubicBezTo>
                      <a:pt x="620" y="1551"/>
                      <a:pt x="826" y="1767"/>
                      <a:pt x="1080" y="1947"/>
                    </a:cubicBezTo>
                    <a:cubicBezTo>
                      <a:pt x="1234" y="2058"/>
                      <a:pt x="1397" y="2164"/>
                      <a:pt x="1550" y="2277"/>
                    </a:cubicBezTo>
                    <a:cubicBezTo>
                      <a:pt x="1655" y="2462"/>
                      <a:pt x="1759" y="2646"/>
                      <a:pt x="1873" y="2827"/>
                    </a:cubicBezTo>
                    <a:cubicBezTo>
                      <a:pt x="1932" y="2920"/>
                      <a:pt x="1997" y="3008"/>
                      <a:pt x="2066" y="3096"/>
                    </a:cubicBezTo>
                    <a:cubicBezTo>
                      <a:pt x="2131" y="3210"/>
                      <a:pt x="2191" y="3324"/>
                      <a:pt x="2239" y="3439"/>
                    </a:cubicBezTo>
                    <a:cubicBezTo>
                      <a:pt x="2272" y="3521"/>
                      <a:pt x="2341" y="3563"/>
                      <a:pt x="2412" y="3570"/>
                    </a:cubicBezTo>
                    <a:cubicBezTo>
                      <a:pt x="2445" y="3605"/>
                      <a:pt x="2493" y="3628"/>
                      <a:pt x="2540" y="3628"/>
                    </a:cubicBezTo>
                    <a:cubicBezTo>
                      <a:pt x="2566" y="3628"/>
                      <a:pt x="2592" y="3621"/>
                      <a:pt x="2615" y="3605"/>
                    </a:cubicBezTo>
                    <a:cubicBezTo>
                      <a:pt x="2817" y="3461"/>
                      <a:pt x="2950" y="3247"/>
                      <a:pt x="2938" y="2981"/>
                    </a:cubicBezTo>
                    <a:cubicBezTo>
                      <a:pt x="2928" y="2814"/>
                      <a:pt x="2876" y="2659"/>
                      <a:pt x="2801" y="2512"/>
                    </a:cubicBezTo>
                    <a:lnTo>
                      <a:pt x="2801" y="2512"/>
                    </a:lnTo>
                    <a:cubicBezTo>
                      <a:pt x="2902" y="2571"/>
                      <a:pt x="3015" y="2609"/>
                      <a:pt x="3126" y="2609"/>
                    </a:cubicBezTo>
                    <a:cubicBezTo>
                      <a:pt x="3229" y="2609"/>
                      <a:pt x="3330" y="2576"/>
                      <a:pt x="3418" y="2496"/>
                    </a:cubicBezTo>
                    <a:cubicBezTo>
                      <a:pt x="3617" y="2315"/>
                      <a:pt x="3653" y="2018"/>
                      <a:pt x="3626" y="1766"/>
                    </a:cubicBezTo>
                    <a:cubicBezTo>
                      <a:pt x="3595" y="1480"/>
                      <a:pt x="3493" y="1147"/>
                      <a:pt x="3226" y="999"/>
                    </a:cubicBezTo>
                    <a:cubicBezTo>
                      <a:pt x="3202" y="985"/>
                      <a:pt x="3172" y="979"/>
                      <a:pt x="3142" y="979"/>
                    </a:cubicBezTo>
                    <a:cubicBezTo>
                      <a:pt x="3083" y="979"/>
                      <a:pt x="3024" y="1004"/>
                      <a:pt x="3000" y="1058"/>
                    </a:cubicBezTo>
                    <a:cubicBezTo>
                      <a:pt x="2948" y="1178"/>
                      <a:pt x="2928" y="1286"/>
                      <a:pt x="2941" y="1414"/>
                    </a:cubicBezTo>
                    <a:cubicBezTo>
                      <a:pt x="2945" y="1451"/>
                      <a:pt x="2952" y="1489"/>
                      <a:pt x="2955" y="1525"/>
                    </a:cubicBezTo>
                    <a:cubicBezTo>
                      <a:pt x="2898" y="1444"/>
                      <a:pt x="2847" y="1358"/>
                      <a:pt x="2803" y="1273"/>
                    </a:cubicBezTo>
                    <a:cubicBezTo>
                      <a:pt x="2693" y="1067"/>
                      <a:pt x="2582" y="858"/>
                      <a:pt x="2457" y="659"/>
                    </a:cubicBezTo>
                    <a:cubicBezTo>
                      <a:pt x="2216" y="284"/>
                      <a:pt x="1887" y="0"/>
                      <a:pt x="144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8"/>
              <p:cNvSpPr/>
              <p:nvPr/>
            </p:nvSpPr>
            <p:spPr>
              <a:xfrm>
                <a:off x="2035250" y="1348700"/>
                <a:ext cx="2917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819" extrusionOk="0">
                    <a:moveTo>
                      <a:pt x="567" y="1"/>
                    </a:moveTo>
                    <a:cubicBezTo>
                      <a:pt x="529" y="1"/>
                      <a:pt x="492" y="5"/>
                      <a:pt x="450" y="14"/>
                    </a:cubicBezTo>
                    <a:cubicBezTo>
                      <a:pt x="394" y="27"/>
                      <a:pt x="332" y="68"/>
                      <a:pt x="293" y="106"/>
                    </a:cubicBezTo>
                    <a:cubicBezTo>
                      <a:pt x="267" y="130"/>
                      <a:pt x="248" y="159"/>
                      <a:pt x="231" y="191"/>
                    </a:cubicBezTo>
                    <a:cubicBezTo>
                      <a:pt x="194" y="202"/>
                      <a:pt x="159" y="218"/>
                      <a:pt x="127" y="244"/>
                    </a:cubicBezTo>
                    <a:cubicBezTo>
                      <a:pt x="91" y="266"/>
                      <a:pt x="62" y="295"/>
                      <a:pt x="41" y="331"/>
                    </a:cubicBezTo>
                    <a:cubicBezTo>
                      <a:pt x="22" y="358"/>
                      <a:pt x="13" y="388"/>
                      <a:pt x="12" y="419"/>
                    </a:cubicBezTo>
                    <a:cubicBezTo>
                      <a:pt x="0" y="495"/>
                      <a:pt x="23" y="564"/>
                      <a:pt x="78" y="620"/>
                    </a:cubicBezTo>
                    <a:cubicBezTo>
                      <a:pt x="201" y="746"/>
                      <a:pt x="364" y="814"/>
                      <a:pt x="538" y="818"/>
                    </a:cubicBezTo>
                    <a:cubicBezTo>
                      <a:pt x="543" y="818"/>
                      <a:pt x="549" y="818"/>
                      <a:pt x="554" y="818"/>
                    </a:cubicBezTo>
                    <a:cubicBezTo>
                      <a:pt x="688" y="818"/>
                      <a:pt x="824" y="783"/>
                      <a:pt x="946" y="729"/>
                    </a:cubicBezTo>
                    <a:cubicBezTo>
                      <a:pt x="960" y="726"/>
                      <a:pt x="975" y="721"/>
                      <a:pt x="989" y="720"/>
                    </a:cubicBezTo>
                    <a:cubicBezTo>
                      <a:pt x="1044" y="707"/>
                      <a:pt x="1105" y="661"/>
                      <a:pt x="1131" y="612"/>
                    </a:cubicBezTo>
                    <a:cubicBezTo>
                      <a:pt x="1161" y="553"/>
                      <a:pt x="1167" y="495"/>
                      <a:pt x="1154" y="430"/>
                    </a:cubicBezTo>
                    <a:cubicBezTo>
                      <a:pt x="1132" y="324"/>
                      <a:pt x="1071" y="230"/>
                      <a:pt x="988" y="161"/>
                    </a:cubicBezTo>
                    <a:cubicBezTo>
                      <a:pt x="890" y="80"/>
                      <a:pt x="783" y="22"/>
                      <a:pt x="653" y="6"/>
                    </a:cubicBezTo>
                    <a:cubicBezTo>
                      <a:pt x="623" y="3"/>
                      <a:pt x="595" y="1"/>
                      <a:pt x="56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8"/>
              <p:cNvSpPr/>
              <p:nvPr/>
            </p:nvSpPr>
            <p:spPr>
              <a:xfrm>
                <a:off x="1944050" y="1437375"/>
                <a:ext cx="169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73" extrusionOk="0">
                    <a:moveTo>
                      <a:pt x="500" y="0"/>
                    </a:moveTo>
                    <a:cubicBezTo>
                      <a:pt x="487" y="0"/>
                      <a:pt x="475" y="1"/>
                      <a:pt x="463" y="4"/>
                    </a:cubicBezTo>
                    <a:cubicBezTo>
                      <a:pt x="457" y="3"/>
                      <a:pt x="450" y="1"/>
                      <a:pt x="443" y="1"/>
                    </a:cubicBezTo>
                    <a:cubicBezTo>
                      <a:pt x="440" y="1"/>
                      <a:pt x="436" y="2"/>
                      <a:pt x="433" y="2"/>
                    </a:cubicBezTo>
                    <a:cubicBezTo>
                      <a:pt x="384" y="4"/>
                      <a:pt x="337" y="20"/>
                      <a:pt x="301" y="56"/>
                    </a:cubicBezTo>
                    <a:cubicBezTo>
                      <a:pt x="206" y="151"/>
                      <a:pt x="137" y="272"/>
                      <a:pt x="65" y="386"/>
                    </a:cubicBezTo>
                    <a:cubicBezTo>
                      <a:pt x="0" y="488"/>
                      <a:pt x="64" y="627"/>
                      <a:pt x="177" y="660"/>
                    </a:cubicBezTo>
                    <a:cubicBezTo>
                      <a:pt x="207" y="668"/>
                      <a:pt x="236" y="672"/>
                      <a:pt x="265" y="672"/>
                    </a:cubicBezTo>
                    <a:cubicBezTo>
                      <a:pt x="354" y="672"/>
                      <a:pt x="441" y="634"/>
                      <a:pt x="506" y="569"/>
                    </a:cubicBezTo>
                    <a:cubicBezTo>
                      <a:pt x="575" y="501"/>
                      <a:pt x="617" y="410"/>
                      <a:pt x="649" y="321"/>
                    </a:cubicBezTo>
                    <a:cubicBezTo>
                      <a:pt x="653" y="312"/>
                      <a:pt x="656" y="301"/>
                      <a:pt x="660" y="292"/>
                    </a:cubicBezTo>
                    <a:cubicBezTo>
                      <a:pt x="668" y="269"/>
                      <a:pt x="669" y="243"/>
                      <a:pt x="672" y="220"/>
                    </a:cubicBezTo>
                    <a:cubicBezTo>
                      <a:pt x="675" y="211"/>
                      <a:pt x="675" y="201"/>
                      <a:pt x="676" y="191"/>
                    </a:cubicBezTo>
                    <a:cubicBezTo>
                      <a:pt x="678" y="149"/>
                      <a:pt x="663" y="115"/>
                      <a:pt x="647" y="83"/>
                    </a:cubicBezTo>
                    <a:cubicBezTo>
                      <a:pt x="632" y="49"/>
                      <a:pt x="583" y="13"/>
                      <a:pt x="546" y="5"/>
                    </a:cubicBezTo>
                    <a:cubicBezTo>
                      <a:pt x="532" y="2"/>
                      <a:pt x="516" y="0"/>
                      <a:pt x="50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8"/>
              <p:cNvSpPr/>
              <p:nvPr/>
            </p:nvSpPr>
            <p:spPr>
              <a:xfrm>
                <a:off x="2118750" y="1367025"/>
                <a:ext cx="5497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2817" extrusionOk="0">
                    <a:moveTo>
                      <a:pt x="158" y="1"/>
                    </a:moveTo>
                    <a:cubicBezTo>
                      <a:pt x="94" y="1"/>
                      <a:pt x="34" y="55"/>
                      <a:pt x="25" y="128"/>
                    </a:cubicBezTo>
                    <a:cubicBezTo>
                      <a:pt x="0" y="360"/>
                      <a:pt x="144" y="584"/>
                      <a:pt x="283" y="755"/>
                    </a:cubicBezTo>
                    <a:cubicBezTo>
                      <a:pt x="450" y="961"/>
                      <a:pt x="637" y="1147"/>
                      <a:pt x="826" y="1335"/>
                    </a:cubicBezTo>
                    <a:cubicBezTo>
                      <a:pt x="1031" y="1535"/>
                      <a:pt x="1199" y="1740"/>
                      <a:pt x="1348" y="1985"/>
                    </a:cubicBezTo>
                    <a:cubicBezTo>
                      <a:pt x="1509" y="2254"/>
                      <a:pt x="1668" y="2545"/>
                      <a:pt x="1900" y="2762"/>
                    </a:cubicBezTo>
                    <a:cubicBezTo>
                      <a:pt x="1903" y="2763"/>
                      <a:pt x="1906" y="2763"/>
                      <a:pt x="1907" y="2766"/>
                    </a:cubicBezTo>
                    <a:cubicBezTo>
                      <a:pt x="1936" y="2801"/>
                      <a:pt x="1977" y="2817"/>
                      <a:pt x="2019" y="2817"/>
                    </a:cubicBezTo>
                    <a:cubicBezTo>
                      <a:pt x="2108" y="2817"/>
                      <a:pt x="2198" y="2746"/>
                      <a:pt x="2164" y="2638"/>
                    </a:cubicBezTo>
                    <a:cubicBezTo>
                      <a:pt x="2008" y="2142"/>
                      <a:pt x="1789" y="1702"/>
                      <a:pt x="1457" y="1299"/>
                    </a:cubicBezTo>
                    <a:cubicBezTo>
                      <a:pt x="1088" y="849"/>
                      <a:pt x="668" y="438"/>
                      <a:pt x="245" y="37"/>
                    </a:cubicBezTo>
                    <a:cubicBezTo>
                      <a:pt x="218" y="12"/>
                      <a:pt x="188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8"/>
              <p:cNvSpPr/>
              <p:nvPr/>
            </p:nvSpPr>
            <p:spPr>
              <a:xfrm>
                <a:off x="2135475" y="1353475"/>
                <a:ext cx="32500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683" extrusionOk="0">
                    <a:moveTo>
                      <a:pt x="167" y="1"/>
                    </a:moveTo>
                    <a:cubicBezTo>
                      <a:pt x="125" y="1"/>
                      <a:pt x="80" y="22"/>
                      <a:pt x="50" y="49"/>
                    </a:cubicBezTo>
                    <a:cubicBezTo>
                      <a:pt x="6" y="95"/>
                      <a:pt x="0" y="148"/>
                      <a:pt x="10" y="207"/>
                    </a:cubicBezTo>
                    <a:cubicBezTo>
                      <a:pt x="32" y="362"/>
                      <a:pt x="112" y="502"/>
                      <a:pt x="206" y="626"/>
                    </a:cubicBezTo>
                    <a:cubicBezTo>
                      <a:pt x="293" y="820"/>
                      <a:pt x="411" y="1005"/>
                      <a:pt x="538" y="1172"/>
                    </a:cubicBezTo>
                    <a:cubicBezTo>
                      <a:pt x="626" y="1289"/>
                      <a:pt x="719" y="1402"/>
                      <a:pt x="829" y="1500"/>
                    </a:cubicBezTo>
                    <a:cubicBezTo>
                      <a:pt x="918" y="1577"/>
                      <a:pt x="1019" y="1653"/>
                      <a:pt x="1136" y="1679"/>
                    </a:cubicBezTo>
                    <a:cubicBezTo>
                      <a:pt x="1145" y="1681"/>
                      <a:pt x="1155" y="1682"/>
                      <a:pt x="1164" y="1682"/>
                    </a:cubicBezTo>
                    <a:cubicBezTo>
                      <a:pt x="1231" y="1682"/>
                      <a:pt x="1299" y="1634"/>
                      <a:pt x="1294" y="1558"/>
                    </a:cubicBezTo>
                    <a:cubicBezTo>
                      <a:pt x="1286" y="1322"/>
                      <a:pt x="1147" y="1091"/>
                      <a:pt x="1031" y="894"/>
                    </a:cubicBezTo>
                    <a:cubicBezTo>
                      <a:pt x="889" y="653"/>
                      <a:pt x="725" y="414"/>
                      <a:pt x="525" y="219"/>
                    </a:cubicBezTo>
                    <a:cubicBezTo>
                      <a:pt x="431" y="127"/>
                      <a:pt x="330" y="59"/>
                      <a:pt x="209" y="9"/>
                    </a:cubicBezTo>
                    <a:cubicBezTo>
                      <a:pt x="196" y="3"/>
                      <a:pt x="182" y="1"/>
                      <a:pt x="1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8"/>
              <p:cNvSpPr/>
              <p:nvPr/>
            </p:nvSpPr>
            <p:spPr>
              <a:xfrm>
                <a:off x="2170125" y="1400075"/>
                <a:ext cx="15300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84" extrusionOk="0">
                    <a:moveTo>
                      <a:pt x="157" y="0"/>
                    </a:moveTo>
                    <a:cubicBezTo>
                      <a:pt x="129" y="0"/>
                      <a:pt x="102" y="7"/>
                      <a:pt x="80" y="21"/>
                    </a:cubicBezTo>
                    <a:cubicBezTo>
                      <a:pt x="57" y="36"/>
                      <a:pt x="38" y="56"/>
                      <a:pt x="24" y="78"/>
                    </a:cubicBezTo>
                    <a:cubicBezTo>
                      <a:pt x="1" y="115"/>
                      <a:pt x="2" y="157"/>
                      <a:pt x="8" y="199"/>
                    </a:cubicBezTo>
                    <a:cubicBezTo>
                      <a:pt x="11" y="229"/>
                      <a:pt x="18" y="249"/>
                      <a:pt x="32" y="278"/>
                    </a:cubicBezTo>
                    <a:cubicBezTo>
                      <a:pt x="40" y="292"/>
                      <a:pt x="47" y="305"/>
                      <a:pt x="57" y="320"/>
                    </a:cubicBezTo>
                    <a:cubicBezTo>
                      <a:pt x="79" y="353"/>
                      <a:pt x="102" y="386"/>
                      <a:pt x="129" y="415"/>
                    </a:cubicBezTo>
                    <a:cubicBezTo>
                      <a:pt x="155" y="445"/>
                      <a:pt x="191" y="480"/>
                      <a:pt x="231" y="503"/>
                    </a:cubicBezTo>
                    <a:cubicBezTo>
                      <a:pt x="234" y="509"/>
                      <a:pt x="237" y="514"/>
                      <a:pt x="239" y="519"/>
                    </a:cubicBezTo>
                    <a:cubicBezTo>
                      <a:pt x="277" y="582"/>
                      <a:pt x="334" y="632"/>
                      <a:pt x="400" y="667"/>
                    </a:cubicBezTo>
                    <a:cubicBezTo>
                      <a:pt x="422" y="678"/>
                      <a:pt x="445" y="684"/>
                      <a:pt x="468" y="684"/>
                    </a:cubicBezTo>
                    <a:cubicBezTo>
                      <a:pt x="497" y="684"/>
                      <a:pt x="525" y="675"/>
                      <a:pt x="550" y="656"/>
                    </a:cubicBezTo>
                    <a:cubicBezTo>
                      <a:pt x="595" y="622"/>
                      <a:pt x="612" y="569"/>
                      <a:pt x="599" y="516"/>
                    </a:cubicBezTo>
                    <a:cubicBezTo>
                      <a:pt x="577" y="416"/>
                      <a:pt x="527" y="328"/>
                      <a:pt x="465" y="249"/>
                    </a:cubicBezTo>
                    <a:cubicBezTo>
                      <a:pt x="435" y="209"/>
                      <a:pt x="404" y="173"/>
                      <a:pt x="368" y="140"/>
                    </a:cubicBezTo>
                    <a:cubicBezTo>
                      <a:pt x="335" y="108"/>
                      <a:pt x="302" y="79"/>
                      <a:pt x="270" y="47"/>
                    </a:cubicBezTo>
                    <a:cubicBezTo>
                      <a:pt x="243" y="17"/>
                      <a:pt x="199" y="0"/>
                      <a:pt x="1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8"/>
              <p:cNvSpPr/>
              <p:nvPr/>
            </p:nvSpPr>
            <p:spPr>
              <a:xfrm>
                <a:off x="2178875" y="1376800"/>
                <a:ext cx="1070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815" extrusionOk="0">
                    <a:moveTo>
                      <a:pt x="161" y="0"/>
                    </a:moveTo>
                    <a:cubicBezTo>
                      <a:pt x="148" y="0"/>
                      <a:pt x="134" y="2"/>
                      <a:pt x="121" y="7"/>
                    </a:cubicBezTo>
                    <a:cubicBezTo>
                      <a:pt x="54" y="28"/>
                      <a:pt x="1" y="87"/>
                      <a:pt x="4" y="161"/>
                    </a:cubicBezTo>
                    <a:cubicBezTo>
                      <a:pt x="4" y="216"/>
                      <a:pt x="10" y="273"/>
                      <a:pt x="21" y="328"/>
                    </a:cubicBezTo>
                    <a:cubicBezTo>
                      <a:pt x="24" y="335"/>
                      <a:pt x="25" y="340"/>
                      <a:pt x="27" y="347"/>
                    </a:cubicBezTo>
                    <a:cubicBezTo>
                      <a:pt x="12" y="426"/>
                      <a:pt x="5" y="504"/>
                      <a:pt x="24" y="583"/>
                    </a:cubicBezTo>
                    <a:cubicBezTo>
                      <a:pt x="43" y="676"/>
                      <a:pt x="103" y="745"/>
                      <a:pt x="183" y="794"/>
                    </a:cubicBezTo>
                    <a:cubicBezTo>
                      <a:pt x="206" y="807"/>
                      <a:pt x="232" y="814"/>
                      <a:pt x="258" y="814"/>
                    </a:cubicBezTo>
                    <a:cubicBezTo>
                      <a:pt x="285" y="814"/>
                      <a:pt x="312" y="807"/>
                      <a:pt x="335" y="794"/>
                    </a:cubicBezTo>
                    <a:cubicBezTo>
                      <a:pt x="384" y="765"/>
                      <a:pt x="406" y="719"/>
                      <a:pt x="410" y="663"/>
                    </a:cubicBezTo>
                    <a:cubicBezTo>
                      <a:pt x="413" y="648"/>
                      <a:pt x="413" y="634"/>
                      <a:pt x="415" y="619"/>
                    </a:cubicBezTo>
                    <a:lnTo>
                      <a:pt x="415" y="619"/>
                    </a:lnTo>
                    <a:cubicBezTo>
                      <a:pt x="414" y="622"/>
                      <a:pt x="414" y="624"/>
                      <a:pt x="413" y="627"/>
                    </a:cubicBezTo>
                    <a:lnTo>
                      <a:pt x="413" y="627"/>
                    </a:lnTo>
                    <a:cubicBezTo>
                      <a:pt x="425" y="529"/>
                      <a:pt x="427" y="434"/>
                      <a:pt x="410" y="337"/>
                    </a:cubicBezTo>
                    <a:cubicBezTo>
                      <a:pt x="394" y="243"/>
                      <a:pt x="356" y="158"/>
                      <a:pt x="301" y="80"/>
                    </a:cubicBezTo>
                    <a:cubicBezTo>
                      <a:pt x="269" y="36"/>
                      <a:pt x="217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8"/>
              <p:cNvSpPr/>
              <p:nvPr/>
            </p:nvSpPr>
            <p:spPr>
              <a:xfrm>
                <a:off x="2170525" y="1362175"/>
                <a:ext cx="942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5" extrusionOk="0">
                    <a:moveTo>
                      <a:pt x="176" y="0"/>
                    </a:moveTo>
                    <a:cubicBezTo>
                      <a:pt x="161" y="0"/>
                      <a:pt x="145" y="2"/>
                      <a:pt x="130" y="7"/>
                    </a:cubicBezTo>
                    <a:cubicBezTo>
                      <a:pt x="101" y="15"/>
                      <a:pt x="77" y="30"/>
                      <a:pt x="55" y="51"/>
                    </a:cubicBezTo>
                    <a:cubicBezTo>
                      <a:pt x="34" y="73"/>
                      <a:pt x="19" y="97"/>
                      <a:pt x="9" y="128"/>
                    </a:cubicBezTo>
                    <a:cubicBezTo>
                      <a:pt x="1" y="158"/>
                      <a:pt x="1" y="188"/>
                      <a:pt x="9" y="218"/>
                    </a:cubicBezTo>
                    <a:cubicBezTo>
                      <a:pt x="14" y="246"/>
                      <a:pt x="37" y="276"/>
                      <a:pt x="55" y="296"/>
                    </a:cubicBezTo>
                    <a:lnTo>
                      <a:pt x="57" y="298"/>
                    </a:lnTo>
                    <a:lnTo>
                      <a:pt x="60" y="302"/>
                    </a:lnTo>
                    <a:lnTo>
                      <a:pt x="67" y="309"/>
                    </a:lnTo>
                    <a:cubicBezTo>
                      <a:pt x="73" y="314"/>
                      <a:pt x="77" y="319"/>
                      <a:pt x="81" y="324"/>
                    </a:cubicBezTo>
                    <a:cubicBezTo>
                      <a:pt x="97" y="339"/>
                      <a:pt x="116" y="352"/>
                      <a:pt x="137" y="360"/>
                    </a:cubicBezTo>
                    <a:cubicBezTo>
                      <a:pt x="157" y="369"/>
                      <a:pt x="176" y="374"/>
                      <a:pt x="197" y="374"/>
                    </a:cubicBezTo>
                    <a:cubicBezTo>
                      <a:pt x="199" y="374"/>
                      <a:pt x="201" y="374"/>
                      <a:pt x="204" y="374"/>
                    </a:cubicBezTo>
                    <a:cubicBezTo>
                      <a:pt x="206" y="374"/>
                      <a:pt x="209" y="374"/>
                      <a:pt x="211" y="374"/>
                    </a:cubicBezTo>
                    <a:cubicBezTo>
                      <a:pt x="233" y="374"/>
                      <a:pt x="253" y="369"/>
                      <a:pt x="272" y="360"/>
                    </a:cubicBezTo>
                    <a:cubicBezTo>
                      <a:pt x="293" y="352"/>
                      <a:pt x="310" y="339"/>
                      <a:pt x="326" y="324"/>
                    </a:cubicBezTo>
                    <a:cubicBezTo>
                      <a:pt x="336" y="311"/>
                      <a:pt x="345" y="301"/>
                      <a:pt x="354" y="288"/>
                    </a:cubicBezTo>
                    <a:cubicBezTo>
                      <a:pt x="370" y="260"/>
                      <a:pt x="377" y="231"/>
                      <a:pt x="377" y="198"/>
                    </a:cubicBezTo>
                    <a:cubicBezTo>
                      <a:pt x="375" y="187"/>
                      <a:pt x="374" y="172"/>
                      <a:pt x="372" y="156"/>
                    </a:cubicBezTo>
                    <a:cubicBezTo>
                      <a:pt x="362" y="128"/>
                      <a:pt x="348" y="100"/>
                      <a:pt x="326" y="79"/>
                    </a:cubicBezTo>
                    <a:cubicBezTo>
                      <a:pt x="322" y="73"/>
                      <a:pt x="316" y="70"/>
                      <a:pt x="312" y="64"/>
                    </a:cubicBezTo>
                    <a:lnTo>
                      <a:pt x="305" y="57"/>
                    </a:lnTo>
                    <a:lnTo>
                      <a:pt x="302" y="53"/>
                    </a:lnTo>
                    <a:lnTo>
                      <a:pt x="300" y="51"/>
                    </a:lnTo>
                    <a:cubicBezTo>
                      <a:pt x="280" y="34"/>
                      <a:pt x="250" y="9"/>
                      <a:pt x="223" y="7"/>
                    </a:cubicBezTo>
                    <a:cubicBezTo>
                      <a:pt x="207" y="2"/>
                      <a:pt x="192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8"/>
              <p:cNvSpPr/>
              <p:nvPr/>
            </p:nvSpPr>
            <p:spPr>
              <a:xfrm>
                <a:off x="2189125" y="14167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8"/>
              <p:cNvSpPr/>
              <p:nvPr/>
            </p:nvSpPr>
            <p:spPr>
              <a:xfrm>
                <a:off x="2188225" y="1427575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8"/>
              <p:cNvSpPr/>
              <p:nvPr/>
            </p:nvSpPr>
            <p:spPr>
              <a:xfrm>
                <a:off x="2184750" y="1421025"/>
                <a:ext cx="82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98" extrusionOk="0">
                    <a:moveTo>
                      <a:pt x="203" y="0"/>
                    </a:moveTo>
                    <a:cubicBezTo>
                      <a:pt x="197" y="0"/>
                      <a:pt x="190" y="1"/>
                      <a:pt x="184" y="3"/>
                    </a:cubicBezTo>
                    <a:cubicBezTo>
                      <a:pt x="161" y="12"/>
                      <a:pt x="145" y="22"/>
                      <a:pt x="125" y="40"/>
                    </a:cubicBezTo>
                    <a:lnTo>
                      <a:pt x="115" y="51"/>
                    </a:lnTo>
                    <a:cubicBezTo>
                      <a:pt x="96" y="68"/>
                      <a:pt x="89" y="84"/>
                      <a:pt x="80" y="109"/>
                    </a:cubicBezTo>
                    <a:cubicBezTo>
                      <a:pt x="76" y="119"/>
                      <a:pt x="72" y="130"/>
                      <a:pt x="67" y="140"/>
                    </a:cubicBezTo>
                    <a:cubicBezTo>
                      <a:pt x="50" y="166"/>
                      <a:pt x="33" y="192"/>
                      <a:pt x="21" y="225"/>
                    </a:cubicBezTo>
                    <a:cubicBezTo>
                      <a:pt x="4" y="269"/>
                      <a:pt x="1" y="318"/>
                      <a:pt x="7" y="362"/>
                    </a:cubicBezTo>
                    <a:cubicBezTo>
                      <a:pt x="7" y="380"/>
                      <a:pt x="10" y="398"/>
                      <a:pt x="17" y="414"/>
                    </a:cubicBezTo>
                    <a:cubicBezTo>
                      <a:pt x="23" y="430"/>
                      <a:pt x="31" y="445"/>
                      <a:pt x="44" y="458"/>
                    </a:cubicBezTo>
                    <a:cubicBezTo>
                      <a:pt x="66" y="480"/>
                      <a:pt x="102" y="498"/>
                      <a:pt x="134" y="498"/>
                    </a:cubicBezTo>
                    <a:cubicBezTo>
                      <a:pt x="135" y="498"/>
                      <a:pt x="137" y="498"/>
                      <a:pt x="138" y="498"/>
                    </a:cubicBezTo>
                    <a:cubicBezTo>
                      <a:pt x="172" y="495"/>
                      <a:pt x="208" y="485"/>
                      <a:pt x="232" y="458"/>
                    </a:cubicBezTo>
                    <a:cubicBezTo>
                      <a:pt x="256" y="430"/>
                      <a:pt x="268" y="400"/>
                      <a:pt x="270" y="364"/>
                    </a:cubicBezTo>
                    <a:cubicBezTo>
                      <a:pt x="273" y="344"/>
                      <a:pt x="269" y="326"/>
                      <a:pt x="269" y="306"/>
                    </a:cubicBezTo>
                    <a:lnTo>
                      <a:pt x="275" y="279"/>
                    </a:lnTo>
                    <a:cubicBezTo>
                      <a:pt x="278" y="274"/>
                      <a:pt x="282" y="267"/>
                      <a:pt x="285" y="261"/>
                    </a:cubicBezTo>
                    <a:cubicBezTo>
                      <a:pt x="292" y="253"/>
                      <a:pt x="296" y="240"/>
                      <a:pt x="299" y="227"/>
                    </a:cubicBezTo>
                    <a:cubicBezTo>
                      <a:pt x="302" y="224"/>
                      <a:pt x="305" y="220"/>
                      <a:pt x="306" y="217"/>
                    </a:cubicBezTo>
                    <a:cubicBezTo>
                      <a:pt x="324" y="185"/>
                      <a:pt x="331" y="156"/>
                      <a:pt x="321" y="125"/>
                    </a:cubicBezTo>
                    <a:cubicBezTo>
                      <a:pt x="318" y="112"/>
                      <a:pt x="311" y="99"/>
                      <a:pt x="304" y="89"/>
                    </a:cubicBezTo>
                    <a:cubicBezTo>
                      <a:pt x="301" y="74"/>
                      <a:pt x="296" y="60"/>
                      <a:pt x="289" y="47"/>
                    </a:cubicBezTo>
                    <a:cubicBezTo>
                      <a:pt x="281" y="29"/>
                      <a:pt x="262" y="16"/>
                      <a:pt x="245" y="9"/>
                    </a:cubicBezTo>
                    <a:cubicBezTo>
                      <a:pt x="232" y="4"/>
                      <a:pt x="217" y="0"/>
                      <a:pt x="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8"/>
              <p:cNvSpPr/>
              <p:nvPr/>
            </p:nvSpPr>
            <p:spPr>
              <a:xfrm>
                <a:off x="2051900" y="1374675"/>
                <a:ext cx="510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783" extrusionOk="0">
                    <a:moveTo>
                      <a:pt x="201" y="0"/>
                    </a:moveTo>
                    <a:cubicBezTo>
                      <a:pt x="178" y="0"/>
                      <a:pt x="155" y="2"/>
                      <a:pt x="132" y="5"/>
                    </a:cubicBezTo>
                    <a:cubicBezTo>
                      <a:pt x="48" y="18"/>
                      <a:pt x="25" y="93"/>
                      <a:pt x="45" y="161"/>
                    </a:cubicBezTo>
                    <a:cubicBezTo>
                      <a:pt x="2" y="227"/>
                      <a:pt x="0" y="328"/>
                      <a:pt x="84" y="364"/>
                    </a:cubicBezTo>
                    <a:cubicBezTo>
                      <a:pt x="364" y="487"/>
                      <a:pt x="625" y="654"/>
                      <a:pt x="920" y="740"/>
                    </a:cubicBezTo>
                    <a:cubicBezTo>
                      <a:pt x="1018" y="768"/>
                      <a:pt x="1114" y="783"/>
                      <a:pt x="1212" y="783"/>
                    </a:cubicBezTo>
                    <a:cubicBezTo>
                      <a:pt x="1270" y="783"/>
                      <a:pt x="1328" y="778"/>
                      <a:pt x="1387" y="768"/>
                    </a:cubicBezTo>
                    <a:cubicBezTo>
                      <a:pt x="1550" y="740"/>
                      <a:pt x="1706" y="687"/>
                      <a:pt x="1871" y="681"/>
                    </a:cubicBezTo>
                    <a:cubicBezTo>
                      <a:pt x="2008" y="678"/>
                      <a:pt x="2040" y="481"/>
                      <a:pt x="1904" y="442"/>
                    </a:cubicBezTo>
                    <a:cubicBezTo>
                      <a:pt x="1834" y="422"/>
                      <a:pt x="1763" y="402"/>
                      <a:pt x="1691" y="384"/>
                    </a:cubicBezTo>
                    <a:cubicBezTo>
                      <a:pt x="1662" y="358"/>
                      <a:pt x="1626" y="343"/>
                      <a:pt x="1586" y="338"/>
                    </a:cubicBezTo>
                    <a:lnTo>
                      <a:pt x="1461" y="328"/>
                    </a:lnTo>
                    <a:cubicBezTo>
                      <a:pt x="1288" y="288"/>
                      <a:pt x="1115" y="250"/>
                      <a:pt x="945" y="206"/>
                    </a:cubicBezTo>
                    <a:cubicBezTo>
                      <a:pt x="808" y="171"/>
                      <a:pt x="674" y="125"/>
                      <a:pt x="541" y="79"/>
                    </a:cubicBezTo>
                    <a:cubicBezTo>
                      <a:pt x="427" y="40"/>
                      <a:pt x="319" y="0"/>
                      <a:pt x="2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8"/>
              <p:cNvSpPr/>
              <p:nvPr/>
            </p:nvSpPr>
            <p:spPr>
              <a:xfrm>
                <a:off x="2064750" y="1361375"/>
                <a:ext cx="236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12" extrusionOk="0">
                    <a:moveTo>
                      <a:pt x="150" y="1"/>
                    </a:moveTo>
                    <a:cubicBezTo>
                      <a:pt x="108" y="1"/>
                      <a:pt x="63" y="27"/>
                      <a:pt x="38" y="57"/>
                    </a:cubicBezTo>
                    <a:cubicBezTo>
                      <a:pt x="1" y="106"/>
                      <a:pt x="5" y="158"/>
                      <a:pt x="28" y="213"/>
                    </a:cubicBezTo>
                    <a:cubicBezTo>
                      <a:pt x="67" y="302"/>
                      <a:pt x="147" y="377"/>
                      <a:pt x="223" y="438"/>
                    </a:cubicBezTo>
                    <a:cubicBezTo>
                      <a:pt x="302" y="501"/>
                      <a:pt x="384" y="557"/>
                      <a:pt x="467" y="617"/>
                    </a:cubicBezTo>
                    <a:cubicBezTo>
                      <a:pt x="485" y="631"/>
                      <a:pt x="508" y="637"/>
                      <a:pt x="532" y="637"/>
                    </a:cubicBezTo>
                    <a:cubicBezTo>
                      <a:pt x="551" y="637"/>
                      <a:pt x="571" y="634"/>
                      <a:pt x="589" y="627"/>
                    </a:cubicBezTo>
                    <a:cubicBezTo>
                      <a:pt x="596" y="641"/>
                      <a:pt x="601" y="655"/>
                      <a:pt x="614" y="667"/>
                    </a:cubicBezTo>
                    <a:cubicBezTo>
                      <a:pt x="638" y="690"/>
                      <a:pt x="674" y="711"/>
                      <a:pt x="708" y="711"/>
                    </a:cubicBezTo>
                    <a:cubicBezTo>
                      <a:pt x="712" y="711"/>
                      <a:pt x="716" y="711"/>
                      <a:pt x="720" y="710"/>
                    </a:cubicBezTo>
                    <a:cubicBezTo>
                      <a:pt x="758" y="704"/>
                      <a:pt x="792" y="697"/>
                      <a:pt x="824" y="679"/>
                    </a:cubicBezTo>
                    <a:cubicBezTo>
                      <a:pt x="830" y="676"/>
                      <a:pt x="834" y="674"/>
                      <a:pt x="838" y="673"/>
                    </a:cubicBezTo>
                    <a:cubicBezTo>
                      <a:pt x="853" y="666"/>
                      <a:pt x="870" y="653"/>
                      <a:pt x="880" y="642"/>
                    </a:cubicBezTo>
                    <a:cubicBezTo>
                      <a:pt x="944" y="575"/>
                      <a:pt x="945" y="485"/>
                      <a:pt x="902" y="409"/>
                    </a:cubicBezTo>
                    <a:cubicBezTo>
                      <a:pt x="879" y="369"/>
                      <a:pt x="841" y="344"/>
                      <a:pt x="800" y="337"/>
                    </a:cubicBezTo>
                    <a:cubicBezTo>
                      <a:pt x="709" y="276"/>
                      <a:pt x="621" y="213"/>
                      <a:pt x="527" y="157"/>
                    </a:cubicBezTo>
                    <a:cubicBezTo>
                      <a:pt x="477" y="126"/>
                      <a:pt x="426" y="99"/>
                      <a:pt x="373" y="76"/>
                    </a:cubicBezTo>
                    <a:cubicBezTo>
                      <a:pt x="340" y="62"/>
                      <a:pt x="305" y="47"/>
                      <a:pt x="273" y="36"/>
                    </a:cubicBezTo>
                    <a:cubicBezTo>
                      <a:pt x="245" y="26"/>
                      <a:pt x="216" y="20"/>
                      <a:pt x="187" y="8"/>
                    </a:cubicBezTo>
                    <a:cubicBezTo>
                      <a:pt x="175" y="3"/>
                      <a:pt x="163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8"/>
              <p:cNvSpPr/>
              <p:nvPr/>
            </p:nvSpPr>
            <p:spPr>
              <a:xfrm>
                <a:off x="2036325" y="1357075"/>
                <a:ext cx="23350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934" h="580" extrusionOk="0">
                    <a:moveTo>
                      <a:pt x="294" y="0"/>
                    </a:moveTo>
                    <a:cubicBezTo>
                      <a:pt x="225" y="0"/>
                      <a:pt x="160" y="18"/>
                      <a:pt x="99" y="49"/>
                    </a:cubicBezTo>
                    <a:cubicBezTo>
                      <a:pt x="19" y="91"/>
                      <a:pt x="1" y="198"/>
                      <a:pt x="41" y="270"/>
                    </a:cubicBezTo>
                    <a:cubicBezTo>
                      <a:pt x="151" y="472"/>
                      <a:pt x="387" y="580"/>
                      <a:pt x="610" y="580"/>
                    </a:cubicBezTo>
                    <a:cubicBezTo>
                      <a:pt x="618" y="580"/>
                      <a:pt x="625" y="580"/>
                      <a:pt x="632" y="580"/>
                    </a:cubicBezTo>
                    <a:cubicBezTo>
                      <a:pt x="667" y="578"/>
                      <a:pt x="697" y="565"/>
                      <a:pt x="721" y="545"/>
                    </a:cubicBezTo>
                    <a:cubicBezTo>
                      <a:pt x="769" y="538"/>
                      <a:pt x="814" y="523"/>
                      <a:pt x="855" y="500"/>
                    </a:cubicBezTo>
                    <a:cubicBezTo>
                      <a:pt x="897" y="479"/>
                      <a:pt x="920" y="435"/>
                      <a:pt x="928" y="391"/>
                    </a:cubicBezTo>
                    <a:cubicBezTo>
                      <a:pt x="933" y="343"/>
                      <a:pt x="919" y="304"/>
                      <a:pt x="886" y="265"/>
                    </a:cubicBezTo>
                    <a:cubicBezTo>
                      <a:pt x="793" y="162"/>
                      <a:pt x="659" y="89"/>
                      <a:pt x="531" y="42"/>
                    </a:cubicBezTo>
                    <a:cubicBezTo>
                      <a:pt x="465" y="19"/>
                      <a:pt x="394" y="4"/>
                      <a:pt x="324" y="2"/>
                    </a:cubicBezTo>
                    <a:cubicBezTo>
                      <a:pt x="314" y="1"/>
                      <a:pt x="304" y="0"/>
                      <a:pt x="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8"/>
              <p:cNvSpPr/>
              <p:nvPr/>
            </p:nvSpPr>
            <p:spPr>
              <a:xfrm>
                <a:off x="2080550" y="1344400"/>
                <a:ext cx="22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613" extrusionOk="0">
                    <a:moveTo>
                      <a:pt x="134" y="1"/>
                    </a:moveTo>
                    <a:cubicBezTo>
                      <a:pt x="96" y="1"/>
                      <a:pt x="57" y="22"/>
                      <a:pt x="36" y="50"/>
                    </a:cubicBezTo>
                    <a:cubicBezTo>
                      <a:pt x="8" y="88"/>
                      <a:pt x="0" y="147"/>
                      <a:pt x="26" y="187"/>
                    </a:cubicBezTo>
                    <a:cubicBezTo>
                      <a:pt x="97" y="301"/>
                      <a:pt x="227" y="372"/>
                      <a:pt x="342" y="429"/>
                    </a:cubicBezTo>
                    <a:cubicBezTo>
                      <a:pt x="456" y="484"/>
                      <a:pt x="573" y="533"/>
                      <a:pt x="682" y="595"/>
                    </a:cubicBezTo>
                    <a:cubicBezTo>
                      <a:pt x="703" y="607"/>
                      <a:pt x="727" y="613"/>
                      <a:pt x="751" y="613"/>
                    </a:cubicBezTo>
                    <a:cubicBezTo>
                      <a:pt x="774" y="613"/>
                      <a:pt x="797" y="607"/>
                      <a:pt x="818" y="595"/>
                    </a:cubicBezTo>
                    <a:cubicBezTo>
                      <a:pt x="855" y="573"/>
                      <a:pt x="890" y="524"/>
                      <a:pt x="884" y="480"/>
                    </a:cubicBezTo>
                    <a:cubicBezTo>
                      <a:pt x="872" y="400"/>
                      <a:pt x="845" y="338"/>
                      <a:pt x="796" y="279"/>
                    </a:cubicBezTo>
                    <a:cubicBezTo>
                      <a:pt x="758" y="230"/>
                      <a:pt x="705" y="193"/>
                      <a:pt x="655" y="161"/>
                    </a:cubicBezTo>
                    <a:cubicBezTo>
                      <a:pt x="609" y="129"/>
                      <a:pt x="558" y="105"/>
                      <a:pt x="508" y="83"/>
                    </a:cubicBezTo>
                    <a:cubicBezTo>
                      <a:pt x="473" y="69"/>
                      <a:pt x="441" y="54"/>
                      <a:pt x="407" y="40"/>
                    </a:cubicBezTo>
                    <a:cubicBezTo>
                      <a:pt x="378" y="28"/>
                      <a:pt x="350" y="21"/>
                      <a:pt x="321" y="21"/>
                    </a:cubicBezTo>
                    <a:cubicBezTo>
                      <a:pt x="306" y="21"/>
                      <a:pt x="290" y="23"/>
                      <a:pt x="273" y="27"/>
                    </a:cubicBezTo>
                    <a:cubicBezTo>
                      <a:pt x="264" y="29"/>
                      <a:pt x="257" y="33"/>
                      <a:pt x="250" y="36"/>
                    </a:cubicBezTo>
                    <a:cubicBezTo>
                      <a:pt x="221" y="26"/>
                      <a:pt x="192" y="14"/>
                      <a:pt x="165" y="5"/>
                    </a:cubicBezTo>
                    <a:cubicBezTo>
                      <a:pt x="155" y="2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8"/>
              <p:cNvSpPr/>
              <p:nvPr/>
            </p:nvSpPr>
            <p:spPr>
              <a:xfrm>
                <a:off x="1967150" y="1437000"/>
                <a:ext cx="163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92" extrusionOk="0">
                    <a:moveTo>
                      <a:pt x="482" y="0"/>
                    </a:moveTo>
                    <a:cubicBezTo>
                      <a:pt x="460" y="0"/>
                      <a:pt x="438" y="4"/>
                      <a:pt x="417" y="13"/>
                    </a:cubicBezTo>
                    <a:cubicBezTo>
                      <a:pt x="397" y="22"/>
                      <a:pt x="382" y="35"/>
                      <a:pt x="368" y="48"/>
                    </a:cubicBezTo>
                    <a:cubicBezTo>
                      <a:pt x="350" y="53"/>
                      <a:pt x="336" y="62"/>
                      <a:pt x="320" y="77"/>
                    </a:cubicBezTo>
                    <a:cubicBezTo>
                      <a:pt x="248" y="137"/>
                      <a:pt x="185" y="212"/>
                      <a:pt x="130" y="291"/>
                    </a:cubicBezTo>
                    <a:cubicBezTo>
                      <a:pt x="107" y="324"/>
                      <a:pt x="85" y="360"/>
                      <a:pt x="68" y="399"/>
                    </a:cubicBezTo>
                    <a:cubicBezTo>
                      <a:pt x="46" y="444"/>
                      <a:pt x="32" y="489"/>
                      <a:pt x="13" y="536"/>
                    </a:cubicBezTo>
                    <a:cubicBezTo>
                      <a:pt x="0" y="572"/>
                      <a:pt x="13" y="613"/>
                      <a:pt x="35" y="642"/>
                    </a:cubicBezTo>
                    <a:cubicBezTo>
                      <a:pt x="54" y="666"/>
                      <a:pt x="87" y="691"/>
                      <a:pt x="120" y="691"/>
                    </a:cubicBezTo>
                    <a:cubicBezTo>
                      <a:pt x="123" y="691"/>
                      <a:pt x="127" y="691"/>
                      <a:pt x="130" y="691"/>
                    </a:cubicBezTo>
                    <a:cubicBezTo>
                      <a:pt x="190" y="683"/>
                      <a:pt x="242" y="669"/>
                      <a:pt x="294" y="639"/>
                    </a:cubicBezTo>
                    <a:cubicBezTo>
                      <a:pt x="339" y="613"/>
                      <a:pt x="379" y="580"/>
                      <a:pt x="415" y="541"/>
                    </a:cubicBezTo>
                    <a:cubicBezTo>
                      <a:pt x="451" y="502"/>
                      <a:pt x="486" y="459"/>
                      <a:pt x="515" y="414"/>
                    </a:cubicBezTo>
                    <a:cubicBezTo>
                      <a:pt x="533" y="382"/>
                      <a:pt x="552" y="349"/>
                      <a:pt x="572" y="316"/>
                    </a:cubicBezTo>
                    <a:cubicBezTo>
                      <a:pt x="572" y="316"/>
                      <a:pt x="574" y="316"/>
                      <a:pt x="574" y="314"/>
                    </a:cubicBezTo>
                    <a:cubicBezTo>
                      <a:pt x="582" y="306"/>
                      <a:pt x="595" y="300"/>
                      <a:pt x="603" y="291"/>
                    </a:cubicBezTo>
                    <a:cubicBezTo>
                      <a:pt x="613" y="277"/>
                      <a:pt x="620" y="265"/>
                      <a:pt x="627" y="250"/>
                    </a:cubicBezTo>
                    <a:cubicBezTo>
                      <a:pt x="642" y="222"/>
                      <a:pt x="652" y="195"/>
                      <a:pt x="652" y="164"/>
                    </a:cubicBezTo>
                    <a:cubicBezTo>
                      <a:pt x="647" y="150"/>
                      <a:pt x="646" y="136"/>
                      <a:pt x="644" y="121"/>
                    </a:cubicBezTo>
                    <a:cubicBezTo>
                      <a:pt x="633" y="71"/>
                      <a:pt x="593" y="32"/>
                      <a:pt x="546" y="13"/>
                    </a:cubicBezTo>
                    <a:cubicBezTo>
                      <a:pt x="525" y="4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8"/>
              <p:cNvSpPr/>
              <p:nvPr/>
            </p:nvSpPr>
            <p:spPr>
              <a:xfrm>
                <a:off x="1954275" y="1430900"/>
                <a:ext cx="142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79" extrusionOk="0">
                    <a:moveTo>
                      <a:pt x="383" y="1"/>
                    </a:moveTo>
                    <a:cubicBezTo>
                      <a:pt x="352" y="1"/>
                      <a:pt x="322" y="12"/>
                      <a:pt x="297" y="35"/>
                    </a:cubicBezTo>
                    <a:cubicBezTo>
                      <a:pt x="156" y="175"/>
                      <a:pt x="1" y="341"/>
                      <a:pt x="8" y="553"/>
                    </a:cubicBezTo>
                    <a:cubicBezTo>
                      <a:pt x="10" y="629"/>
                      <a:pt x="68" y="679"/>
                      <a:pt x="134" y="679"/>
                    </a:cubicBezTo>
                    <a:cubicBezTo>
                      <a:pt x="156" y="679"/>
                      <a:pt x="178" y="673"/>
                      <a:pt x="199" y="662"/>
                    </a:cubicBezTo>
                    <a:cubicBezTo>
                      <a:pt x="313" y="604"/>
                      <a:pt x="391" y="496"/>
                      <a:pt x="457" y="391"/>
                    </a:cubicBezTo>
                    <a:cubicBezTo>
                      <a:pt x="478" y="377"/>
                      <a:pt x="494" y="357"/>
                      <a:pt x="505" y="334"/>
                    </a:cubicBezTo>
                    <a:lnTo>
                      <a:pt x="515" y="306"/>
                    </a:lnTo>
                    <a:cubicBezTo>
                      <a:pt x="534" y="286"/>
                      <a:pt x="550" y="266"/>
                      <a:pt x="557" y="240"/>
                    </a:cubicBezTo>
                    <a:cubicBezTo>
                      <a:pt x="570" y="197"/>
                      <a:pt x="564" y="156"/>
                      <a:pt x="544" y="117"/>
                    </a:cubicBezTo>
                    <a:lnTo>
                      <a:pt x="540" y="106"/>
                    </a:lnTo>
                    <a:cubicBezTo>
                      <a:pt x="524" y="86"/>
                      <a:pt x="506" y="70"/>
                      <a:pt x="485" y="57"/>
                    </a:cubicBezTo>
                    <a:cubicBezTo>
                      <a:pt x="479" y="50"/>
                      <a:pt x="478" y="41"/>
                      <a:pt x="470" y="35"/>
                    </a:cubicBezTo>
                    <a:cubicBezTo>
                      <a:pt x="446" y="12"/>
                      <a:pt x="414" y="1"/>
                      <a:pt x="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8"/>
              <p:cNvSpPr/>
              <p:nvPr/>
            </p:nvSpPr>
            <p:spPr>
              <a:xfrm>
                <a:off x="1930575" y="1466250"/>
                <a:ext cx="36475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3919" extrusionOk="0">
                    <a:moveTo>
                      <a:pt x="1188" y="1"/>
                    </a:moveTo>
                    <a:cubicBezTo>
                      <a:pt x="875" y="1"/>
                      <a:pt x="402" y="130"/>
                      <a:pt x="262" y="443"/>
                    </a:cubicBezTo>
                    <a:cubicBezTo>
                      <a:pt x="215" y="548"/>
                      <a:pt x="241" y="717"/>
                      <a:pt x="382" y="739"/>
                    </a:cubicBezTo>
                    <a:cubicBezTo>
                      <a:pt x="417" y="744"/>
                      <a:pt x="451" y="746"/>
                      <a:pt x="484" y="746"/>
                    </a:cubicBezTo>
                    <a:cubicBezTo>
                      <a:pt x="520" y="746"/>
                      <a:pt x="555" y="744"/>
                      <a:pt x="588" y="740"/>
                    </a:cubicBezTo>
                    <a:lnTo>
                      <a:pt x="588" y="740"/>
                    </a:lnTo>
                    <a:cubicBezTo>
                      <a:pt x="539" y="789"/>
                      <a:pt x="494" y="839"/>
                      <a:pt x="451" y="896"/>
                    </a:cubicBezTo>
                    <a:cubicBezTo>
                      <a:pt x="236" y="1183"/>
                      <a:pt x="113" y="1511"/>
                      <a:pt x="61" y="1864"/>
                    </a:cubicBezTo>
                    <a:cubicBezTo>
                      <a:pt x="43" y="1981"/>
                      <a:pt x="126" y="2075"/>
                      <a:pt x="224" y="2075"/>
                    </a:cubicBezTo>
                    <a:cubicBezTo>
                      <a:pt x="237" y="2075"/>
                      <a:pt x="251" y="2073"/>
                      <a:pt x="265" y="2069"/>
                    </a:cubicBezTo>
                    <a:lnTo>
                      <a:pt x="265" y="2069"/>
                    </a:lnTo>
                    <a:cubicBezTo>
                      <a:pt x="236" y="2145"/>
                      <a:pt x="209" y="2223"/>
                      <a:pt x="186" y="2304"/>
                    </a:cubicBezTo>
                    <a:cubicBezTo>
                      <a:pt x="114" y="2566"/>
                      <a:pt x="64" y="2833"/>
                      <a:pt x="39" y="3103"/>
                    </a:cubicBezTo>
                    <a:cubicBezTo>
                      <a:pt x="14" y="3349"/>
                      <a:pt x="0" y="3613"/>
                      <a:pt x="113" y="3839"/>
                    </a:cubicBezTo>
                    <a:cubicBezTo>
                      <a:pt x="139" y="3893"/>
                      <a:pt x="194" y="3919"/>
                      <a:pt x="250" y="3919"/>
                    </a:cubicBezTo>
                    <a:cubicBezTo>
                      <a:pt x="307" y="3919"/>
                      <a:pt x="364" y="3892"/>
                      <a:pt x="392" y="3839"/>
                    </a:cubicBezTo>
                    <a:cubicBezTo>
                      <a:pt x="526" y="3583"/>
                      <a:pt x="569" y="3310"/>
                      <a:pt x="604" y="3025"/>
                    </a:cubicBezTo>
                    <a:cubicBezTo>
                      <a:pt x="647" y="2664"/>
                      <a:pt x="750" y="2310"/>
                      <a:pt x="853" y="1962"/>
                    </a:cubicBezTo>
                    <a:cubicBezTo>
                      <a:pt x="944" y="1654"/>
                      <a:pt x="1074" y="1377"/>
                      <a:pt x="1207" y="1085"/>
                    </a:cubicBezTo>
                    <a:cubicBezTo>
                      <a:pt x="1325" y="819"/>
                      <a:pt x="1459" y="519"/>
                      <a:pt x="1437" y="220"/>
                    </a:cubicBezTo>
                    <a:cubicBezTo>
                      <a:pt x="1427" y="96"/>
                      <a:pt x="1348" y="32"/>
                      <a:pt x="1260" y="19"/>
                    </a:cubicBezTo>
                    <a:cubicBezTo>
                      <a:pt x="1240" y="9"/>
                      <a:pt x="1217" y="2"/>
                      <a:pt x="1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8"/>
              <p:cNvSpPr/>
              <p:nvPr/>
            </p:nvSpPr>
            <p:spPr>
              <a:xfrm>
                <a:off x="1933225" y="1384075"/>
                <a:ext cx="248500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10363" extrusionOk="0">
                    <a:moveTo>
                      <a:pt x="6475" y="0"/>
                    </a:moveTo>
                    <a:cubicBezTo>
                      <a:pt x="5695" y="0"/>
                      <a:pt x="4904" y="209"/>
                      <a:pt x="4201" y="556"/>
                    </a:cubicBezTo>
                    <a:cubicBezTo>
                      <a:pt x="2506" y="1389"/>
                      <a:pt x="1248" y="2985"/>
                      <a:pt x="629" y="4769"/>
                    </a:cubicBezTo>
                    <a:cubicBezTo>
                      <a:pt x="12" y="6555"/>
                      <a:pt x="1" y="8514"/>
                      <a:pt x="387" y="10362"/>
                    </a:cubicBezTo>
                    <a:cubicBezTo>
                      <a:pt x="740" y="7089"/>
                      <a:pt x="3108" y="4138"/>
                      <a:pt x="6205" y="3017"/>
                    </a:cubicBezTo>
                    <a:cubicBezTo>
                      <a:pt x="6854" y="2781"/>
                      <a:pt x="7569" y="2630"/>
                      <a:pt x="8246" y="2630"/>
                    </a:cubicBezTo>
                    <a:cubicBezTo>
                      <a:pt x="8862" y="2630"/>
                      <a:pt x="9446" y="2755"/>
                      <a:pt x="9919" y="3054"/>
                    </a:cubicBezTo>
                    <a:cubicBezTo>
                      <a:pt x="9939" y="1806"/>
                      <a:pt x="9001" y="663"/>
                      <a:pt x="7829" y="233"/>
                    </a:cubicBezTo>
                    <a:cubicBezTo>
                      <a:pt x="7395" y="73"/>
                      <a:pt x="6937" y="0"/>
                      <a:pt x="6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8"/>
              <p:cNvSpPr/>
              <p:nvPr/>
            </p:nvSpPr>
            <p:spPr>
              <a:xfrm>
                <a:off x="1940575" y="1553175"/>
                <a:ext cx="281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81" extrusionOk="0">
                    <a:moveTo>
                      <a:pt x="526" y="1"/>
                    </a:moveTo>
                    <a:cubicBezTo>
                      <a:pt x="461" y="1"/>
                      <a:pt x="396" y="6"/>
                      <a:pt x="332" y="12"/>
                    </a:cubicBezTo>
                    <a:cubicBezTo>
                      <a:pt x="254" y="19"/>
                      <a:pt x="177" y="41"/>
                      <a:pt x="100" y="41"/>
                    </a:cubicBezTo>
                    <a:cubicBezTo>
                      <a:pt x="96" y="41"/>
                      <a:pt x="94" y="42"/>
                      <a:pt x="90" y="42"/>
                    </a:cubicBezTo>
                    <a:cubicBezTo>
                      <a:pt x="87" y="42"/>
                      <a:pt x="83" y="42"/>
                      <a:pt x="80" y="44"/>
                    </a:cubicBezTo>
                    <a:lnTo>
                      <a:pt x="80" y="45"/>
                    </a:lnTo>
                    <a:cubicBezTo>
                      <a:pt x="14" y="65"/>
                      <a:pt x="1" y="176"/>
                      <a:pt x="80" y="191"/>
                    </a:cubicBezTo>
                    <a:cubicBezTo>
                      <a:pt x="107" y="195"/>
                      <a:pt x="135" y="197"/>
                      <a:pt x="163" y="197"/>
                    </a:cubicBezTo>
                    <a:cubicBezTo>
                      <a:pt x="200" y="197"/>
                      <a:pt x="237" y="194"/>
                      <a:pt x="275" y="193"/>
                    </a:cubicBezTo>
                    <a:cubicBezTo>
                      <a:pt x="304" y="192"/>
                      <a:pt x="333" y="191"/>
                      <a:pt x="362" y="191"/>
                    </a:cubicBezTo>
                    <a:cubicBezTo>
                      <a:pt x="398" y="191"/>
                      <a:pt x="434" y="192"/>
                      <a:pt x="471" y="195"/>
                    </a:cubicBezTo>
                    <a:cubicBezTo>
                      <a:pt x="606" y="202"/>
                      <a:pt x="737" y="229"/>
                      <a:pt x="864" y="277"/>
                    </a:cubicBezTo>
                    <a:cubicBezTo>
                      <a:pt x="871" y="280"/>
                      <a:pt x="877" y="281"/>
                      <a:pt x="884" y="281"/>
                    </a:cubicBezTo>
                    <a:cubicBezTo>
                      <a:pt x="914" y="281"/>
                      <a:pt x="945" y="255"/>
                      <a:pt x="954" y="227"/>
                    </a:cubicBezTo>
                    <a:cubicBezTo>
                      <a:pt x="965" y="228"/>
                      <a:pt x="977" y="229"/>
                      <a:pt x="989" y="229"/>
                    </a:cubicBezTo>
                    <a:cubicBezTo>
                      <a:pt x="1008" y="229"/>
                      <a:pt x="1027" y="227"/>
                      <a:pt x="1046" y="219"/>
                    </a:cubicBezTo>
                    <a:cubicBezTo>
                      <a:pt x="1125" y="192"/>
                      <a:pt x="1105" y="93"/>
                      <a:pt x="1027" y="81"/>
                    </a:cubicBezTo>
                    <a:cubicBezTo>
                      <a:pt x="988" y="77"/>
                      <a:pt x="948" y="77"/>
                      <a:pt x="909" y="69"/>
                    </a:cubicBezTo>
                    <a:cubicBezTo>
                      <a:pt x="873" y="62"/>
                      <a:pt x="838" y="49"/>
                      <a:pt x="802" y="41"/>
                    </a:cubicBezTo>
                    <a:cubicBezTo>
                      <a:pt x="727" y="19"/>
                      <a:pt x="649" y="5"/>
                      <a:pt x="569" y="2"/>
                    </a:cubicBezTo>
                    <a:cubicBezTo>
                      <a:pt x="554" y="1"/>
                      <a:pt x="540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8"/>
              <p:cNvSpPr/>
              <p:nvPr/>
            </p:nvSpPr>
            <p:spPr>
              <a:xfrm>
                <a:off x="2115875" y="1399825"/>
                <a:ext cx="426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924" extrusionOk="0">
                    <a:moveTo>
                      <a:pt x="90" y="1"/>
                    </a:moveTo>
                    <a:cubicBezTo>
                      <a:pt x="42" y="1"/>
                      <a:pt x="0" y="54"/>
                      <a:pt x="27" y="106"/>
                    </a:cubicBezTo>
                    <a:cubicBezTo>
                      <a:pt x="385" y="820"/>
                      <a:pt x="1061" y="1282"/>
                      <a:pt x="1545" y="1898"/>
                    </a:cubicBezTo>
                    <a:cubicBezTo>
                      <a:pt x="1559" y="1916"/>
                      <a:pt x="1578" y="1923"/>
                      <a:pt x="1597" y="1923"/>
                    </a:cubicBezTo>
                    <a:cubicBezTo>
                      <a:pt x="1649" y="1923"/>
                      <a:pt x="1704" y="1870"/>
                      <a:pt x="1686" y="1816"/>
                    </a:cubicBezTo>
                    <a:cubicBezTo>
                      <a:pt x="1653" y="1715"/>
                      <a:pt x="1609" y="1621"/>
                      <a:pt x="1558" y="1530"/>
                    </a:cubicBezTo>
                    <a:cubicBezTo>
                      <a:pt x="1457" y="1297"/>
                      <a:pt x="1291" y="1098"/>
                      <a:pt x="1091" y="928"/>
                    </a:cubicBezTo>
                    <a:cubicBezTo>
                      <a:pt x="930" y="788"/>
                      <a:pt x="764" y="664"/>
                      <a:pt x="617" y="510"/>
                    </a:cubicBezTo>
                    <a:cubicBezTo>
                      <a:pt x="461" y="341"/>
                      <a:pt x="307" y="175"/>
                      <a:pt x="138" y="21"/>
                    </a:cubicBezTo>
                    <a:cubicBezTo>
                      <a:pt x="123" y="7"/>
                      <a:pt x="106" y="1"/>
                      <a:pt x="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8"/>
              <p:cNvSpPr/>
              <p:nvPr/>
            </p:nvSpPr>
            <p:spPr>
              <a:xfrm>
                <a:off x="2077525" y="1394575"/>
                <a:ext cx="589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71" extrusionOk="0">
                    <a:moveTo>
                      <a:pt x="110" y="1"/>
                    </a:moveTo>
                    <a:cubicBezTo>
                      <a:pt x="49" y="1"/>
                      <a:pt x="1" y="80"/>
                      <a:pt x="51" y="140"/>
                    </a:cubicBezTo>
                    <a:cubicBezTo>
                      <a:pt x="227" y="362"/>
                      <a:pt x="447" y="543"/>
                      <a:pt x="649" y="739"/>
                    </a:cubicBezTo>
                    <a:cubicBezTo>
                      <a:pt x="843" y="929"/>
                      <a:pt x="967" y="1157"/>
                      <a:pt x="1132" y="1370"/>
                    </a:cubicBezTo>
                    <a:cubicBezTo>
                      <a:pt x="1270" y="1549"/>
                      <a:pt x="1459" y="1707"/>
                      <a:pt x="1652" y="1824"/>
                    </a:cubicBezTo>
                    <a:cubicBezTo>
                      <a:pt x="1747" y="1882"/>
                      <a:pt x="1852" y="1934"/>
                      <a:pt x="1962" y="1959"/>
                    </a:cubicBezTo>
                    <a:cubicBezTo>
                      <a:pt x="1997" y="1967"/>
                      <a:pt x="2030" y="1971"/>
                      <a:pt x="2063" y="1971"/>
                    </a:cubicBezTo>
                    <a:cubicBezTo>
                      <a:pt x="2139" y="1971"/>
                      <a:pt x="2210" y="1952"/>
                      <a:pt x="2288" y="1928"/>
                    </a:cubicBezTo>
                    <a:cubicBezTo>
                      <a:pt x="2328" y="1918"/>
                      <a:pt x="2358" y="1866"/>
                      <a:pt x="2330" y="1827"/>
                    </a:cubicBezTo>
                    <a:cubicBezTo>
                      <a:pt x="2292" y="1775"/>
                      <a:pt x="2247" y="1730"/>
                      <a:pt x="2200" y="1687"/>
                    </a:cubicBezTo>
                    <a:cubicBezTo>
                      <a:pt x="2204" y="1664"/>
                      <a:pt x="2194" y="1639"/>
                      <a:pt x="2165" y="1625"/>
                    </a:cubicBezTo>
                    <a:cubicBezTo>
                      <a:pt x="2119" y="1602"/>
                      <a:pt x="2074" y="1578"/>
                      <a:pt x="2031" y="1550"/>
                    </a:cubicBezTo>
                    <a:cubicBezTo>
                      <a:pt x="1976" y="1510"/>
                      <a:pt x="1920" y="1472"/>
                      <a:pt x="1865" y="1435"/>
                    </a:cubicBezTo>
                    <a:cubicBezTo>
                      <a:pt x="1789" y="1379"/>
                      <a:pt x="1716" y="1319"/>
                      <a:pt x="1643" y="1259"/>
                    </a:cubicBezTo>
                    <a:cubicBezTo>
                      <a:pt x="1472" y="1121"/>
                      <a:pt x="1300" y="988"/>
                      <a:pt x="1153" y="824"/>
                    </a:cubicBezTo>
                    <a:cubicBezTo>
                      <a:pt x="1123" y="789"/>
                      <a:pt x="1090" y="754"/>
                      <a:pt x="1060" y="721"/>
                    </a:cubicBezTo>
                    <a:cubicBezTo>
                      <a:pt x="1015" y="665"/>
                      <a:pt x="969" y="607"/>
                      <a:pt x="931" y="545"/>
                    </a:cubicBezTo>
                    <a:cubicBezTo>
                      <a:pt x="908" y="509"/>
                      <a:pt x="875" y="495"/>
                      <a:pt x="842" y="495"/>
                    </a:cubicBezTo>
                    <a:cubicBezTo>
                      <a:pt x="792" y="445"/>
                      <a:pt x="743" y="394"/>
                      <a:pt x="688" y="349"/>
                    </a:cubicBezTo>
                    <a:cubicBezTo>
                      <a:pt x="614" y="286"/>
                      <a:pt x="536" y="224"/>
                      <a:pt x="449" y="178"/>
                    </a:cubicBezTo>
                    <a:cubicBezTo>
                      <a:pt x="353" y="130"/>
                      <a:pt x="245" y="99"/>
                      <a:pt x="166" y="25"/>
                    </a:cubicBezTo>
                    <a:cubicBezTo>
                      <a:pt x="148" y="8"/>
                      <a:pt x="128" y="1"/>
                      <a:pt x="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8"/>
              <p:cNvSpPr/>
              <p:nvPr/>
            </p:nvSpPr>
            <p:spPr>
              <a:xfrm>
                <a:off x="2055800" y="1401300"/>
                <a:ext cx="52775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044" extrusionOk="0">
                    <a:moveTo>
                      <a:pt x="120" y="1"/>
                    </a:moveTo>
                    <a:cubicBezTo>
                      <a:pt x="44" y="1"/>
                      <a:pt x="1" y="117"/>
                      <a:pt x="59" y="167"/>
                    </a:cubicBezTo>
                    <a:cubicBezTo>
                      <a:pt x="185" y="274"/>
                      <a:pt x="300" y="402"/>
                      <a:pt x="412" y="519"/>
                    </a:cubicBezTo>
                    <a:cubicBezTo>
                      <a:pt x="532" y="641"/>
                      <a:pt x="634" y="775"/>
                      <a:pt x="732" y="914"/>
                    </a:cubicBezTo>
                    <a:cubicBezTo>
                      <a:pt x="871" y="1115"/>
                      <a:pt x="1009" y="1317"/>
                      <a:pt x="1168" y="1503"/>
                    </a:cubicBezTo>
                    <a:cubicBezTo>
                      <a:pt x="1297" y="1656"/>
                      <a:pt x="1439" y="1796"/>
                      <a:pt x="1603" y="1914"/>
                    </a:cubicBezTo>
                    <a:cubicBezTo>
                      <a:pt x="1687" y="1973"/>
                      <a:pt x="1806" y="2044"/>
                      <a:pt x="1918" y="2044"/>
                    </a:cubicBezTo>
                    <a:cubicBezTo>
                      <a:pt x="1964" y="2044"/>
                      <a:pt x="2009" y="2032"/>
                      <a:pt x="2050" y="2002"/>
                    </a:cubicBezTo>
                    <a:cubicBezTo>
                      <a:pt x="2090" y="1973"/>
                      <a:pt x="2110" y="1925"/>
                      <a:pt x="2083" y="1879"/>
                    </a:cubicBezTo>
                    <a:cubicBezTo>
                      <a:pt x="2050" y="1817"/>
                      <a:pt x="2001" y="1767"/>
                      <a:pt x="1950" y="1721"/>
                    </a:cubicBezTo>
                    <a:cubicBezTo>
                      <a:pt x="1966" y="1692"/>
                      <a:pt x="1968" y="1654"/>
                      <a:pt x="1936" y="1630"/>
                    </a:cubicBezTo>
                    <a:cubicBezTo>
                      <a:pt x="1591" y="1359"/>
                      <a:pt x="1330" y="1010"/>
                      <a:pt x="1047" y="679"/>
                    </a:cubicBezTo>
                    <a:cubicBezTo>
                      <a:pt x="812" y="402"/>
                      <a:pt x="519" y="41"/>
                      <a:pt x="128" y="1"/>
                    </a:cubicBezTo>
                    <a:cubicBezTo>
                      <a:pt x="126" y="1"/>
                      <a:pt x="123" y="1"/>
                      <a:pt x="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8"/>
              <p:cNvSpPr/>
              <p:nvPr/>
            </p:nvSpPr>
            <p:spPr>
              <a:xfrm>
                <a:off x="1987650" y="1407075"/>
                <a:ext cx="102850" cy="6797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719" extrusionOk="0">
                    <a:moveTo>
                      <a:pt x="2296" y="1"/>
                    </a:moveTo>
                    <a:cubicBezTo>
                      <a:pt x="2256" y="1"/>
                      <a:pt x="2242" y="49"/>
                      <a:pt x="2263" y="77"/>
                    </a:cubicBezTo>
                    <a:cubicBezTo>
                      <a:pt x="2232" y="106"/>
                      <a:pt x="2217" y="158"/>
                      <a:pt x="2256" y="191"/>
                    </a:cubicBezTo>
                    <a:cubicBezTo>
                      <a:pt x="2308" y="231"/>
                      <a:pt x="2354" y="279"/>
                      <a:pt x="2400" y="325"/>
                    </a:cubicBezTo>
                    <a:cubicBezTo>
                      <a:pt x="2615" y="632"/>
                      <a:pt x="2834" y="936"/>
                      <a:pt x="3003" y="1269"/>
                    </a:cubicBezTo>
                    <a:cubicBezTo>
                      <a:pt x="3062" y="1389"/>
                      <a:pt x="3118" y="1513"/>
                      <a:pt x="3151" y="1643"/>
                    </a:cubicBezTo>
                    <a:cubicBezTo>
                      <a:pt x="3161" y="1679"/>
                      <a:pt x="3197" y="1772"/>
                      <a:pt x="3177" y="1810"/>
                    </a:cubicBezTo>
                    <a:cubicBezTo>
                      <a:pt x="3175" y="1815"/>
                      <a:pt x="3171" y="1817"/>
                      <a:pt x="3165" y="1817"/>
                    </a:cubicBezTo>
                    <a:cubicBezTo>
                      <a:pt x="3142" y="1817"/>
                      <a:pt x="3097" y="1776"/>
                      <a:pt x="3063" y="1743"/>
                    </a:cubicBezTo>
                    <a:cubicBezTo>
                      <a:pt x="2949" y="1637"/>
                      <a:pt x="2863" y="1506"/>
                      <a:pt x="2751" y="1399"/>
                    </a:cubicBezTo>
                    <a:cubicBezTo>
                      <a:pt x="2608" y="1265"/>
                      <a:pt x="2456" y="1137"/>
                      <a:pt x="2298" y="1021"/>
                    </a:cubicBezTo>
                    <a:cubicBezTo>
                      <a:pt x="1961" y="776"/>
                      <a:pt x="1566" y="662"/>
                      <a:pt x="1168" y="560"/>
                    </a:cubicBezTo>
                    <a:cubicBezTo>
                      <a:pt x="1159" y="558"/>
                      <a:pt x="1150" y="556"/>
                      <a:pt x="1142" y="556"/>
                    </a:cubicBezTo>
                    <a:cubicBezTo>
                      <a:pt x="1059" y="556"/>
                      <a:pt x="1000" y="663"/>
                      <a:pt x="1068" y="729"/>
                    </a:cubicBezTo>
                    <a:cubicBezTo>
                      <a:pt x="1204" y="856"/>
                      <a:pt x="1361" y="958"/>
                      <a:pt x="1504" y="1078"/>
                    </a:cubicBezTo>
                    <a:cubicBezTo>
                      <a:pt x="1737" y="1275"/>
                      <a:pt x="1972" y="1477"/>
                      <a:pt x="2184" y="1699"/>
                    </a:cubicBezTo>
                    <a:cubicBezTo>
                      <a:pt x="2279" y="1798"/>
                      <a:pt x="2376" y="1901"/>
                      <a:pt x="2455" y="2012"/>
                    </a:cubicBezTo>
                    <a:cubicBezTo>
                      <a:pt x="2495" y="2072"/>
                      <a:pt x="2575" y="2173"/>
                      <a:pt x="2572" y="2249"/>
                    </a:cubicBezTo>
                    <a:cubicBezTo>
                      <a:pt x="2570" y="2310"/>
                      <a:pt x="2510" y="2333"/>
                      <a:pt x="2444" y="2346"/>
                    </a:cubicBezTo>
                    <a:cubicBezTo>
                      <a:pt x="2416" y="2351"/>
                      <a:pt x="2389" y="2353"/>
                      <a:pt x="2361" y="2353"/>
                    </a:cubicBezTo>
                    <a:cubicBezTo>
                      <a:pt x="2150" y="2353"/>
                      <a:pt x="1928" y="2220"/>
                      <a:pt x="1753" y="2124"/>
                    </a:cubicBezTo>
                    <a:cubicBezTo>
                      <a:pt x="1283" y="1863"/>
                      <a:pt x="761" y="1583"/>
                      <a:pt x="207" y="1583"/>
                    </a:cubicBezTo>
                    <a:cubicBezTo>
                      <a:pt x="180" y="1583"/>
                      <a:pt x="154" y="1584"/>
                      <a:pt x="127" y="1585"/>
                    </a:cubicBezTo>
                    <a:cubicBezTo>
                      <a:pt x="42" y="1589"/>
                      <a:pt x="0" y="1707"/>
                      <a:pt x="81" y="1752"/>
                    </a:cubicBezTo>
                    <a:cubicBezTo>
                      <a:pt x="554" y="2014"/>
                      <a:pt x="1037" y="2252"/>
                      <a:pt x="1521" y="2490"/>
                    </a:cubicBezTo>
                    <a:cubicBezTo>
                      <a:pt x="1782" y="2617"/>
                      <a:pt x="2074" y="2718"/>
                      <a:pt x="2363" y="2718"/>
                    </a:cubicBezTo>
                    <a:cubicBezTo>
                      <a:pt x="2510" y="2718"/>
                      <a:pt x="2657" y="2692"/>
                      <a:pt x="2798" y="2630"/>
                    </a:cubicBezTo>
                    <a:cubicBezTo>
                      <a:pt x="2834" y="2614"/>
                      <a:pt x="2866" y="2598"/>
                      <a:pt x="2895" y="2581"/>
                    </a:cubicBezTo>
                    <a:cubicBezTo>
                      <a:pt x="2964" y="2571"/>
                      <a:pt x="3035" y="2538"/>
                      <a:pt x="3094" y="2505"/>
                    </a:cubicBezTo>
                    <a:cubicBezTo>
                      <a:pt x="3244" y="2415"/>
                      <a:pt x="3380" y="2324"/>
                      <a:pt x="3471" y="2212"/>
                    </a:cubicBezTo>
                    <a:cubicBezTo>
                      <a:pt x="3604" y="2156"/>
                      <a:pt x="3734" y="2066"/>
                      <a:pt x="3833" y="1988"/>
                    </a:cubicBezTo>
                    <a:cubicBezTo>
                      <a:pt x="3840" y="1983"/>
                      <a:pt x="3846" y="1976"/>
                      <a:pt x="3850" y="1968"/>
                    </a:cubicBezTo>
                    <a:lnTo>
                      <a:pt x="3853" y="1971"/>
                    </a:lnTo>
                    <a:cubicBezTo>
                      <a:pt x="3876" y="1988"/>
                      <a:pt x="3900" y="1995"/>
                      <a:pt x="3922" y="1995"/>
                    </a:cubicBezTo>
                    <a:cubicBezTo>
                      <a:pt x="4032" y="1995"/>
                      <a:pt x="4113" y="1813"/>
                      <a:pt x="3987" y="1738"/>
                    </a:cubicBezTo>
                    <a:cubicBezTo>
                      <a:pt x="3836" y="1647"/>
                      <a:pt x="3762" y="1439"/>
                      <a:pt x="3673" y="1295"/>
                    </a:cubicBezTo>
                    <a:cubicBezTo>
                      <a:pt x="3539" y="1082"/>
                      <a:pt x="3428" y="856"/>
                      <a:pt x="3284" y="649"/>
                    </a:cubicBezTo>
                    <a:cubicBezTo>
                      <a:pt x="3046" y="314"/>
                      <a:pt x="2729" y="22"/>
                      <a:pt x="2298" y="1"/>
                    </a:cubicBezTo>
                    <a:cubicBezTo>
                      <a:pt x="2297" y="1"/>
                      <a:pt x="2297" y="1"/>
                      <a:pt x="22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8"/>
              <p:cNvSpPr/>
              <p:nvPr/>
            </p:nvSpPr>
            <p:spPr>
              <a:xfrm>
                <a:off x="1970925" y="1463300"/>
                <a:ext cx="636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001" extrusionOk="0">
                    <a:moveTo>
                      <a:pt x="113" y="1"/>
                    </a:moveTo>
                    <a:cubicBezTo>
                      <a:pt x="85" y="1"/>
                      <a:pt x="59" y="8"/>
                      <a:pt x="37" y="28"/>
                    </a:cubicBezTo>
                    <a:cubicBezTo>
                      <a:pt x="6" y="58"/>
                      <a:pt x="0" y="106"/>
                      <a:pt x="22" y="143"/>
                    </a:cubicBezTo>
                    <a:cubicBezTo>
                      <a:pt x="38" y="170"/>
                      <a:pt x="67" y="183"/>
                      <a:pt x="96" y="188"/>
                    </a:cubicBezTo>
                    <a:cubicBezTo>
                      <a:pt x="106" y="207"/>
                      <a:pt x="122" y="222"/>
                      <a:pt x="146" y="231"/>
                    </a:cubicBezTo>
                    <a:cubicBezTo>
                      <a:pt x="632" y="404"/>
                      <a:pt x="1057" y="711"/>
                      <a:pt x="1537" y="891"/>
                    </a:cubicBezTo>
                    <a:cubicBezTo>
                      <a:pt x="1675" y="942"/>
                      <a:pt x="1863" y="1000"/>
                      <a:pt x="2037" y="1000"/>
                    </a:cubicBezTo>
                    <a:cubicBezTo>
                      <a:pt x="2190" y="1000"/>
                      <a:pt x="2332" y="955"/>
                      <a:pt x="2416" y="821"/>
                    </a:cubicBezTo>
                    <a:cubicBezTo>
                      <a:pt x="2432" y="813"/>
                      <a:pt x="2445" y="806"/>
                      <a:pt x="2458" y="797"/>
                    </a:cubicBezTo>
                    <a:cubicBezTo>
                      <a:pt x="2543" y="741"/>
                      <a:pt x="2536" y="604"/>
                      <a:pt x="2428" y="576"/>
                    </a:cubicBezTo>
                    <a:cubicBezTo>
                      <a:pt x="2274" y="532"/>
                      <a:pt x="2115" y="511"/>
                      <a:pt x="1956" y="482"/>
                    </a:cubicBezTo>
                    <a:cubicBezTo>
                      <a:pt x="1788" y="453"/>
                      <a:pt x="1632" y="404"/>
                      <a:pt x="1475" y="342"/>
                    </a:cubicBezTo>
                    <a:cubicBezTo>
                      <a:pt x="1464" y="338"/>
                      <a:pt x="1452" y="333"/>
                      <a:pt x="1440" y="329"/>
                    </a:cubicBezTo>
                    <a:lnTo>
                      <a:pt x="1425" y="323"/>
                    </a:lnTo>
                    <a:cubicBezTo>
                      <a:pt x="1293" y="274"/>
                      <a:pt x="1157" y="235"/>
                      <a:pt x="1021" y="198"/>
                    </a:cubicBezTo>
                    <a:cubicBezTo>
                      <a:pt x="911" y="165"/>
                      <a:pt x="803" y="130"/>
                      <a:pt x="691" y="101"/>
                    </a:cubicBezTo>
                    <a:cubicBezTo>
                      <a:pt x="547" y="25"/>
                      <a:pt x="365" y="36"/>
                      <a:pt x="207" y="15"/>
                    </a:cubicBezTo>
                    <a:lnTo>
                      <a:pt x="207" y="15"/>
                    </a:lnTo>
                    <a:cubicBezTo>
                      <a:pt x="209" y="15"/>
                      <a:pt x="210" y="16"/>
                      <a:pt x="209" y="16"/>
                    </a:cubicBezTo>
                    <a:cubicBezTo>
                      <a:pt x="207" y="16"/>
                      <a:pt x="191" y="13"/>
                      <a:pt x="188" y="12"/>
                    </a:cubicBezTo>
                    <a:lnTo>
                      <a:pt x="162" y="6"/>
                    </a:lnTo>
                    <a:cubicBezTo>
                      <a:pt x="146" y="3"/>
                      <a:pt x="129" y="1"/>
                      <a:pt x="1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8"/>
              <p:cNvSpPr/>
              <p:nvPr/>
            </p:nvSpPr>
            <p:spPr>
              <a:xfrm>
                <a:off x="1964875" y="1480450"/>
                <a:ext cx="4507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673" extrusionOk="0">
                    <a:moveTo>
                      <a:pt x="252" y="1"/>
                    </a:moveTo>
                    <a:cubicBezTo>
                      <a:pt x="172" y="1"/>
                      <a:pt x="97" y="24"/>
                      <a:pt x="39" y="86"/>
                    </a:cubicBezTo>
                    <a:cubicBezTo>
                      <a:pt x="8" y="122"/>
                      <a:pt x="0" y="172"/>
                      <a:pt x="23" y="214"/>
                    </a:cubicBezTo>
                    <a:cubicBezTo>
                      <a:pt x="84" y="329"/>
                      <a:pt x="224" y="387"/>
                      <a:pt x="339" y="431"/>
                    </a:cubicBezTo>
                    <a:cubicBezTo>
                      <a:pt x="486" y="489"/>
                      <a:pt x="637" y="527"/>
                      <a:pt x="792" y="560"/>
                    </a:cubicBezTo>
                    <a:cubicBezTo>
                      <a:pt x="931" y="589"/>
                      <a:pt x="1071" y="619"/>
                      <a:pt x="1210" y="646"/>
                    </a:cubicBezTo>
                    <a:cubicBezTo>
                      <a:pt x="1289" y="661"/>
                      <a:pt x="1367" y="672"/>
                      <a:pt x="1442" y="672"/>
                    </a:cubicBezTo>
                    <a:cubicBezTo>
                      <a:pt x="1548" y="672"/>
                      <a:pt x="1650" y="651"/>
                      <a:pt x="1749" y="589"/>
                    </a:cubicBezTo>
                    <a:cubicBezTo>
                      <a:pt x="1792" y="566"/>
                      <a:pt x="1802" y="489"/>
                      <a:pt x="1749" y="466"/>
                    </a:cubicBezTo>
                    <a:cubicBezTo>
                      <a:pt x="1544" y="374"/>
                      <a:pt x="1313" y="381"/>
                      <a:pt x="1096" y="332"/>
                    </a:cubicBezTo>
                    <a:cubicBezTo>
                      <a:pt x="1067" y="320"/>
                      <a:pt x="1035" y="308"/>
                      <a:pt x="1006" y="295"/>
                    </a:cubicBezTo>
                    <a:cubicBezTo>
                      <a:pt x="888" y="241"/>
                      <a:pt x="774" y="178"/>
                      <a:pt x="656" y="122"/>
                    </a:cubicBezTo>
                    <a:cubicBezTo>
                      <a:pt x="546" y="70"/>
                      <a:pt x="391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8"/>
              <p:cNvSpPr/>
              <p:nvPr/>
            </p:nvSpPr>
            <p:spPr>
              <a:xfrm>
                <a:off x="1945100" y="1498425"/>
                <a:ext cx="5812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951" extrusionOk="0">
                    <a:moveTo>
                      <a:pt x="1160" y="13"/>
                    </a:moveTo>
                    <a:cubicBezTo>
                      <a:pt x="1088" y="13"/>
                      <a:pt x="1016" y="14"/>
                      <a:pt x="944" y="15"/>
                    </a:cubicBezTo>
                    <a:cubicBezTo>
                      <a:pt x="750" y="20"/>
                      <a:pt x="467" y="1"/>
                      <a:pt x="353" y="195"/>
                    </a:cubicBezTo>
                    <a:cubicBezTo>
                      <a:pt x="333" y="231"/>
                      <a:pt x="360" y="269"/>
                      <a:pt x="396" y="273"/>
                    </a:cubicBezTo>
                    <a:cubicBezTo>
                      <a:pt x="666" y="293"/>
                      <a:pt x="937" y="302"/>
                      <a:pt x="1202" y="355"/>
                    </a:cubicBezTo>
                    <a:cubicBezTo>
                      <a:pt x="1428" y="403"/>
                      <a:pt x="1663" y="409"/>
                      <a:pt x="1894" y="416"/>
                    </a:cubicBezTo>
                    <a:cubicBezTo>
                      <a:pt x="1851" y="485"/>
                      <a:pt x="1767" y="524"/>
                      <a:pt x="1682" y="549"/>
                    </a:cubicBezTo>
                    <a:cubicBezTo>
                      <a:pt x="1521" y="598"/>
                      <a:pt x="1349" y="608"/>
                      <a:pt x="1181" y="615"/>
                    </a:cubicBezTo>
                    <a:cubicBezTo>
                      <a:pt x="996" y="625"/>
                      <a:pt x="814" y="635"/>
                      <a:pt x="633" y="665"/>
                    </a:cubicBezTo>
                    <a:cubicBezTo>
                      <a:pt x="490" y="690"/>
                      <a:pt x="334" y="720"/>
                      <a:pt x="212" y="801"/>
                    </a:cubicBezTo>
                    <a:cubicBezTo>
                      <a:pt x="92" y="880"/>
                      <a:pt x="42" y="1000"/>
                      <a:pt x="65" y="1141"/>
                    </a:cubicBezTo>
                    <a:cubicBezTo>
                      <a:pt x="69" y="1163"/>
                      <a:pt x="89" y="1175"/>
                      <a:pt x="109" y="1175"/>
                    </a:cubicBezTo>
                    <a:cubicBezTo>
                      <a:pt x="117" y="1175"/>
                      <a:pt x="126" y="1173"/>
                      <a:pt x="133" y="1168"/>
                    </a:cubicBezTo>
                    <a:cubicBezTo>
                      <a:pt x="281" y="1082"/>
                      <a:pt x="470" y="1052"/>
                      <a:pt x="636" y="1024"/>
                    </a:cubicBezTo>
                    <a:cubicBezTo>
                      <a:pt x="731" y="1009"/>
                      <a:pt x="831" y="997"/>
                      <a:pt x="928" y="997"/>
                    </a:cubicBezTo>
                    <a:cubicBezTo>
                      <a:pt x="934" y="997"/>
                      <a:pt x="939" y="997"/>
                      <a:pt x="944" y="997"/>
                    </a:cubicBezTo>
                    <a:cubicBezTo>
                      <a:pt x="1015" y="1000"/>
                      <a:pt x="1123" y="997"/>
                      <a:pt x="1176" y="1050"/>
                    </a:cubicBezTo>
                    <a:cubicBezTo>
                      <a:pt x="1198" y="1069"/>
                      <a:pt x="1204" y="1095"/>
                      <a:pt x="1204" y="1121"/>
                    </a:cubicBezTo>
                    <a:cubicBezTo>
                      <a:pt x="1166" y="1171"/>
                      <a:pt x="1126" y="1216"/>
                      <a:pt x="1081" y="1258"/>
                    </a:cubicBezTo>
                    <a:cubicBezTo>
                      <a:pt x="938" y="1343"/>
                      <a:pt x="788" y="1415"/>
                      <a:pt x="633" y="1468"/>
                    </a:cubicBezTo>
                    <a:cubicBezTo>
                      <a:pt x="431" y="1536"/>
                      <a:pt x="144" y="1555"/>
                      <a:pt x="43" y="1775"/>
                    </a:cubicBezTo>
                    <a:cubicBezTo>
                      <a:pt x="0" y="1867"/>
                      <a:pt x="81" y="1951"/>
                      <a:pt x="155" y="1951"/>
                    </a:cubicBezTo>
                    <a:cubicBezTo>
                      <a:pt x="168" y="1951"/>
                      <a:pt x="181" y="1948"/>
                      <a:pt x="193" y="1942"/>
                    </a:cubicBezTo>
                    <a:lnTo>
                      <a:pt x="197" y="1942"/>
                    </a:lnTo>
                    <a:cubicBezTo>
                      <a:pt x="311" y="1916"/>
                      <a:pt x="424" y="1888"/>
                      <a:pt x="535" y="1856"/>
                    </a:cubicBezTo>
                    <a:cubicBezTo>
                      <a:pt x="601" y="1846"/>
                      <a:pt x="669" y="1834"/>
                      <a:pt x="729" y="1820"/>
                    </a:cubicBezTo>
                    <a:cubicBezTo>
                      <a:pt x="835" y="1811"/>
                      <a:pt x="937" y="1772"/>
                      <a:pt x="1033" y="1715"/>
                    </a:cubicBezTo>
                    <a:cubicBezTo>
                      <a:pt x="1140" y="1663"/>
                      <a:pt x="1238" y="1596"/>
                      <a:pt x="1322" y="1504"/>
                    </a:cubicBezTo>
                    <a:cubicBezTo>
                      <a:pt x="1512" y="1301"/>
                      <a:pt x="1649" y="1050"/>
                      <a:pt x="1816" y="828"/>
                    </a:cubicBezTo>
                    <a:cubicBezTo>
                      <a:pt x="1952" y="649"/>
                      <a:pt x="2136" y="488"/>
                      <a:pt x="2251" y="292"/>
                    </a:cubicBezTo>
                    <a:cubicBezTo>
                      <a:pt x="2257" y="286"/>
                      <a:pt x="2264" y="282"/>
                      <a:pt x="2269" y="278"/>
                    </a:cubicBezTo>
                    <a:cubicBezTo>
                      <a:pt x="2283" y="260"/>
                      <a:pt x="2286" y="243"/>
                      <a:pt x="2286" y="224"/>
                    </a:cubicBezTo>
                    <a:cubicBezTo>
                      <a:pt x="2292" y="213"/>
                      <a:pt x="2299" y="200"/>
                      <a:pt x="2305" y="187"/>
                    </a:cubicBezTo>
                    <a:cubicBezTo>
                      <a:pt x="2308" y="180"/>
                      <a:pt x="2308" y="171"/>
                      <a:pt x="2306" y="164"/>
                    </a:cubicBezTo>
                    <a:cubicBezTo>
                      <a:pt x="2325" y="65"/>
                      <a:pt x="2205" y="43"/>
                      <a:pt x="2074" y="43"/>
                    </a:cubicBezTo>
                    <a:cubicBezTo>
                      <a:pt x="2061" y="43"/>
                      <a:pt x="2047" y="44"/>
                      <a:pt x="2034" y="44"/>
                    </a:cubicBezTo>
                    <a:cubicBezTo>
                      <a:pt x="2031" y="43"/>
                      <a:pt x="2027" y="41"/>
                      <a:pt x="2024" y="41"/>
                    </a:cubicBezTo>
                    <a:cubicBezTo>
                      <a:pt x="1735" y="23"/>
                      <a:pt x="1448" y="13"/>
                      <a:pt x="1160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8"/>
              <p:cNvSpPr/>
              <p:nvPr/>
            </p:nvSpPr>
            <p:spPr>
              <a:xfrm>
                <a:off x="1941550" y="1561950"/>
                <a:ext cx="202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74" extrusionOk="0">
                    <a:moveTo>
                      <a:pt x="530" y="0"/>
                    </a:moveTo>
                    <a:cubicBezTo>
                      <a:pt x="511" y="0"/>
                      <a:pt x="492" y="1"/>
                      <a:pt x="474" y="2"/>
                    </a:cubicBezTo>
                    <a:cubicBezTo>
                      <a:pt x="422" y="7"/>
                      <a:pt x="367" y="11"/>
                      <a:pt x="315" y="24"/>
                    </a:cubicBezTo>
                    <a:cubicBezTo>
                      <a:pt x="239" y="43"/>
                      <a:pt x="155" y="102"/>
                      <a:pt x="156" y="187"/>
                    </a:cubicBezTo>
                    <a:cubicBezTo>
                      <a:pt x="87" y="227"/>
                      <a:pt x="27" y="289"/>
                      <a:pt x="8" y="370"/>
                    </a:cubicBezTo>
                    <a:cubicBezTo>
                      <a:pt x="1" y="403"/>
                      <a:pt x="11" y="435"/>
                      <a:pt x="37" y="456"/>
                    </a:cubicBezTo>
                    <a:cubicBezTo>
                      <a:pt x="52" y="468"/>
                      <a:pt x="69" y="473"/>
                      <a:pt x="86" y="473"/>
                    </a:cubicBezTo>
                    <a:cubicBezTo>
                      <a:pt x="98" y="473"/>
                      <a:pt x="110" y="470"/>
                      <a:pt x="122" y="466"/>
                    </a:cubicBezTo>
                    <a:lnTo>
                      <a:pt x="122" y="466"/>
                    </a:lnTo>
                    <a:cubicBezTo>
                      <a:pt x="121" y="467"/>
                      <a:pt x="120" y="467"/>
                      <a:pt x="121" y="467"/>
                    </a:cubicBezTo>
                    <a:cubicBezTo>
                      <a:pt x="122" y="467"/>
                      <a:pt x="134" y="463"/>
                      <a:pt x="135" y="462"/>
                    </a:cubicBezTo>
                    <a:lnTo>
                      <a:pt x="156" y="456"/>
                    </a:lnTo>
                    <a:cubicBezTo>
                      <a:pt x="171" y="454"/>
                      <a:pt x="185" y="449"/>
                      <a:pt x="201" y="446"/>
                    </a:cubicBezTo>
                    <a:cubicBezTo>
                      <a:pt x="234" y="439"/>
                      <a:pt x="264" y="432"/>
                      <a:pt x="296" y="426"/>
                    </a:cubicBezTo>
                    <a:cubicBezTo>
                      <a:pt x="360" y="413"/>
                      <a:pt x="423" y="400"/>
                      <a:pt x="484" y="383"/>
                    </a:cubicBezTo>
                    <a:cubicBezTo>
                      <a:pt x="544" y="367"/>
                      <a:pt x="605" y="345"/>
                      <a:pt x="659" y="314"/>
                    </a:cubicBezTo>
                    <a:cubicBezTo>
                      <a:pt x="683" y="299"/>
                      <a:pt x="704" y="284"/>
                      <a:pt x="726" y="268"/>
                    </a:cubicBezTo>
                    <a:cubicBezTo>
                      <a:pt x="732" y="262"/>
                      <a:pt x="737" y="256"/>
                      <a:pt x="743" y="252"/>
                    </a:cubicBezTo>
                    <a:cubicBezTo>
                      <a:pt x="744" y="249"/>
                      <a:pt x="750" y="246"/>
                      <a:pt x="752" y="242"/>
                    </a:cubicBezTo>
                    <a:cubicBezTo>
                      <a:pt x="755" y="240"/>
                      <a:pt x="757" y="239"/>
                      <a:pt x="763" y="233"/>
                    </a:cubicBezTo>
                    <a:cubicBezTo>
                      <a:pt x="792" y="203"/>
                      <a:pt x="808" y="161"/>
                      <a:pt x="798" y="119"/>
                    </a:cubicBezTo>
                    <a:cubicBezTo>
                      <a:pt x="785" y="73"/>
                      <a:pt x="747" y="44"/>
                      <a:pt x="704" y="28"/>
                    </a:cubicBezTo>
                    <a:cubicBezTo>
                      <a:pt x="651" y="8"/>
                      <a:pt x="590" y="0"/>
                      <a:pt x="5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8"/>
              <p:cNvSpPr/>
              <p:nvPr/>
            </p:nvSpPr>
            <p:spPr>
              <a:xfrm>
                <a:off x="2250925" y="1978250"/>
                <a:ext cx="201450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8058" h="10108" extrusionOk="0">
                    <a:moveTo>
                      <a:pt x="6233" y="1"/>
                    </a:moveTo>
                    <a:cubicBezTo>
                      <a:pt x="5937" y="1"/>
                      <a:pt x="5638" y="82"/>
                      <a:pt x="5362" y="196"/>
                    </a:cubicBezTo>
                    <a:cubicBezTo>
                      <a:pt x="4675" y="492"/>
                      <a:pt x="4088" y="1016"/>
                      <a:pt x="3849" y="1584"/>
                    </a:cubicBezTo>
                    <a:cubicBezTo>
                      <a:pt x="3502" y="1348"/>
                      <a:pt x="3088" y="1237"/>
                      <a:pt x="2670" y="1237"/>
                    </a:cubicBezTo>
                    <a:cubicBezTo>
                      <a:pt x="2158" y="1237"/>
                      <a:pt x="1639" y="1402"/>
                      <a:pt x="1226" y="1707"/>
                    </a:cubicBezTo>
                    <a:cubicBezTo>
                      <a:pt x="475" y="2260"/>
                      <a:pt x="62" y="3200"/>
                      <a:pt x="28" y="4134"/>
                    </a:cubicBezTo>
                    <a:cubicBezTo>
                      <a:pt x="0" y="4843"/>
                      <a:pt x="176" y="5560"/>
                      <a:pt x="526" y="6177"/>
                    </a:cubicBezTo>
                    <a:cubicBezTo>
                      <a:pt x="921" y="6872"/>
                      <a:pt x="1521" y="7422"/>
                      <a:pt x="2131" y="7938"/>
                    </a:cubicBezTo>
                    <a:cubicBezTo>
                      <a:pt x="3052" y="8717"/>
                      <a:pt x="4016" y="9442"/>
                      <a:pt x="5021" y="10108"/>
                    </a:cubicBezTo>
                    <a:cubicBezTo>
                      <a:pt x="5188" y="8920"/>
                      <a:pt x="5554" y="7761"/>
                      <a:pt x="6096" y="6693"/>
                    </a:cubicBezTo>
                    <a:cubicBezTo>
                      <a:pt x="6527" y="5844"/>
                      <a:pt x="7068" y="5052"/>
                      <a:pt x="7451" y="4183"/>
                    </a:cubicBezTo>
                    <a:cubicBezTo>
                      <a:pt x="7835" y="3313"/>
                      <a:pt x="8058" y="2325"/>
                      <a:pt x="7807" y="1409"/>
                    </a:cubicBezTo>
                    <a:cubicBezTo>
                      <a:pt x="7641" y="800"/>
                      <a:pt x="7222" y="216"/>
                      <a:pt x="6615" y="51"/>
                    </a:cubicBezTo>
                    <a:cubicBezTo>
                      <a:pt x="6490" y="16"/>
                      <a:pt x="6362" y="1"/>
                      <a:pt x="62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8"/>
              <p:cNvSpPr/>
              <p:nvPr/>
            </p:nvSpPr>
            <p:spPr>
              <a:xfrm>
                <a:off x="2266125" y="1998125"/>
                <a:ext cx="174800" cy="212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8486" extrusionOk="0">
                    <a:moveTo>
                      <a:pt x="5366" y="1"/>
                    </a:moveTo>
                    <a:cubicBezTo>
                      <a:pt x="5239" y="1"/>
                      <a:pt x="5109" y="18"/>
                      <a:pt x="4975" y="54"/>
                    </a:cubicBezTo>
                    <a:cubicBezTo>
                      <a:pt x="4492" y="185"/>
                      <a:pt x="3975" y="455"/>
                      <a:pt x="3636" y="831"/>
                    </a:cubicBezTo>
                    <a:cubicBezTo>
                      <a:pt x="3506" y="975"/>
                      <a:pt x="3336" y="1241"/>
                      <a:pt x="3123" y="1242"/>
                    </a:cubicBezTo>
                    <a:cubicBezTo>
                      <a:pt x="3121" y="1242"/>
                      <a:pt x="3120" y="1242"/>
                      <a:pt x="3118" y="1242"/>
                    </a:cubicBezTo>
                    <a:cubicBezTo>
                      <a:pt x="2926" y="1242"/>
                      <a:pt x="2735" y="1157"/>
                      <a:pt x="2542" y="1105"/>
                    </a:cubicBezTo>
                    <a:cubicBezTo>
                      <a:pt x="2376" y="1044"/>
                      <a:pt x="2193" y="1016"/>
                      <a:pt x="2006" y="1016"/>
                    </a:cubicBezTo>
                    <a:cubicBezTo>
                      <a:pt x="1414" y="1016"/>
                      <a:pt x="777" y="1304"/>
                      <a:pt x="492" y="1770"/>
                    </a:cubicBezTo>
                    <a:cubicBezTo>
                      <a:pt x="447" y="1842"/>
                      <a:pt x="507" y="1922"/>
                      <a:pt x="584" y="1928"/>
                    </a:cubicBezTo>
                    <a:cubicBezTo>
                      <a:pt x="645" y="1933"/>
                      <a:pt x="705" y="1935"/>
                      <a:pt x="765" y="1935"/>
                    </a:cubicBezTo>
                    <a:cubicBezTo>
                      <a:pt x="1035" y="1935"/>
                      <a:pt x="1302" y="1893"/>
                      <a:pt x="1573" y="1876"/>
                    </a:cubicBezTo>
                    <a:cubicBezTo>
                      <a:pt x="1593" y="1875"/>
                      <a:pt x="1612" y="1874"/>
                      <a:pt x="1632" y="1874"/>
                    </a:cubicBezTo>
                    <a:cubicBezTo>
                      <a:pt x="1665" y="1874"/>
                      <a:pt x="1698" y="1876"/>
                      <a:pt x="1730" y="1878"/>
                    </a:cubicBezTo>
                    <a:cubicBezTo>
                      <a:pt x="1396" y="1968"/>
                      <a:pt x="1079" y="2101"/>
                      <a:pt x="805" y="2330"/>
                    </a:cubicBezTo>
                    <a:cubicBezTo>
                      <a:pt x="449" y="2627"/>
                      <a:pt x="1" y="3080"/>
                      <a:pt x="9" y="3579"/>
                    </a:cubicBezTo>
                    <a:cubicBezTo>
                      <a:pt x="11" y="3646"/>
                      <a:pt x="67" y="3720"/>
                      <a:pt x="138" y="3720"/>
                    </a:cubicBezTo>
                    <a:cubicBezTo>
                      <a:pt x="141" y="3720"/>
                      <a:pt x="145" y="3720"/>
                      <a:pt x="149" y="3720"/>
                    </a:cubicBezTo>
                    <a:cubicBezTo>
                      <a:pt x="522" y="3681"/>
                      <a:pt x="854" y="3475"/>
                      <a:pt x="1171" y="3290"/>
                    </a:cubicBezTo>
                    <a:cubicBezTo>
                      <a:pt x="1373" y="3174"/>
                      <a:pt x="1583" y="3071"/>
                      <a:pt x="1795" y="2973"/>
                    </a:cubicBezTo>
                    <a:lnTo>
                      <a:pt x="1795" y="2973"/>
                    </a:lnTo>
                    <a:cubicBezTo>
                      <a:pt x="1526" y="3218"/>
                      <a:pt x="1223" y="3434"/>
                      <a:pt x="975" y="3701"/>
                    </a:cubicBezTo>
                    <a:cubicBezTo>
                      <a:pt x="570" y="4141"/>
                      <a:pt x="285" y="4709"/>
                      <a:pt x="342" y="5320"/>
                    </a:cubicBezTo>
                    <a:cubicBezTo>
                      <a:pt x="348" y="5382"/>
                      <a:pt x="396" y="5440"/>
                      <a:pt x="459" y="5440"/>
                    </a:cubicBezTo>
                    <a:cubicBezTo>
                      <a:pt x="470" y="5440"/>
                      <a:pt x="481" y="5439"/>
                      <a:pt x="492" y="5435"/>
                    </a:cubicBezTo>
                    <a:cubicBezTo>
                      <a:pt x="819" y="5328"/>
                      <a:pt x="1060" y="4977"/>
                      <a:pt x="1281" y="4732"/>
                    </a:cubicBezTo>
                    <a:cubicBezTo>
                      <a:pt x="1552" y="4433"/>
                      <a:pt x="1872" y="4155"/>
                      <a:pt x="2200" y="3909"/>
                    </a:cubicBezTo>
                    <a:lnTo>
                      <a:pt x="2200" y="3909"/>
                    </a:lnTo>
                    <a:cubicBezTo>
                      <a:pt x="1905" y="4860"/>
                      <a:pt x="1370" y="5817"/>
                      <a:pt x="1889" y="6784"/>
                    </a:cubicBezTo>
                    <a:cubicBezTo>
                      <a:pt x="1909" y="6822"/>
                      <a:pt x="1949" y="6841"/>
                      <a:pt x="1989" y="6841"/>
                    </a:cubicBezTo>
                    <a:cubicBezTo>
                      <a:pt x="2020" y="6841"/>
                      <a:pt x="2051" y="6830"/>
                      <a:pt x="2073" y="6807"/>
                    </a:cubicBezTo>
                    <a:cubicBezTo>
                      <a:pt x="2311" y="6577"/>
                      <a:pt x="2373" y="6202"/>
                      <a:pt x="2504" y="5911"/>
                    </a:cubicBezTo>
                    <a:cubicBezTo>
                      <a:pt x="2605" y="5684"/>
                      <a:pt x="2732" y="5473"/>
                      <a:pt x="2858" y="5259"/>
                    </a:cubicBezTo>
                    <a:lnTo>
                      <a:pt x="2858" y="5259"/>
                    </a:lnTo>
                    <a:cubicBezTo>
                      <a:pt x="2826" y="5586"/>
                      <a:pt x="2811" y="5914"/>
                      <a:pt x="2827" y="6247"/>
                    </a:cubicBezTo>
                    <a:cubicBezTo>
                      <a:pt x="2855" y="6761"/>
                      <a:pt x="2891" y="7251"/>
                      <a:pt x="3101" y="7723"/>
                    </a:cubicBezTo>
                    <a:cubicBezTo>
                      <a:pt x="3113" y="7750"/>
                      <a:pt x="3137" y="7761"/>
                      <a:pt x="3162" y="7761"/>
                    </a:cubicBezTo>
                    <a:cubicBezTo>
                      <a:pt x="3197" y="7761"/>
                      <a:pt x="3234" y="7739"/>
                      <a:pt x="3245" y="7705"/>
                    </a:cubicBezTo>
                    <a:cubicBezTo>
                      <a:pt x="3356" y="7348"/>
                      <a:pt x="3427" y="6970"/>
                      <a:pt x="3547" y="6614"/>
                    </a:cubicBezTo>
                    <a:cubicBezTo>
                      <a:pt x="3591" y="6849"/>
                      <a:pt x="3663" y="7081"/>
                      <a:pt x="3741" y="7297"/>
                    </a:cubicBezTo>
                    <a:cubicBezTo>
                      <a:pt x="3875" y="7677"/>
                      <a:pt x="3944" y="8083"/>
                      <a:pt x="4126" y="8443"/>
                    </a:cubicBezTo>
                    <a:cubicBezTo>
                      <a:pt x="4141" y="8473"/>
                      <a:pt x="4166" y="8485"/>
                      <a:pt x="4192" y="8485"/>
                    </a:cubicBezTo>
                    <a:cubicBezTo>
                      <a:pt x="4237" y="8485"/>
                      <a:pt x="4284" y="8450"/>
                      <a:pt x="4285" y="8400"/>
                    </a:cubicBezTo>
                    <a:cubicBezTo>
                      <a:pt x="4306" y="7806"/>
                      <a:pt x="4371" y="7212"/>
                      <a:pt x="4420" y="6621"/>
                    </a:cubicBezTo>
                    <a:cubicBezTo>
                      <a:pt x="4445" y="6323"/>
                      <a:pt x="4453" y="6020"/>
                      <a:pt x="4429" y="5721"/>
                    </a:cubicBezTo>
                    <a:cubicBezTo>
                      <a:pt x="4426" y="5677"/>
                      <a:pt x="4420" y="5634"/>
                      <a:pt x="4413" y="5591"/>
                    </a:cubicBezTo>
                    <a:lnTo>
                      <a:pt x="4413" y="5591"/>
                    </a:lnTo>
                    <a:cubicBezTo>
                      <a:pt x="4437" y="5637"/>
                      <a:pt x="4465" y="5683"/>
                      <a:pt x="4488" y="5731"/>
                    </a:cubicBezTo>
                    <a:cubicBezTo>
                      <a:pt x="4586" y="5930"/>
                      <a:pt x="4600" y="6149"/>
                      <a:pt x="4812" y="6265"/>
                    </a:cubicBezTo>
                    <a:cubicBezTo>
                      <a:pt x="4844" y="6283"/>
                      <a:pt x="4877" y="6291"/>
                      <a:pt x="4908" y="6291"/>
                    </a:cubicBezTo>
                    <a:cubicBezTo>
                      <a:pt x="4991" y="6291"/>
                      <a:pt x="5067" y="6235"/>
                      <a:pt x="5098" y="6150"/>
                    </a:cubicBezTo>
                    <a:cubicBezTo>
                      <a:pt x="5249" y="5723"/>
                      <a:pt x="5237" y="5256"/>
                      <a:pt x="5209" y="4811"/>
                    </a:cubicBezTo>
                    <a:cubicBezTo>
                      <a:pt x="5184" y="4392"/>
                      <a:pt x="5040" y="3986"/>
                      <a:pt x="5000" y="3570"/>
                    </a:cubicBezTo>
                    <a:lnTo>
                      <a:pt x="5000" y="3570"/>
                    </a:lnTo>
                    <a:cubicBezTo>
                      <a:pt x="5115" y="3645"/>
                      <a:pt x="5227" y="3806"/>
                      <a:pt x="5286" y="3878"/>
                    </a:cubicBezTo>
                    <a:cubicBezTo>
                      <a:pt x="5410" y="4030"/>
                      <a:pt x="5526" y="4203"/>
                      <a:pt x="5696" y="4306"/>
                    </a:cubicBezTo>
                    <a:cubicBezTo>
                      <a:pt x="5725" y="4325"/>
                      <a:pt x="5757" y="4333"/>
                      <a:pt x="5787" y="4333"/>
                    </a:cubicBezTo>
                    <a:cubicBezTo>
                      <a:pt x="5869" y="4333"/>
                      <a:pt x="5945" y="4275"/>
                      <a:pt x="5972" y="4193"/>
                    </a:cubicBezTo>
                    <a:cubicBezTo>
                      <a:pt x="6171" y="3584"/>
                      <a:pt x="5836" y="3011"/>
                      <a:pt x="5481" y="2495"/>
                    </a:cubicBezTo>
                    <a:lnTo>
                      <a:pt x="5481" y="2495"/>
                    </a:lnTo>
                    <a:cubicBezTo>
                      <a:pt x="5727" y="2655"/>
                      <a:pt x="5951" y="2862"/>
                      <a:pt x="6190" y="3042"/>
                    </a:cubicBezTo>
                    <a:cubicBezTo>
                      <a:pt x="6214" y="3061"/>
                      <a:pt x="6244" y="3069"/>
                      <a:pt x="6275" y="3069"/>
                    </a:cubicBezTo>
                    <a:cubicBezTo>
                      <a:pt x="6341" y="3069"/>
                      <a:pt x="6411" y="3032"/>
                      <a:pt x="6438" y="2977"/>
                    </a:cubicBezTo>
                    <a:cubicBezTo>
                      <a:pt x="6758" y="2358"/>
                      <a:pt x="6301" y="1706"/>
                      <a:pt x="5827" y="1197"/>
                    </a:cubicBezTo>
                    <a:lnTo>
                      <a:pt x="5827" y="1197"/>
                    </a:lnTo>
                    <a:cubicBezTo>
                      <a:pt x="5879" y="1222"/>
                      <a:pt x="5934" y="1249"/>
                      <a:pt x="5985" y="1274"/>
                    </a:cubicBezTo>
                    <a:cubicBezTo>
                      <a:pt x="6222" y="1388"/>
                      <a:pt x="6454" y="1481"/>
                      <a:pt x="6719" y="1494"/>
                    </a:cubicBezTo>
                    <a:cubicBezTo>
                      <a:pt x="6723" y="1494"/>
                      <a:pt x="6727" y="1495"/>
                      <a:pt x="6731" y="1495"/>
                    </a:cubicBezTo>
                    <a:cubicBezTo>
                      <a:pt x="6857" y="1495"/>
                      <a:pt x="6940" y="1378"/>
                      <a:pt x="6951" y="1262"/>
                    </a:cubicBezTo>
                    <a:cubicBezTo>
                      <a:pt x="6992" y="854"/>
                      <a:pt x="6588" y="531"/>
                      <a:pt x="6290" y="321"/>
                    </a:cubicBezTo>
                    <a:cubicBezTo>
                      <a:pt x="6002" y="117"/>
                      <a:pt x="5696" y="1"/>
                      <a:pt x="5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8"/>
              <p:cNvSpPr/>
              <p:nvPr/>
            </p:nvSpPr>
            <p:spPr>
              <a:xfrm>
                <a:off x="2302425" y="2029200"/>
                <a:ext cx="411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578" extrusionOk="0">
                    <a:moveTo>
                      <a:pt x="708" y="0"/>
                    </a:moveTo>
                    <a:cubicBezTo>
                      <a:pt x="474" y="0"/>
                      <a:pt x="238" y="48"/>
                      <a:pt x="74" y="221"/>
                    </a:cubicBezTo>
                    <a:cubicBezTo>
                      <a:pt x="58" y="237"/>
                      <a:pt x="52" y="254"/>
                      <a:pt x="51" y="273"/>
                    </a:cubicBezTo>
                    <a:cubicBezTo>
                      <a:pt x="45" y="279"/>
                      <a:pt x="38" y="282"/>
                      <a:pt x="32" y="287"/>
                    </a:cubicBezTo>
                    <a:cubicBezTo>
                      <a:pt x="0" y="325"/>
                      <a:pt x="0" y="374"/>
                      <a:pt x="32" y="411"/>
                    </a:cubicBezTo>
                    <a:cubicBezTo>
                      <a:pt x="68" y="454"/>
                      <a:pt x="137" y="470"/>
                      <a:pt x="189" y="485"/>
                    </a:cubicBezTo>
                    <a:cubicBezTo>
                      <a:pt x="280" y="509"/>
                      <a:pt x="371" y="521"/>
                      <a:pt x="461" y="534"/>
                    </a:cubicBezTo>
                    <a:cubicBezTo>
                      <a:pt x="666" y="561"/>
                      <a:pt x="875" y="576"/>
                      <a:pt x="1081" y="577"/>
                    </a:cubicBezTo>
                    <a:cubicBezTo>
                      <a:pt x="1159" y="577"/>
                      <a:pt x="1241" y="577"/>
                      <a:pt x="1319" y="557"/>
                    </a:cubicBezTo>
                    <a:cubicBezTo>
                      <a:pt x="1411" y="534"/>
                      <a:pt x="1528" y="466"/>
                      <a:pt x="1558" y="372"/>
                    </a:cubicBezTo>
                    <a:cubicBezTo>
                      <a:pt x="1645" y="107"/>
                      <a:pt x="1181" y="44"/>
                      <a:pt x="1016" y="22"/>
                    </a:cubicBezTo>
                    <a:cubicBezTo>
                      <a:pt x="919" y="10"/>
                      <a:pt x="814" y="0"/>
                      <a:pt x="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8"/>
              <p:cNvSpPr/>
              <p:nvPr/>
            </p:nvSpPr>
            <p:spPr>
              <a:xfrm>
                <a:off x="2291250" y="2049850"/>
                <a:ext cx="254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531" extrusionOk="0">
                    <a:moveTo>
                      <a:pt x="833" y="0"/>
                    </a:moveTo>
                    <a:cubicBezTo>
                      <a:pt x="786" y="0"/>
                      <a:pt x="737" y="7"/>
                      <a:pt x="691" y="19"/>
                    </a:cubicBezTo>
                    <a:cubicBezTo>
                      <a:pt x="684" y="18"/>
                      <a:pt x="676" y="15"/>
                      <a:pt x="668" y="15"/>
                    </a:cubicBezTo>
                    <a:cubicBezTo>
                      <a:pt x="541" y="16"/>
                      <a:pt x="421" y="55"/>
                      <a:pt x="310" y="108"/>
                    </a:cubicBezTo>
                    <a:cubicBezTo>
                      <a:pt x="263" y="129"/>
                      <a:pt x="218" y="153"/>
                      <a:pt x="175" y="182"/>
                    </a:cubicBezTo>
                    <a:cubicBezTo>
                      <a:pt x="121" y="217"/>
                      <a:pt x="61" y="256"/>
                      <a:pt x="29" y="313"/>
                    </a:cubicBezTo>
                    <a:cubicBezTo>
                      <a:pt x="0" y="364"/>
                      <a:pt x="5" y="428"/>
                      <a:pt x="41" y="476"/>
                    </a:cubicBezTo>
                    <a:cubicBezTo>
                      <a:pt x="72" y="516"/>
                      <a:pt x="112" y="531"/>
                      <a:pt x="157" y="531"/>
                    </a:cubicBezTo>
                    <a:cubicBezTo>
                      <a:pt x="169" y="531"/>
                      <a:pt x="181" y="530"/>
                      <a:pt x="193" y="528"/>
                    </a:cubicBezTo>
                    <a:cubicBezTo>
                      <a:pt x="199" y="527"/>
                      <a:pt x="201" y="527"/>
                      <a:pt x="201" y="527"/>
                    </a:cubicBezTo>
                    <a:cubicBezTo>
                      <a:pt x="203" y="527"/>
                      <a:pt x="190" y="530"/>
                      <a:pt x="186" y="530"/>
                    </a:cubicBezTo>
                    <a:cubicBezTo>
                      <a:pt x="185" y="530"/>
                      <a:pt x="185" y="530"/>
                      <a:pt x="185" y="529"/>
                    </a:cubicBezTo>
                    <a:lnTo>
                      <a:pt x="185" y="529"/>
                    </a:lnTo>
                    <a:cubicBezTo>
                      <a:pt x="185" y="530"/>
                      <a:pt x="188" y="530"/>
                      <a:pt x="191" y="530"/>
                    </a:cubicBezTo>
                    <a:cubicBezTo>
                      <a:pt x="197" y="530"/>
                      <a:pt x="206" y="529"/>
                      <a:pt x="209" y="529"/>
                    </a:cubicBezTo>
                    <a:cubicBezTo>
                      <a:pt x="232" y="528"/>
                      <a:pt x="257" y="527"/>
                      <a:pt x="280" y="521"/>
                    </a:cubicBezTo>
                    <a:lnTo>
                      <a:pt x="284" y="519"/>
                    </a:lnTo>
                    <a:cubicBezTo>
                      <a:pt x="296" y="516"/>
                      <a:pt x="309" y="515"/>
                      <a:pt x="319" y="514"/>
                    </a:cubicBezTo>
                    <a:cubicBezTo>
                      <a:pt x="335" y="512"/>
                      <a:pt x="352" y="508"/>
                      <a:pt x="366" y="505"/>
                    </a:cubicBezTo>
                    <a:cubicBezTo>
                      <a:pt x="440" y="488"/>
                      <a:pt x="508" y="459"/>
                      <a:pt x="577" y="428"/>
                    </a:cubicBezTo>
                    <a:cubicBezTo>
                      <a:pt x="637" y="400"/>
                      <a:pt x="699" y="369"/>
                      <a:pt x="759" y="335"/>
                    </a:cubicBezTo>
                    <a:cubicBezTo>
                      <a:pt x="787" y="320"/>
                      <a:pt x="815" y="305"/>
                      <a:pt x="844" y="290"/>
                    </a:cubicBezTo>
                    <a:cubicBezTo>
                      <a:pt x="858" y="283"/>
                      <a:pt x="872" y="276"/>
                      <a:pt x="887" y="267"/>
                    </a:cubicBezTo>
                    <a:lnTo>
                      <a:pt x="888" y="264"/>
                    </a:lnTo>
                    <a:cubicBezTo>
                      <a:pt x="895" y="263"/>
                      <a:pt x="904" y="260"/>
                      <a:pt x="911" y="257"/>
                    </a:cubicBezTo>
                    <a:cubicBezTo>
                      <a:pt x="973" y="238"/>
                      <a:pt x="1015" y="181"/>
                      <a:pt x="1005" y="116"/>
                    </a:cubicBezTo>
                    <a:cubicBezTo>
                      <a:pt x="1001" y="48"/>
                      <a:pt x="949" y="10"/>
                      <a:pt x="884" y="3"/>
                    </a:cubicBezTo>
                    <a:cubicBezTo>
                      <a:pt x="867" y="1"/>
                      <a:pt x="850" y="0"/>
                      <a:pt x="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8"/>
              <p:cNvSpPr/>
              <p:nvPr/>
            </p:nvSpPr>
            <p:spPr>
              <a:xfrm>
                <a:off x="2323500" y="2050350"/>
                <a:ext cx="128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33" extrusionOk="0">
                    <a:moveTo>
                      <a:pt x="345" y="0"/>
                    </a:moveTo>
                    <a:cubicBezTo>
                      <a:pt x="332" y="0"/>
                      <a:pt x="318" y="2"/>
                      <a:pt x="305" y="5"/>
                    </a:cubicBezTo>
                    <a:cubicBezTo>
                      <a:pt x="266" y="12"/>
                      <a:pt x="228" y="24"/>
                      <a:pt x="189" y="34"/>
                    </a:cubicBezTo>
                    <a:cubicBezTo>
                      <a:pt x="160" y="42"/>
                      <a:pt x="132" y="52"/>
                      <a:pt x="106" y="67"/>
                    </a:cubicBezTo>
                    <a:cubicBezTo>
                      <a:pt x="80" y="78"/>
                      <a:pt x="58" y="97"/>
                      <a:pt x="38" y="114"/>
                    </a:cubicBezTo>
                    <a:cubicBezTo>
                      <a:pt x="31" y="125"/>
                      <a:pt x="26" y="133"/>
                      <a:pt x="19" y="140"/>
                    </a:cubicBezTo>
                    <a:cubicBezTo>
                      <a:pt x="9" y="155"/>
                      <a:pt x="5" y="171"/>
                      <a:pt x="5" y="188"/>
                    </a:cubicBezTo>
                    <a:cubicBezTo>
                      <a:pt x="0" y="215"/>
                      <a:pt x="5" y="246"/>
                      <a:pt x="19" y="270"/>
                    </a:cubicBezTo>
                    <a:cubicBezTo>
                      <a:pt x="44" y="309"/>
                      <a:pt x="85" y="331"/>
                      <a:pt x="130" y="331"/>
                    </a:cubicBezTo>
                    <a:lnTo>
                      <a:pt x="130" y="332"/>
                    </a:lnTo>
                    <a:cubicBezTo>
                      <a:pt x="159" y="331"/>
                      <a:pt x="188" y="328"/>
                      <a:pt x="215" y="323"/>
                    </a:cubicBezTo>
                    <a:cubicBezTo>
                      <a:pt x="232" y="322"/>
                      <a:pt x="251" y="315"/>
                      <a:pt x="271" y="312"/>
                    </a:cubicBezTo>
                    <a:cubicBezTo>
                      <a:pt x="309" y="302"/>
                      <a:pt x="346" y="295"/>
                      <a:pt x="387" y="290"/>
                    </a:cubicBezTo>
                    <a:cubicBezTo>
                      <a:pt x="411" y="286"/>
                      <a:pt x="440" y="264"/>
                      <a:pt x="459" y="243"/>
                    </a:cubicBezTo>
                    <a:cubicBezTo>
                      <a:pt x="489" y="221"/>
                      <a:pt x="514" y="185"/>
                      <a:pt x="512" y="146"/>
                    </a:cubicBezTo>
                    <a:cubicBezTo>
                      <a:pt x="511" y="103"/>
                      <a:pt x="483" y="60"/>
                      <a:pt x="444" y="42"/>
                    </a:cubicBezTo>
                    <a:cubicBezTo>
                      <a:pt x="434" y="35"/>
                      <a:pt x="429" y="25"/>
                      <a:pt x="418" y="19"/>
                    </a:cubicBezTo>
                    <a:cubicBezTo>
                      <a:pt x="395" y="6"/>
                      <a:pt x="371" y="0"/>
                      <a:pt x="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8"/>
              <p:cNvSpPr/>
              <p:nvPr/>
            </p:nvSpPr>
            <p:spPr>
              <a:xfrm>
                <a:off x="2289125" y="2073100"/>
                <a:ext cx="7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78" extrusionOk="0">
                    <a:moveTo>
                      <a:pt x="303" y="0"/>
                    </a:moveTo>
                    <a:cubicBezTo>
                      <a:pt x="302" y="0"/>
                      <a:pt x="300" y="1"/>
                      <a:pt x="299" y="2"/>
                    </a:cubicBezTo>
                    <a:cubicBezTo>
                      <a:pt x="198" y="48"/>
                      <a:pt x="101" y="102"/>
                      <a:pt x="7" y="162"/>
                    </a:cubicBezTo>
                    <a:cubicBezTo>
                      <a:pt x="0" y="166"/>
                      <a:pt x="5" y="178"/>
                      <a:pt x="12" y="178"/>
                    </a:cubicBezTo>
                    <a:cubicBezTo>
                      <a:pt x="14" y="178"/>
                      <a:pt x="16" y="177"/>
                      <a:pt x="18" y="176"/>
                    </a:cubicBezTo>
                    <a:cubicBezTo>
                      <a:pt x="108" y="115"/>
                      <a:pt x="206" y="61"/>
                      <a:pt x="307" y="16"/>
                    </a:cubicBezTo>
                    <a:cubicBezTo>
                      <a:pt x="316" y="11"/>
                      <a:pt x="311" y="0"/>
                      <a:pt x="303" y="0"/>
                    </a:cubicBezTo>
                    <a:close/>
                  </a:path>
                </a:pathLst>
              </a:custGeom>
              <a:solidFill>
                <a:srgbClr val="528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8"/>
              <p:cNvSpPr/>
              <p:nvPr/>
            </p:nvSpPr>
            <p:spPr>
              <a:xfrm>
                <a:off x="2283775" y="2061300"/>
                <a:ext cx="59525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53" extrusionOk="0">
                    <a:moveTo>
                      <a:pt x="1595" y="1"/>
                    </a:moveTo>
                    <a:cubicBezTo>
                      <a:pt x="1568" y="1"/>
                      <a:pt x="1541" y="8"/>
                      <a:pt x="1517" y="22"/>
                    </a:cubicBezTo>
                    <a:cubicBezTo>
                      <a:pt x="1452" y="64"/>
                      <a:pt x="1386" y="103"/>
                      <a:pt x="1320" y="145"/>
                    </a:cubicBezTo>
                    <a:cubicBezTo>
                      <a:pt x="1193" y="216"/>
                      <a:pt x="1063" y="280"/>
                      <a:pt x="954" y="381"/>
                    </a:cubicBezTo>
                    <a:cubicBezTo>
                      <a:pt x="919" y="412"/>
                      <a:pt x="905" y="448"/>
                      <a:pt x="903" y="482"/>
                    </a:cubicBezTo>
                    <a:cubicBezTo>
                      <a:pt x="870" y="505"/>
                      <a:pt x="837" y="528"/>
                      <a:pt x="804" y="556"/>
                    </a:cubicBezTo>
                    <a:cubicBezTo>
                      <a:pt x="765" y="589"/>
                      <a:pt x="772" y="654"/>
                      <a:pt x="804" y="687"/>
                    </a:cubicBezTo>
                    <a:cubicBezTo>
                      <a:pt x="868" y="751"/>
                      <a:pt x="956" y="771"/>
                      <a:pt x="1046" y="771"/>
                    </a:cubicBezTo>
                    <a:cubicBezTo>
                      <a:pt x="1113" y="771"/>
                      <a:pt x="1181" y="760"/>
                      <a:pt x="1242" y="749"/>
                    </a:cubicBezTo>
                    <a:cubicBezTo>
                      <a:pt x="1330" y="733"/>
                      <a:pt x="1421" y="707"/>
                      <a:pt x="1510" y="687"/>
                    </a:cubicBezTo>
                    <a:lnTo>
                      <a:pt x="1510" y="687"/>
                    </a:lnTo>
                    <a:cubicBezTo>
                      <a:pt x="1509" y="707"/>
                      <a:pt x="1510" y="727"/>
                      <a:pt x="1516" y="745"/>
                    </a:cubicBezTo>
                    <a:cubicBezTo>
                      <a:pt x="1500" y="766"/>
                      <a:pt x="1481" y="788"/>
                      <a:pt x="1461" y="808"/>
                    </a:cubicBezTo>
                    <a:cubicBezTo>
                      <a:pt x="1452" y="817"/>
                      <a:pt x="1444" y="824"/>
                      <a:pt x="1435" y="831"/>
                    </a:cubicBezTo>
                    <a:cubicBezTo>
                      <a:pt x="1415" y="844"/>
                      <a:pt x="1395" y="856"/>
                      <a:pt x="1378" y="866"/>
                    </a:cubicBezTo>
                    <a:cubicBezTo>
                      <a:pt x="1308" y="900"/>
                      <a:pt x="1243" y="936"/>
                      <a:pt x="1179" y="972"/>
                    </a:cubicBezTo>
                    <a:cubicBezTo>
                      <a:pt x="1040" y="1041"/>
                      <a:pt x="898" y="1102"/>
                      <a:pt x="761" y="1174"/>
                    </a:cubicBezTo>
                    <a:cubicBezTo>
                      <a:pt x="429" y="1347"/>
                      <a:pt x="1" y="1598"/>
                      <a:pt x="20" y="2029"/>
                    </a:cubicBezTo>
                    <a:cubicBezTo>
                      <a:pt x="24" y="2098"/>
                      <a:pt x="73" y="2140"/>
                      <a:pt x="141" y="2148"/>
                    </a:cubicBezTo>
                    <a:cubicBezTo>
                      <a:pt x="160" y="2151"/>
                      <a:pt x="180" y="2152"/>
                      <a:pt x="199" y="2152"/>
                    </a:cubicBezTo>
                    <a:cubicBezTo>
                      <a:pt x="375" y="2152"/>
                      <a:pt x="545" y="2058"/>
                      <a:pt x="690" y="1968"/>
                    </a:cubicBezTo>
                    <a:cubicBezTo>
                      <a:pt x="892" y="1846"/>
                      <a:pt x="1079" y="1700"/>
                      <a:pt x="1274" y="1569"/>
                    </a:cubicBezTo>
                    <a:cubicBezTo>
                      <a:pt x="1445" y="1454"/>
                      <a:pt x="1625" y="1382"/>
                      <a:pt x="1814" y="1298"/>
                    </a:cubicBezTo>
                    <a:cubicBezTo>
                      <a:pt x="2026" y="1204"/>
                      <a:pt x="2257" y="1080"/>
                      <a:pt x="2343" y="851"/>
                    </a:cubicBezTo>
                    <a:cubicBezTo>
                      <a:pt x="2381" y="748"/>
                      <a:pt x="2281" y="639"/>
                      <a:pt x="2181" y="639"/>
                    </a:cubicBezTo>
                    <a:cubicBezTo>
                      <a:pt x="2180" y="639"/>
                      <a:pt x="2180" y="639"/>
                      <a:pt x="2179" y="639"/>
                    </a:cubicBezTo>
                    <a:cubicBezTo>
                      <a:pt x="2113" y="639"/>
                      <a:pt x="2043" y="648"/>
                      <a:pt x="1977" y="659"/>
                    </a:cubicBezTo>
                    <a:cubicBezTo>
                      <a:pt x="1993" y="626"/>
                      <a:pt x="2002" y="592"/>
                      <a:pt x="2000" y="553"/>
                    </a:cubicBezTo>
                    <a:cubicBezTo>
                      <a:pt x="2000" y="499"/>
                      <a:pt x="1977" y="456"/>
                      <a:pt x="1948" y="420"/>
                    </a:cubicBezTo>
                    <a:cubicBezTo>
                      <a:pt x="1944" y="337"/>
                      <a:pt x="1892" y="273"/>
                      <a:pt x="1797" y="266"/>
                    </a:cubicBezTo>
                    <a:cubicBezTo>
                      <a:pt x="1785" y="265"/>
                      <a:pt x="1773" y="265"/>
                      <a:pt x="1761" y="265"/>
                    </a:cubicBezTo>
                    <a:cubicBezTo>
                      <a:pt x="1749" y="265"/>
                      <a:pt x="1736" y="265"/>
                      <a:pt x="1725" y="265"/>
                    </a:cubicBezTo>
                    <a:cubicBezTo>
                      <a:pt x="1764" y="211"/>
                      <a:pt x="1778" y="145"/>
                      <a:pt x="1741" y="83"/>
                    </a:cubicBezTo>
                    <a:cubicBezTo>
                      <a:pt x="1711" y="32"/>
                      <a:pt x="1652" y="1"/>
                      <a:pt x="15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8"/>
              <p:cNvSpPr/>
              <p:nvPr/>
            </p:nvSpPr>
            <p:spPr>
              <a:xfrm>
                <a:off x="2312300" y="2103000"/>
                <a:ext cx="2937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716" extrusionOk="0">
                    <a:moveTo>
                      <a:pt x="920" y="1"/>
                    </a:moveTo>
                    <a:cubicBezTo>
                      <a:pt x="840" y="1"/>
                      <a:pt x="758" y="39"/>
                      <a:pt x="695" y="91"/>
                    </a:cubicBezTo>
                    <a:cubicBezTo>
                      <a:pt x="606" y="169"/>
                      <a:pt x="539" y="274"/>
                      <a:pt x="477" y="375"/>
                    </a:cubicBezTo>
                    <a:cubicBezTo>
                      <a:pt x="402" y="499"/>
                      <a:pt x="335" y="629"/>
                      <a:pt x="274" y="760"/>
                    </a:cubicBezTo>
                    <a:cubicBezTo>
                      <a:pt x="203" y="911"/>
                      <a:pt x="138" y="1064"/>
                      <a:pt x="82" y="1223"/>
                    </a:cubicBezTo>
                    <a:cubicBezTo>
                      <a:pt x="46" y="1325"/>
                      <a:pt x="7" y="1436"/>
                      <a:pt x="3" y="1546"/>
                    </a:cubicBezTo>
                    <a:cubicBezTo>
                      <a:pt x="1" y="1629"/>
                      <a:pt x="73" y="1689"/>
                      <a:pt x="150" y="1689"/>
                    </a:cubicBezTo>
                    <a:cubicBezTo>
                      <a:pt x="165" y="1689"/>
                      <a:pt x="180" y="1686"/>
                      <a:pt x="195" y="1681"/>
                    </a:cubicBezTo>
                    <a:cubicBezTo>
                      <a:pt x="215" y="1704"/>
                      <a:pt x="241" y="1716"/>
                      <a:pt x="271" y="1716"/>
                    </a:cubicBezTo>
                    <a:cubicBezTo>
                      <a:pt x="288" y="1716"/>
                      <a:pt x="307" y="1711"/>
                      <a:pt x="326" y="1703"/>
                    </a:cubicBezTo>
                    <a:cubicBezTo>
                      <a:pt x="407" y="1662"/>
                      <a:pt x="467" y="1570"/>
                      <a:pt x="518" y="1502"/>
                    </a:cubicBezTo>
                    <a:cubicBezTo>
                      <a:pt x="601" y="1389"/>
                      <a:pt x="678" y="1270"/>
                      <a:pt x="750" y="1148"/>
                    </a:cubicBezTo>
                    <a:cubicBezTo>
                      <a:pt x="829" y="1014"/>
                      <a:pt x="900" y="874"/>
                      <a:pt x="966" y="736"/>
                    </a:cubicBezTo>
                    <a:cubicBezTo>
                      <a:pt x="1000" y="665"/>
                      <a:pt x="1031" y="594"/>
                      <a:pt x="1060" y="524"/>
                    </a:cubicBezTo>
                    <a:cubicBezTo>
                      <a:pt x="1070" y="499"/>
                      <a:pt x="1081" y="473"/>
                      <a:pt x="1090" y="449"/>
                    </a:cubicBezTo>
                    <a:lnTo>
                      <a:pt x="1101" y="416"/>
                    </a:lnTo>
                    <a:cubicBezTo>
                      <a:pt x="1103" y="411"/>
                      <a:pt x="1103" y="411"/>
                      <a:pt x="1103" y="408"/>
                    </a:cubicBezTo>
                    <a:cubicBezTo>
                      <a:pt x="1175" y="306"/>
                      <a:pt x="1171" y="156"/>
                      <a:pt x="1083" y="68"/>
                    </a:cubicBezTo>
                    <a:cubicBezTo>
                      <a:pt x="1035" y="20"/>
                      <a:pt x="978" y="1"/>
                      <a:pt x="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8"/>
              <p:cNvSpPr/>
              <p:nvPr/>
            </p:nvSpPr>
            <p:spPr>
              <a:xfrm>
                <a:off x="2293725" y="2115575"/>
                <a:ext cx="20525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323" extrusionOk="0">
                    <a:moveTo>
                      <a:pt x="660" y="1"/>
                    </a:moveTo>
                    <a:cubicBezTo>
                      <a:pt x="634" y="1"/>
                      <a:pt x="607" y="7"/>
                      <a:pt x="580" y="19"/>
                    </a:cubicBezTo>
                    <a:cubicBezTo>
                      <a:pt x="479" y="68"/>
                      <a:pt x="400" y="153"/>
                      <a:pt x="407" y="272"/>
                    </a:cubicBezTo>
                    <a:cubicBezTo>
                      <a:pt x="407" y="286"/>
                      <a:pt x="412" y="299"/>
                      <a:pt x="416" y="309"/>
                    </a:cubicBezTo>
                    <a:cubicBezTo>
                      <a:pt x="246" y="579"/>
                      <a:pt x="77" y="867"/>
                      <a:pt x="14" y="1178"/>
                    </a:cubicBezTo>
                    <a:cubicBezTo>
                      <a:pt x="1" y="1236"/>
                      <a:pt x="30" y="1302"/>
                      <a:pt x="92" y="1317"/>
                    </a:cubicBezTo>
                    <a:cubicBezTo>
                      <a:pt x="109" y="1320"/>
                      <a:pt x="126" y="1322"/>
                      <a:pt x="143" y="1322"/>
                    </a:cubicBezTo>
                    <a:cubicBezTo>
                      <a:pt x="308" y="1322"/>
                      <a:pt x="429" y="1145"/>
                      <a:pt x="505" y="1018"/>
                    </a:cubicBezTo>
                    <a:cubicBezTo>
                      <a:pt x="613" y="832"/>
                      <a:pt x="694" y="625"/>
                      <a:pt x="750" y="417"/>
                    </a:cubicBezTo>
                    <a:cubicBezTo>
                      <a:pt x="758" y="394"/>
                      <a:pt x="762" y="371"/>
                      <a:pt x="771" y="345"/>
                    </a:cubicBezTo>
                    <a:cubicBezTo>
                      <a:pt x="773" y="331"/>
                      <a:pt x="785" y="306"/>
                      <a:pt x="785" y="290"/>
                    </a:cubicBezTo>
                    <a:cubicBezTo>
                      <a:pt x="785" y="287"/>
                      <a:pt x="785" y="287"/>
                      <a:pt x="786" y="287"/>
                    </a:cubicBezTo>
                    <a:cubicBezTo>
                      <a:pt x="794" y="277"/>
                      <a:pt x="799" y="264"/>
                      <a:pt x="804" y="254"/>
                    </a:cubicBezTo>
                    <a:cubicBezTo>
                      <a:pt x="817" y="223"/>
                      <a:pt x="821" y="191"/>
                      <a:pt x="817" y="158"/>
                    </a:cubicBezTo>
                    <a:cubicBezTo>
                      <a:pt x="810" y="61"/>
                      <a:pt x="742" y="1"/>
                      <a:pt x="6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8"/>
              <p:cNvSpPr/>
              <p:nvPr/>
            </p:nvSpPr>
            <p:spPr>
              <a:xfrm>
                <a:off x="2323125" y="2147725"/>
                <a:ext cx="1617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213" extrusionOk="0">
                    <a:moveTo>
                      <a:pt x="376" y="1"/>
                    </a:moveTo>
                    <a:cubicBezTo>
                      <a:pt x="344" y="1"/>
                      <a:pt x="312" y="9"/>
                      <a:pt x="286" y="25"/>
                    </a:cubicBezTo>
                    <a:cubicBezTo>
                      <a:pt x="230" y="58"/>
                      <a:pt x="204" y="114"/>
                      <a:pt x="200" y="175"/>
                    </a:cubicBezTo>
                    <a:cubicBezTo>
                      <a:pt x="197" y="196"/>
                      <a:pt x="197" y="218"/>
                      <a:pt x="200" y="240"/>
                    </a:cubicBezTo>
                    <a:cubicBezTo>
                      <a:pt x="136" y="355"/>
                      <a:pt x="89" y="482"/>
                      <a:pt x="63" y="607"/>
                    </a:cubicBezTo>
                    <a:cubicBezTo>
                      <a:pt x="24" y="784"/>
                      <a:pt x="1" y="982"/>
                      <a:pt x="64" y="1156"/>
                    </a:cubicBezTo>
                    <a:cubicBezTo>
                      <a:pt x="78" y="1194"/>
                      <a:pt x="106" y="1212"/>
                      <a:pt x="137" y="1212"/>
                    </a:cubicBezTo>
                    <a:cubicBezTo>
                      <a:pt x="156" y="1212"/>
                      <a:pt x="176" y="1205"/>
                      <a:pt x="194" y="1191"/>
                    </a:cubicBezTo>
                    <a:cubicBezTo>
                      <a:pt x="250" y="1148"/>
                      <a:pt x="302" y="1109"/>
                      <a:pt x="348" y="1055"/>
                    </a:cubicBezTo>
                    <a:cubicBezTo>
                      <a:pt x="405" y="991"/>
                      <a:pt x="454" y="921"/>
                      <a:pt x="491" y="845"/>
                    </a:cubicBezTo>
                    <a:cubicBezTo>
                      <a:pt x="527" y="773"/>
                      <a:pt x="560" y="695"/>
                      <a:pt x="572" y="616"/>
                    </a:cubicBezTo>
                    <a:cubicBezTo>
                      <a:pt x="624" y="558"/>
                      <a:pt x="647" y="469"/>
                      <a:pt x="644" y="388"/>
                    </a:cubicBezTo>
                    <a:cubicBezTo>
                      <a:pt x="642" y="330"/>
                      <a:pt x="634" y="270"/>
                      <a:pt x="612" y="216"/>
                    </a:cubicBezTo>
                    <a:cubicBezTo>
                      <a:pt x="579" y="136"/>
                      <a:pt x="533" y="75"/>
                      <a:pt x="461" y="25"/>
                    </a:cubicBezTo>
                    <a:cubicBezTo>
                      <a:pt x="436" y="9"/>
                      <a:pt x="406" y="1"/>
                      <a:pt x="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8"/>
              <p:cNvSpPr/>
              <p:nvPr/>
            </p:nvSpPr>
            <p:spPr>
              <a:xfrm>
                <a:off x="2338500" y="2116400"/>
                <a:ext cx="1947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154" extrusionOk="0">
                    <a:moveTo>
                      <a:pt x="440" y="1"/>
                    </a:moveTo>
                    <a:cubicBezTo>
                      <a:pt x="419" y="1"/>
                      <a:pt x="398" y="3"/>
                      <a:pt x="378" y="8"/>
                    </a:cubicBezTo>
                    <a:cubicBezTo>
                      <a:pt x="370" y="9"/>
                      <a:pt x="363" y="14"/>
                      <a:pt x="356" y="15"/>
                    </a:cubicBezTo>
                    <a:cubicBezTo>
                      <a:pt x="349" y="15"/>
                      <a:pt x="343" y="15"/>
                      <a:pt x="336" y="17"/>
                    </a:cubicBezTo>
                    <a:cubicBezTo>
                      <a:pt x="251" y="32"/>
                      <a:pt x="187" y="86"/>
                      <a:pt x="137" y="152"/>
                    </a:cubicBezTo>
                    <a:cubicBezTo>
                      <a:pt x="40" y="277"/>
                      <a:pt x="0" y="446"/>
                      <a:pt x="0" y="602"/>
                    </a:cubicBezTo>
                    <a:cubicBezTo>
                      <a:pt x="0" y="645"/>
                      <a:pt x="3" y="695"/>
                      <a:pt x="14" y="737"/>
                    </a:cubicBezTo>
                    <a:cubicBezTo>
                      <a:pt x="13" y="773"/>
                      <a:pt x="13" y="809"/>
                      <a:pt x="20" y="847"/>
                    </a:cubicBezTo>
                    <a:cubicBezTo>
                      <a:pt x="32" y="910"/>
                      <a:pt x="75" y="969"/>
                      <a:pt x="123" y="1010"/>
                    </a:cubicBezTo>
                    <a:cubicBezTo>
                      <a:pt x="133" y="1017"/>
                      <a:pt x="151" y="1033"/>
                      <a:pt x="166" y="1041"/>
                    </a:cubicBezTo>
                    <a:cubicBezTo>
                      <a:pt x="170" y="1044"/>
                      <a:pt x="177" y="1050"/>
                      <a:pt x="177" y="1050"/>
                    </a:cubicBezTo>
                    <a:cubicBezTo>
                      <a:pt x="177" y="1050"/>
                      <a:pt x="175" y="1049"/>
                      <a:pt x="170" y="1044"/>
                    </a:cubicBezTo>
                    <a:lnTo>
                      <a:pt x="170" y="1044"/>
                    </a:lnTo>
                    <a:lnTo>
                      <a:pt x="213" y="1076"/>
                    </a:lnTo>
                    <a:cubicBezTo>
                      <a:pt x="239" y="1096"/>
                      <a:pt x="271" y="1116"/>
                      <a:pt x="300" y="1132"/>
                    </a:cubicBezTo>
                    <a:cubicBezTo>
                      <a:pt x="323" y="1146"/>
                      <a:pt x="352" y="1153"/>
                      <a:pt x="381" y="1153"/>
                    </a:cubicBezTo>
                    <a:cubicBezTo>
                      <a:pt x="407" y="1153"/>
                      <a:pt x="433" y="1147"/>
                      <a:pt x="454" y="1132"/>
                    </a:cubicBezTo>
                    <a:cubicBezTo>
                      <a:pt x="461" y="1126"/>
                      <a:pt x="469" y="1124"/>
                      <a:pt x="474" y="1118"/>
                    </a:cubicBezTo>
                    <a:lnTo>
                      <a:pt x="474" y="1118"/>
                    </a:lnTo>
                    <a:cubicBezTo>
                      <a:pt x="473" y="1118"/>
                      <a:pt x="473" y="1119"/>
                      <a:pt x="473" y="1119"/>
                    </a:cubicBezTo>
                    <a:cubicBezTo>
                      <a:pt x="472" y="1119"/>
                      <a:pt x="514" y="1088"/>
                      <a:pt x="514" y="1088"/>
                    </a:cubicBezTo>
                    <a:lnTo>
                      <a:pt x="514" y="1088"/>
                    </a:lnTo>
                    <a:cubicBezTo>
                      <a:pt x="514" y="1088"/>
                      <a:pt x="508" y="1091"/>
                      <a:pt x="494" y="1102"/>
                    </a:cubicBezTo>
                    <a:cubicBezTo>
                      <a:pt x="516" y="1085"/>
                      <a:pt x="538" y="1067"/>
                      <a:pt x="559" y="1049"/>
                    </a:cubicBezTo>
                    <a:cubicBezTo>
                      <a:pt x="591" y="1020"/>
                      <a:pt x="617" y="987"/>
                      <a:pt x="644" y="951"/>
                    </a:cubicBezTo>
                    <a:cubicBezTo>
                      <a:pt x="695" y="883"/>
                      <a:pt x="728" y="806"/>
                      <a:pt x="750" y="727"/>
                    </a:cubicBezTo>
                    <a:cubicBezTo>
                      <a:pt x="771" y="648"/>
                      <a:pt x="774" y="566"/>
                      <a:pt x="776" y="485"/>
                    </a:cubicBezTo>
                    <a:cubicBezTo>
                      <a:pt x="778" y="439"/>
                      <a:pt x="774" y="391"/>
                      <a:pt x="764" y="345"/>
                    </a:cubicBezTo>
                    <a:cubicBezTo>
                      <a:pt x="760" y="315"/>
                      <a:pt x="747" y="283"/>
                      <a:pt x="731" y="257"/>
                    </a:cubicBezTo>
                    <a:cubicBezTo>
                      <a:pt x="714" y="226"/>
                      <a:pt x="692" y="204"/>
                      <a:pt x="667" y="187"/>
                    </a:cubicBezTo>
                    <a:cubicBezTo>
                      <a:pt x="637" y="104"/>
                      <a:pt x="584" y="38"/>
                      <a:pt x="500" y="9"/>
                    </a:cubicBezTo>
                    <a:cubicBezTo>
                      <a:pt x="481" y="3"/>
                      <a:pt x="461" y="1"/>
                      <a:pt x="4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8"/>
              <p:cNvSpPr/>
              <p:nvPr/>
            </p:nvSpPr>
            <p:spPr>
              <a:xfrm>
                <a:off x="2347925" y="2136775"/>
                <a:ext cx="15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1" y="0"/>
                    </a:moveTo>
                    <a:lnTo>
                      <a:pt x="2" y="2"/>
                    </a:lnTo>
                    <a:cubicBezTo>
                      <a:pt x="4" y="2"/>
                      <a:pt x="4" y="4"/>
                      <a:pt x="5" y="4"/>
                    </a:cubicBezTo>
                    <a:lnTo>
                      <a:pt x="4" y="2"/>
                    </a:ln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8"/>
              <p:cNvSpPr/>
              <p:nvPr/>
            </p:nvSpPr>
            <p:spPr>
              <a:xfrm>
                <a:off x="2346425" y="2151700"/>
                <a:ext cx="2755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2430" extrusionOk="0">
                    <a:moveTo>
                      <a:pt x="205" y="1"/>
                    </a:moveTo>
                    <a:cubicBezTo>
                      <a:pt x="156" y="1"/>
                      <a:pt x="107" y="33"/>
                      <a:pt x="94" y="82"/>
                    </a:cubicBezTo>
                    <a:cubicBezTo>
                      <a:pt x="15" y="405"/>
                      <a:pt x="0" y="755"/>
                      <a:pt x="22" y="1084"/>
                    </a:cubicBezTo>
                    <a:cubicBezTo>
                      <a:pt x="43" y="1420"/>
                      <a:pt x="107" y="1751"/>
                      <a:pt x="278" y="2042"/>
                    </a:cubicBezTo>
                    <a:cubicBezTo>
                      <a:pt x="297" y="2074"/>
                      <a:pt x="333" y="2090"/>
                      <a:pt x="369" y="2090"/>
                    </a:cubicBezTo>
                    <a:cubicBezTo>
                      <a:pt x="412" y="2090"/>
                      <a:pt x="454" y="2067"/>
                      <a:pt x="461" y="2019"/>
                    </a:cubicBezTo>
                    <a:cubicBezTo>
                      <a:pt x="474" y="1941"/>
                      <a:pt x="480" y="1862"/>
                      <a:pt x="490" y="1783"/>
                    </a:cubicBezTo>
                    <a:cubicBezTo>
                      <a:pt x="546" y="2029"/>
                      <a:pt x="582" y="2300"/>
                      <a:pt x="820" y="2417"/>
                    </a:cubicBezTo>
                    <a:cubicBezTo>
                      <a:pt x="838" y="2426"/>
                      <a:pt x="855" y="2430"/>
                      <a:pt x="872" y="2430"/>
                    </a:cubicBezTo>
                    <a:cubicBezTo>
                      <a:pt x="906" y="2430"/>
                      <a:pt x="938" y="2413"/>
                      <a:pt x="960" y="2381"/>
                    </a:cubicBezTo>
                    <a:cubicBezTo>
                      <a:pt x="1101" y="2181"/>
                      <a:pt x="1096" y="1862"/>
                      <a:pt x="1097" y="1629"/>
                    </a:cubicBezTo>
                    <a:cubicBezTo>
                      <a:pt x="1100" y="1362"/>
                      <a:pt x="1081" y="1090"/>
                      <a:pt x="1008" y="834"/>
                    </a:cubicBezTo>
                    <a:cubicBezTo>
                      <a:pt x="993" y="781"/>
                      <a:pt x="936" y="743"/>
                      <a:pt x="882" y="743"/>
                    </a:cubicBezTo>
                    <a:cubicBezTo>
                      <a:pt x="853" y="743"/>
                      <a:pt x="825" y="754"/>
                      <a:pt x="804" y="780"/>
                    </a:cubicBezTo>
                    <a:cubicBezTo>
                      <a:pt x="737" y="860"/>
                      <a:pt x="693" y="951"/>
                      <a:pt x="668" y="1048"/>
                    </a:cubicBezTo>
                    <a:cubicBezTo>
                      <a:pt x="619" y="752"/>
                      <a:pt x="574" y="455"/>
                      <a:pt x="509" y="166"/>
                    </a:cubicBezTo>
                    <a:cubicBezTo>
                      <a:pt x="490" y="84"/>
                      <a:pt x="432" y="50"/>
                      <a:pt x="371" y="50"/>
                    </a:cubicBezTo>
                    <a:cubicBezTo>
                      <a:pt x="353" y="50"/>
                      <a:pt x="334" y="53"/>
                      <a:pt x="316" y="59"/>
                    </a:cubicBezTo>
                    <a:cubicBezTo>
                      <a:pt x="297" y="45"/>
                      <a:pt x="281" y="29"/>
                      <a:pt x="260" y="16"/>
                    </a:cubicBezTo>
                    <a:cubicBezTo>
                      <a:pt x="243" y="5"/>
                      <a:pt x="224" y="1"/>
                      <a:pt x="2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8"/>
              <p:cNvSpPr/>
              <p:nvPr/>
            </p:nvSpPr>
            <p:spPr>
              <a:xfrm>
                <a:off x="2363125" y="2115900"/>
                <a:ext cx="249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012" extrusionOk="0">
                    <a:moveTo>
                      <a:pt x="289" y="0"/>
                    </a:moveTo>
                    <a:cubicBezTo>
                      <a:pt x="267" y="0"/>
                      <a:pt x="245" y="6"/>
                      <a:pt x="229" y="18"/>
                    </a:cubicBezTo>
                    <a:cubicBezTo>
                      <a:pt x="1" y="172"/>
                      <a:pt x="30" y="433"/>
                      <a:pt x="116" y="664"/>
                    </a:cubicBezTo>
                    <a:cubicBezTo>
                      <a:pt x="161" y="782"/>
                      <a:pt x="211" y="894"/>
                      <a:pt x="258" y="1012"/>
                    </a:cubicBezTo>
                    <a:cubicBezTo>
                      <a:pt x="273" y="1051"/>
                      <a:pt x="283" y="1093"/>
                      <a:pt x="296" y="1132"/>
                    </a:cubicBezTo>
                    <a:cubicBezTo>
                      <a:pt x="237" y="1144"/>
                      <a:pt x="180" y="1178"/>
                      <a:pt x="168" y="1246"/>
                    </a:cubicBezTo>
                    <a:cubicBezTo>
                      <a:pt x="121" y="1528"/>
                      <a:pt x="269" y="1853"/>
                      <a:pt x="520" y="1994"/>
                    </a:cubicBezTo>
                    <a:cubicBezTo>
                      <a:pt x="542" y="2006"/>
                      <a:pt x="565" y="2012"/>
                      <a:pt x="589" y="2012"/>
                    </a:cubicBezTo>
                    <a:cubicBezTo>
                      <a:pt x="638" y="2012"/>
                      <a:pt x="686" y="1987"/>
                      <a:pt x="713" y="1944"/>
                    </a:cubicBezTo>
                    <a:cubicBezTo>
                      <a:pt x="844" y="1726"/>
                      <a:pt x="800" y="1482"/>
                      <a:pt x="738" y="1246"/>
                    </a:cubicBezTo>
                    <a:lnTo>
                      <a:pt x="738" y="1246"/>
                    </a:lnTo>
                    <a:cubicBezTo>
                      <a:pt x="752" y="1249"/>
                      <a:pt x="767" y="1251"/>
                      <a:pt x="781" y="1251"/>
                    </a:cubicBezTo>
                    <a:cubicBezTo>
                      <a:pt x="851" y="1251"/>
                      <a:pt x="915" y="1213"/>
                      <a:pt x="938" y="1135"/>
                    </a:cubicBezTo>
                    <a:cubicBezTo>
                      <a:pt x="996" y="933"/>
                      <a:pt x="898" y="728"/>
                      <a:pt x="798" y="561"/>
                    </a:cubicBezTo>
                    <a:cubicBezTo>
                      <a:pt x="700" y="400"/>
                      <a:pt x="569" y="260"/>
                      <a:pt x="469" y="99"/>
                    </a:cubicBezTo>
                    <a:cubicBezTo>
                      <a:pt x="442" y="55"/>
                      <a:pt x="405" y="32"/>
                      <a:pt x="361" y="21"/>
                    </a:cubicBezTo>
                    <a:cubicBezTo>
                      <a:pt x="341" y="8"/>
                      <a:pt x="315" y="0"/>
                      <a:pt x="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8"/>
              <p:cNvSpPr/>
              <p:nvPr/>
            </p:nvSpPr>
            <p:spPr>
              <a:xfrm>
                <a:off x="2344975" y="2000025"/>
                <a:ext cx="57100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426" extrusionOk="0">
                    <a:moveTo>
                      <a:pt x="1817" y="379"/>
                    </a:moveTo>
                    <a:cubicBezTo>
                      <a:pt x="1677" y="451"/>
                      <a:pt x="1520" y="494"/>
                      <a:pt x="1367" y="535"/>
                    </a:cubicBezTo>
                    <a:lnTo>
                      <a:pt x="1448" y="491"/>
                    </a:lnTo>
                    <a:cubicBezTo>
                      <a:pt x="1570" y="448"/>
                      <a:pt x="1693" y="412"/>
                      <a:pt x="1817" y="379"/>
                    </a:cubicBezTo>
                    <a:close/>
                    <a:moveTo>
                      <a:pt x="1810" y="0"/>
                    </a:moveTo>
                    <a:cubicBezTo>
                      <a:pt x="1774" y="0"/>
                      <a:pt x="1738" y="3"/>
                      <a:pt x="1700" y="9"/>
                    </a:cubicBezTo>
                    <a:cubicBezTo>
                      <a:pt x="1505" y="40"/>
                      <a:pt x="1319" y="135"/>
                      <a:pt x="1155" y="244"/>
                    </a:cubicBezTo>
                    <a:cubicBezTo>
                      <a:pt x="1145" y="251"/>
                      <a:pt x="1136" y="258"/>
                      <a:pt x="1125" y="265"/>
                    </a:cubicBezTo>
                    <a:cubicBezTo>
                      <a:pt x="1083" y="287"/>
                      <a:pt x="1037" y="310"/>
                      <a:pt x="988" y="337"/>
                    </a:cubicBezTo>
                    <a:cubicBezTo>
                      <a:pt x="700" y="441"/>
                      <a:pt x="372" y="575"/>
                      <a:pt x="173" y="813"/>
                    </a:cubicBezTo>
                    <a:cubicBezTo>
                      <a:pt x="60" y="948"/>
                      <a:pt x="0" y="1123"/>
                      <a:pt x="70" y="1294"/>
                    </a:cubicBezTo>
                    <a:cubicBezTo>
                      <a:pt x="101" y="1373"/>
                      <a:pt x="163" y="1426"/>
                      <a:pt x="244" y="1426"/>
                    </a:cubicBezTo>
                    <a:cubicBezTo>
                      <a:pt x="260" y="1426"/>
                      <a:pt x="276" y="1424"/>
                      <a:pt x="293" y="1420"/>
                    </a:cubicBezTo>
                    <a:cubicBezTo>
                      <a:pt x="504" y="1369"/>
                      <a:pt x="689" y="1241"/>
                      <a:pt x="867" y="1124"/>
                    </a:cubicBezTo>
                    <a:cubicBezTo>
                      <a:pt x="1030" y="1018"/>
                      <a:pt x="1190" y="941"/>
                      <a:pt x="1370" y="871"/>
                    </a:cubicBezTo>
                    <a:cubicBezTo>
                      <a:pt x="1686" y="748"/>
                      <a:pt x="2117" y="614"/>
                      <a:pt x="2262" y="275"/>
                    </a:cubicBezTo>
                    <a:cubicBezTo>
                      <a:pt x="2284" y="225"/>
                      <a:pt x="2275" y="171"/>
                      <a:pt x="2225" y="138"/>
                    </a:cubicBezTo>
                    <a:cubicBezTo>
                      <a:pt x="2088" y="51"/>
                      <a:pt x="1960" y="0"/>
                      <a:pt x="1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8"/>
              <p:cNvSpPr/>
              <p:nvPr/>
            </p:nvSpPr>
            <p:spPr>
              <a:xfrm>
                <a:off x="2345125" y="2038325"/>
                <a:ext cx="163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421" extrusionOk="0">
                    <a:moveTo>
                      <a:pt x="247" y="0"/>
                    </a:moveTo>
                    <a:cubicBezTo>
                      <a:pt x="218" y="0"/>
                      <a:pt x="188" y="2"/>
                      <a:pt x="160" y="9"/>
                    </a:cubicBezTo>
                    <a:cubicBezTo>
                      <a:pt x="108" y="23"/>
                      <a:pt x="62" y="59"/>
                      <a:pt x="32" y="108"/>
                    </a:cubicBezTo>
                    <a:cubicBezTo>
                      <a:pt x="32" y="110"/>
                      <a:pt x="31" y="110"/>
                      <a:pt x="31" y="111"/>
                    </a:cubicBezTo>
                    <a:lnTo>
                      <a:pt x="10" y="160"/>
                    </a:lnTo>
                    <a:cubicBezTo>
                      <a:pt x="7" y="169"/>
                      <a:pt x="6" y="179"/>
                      <a:pt x="6" y="190"/>
                    </a:cubicBezTo>
                    <a:cubicBezTo>
                      <a:pt x="2" y="199"/>
                      <a:pt x="0" y="211"/>
                      <a:pt x="2" y="221"/>
                    </a:cubicBezTo>
                    <a:cubicBezTo>
                      <a:pt x="2" y="257"/>
                      <a:pt x="10" y="291"/>
                      <a:pt x="29" y="322"/>
                    </a:cubicBezTo>
                    <a:cubicBezTo>
                      <a:pt x="42" y="345"/>
                      <a:pt x="58" y="363"/>
                      <a:pt x="81" y="378"/>
                    </a:cubicBezTo>
                    <a:cubicBezTo>
                      <a:pt x="101" y="395"/>
                      <a:pt x="123" y="407"/>
                      <a:pt x="150" y="414"/>
                    </a:cubicBezTo>
                    <a:cubicBezTo>
                      <a:pt x="168" y="418"/>
                      <a:pt x="185" y="420"/>
                      <a:pt x="203" y="420"/>
                    </a:cubicBezTo>
                    <a:cubicBezTo>
                      <a:pt x="220" y="420"/>
                      <a:pt x="237" y="418"/>
                      <a:pt x="255" y="414"/>
                    </a:cubicBezTo>
                    <a:cubicBezTo>
                      <a:pt x="265" y="409"/>
                      <a:pt x="274" y="407"/>
                      <a:pt x="283" y="401"/>
                    </a:cubicBezTo>
                    <a:cubicBezTo>
                      <a:pt x="284" y="401"/>
                      <a:pt x="287" y="401"/>
                      <a:pt x="289" y="399"/>
                    </a:cubicBezTo>
                    <a:lnTo>
                      <a:pt x="310" y="405"/>
                    </a:lnTo>
                    <a:cubicBezTo>
                      <a:pt x="332" y="409"/>
                      <a:pt x="357" y="414"/>
                      <a:pt x="381" y="414"/>
                    </a:cubicBezTo>
                    <a:cubicBezTo>
                      <a:pt x="384" y="414"/>
                      <a:pt x="387" y="414"/>
                      <a:pt x="389" y="414"/>
                    </a:cubicBezTo>
                    <a:cubicBezTo>
                      <a:pt x="407" y="412"/>
                      <a:pt x="428" y="409"/>
                      <a:pt x="447" y="405"/>
                    </a:cubicBezTo>
                    <a:cubicBezTo>
                      <a:pt x="455" y="402"/>
                      <a:pt x="464" y="399"/>
                      <a:pt x="473" y="395"/>
                    </a:cubicBezTo>
                    <a:lnTo>
                      <a:pt x="473" y="395"/>
                    </a:lnTo>
                    <a:cubicBezTo>
                      <a:pt x="487" y="390"/>
                      <a:pt x="499" y="384"/>
                      <a:pt x="512" y="378"/>
                    </a:cubicBezTo>
                    <a:cubicBezTo>
                      <a:pt x="528" y="373"/>
                      <a:pt x="542" y="366"/>
                      <a:pt x="557" y="358"/>
                    </a:cubicBezTo>
                    <a:cubicBezTo>
                      <a:pt x="583" y="342"/>
                      <a:pt x="604" y="320"/>
                      <a:pt x="619" y="297"/>
                    </a:cubicBezTo>
                    <a:cubicBezTo>
                      <a:pt x="653" y="241"/>
                      <a:pt x="649" y="177"/>
                      <a:pt x="620" y="123"/>
                    </a:cubicBezTo>
                    <a:cubicBezTo>
                      <a:pt x="603" y="88"/>
                      <a:pt x="570" y="62"/>
                      <a:pt x="535" y="45"/>
                    </a:cubicBezTo>
                    <a:cubicBezTo>
                      <a:pt x="509" y="30"/>
                      <a:pt x="487" y="23"/>
                      <a:pt x="459" y="17"/>
                    </a:cubicBezTo>
                    <a:cubicBezTo>
                      <a:pt x="415" y="10"/>
                      <a:pt x="372" y="4"/>
                      <a:pt x="329" y="2"/>
                    </a:cubicBezTo>
                    <a:cubicBezTo>
                      <a:pt x="302" y="0"/>
                      <a:pt x="274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8"/>
              <p:cNvSpPr/>
              <p:nvPr/>
            </p:nvSpPr>
            <p:spPr>
              <a:xfrm>
                <a:off x="2372300" y="2033450"/>
                <a:ext cx="358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564" extrusionOk="0">
                    <a:moveTo>
                      <a:pt x="342" y="429"/>
                    </a:moveTo>
                    <a:lnTo>
                      <a:pt x="342" y="429"/>
                    </a:lnTo>
                    <a:cubicBezTo>
                      <a:pt x="342" y="429"/>
                      <a:pt x="342" y="429"/>
                      <a:pt x="342" y="429"/>
                    </a:cubicBezTo>
                    <a:cubicBezTo>
                      <a:pt x="342" y="429"/>
                      <a:pt x="342" y="429"/>
                      <a:pt x="342" y="429"/>
                    </a:cubicBezTo>
                    <a:close/>
                    <a:moveTo>
                      <a:pt x="570" y="0"/>
                    </a:moveTo>
                    <a:cubicBezTo>
                      <a:pt x="498" y="0"/>
                      <a:pt x="425" y="7"/>
                      <a:pt x="355" y="22"/>
                    </a:cubicBezTo>
                    <a:cubicBezTo>
                      <a:pt x="335" y="19"/>
                      <a:pt x="315" y="18"/>
                      <a:pt x="295" y="18"/>
                    </a:cubicBezTo>
                    <a:cubicBezTo>
                      <a:pt x="261" y="18"/>
                      <a:pt x="227" y="22"/>
                      <a:pt x="193" y="32"/>
                    </a:cubicBezTo>
                    <a:cubicBezTo>
                      <a:pt x="144" y="48"/>
                      <a:pt x="104" y="83"/>
                      <a:pt x="82" y="126"/>
                    </a:cubicBezTo>
                    <a:cubicBezTo>
                      <a:pt x="0" y="179"/>
                      <a:pt x="23" y="279"/>
                      <a:pt x="85" y="323"/>
                    </a:cubicBezTo>
                    <a:cubicBezTo>
                      <a:pt x="121" y="385"/>
                      <a:pt x="189" y="420"/>
                      <a:pt x="267" y="423"/>
                    </a:cubicBezTo>
                    <a:cubicBezTo>
                      <a:pt x="273" y="423"/>
                      <a:pt x="273" y="423"/>
                      <a:pt x="273" y="424"/>
                    </a:cubicBezTo>
                    <a:cubicBezTo>
                      <a:pt x="296" y="427"/>
                      <a:pt x="319" y="429"/>
                      <a:pt x="342" y="429"/>
                    </a:cubicBezTo>
                    <a:lnTo>
                      <a:pt x="342" y="429"/>
                    </a:lnTo>
                    <a:cubicBezTo>
                      <a:pt x="340" y="429"/>
                      <a:pt x="340" y="429"/>
                      <a:pt x="339" y="427"/>
                    </a:cubicBezTo>
                    <a:lnTo>
                      <a:pt x="339" y="427"/>
                    </a:lnTo>
                    <a:cubicBezTo>
                      <a:pt x="345" y="429"/>
                      <a:pt x="349" y="429"/>
                      <a:pt x="355" y="429"/>
                    </a:cubicBezTo>
                    <a:lnTo>
                      <a:pt x="359" y="429"/>
                    </a:lnTo>
                    <a:cubicBezTo>
                      <a:pt x="362" y="429"/>
                      <a:pt x="368" y="429"/>
                      <a:pt x="371" y="430"/>
                    </a:cubicBezTo>
                    <a:cubicBezTo>
                      <a:pt x="391" y="432"/>
                      <a:pt x="411" y="436"/>
                      <a:pt x="431" y="437"/>
                    </a:cubicBezTo>
                    <a:cubicBezTo>
                      <a:pt x="528" y="452"/>
                      <a:pt x="626" y="473"/>
                      <a:pt x="722" y="494"/>
                    </a:cubicBezTo>
                    <a:cubicBezTo>
                      <a:pt x="867" y="523"/>
                      <a:pt x="1023" y="564"/>
                      <a:pt x="1174" y="564"/>
                    </a:cubicBezTo>
                    <a:cubicBezTo>
                      <a:pt x="1218" y="564"/>
                      <a:pt x="1261" y="561"/>
                      <a:pt x="1303" y="553"/>
                    </a:cubicBezTo>
                    <a:cubicBezTo>
                      <a:pt x="1405" y="531"/>
                      <a:pt x="1434" y="365"/>
                      <a:pt x="1354" y="300"/>
                    </a:cubicBezTo>
                    <a:cubicBezTo>
                      <a:pt x="1269" y="233"/>
                      <a:pt x="1184" y="166"/>
                      <a:pt x="1084" y="119"/>
                    </a:cubicBezTo>
                    <a:cubicBezTo>
                      <a:pt x="980" y="68"/>
                      <a:pt x="866" y="32"/>
                      <a:pt x="751" y="15"/>
                    </a:cubicBezTo>
                    <a:cubicBezTo>
                      <a:pt x="691" y="5"/>
                      <a:pt x="631" y="0"/>
                      <a:pt x="5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8"/>
              <p:cNvSpPr/>
              <p:nvPr/>
            </p:nvSpPr>
            <p:spPr>
              <a:xfrm>
                <a:off x="2380750" y="2044075"/>
                <a:ext cx="92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" extrusionOk="0">
                    <a:moveTo>
                      <a:pt x="1" y="1"/>
                    </a:moveTo>
                    <a:cubicBezTo>
                      <a:pt x="17" y="6"/>
                      <a:pt x="26" y="8"/>
                      <a:pt x="29" y="8"/>
                    </a:cubicBezTo>
                    <a:cubicBezTo>
                      <a:pt x="36" y="8"/>
                      <a:pt x="27" y="2"/>
                      <a:pt x="15" y="2"/>
                    </a:cubicBezTo>
                    <a:lnTo>
                      <a:pt x="12" y="2"/>
                    </a:lnTo>
                    <a:cubicBezTo>
                      <a:pt x="9" y="2"/>
                      <a:pt x="4" y="1"/>
                      <a:pt x="1" y="1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8"/>
              <p:cNvSpPr/>
              <p:nvPr/>
            </p:nvSpPr>
            <p:spPr>
              <a:xfrm>
                <a:off x="2377850" y="2043900"/>
                <a:ext cx="11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7" h="6" extrusionOk="0">
                    <a:moveTo>
                      <a:pt x="12" y="1"/>
                    </a:moveTo>
                    <a:cubicBezTo>
                      <a:pt x="1" y="4"/>
                      <a:pt x="8" y="5"/>
                      <a:pt x="19" y="5"/>
                    </a:cubicBezTo>
                    <a:cubicBezTo>
                      <a:pt x="29" y="5"/>
                      <a:pt x="43" y="4"/>
                      <a:pt x="46" y="3"/>
                    </a:cubicBezTo>
                    <a:lnTo>
                      <a:pt x="33" y="3"/>
                    </a:lnTo>
                    <a:cubicBezTo>
                      <a:pt x="30" y="2"/>
                      <a:pt x="17" y="1"/>
                      <a:pt x="12" y="1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8"/>
              <p:cNvSpPr/>
              <p:nvPr/>
            </p:nvSpPr>
            <p:spPr>
              <a:xfrm>
                <a:off x="2341725" y="2056700"/>
                <a:ext cx="6390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582" extrusionOk="0">
                    <a:moveTo>
                      <a:pt x="651" y="0"/>
                    </a:moveTo>
                    <a:cubicBezTo>
                      <a:pt x="649" y="0"/>
                      <a:pt x="648" y="0"/>
                      <a:pt x="647" y="0"/>
                    </a:cubicBezTo>
                    <a:cubicBezTo>
                      <a:pt x="574" y="0"/>
                      <a:pt x="487" y="55"/>
                      <a:pt x="474" y="133"/>
                    </a:cubicBezTo>
                    <a:cubicBezTo>
                      <a:pt x="466" y="178"/>
                      <a:pt x="463" y="221"/>
                      <a:pt x="466" y="264"/>
                    </a:cubicBezTo>
                    <a:cubicBezTo>
                      <a:pt x="414" y="191"/>
                      <a:pt x="360" y="118"/>
                      <a:pt x="295" y="61"/>
                    </a:cubicBezTo>
                    <a:cubicBezTo>
                      <a:pt x="265" y="34"/>
                      <a:pt x="227" y="22"/>
                      <a:pt x="190" y="22"/>
                    </a:cubicBezTo>
                    <a:cubicBezTo>
                      <a:pt x="95" y="22"/>
                      <a:pt x="1" y="99"/>
                      <a:pt x="41" y="211"/>
                    </a:cubicBezTo>
                    <a:cubicBezTo>
                      <a:pt x="71" y="299"/>
                      <a:pt x="118" y="376"/>
                      <a:pt x="168" y="450"/>
                    </a:cubicBezTo>
                    <a:cubicBezTo>
                      <a:pt x="136" y="505"/>
                      <a:pt x="136" y="578"/>
                      <a:pt x="194" y="649"/>
                    </a:cubicBezTo>
                    <a:cubicBezTo>
                      <a:pt x="351" y="838"/>
                      <a:pt x="432" y="1071"/>
                      <a:pt x="657" y="1198"/>
                    </a:cubicBezTo>
                    <a:cubicBezTo>
                      <a:pt x="679" y="1210"/>
                      <a:pt x="706" y="1217"/>
                      <a:pt x="733" y="1217"/>
                    </a:cubicBezTo>
                    <a:cubicBezTo>
                      <a:pt x="785" y="1217"/>
                      <a:pt x="838" y="1193"/>
                      <a:pt x="858" y="1143"/>
                    </a:cubicBezTo>
                    <a:cubicBezTo>
                      <a:pt x="877" y="1106"/>
                      <a:pt x="892" y="1067"/>
                      <a:pt x="907" y="1027"/>
                    </a:cubicBezTo>
                    <a:cubicBezTo>
                      <a:pt x="1066" y="1283"/>
                      <a:pt x="1263" y="1509"/>
                      <a:pt x="1400" y="1778"/>
                    </a:cubicBezTo>
                    <a:cubicBezTo>
                      <a:pt x="1540" y="2051"/>
                      <a:pt x="1573" y="2367"/>
                      <a:pt x="1830" y="2566"/>
                    </a:cubicBezTo>
                    <a:cubicBezTo>
                      <a:pt x="1844" y="2577"/>
                      <a:pt x="1863" y="2582"/>
                      <a:pt x="1883" y="2582"/>
                    </a:cubicBezTo>
                    <a:cubicBezTo>
                      <a:pt x="1916" y="2582"/>
                      <a:pt x="1951" y="2569"/>
                      <a:pt x="1970" y="2547"/>
                    </a:cubicBezTo>
                    <a:cubicBezTo>
                      <a:pt x="2117" y="2380"/>
                      <a:pt x="2089" y="2155"/>
                      <a:pt x="2023" y="1956"/>
                    </a:cubicBezTo>
                    <a:cubicBezTo>
                      <a:pt x="2009" y="1802"/>
                      <a:pt x="1970" y="1655"/>
                      <a:pt x="1915" y="1515"/>
                    </a:cubicBezTo>
                    <a:lnTo>
                      <a:pt x="1915" y="1515"/>
                    </a:lnTo>
                    <a:cubicBezTo>
                      <a:pt x="1974" y="1538"/>
                      <a:pt x="2035" y="1560"/>
                      <a:pt x="2097" y="1574"/>
                    </a:cubicBezTo>
                    <a:cubicBezTo>
                      <a:pt x="2138" y="1584"/>
                      <a:pt x="2179" y="1589"/>
                      <a:pt x="2219" y="1589"/>
                    </a:cubicBezTo>
                    <a:cubicBezTo>
                      <a:pt x="2405" y="1589"/>
                      <a:pt x="2555" y="1481"/>
                      <a:pt x="2542" y="1251"/>
                    </a:cubicBezTo>
                    <a:cubicBezTo>
                      <a:pt x="2528" y="996"/>
                      <a:pt x="2326" y="783"/>
                      <a:pt x="2144" y="627"/>
                    </a:cubicBezTo>
                    <a:cubicBezTo>
                      <a:pt x="2130" y="614"/>
                      <a:pt x="2112" y="601"/>
                      <a:pt x="2097" y="587"/>
                    </a:cubicBezTo>
                    <a:cubicBezTo>
                      <a:pt x="2091" y="578"/>
                      <a:pt x="2085" y="570"/>
                      <a:pt x="2081" y="558"/>
                    </a:cubicBezTo>
                    <a:cubicBezTo>
                      <a:pt x="2055" y="506"/>
                      <a:pt x="2003" y="477"/>
                      <a:pt x="1947" y="466"/>
                    </a:cubicBezTo>
                    <a:cubicBezTo>
                      <a:pt x="1807" y="361"/>
                      <a:pt x="1650" y="261"/>
                      <a:pt x="1491" y="221"/>
                    </a:cubicBezTo>
                    <a:cubicBezTo>
                      <a:pt x="1476" y="217"/>
                      <a:pt x="1460" y="215"/>
                      <a:pt x="1446" y="215"/>
                    </a:cubicBezTo>
                    <a:cubicBezTo>
                      <a:pt x="1363" y="215"/>
                      <a:pt x="1293" y="270"/>
                      <a:pt x="1266" y="351"/>
                    </a:cubicBezTo>
                    <a:cubicBezTo>
                      <a:pt x="1258" y="379"/>
                      <a:pt x="1248" y="408"/>
                      <a:pt x="1243" y="436"/>
                    </a:cubicBezTo>
                    <a:cubicBezTo>
                      <a:pt x="1222" y="408"/>
                      <a:pt x="1200" y="379"/>
                      <a:pt x="1177" y="355"/>
                    </a:cubicBezTo>
                    <a:cubicBezTo>
                      <a:pt x="1050" y="205"/>
                      <a:pt x="862" y="0"/>
                      <a:pt x="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8"/>
              <p:cNvSpPr/>
              <p:nvPr/>
            </p:nvSpPr>
            <p:spPr>
              <a:xfrm>
                <a:off x="2338625" y="2088600"/>
                <a:ext cx="29175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010" extrusionOk="0">
                    <a:moveTo>
                      <a:pt x="214" y="1"/>
                    </a:moveTo>
                    <a:cubicBezTo>
                      <a:pt x="201" y="1"/>
                      <a:pt x="187" y="2"/>
                      <a:pt x="174" y="4"/>
                    </a:cubicBezTo>
                    <a:cubicBezTo>
                      <a:pt x="122" y="14"/>
                      <a:pt x="79" y="60"/>
                      <a:pt x="60" y="105"/>
                    </a:cubicBezTo>
                    <a:cubicBezTo>
                      <a:pt x="38" y="158"/>
                      <a:pt x="43" y="213"/>
                      <a:pt x="69" y="264"/>
                    </a:cubicBezTo>
                    <a:cubicBezTo>
                      <a:pt x="74" y="271"/>
                      <a:pt x="82" y="278"/>
                      <a:pt x="87" y="285"/>
                    </a:cubicBezTo>
                    <a:cubicBezTo>
                      <a:pt x="73" y="304"/>
                      <a:pt x="60" y="324"/>
                      <a:pt x="54" y="349"/>
                    </a:cubicBezTo>
                    <a:cubicBezTo>
                      <a:pt x="8" y="523"/>
                      <a:pt x="1" y="774"/>
                      <a:pt x="195" y="866"/>
                    </a:cubicBezTo>
                    <a:cubicBezTo>
                      <a:pt x="239" y="887"/>
                      <a:pt x="283" y="896"/>
                      <a:pt x="327" y="896"/>
                    </a:cubicBezTo>
                    <a:cubicBezTo>
                      <a:pt x="389" y="896"/>
                      <a:pt x="451" y="877"/>
                      <a:pt x="507" y="847"/>
                    </a:cubicBezTo>
                    <a:cubicBezTo>
                      <a:pt x="544" y="898"/>
                      <a:pt x="592" y="944"/>
                      <a:pt x="648" y="970"/>
                    </a:cubicBezTo>
                    <a:cubicBezTo>
                      <a:pt x="702" y="997"/>
                      <a:pt x="758" y="1009"/>
                      <a:pt x="813" y="1009"/>
                    </a:cubicBezTo>
                    <a:cubicBezTo>
                      <a:pt x="915" y="1009"/>
                      <a:pt x="1015" y="965"/>
                      <a:pt x="1091" y="884"/>
                    </a:cubicBezTo>
                    <a:cubicBezTo>
                      <a:pt x="1167" y="807"/>
                      <a:pt x="1153" y="677"/>
                      <a:pt x="1054" y="617"/>
                    </a:cubicBezTo>
                    <a:cubicBezTo>
                      <a:pt x="951" y="555"/>
                      <a:pt x="853" y="477"/>
                      <a:pt x="756" y="404"/>
                    </a:cubicBezTo>
                    <a:cubicBezTo>
                      <a:pt x="722" y="378"/>
                      <a:pt x="687" y="352"/>
                      <a:pt x="652" y="326"/>
                    </a:cubicBezTo>
                    <a:cubicBezTo>
                      <a:pt x="644" y="318"/>
                      <a:pt x="636" y="313"/>
                      <a:pt x="628" y="305"/>
                    </a:cubicBezTo>
                    <a:lnTo>
                      <a:pt x="626" y="304"/>
                    </a:lnTo>
                    <a:cubicBezTo>
                      <a:pt x="621" y="300"/>
                      <a:pt x="615" y="295"/>
                      <a:pt x="613" y="293"/>
                    </a:cubicBezTo>
                    <a:lnTo>
                      <a:pt x="586" y="271"/>
                    </a:lnTo>
                    <a:cubicBezTo>
                      <a:pt x="530" y="228"/>
                      <a:pt x="475" y="183"/>
                      <a:pt x="422" y="138"/>
                    </a:cubicBezTo>
                    <a:cubicBezTo>
                      <a:pt x="403" y="122"/>
                      <a:pt x="383" y="104"/>
                      <a:pt x="364" y="86"/>
                    </a:cubicBezTo>
                    <a:cubicBezTo>
                      <a:pt x="332" y="30"/>
                      <a:pt x="277" y="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8"/>
              <p:cNvSpPr/>
              <p:nvPr/>
            </p:nvSpPr>
            <p:spPr>
              <a:xfrm>
                <a:off x="2056625" y="1712750"/>
                <a:ext cx="458725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8349" h="18049" extrusionOk="0">
                    <a:moveTo>
                      <a:pt x="13098" y="0"/>
                    </a:moveTo>
                    <a:cubicBezTo>
                      <a:pt x="12898" y="0"/>
                      <a:pt x="12697" y="7"/>
                      <a:pt x="12497" y="17"/>
                    </a:cubicBezTo>
                    <a:cubicBezTo>
                      <a:pt x="11676" y="60"/>
                      <a:pt x="10869" y="199"/>
                      <a:pt x="10071" y="356"/>
                    </a:cubicBezTo>
                    <a:cubicBezTo>
                      <a:pt x="9274" y="513"/>
                      <a:pt x="8482" y="711"/>
                      <a:pt x="7705" y="958"/>
                    </a:cubicBezTo>
                    <a:cubicBezTo>
                      <a:pt x="6151" y="1450"/>
                      <a:pt x="4644" y="2135"/>
                      <a:pt x="3311" y="3085"/>
                    </a:cubicBezTo>
                    <a:cubicBezTo>
                      <a:pt x="1985" y="4033"/>
                      <a:pt x="825" y="5241"/>
                      <a:pt x="25" y="6668"/>
                    </a:cubicBezTo>
                    <a:cubicBezTo>
                      <a:pt x="0" y="6714"/>
                      <a:pt x="15" y="6775"/>
                      <a:pt x="64" y="6801"/>
                    </a:cubicBezTo>
                    <a:cubicBezTo>
                      <a:pt x="79" y="6810"/>
                      <a:pt x="97" y="6815"/>
                      <a:pt x="114" y="6815"/>
                    </a:cubicBezTo>
                    <a:cubicBezTo>
                      <a:pt x="148" y="6815"/>
                      <a:pt x="181" y="6797"/>
                      <a:pt x="198" y="6766"/>
                    </a:cubicBezTo>
                    <a:cubicBezTo>
                      <a:pt x="1012" y="5386"/>
                      <a:pt x="2171" y="4232"/>
                      <a:pt x="3488" y="3332"/>
                    </a:cubicBezTo>
                    <a:cubicBezTo>
                      <a:pt x="4803" y="2423"/>
                      <a:pt x="6283" y="1769"/>
                      <a:pt x="7814" y="1306"/>
                    </a:cubicBezTo>
                    <a:cubicBezTo>
                      <a:pt x="8580" y="1075"/>
                      <a:pt x="9361" y="888"/>
                      <a:pt x="10148" y="732"/>
                    </a:cubicBezTo>
                    <a:cubicBezTo>
                      <a:pt x="10936" y="581"/>
                      <a:pt x="11728" y="448"/>
                      <a:pt x="12520" y="409"/>
                    </a:cubicBezTo>
                    <a:cubicBezTo>
                      <a:pt x="12694" y="401"/>
                      <a:pt x="12869" y="396"/>
                      <a:pt x="13043" y="396"/>
                    </a:cubicBezTo>
                    <a:cubicBezTo>
                      <a:pt x="13264" y="396"/>
                      <a:pt x="13484" y="404"/>
                      <a:pt x="13704" y="421"/>
                    </a:cubicBezTo>
                    <a:cubicBezTo>
                      <a:pt x="14096" y="453"/>
                      <a:pt x="14482" y="517"/>
                      <a:pt x="14857" y="623"/>
                    </a:cubicBezTo>
                    <a:cubicBezTo>
                      <a:pt x="15605" y="829"/>
                      <a:pt x="16298" y="1222"/>
                      <a:pt x="16816" y="1789"/>
                    </a:cubicBezTo>
                    <a:cubicBezTo>
                      <a:pt x="17339" y="2351"/>
                      <a:pt x="17689" y="3073"/>
                      <a:pt x="17815" y="3830"/>
                    </a:cubicBezTo>
                    <a:cubicBezTo>
                      <a:pt x="17940" y="4586"/>
                      <a:pt x="17816" y="5379"/>
                      <a:pt x="17493" y="6078"/>
                    </a:cubicBezTo>
                    <a:cubicBezTo>
                      <a:pt x="17328" y="6424"/>
                      <a:pt x="17120" y="6754"/>
                      <a:pt x="16861" y="7038"/>
                    </a:cubicBezTo>
                    <a:cubicBezTo>
                      <a:pt x="16607" y="7325"/>
                      <a:pt x="16303" y="7569"/>
                      <a:pt x="15974" y="7785"/>
                    </a:cubicBezTo>
                    <a:cubicBezTo>
                      <a:pt x="15317" y="8217"/>
                      <a:pt x="14573" y="8550"/>
                      <a:pt x="13888" y="9023"/>
                    </a:cubicBezTo>
                    <a:cubicBezTo>
                      <a:pt x="13199" y="9495"/>
                      <a:pt x="12627" y="10127"/>
                      <a:pt x="12198" y="10835"/>
                    </a:cubicBezTo>
                    <a:cubicBezTo>
                      <a:pt x="11769" y="11546"/>
                      <a:pt x="11474" y="12331"/>
                      <a:pt x="11318" y="13140"/>
                    </a:cubicBezTo>
                    <a:cubicBezTo>
                      <a:pt x="11165" y="13950"/>
                      <a:pt x="11145" y="14779"/>
                      <a:pt x="11229" y="15593"/>
                    </a:cubicBezTo>
                    <a:cubicBezTo>
                      <a:pt x="11311" y="16408"/>
                      <a:pt x="11496" y="17208"/>
                      <a:pt x="11751" y="17982"/>
                    </a:cubicBezTo>
                    <a:cubicBezTo>
                      <a:pt x="11765" y="18022"/>
                      <a:pt x="11803" y="18049"/>
                      <a:pt x="11843" y="18049"/>
                    </a:cubicBezTo>
                    <a:cubicBezTo>
                      <a:pt x="11853" y="18049"/>
                      <a:pt x="11863" y="18047"/>
                      <a:pt x="11873" y="18044"/>
                    </a:cubicBezTo>
                    <a:cubicBezTo>
                      <a:pt x="11927" y="18028"/>
                      <a:pt x="11954" y="17974"/>
                      <a:pt x="11938" y="17921"/>
                    </a:cubicBezTo>
                    <a:cubicBezTo>
                      <a:pt x="11470" y="16396"/>
                      <a:pt x="11287" y="14756"/>
                      <a:pt x="11614" y="13200"/>
                    </a:cubicBezTo>
                    <a:cubicBezTo>
                      <a:pt x="11775" y="12428"/>
                      <a:pt x="12065" y="11680"/>
                      <a:pt x="12482" y="11012"/>
                    </a:cubicBezTo>
                    <a:cubicBezTo>
                      <a:pt x="12897" y="10344"/>
                      <a:pt x="13442" y="9758"/>
                      <a:pt x="14092" y="9323"/>
                    </a:cubicBezTo>
                    <a:cubicBezTo>
                      <a:pt x="14743" y="8883"/>
                      <a:pt x="15490" y="8562"/>
                      <a:pt x="16185" y="8108"/>
                    </a:cubicBezTo>
                    <a:cubicBezTo>
                      <a:pt x="16530" y="7880"/>
                      <a:pt x="16866" y="7616"/>
                      <a:pt x="17149" y="7301"/>
                    </a:cubicBezTo>
                    <a:cubicBezTo>
                      <a:pt x="17436" y="6986"/>
                      <a:pt x="17665" y="6626"/>
                      <a:pt x="17848" y="6246"/>
                    </a:cubicBezTo>
                    <a:cubicBezTo>
                      <a:pt x="18205" y="5480"/>
                      <a:pt x="18348" y="4608"/>
                      <a:pt x="18211" y="3766"/>
                    </a:cubicBezTo>
                    <a:cubicBezTo>
                      <a:pt x="18076" y="2929"/>
                      <a:pt x="17694" y="2136"/>
                      <a:pt x="17119" y="1511"/>
                    </a:cubicBezTo>
                    <a:cubicBezTo>
                      <a:pt x="16838" y="1192"/>
                      <a:pt x="16492" y="932"/>
                      <a:pt x="16130" y="718"/>
                    </a:cubicBezTo>
                    <a:cubicBezTo>
                      <a:pt x="15765" y="502"/>
                      <a:pt x="15369" y="347"/>
                      <a:pt x="14965" y="235"/>
                    </a:cubicBezTo>
                    <a:cubicBezTo>
                      <a:pt x="14561" y="124"/>
                      <a:pt x="14148" y="59"/>
                      <a:pt x="13734" y="24"/>
                    </a:cubicBezTo>
                    <a:cubicBezTo>
                      <a:pt x="13522" y="7"/>
                      <a:pt x="13310" y="0"/>
                      <a:pt x="130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8"/>
              <p:cNvSpPr/>
              <p:nvPr/>
            </p:nvSpPr>
            <p:spPr>
              <a:xfrm>
                <a:off x="1988325" y="2039425"/>
                <a:ext cx="155125" cy="2541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0165" extrusionOk="0">
                    <a:moveTo>
                      <a:pt x="4633" y="0"/>
                    </a:moveTo>
                    <a:cubicBezTo>
                      <a:pt x="3736" y="0"/>
                      <a:pt x="2834" y="275"/>
                      <a:pt x="2098" y="789"/>
                    </a:cubicBezTo>
                    <a:cubicBezTo>
                      <a:pt x="847" y="1666"/>
                      <a:pt x="94" y="3178"/>
                      <a:pt x="53" y="4701"/>
                    </a:cubicBezTo>
                    <a:cubicBezTo>
                      <a:pt x="1" y="6698"/>
                      <a:pt x="1060" y="8525"/>
                      <a:pt x="2231" y="10164"/>
                    </a:cubicBezTo>
                    <a:cubicBezTo>
                      <a:pt x="2079" y="9246"/>
                      <a:pt x="2144" y="8282"/>
                      <a:pt x="2360" y="7369"/>
                    </a:cubicBezTo>
                    <a:cubicBezTo>
                      <a:pt x="2685" y="5997"/>
                      <a:pt x="3329" y="4720"/>
                      <a:pt x="4015" y="3488"/>
                    </a:cubicBezTo>
                    <a:cubicBezTo>
                      <a:pt x="4644" y="2360"/>
                      <a:pt x="5330" y="1246"/>
                      <a:pt x="6205" y="305"/>
                    </a:cubicBezTo>
                    <a:cubicBezTo>
                      <a:pt x="5708" y="99"/>
                      <a:pt x="5171" y="0"/>
                      <a:pt x="4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8"/>
              <p:cNvSpPr/>
              <p:nvPr/>
            </p:nvSpPr>
            <p:spPr>
              <a:xfrm>
                <a:off x="2040325" y="2047025"/>
                <a:ext cx="172000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10263" extrusionOk="0">
                    <a:moveTo>
                      <a:pt x="4126" y="1"/>
                    </a:moveTo>
                    <a:cubicBezTo>
                      <a:pt x="3250" y="942"/>
                      <a:pt x="2564" y="2055"/>
                      <a:pt x="1937" y="3184"/>
                    </a:cubicBezTo>
                    <a:cubicBezTo>
                      <a:pt x="1249" y="4416"/>
                      <a:pt x="606" y="5693"/>
                      <a:pt x="282" y="7065"/>
                    </a:cubicBezTo>
                    <a:cubicBezTo>
                      <a:pt x="66" y="7978"/>
                      <a:pt x="1" y="8942"/>
                      <a:pt x="155" y="9862"/>
                    </a:cubicBezTo>
                    <a:cubicBezTo>
                      <a:pt x="250" y="9997"/>
                      <a:pt x="347" y="10131"/>
                      <a:pt x="443" y="10262"/>
                    </a:cubicBezTo>
                    <a:cubicBezTo>
                      <a:pt x="569" y="9204"/>
                      <a:pt x="1099" y="8223"/>
                      <a:pt x="1804" y="7423"/>
                    </a:cubicBezTo>
                    <a:cubicBezTo>
                      <a:pt x="2506" y="6623"/>
                      <a:pt x="3378" y="5987"/>
                      <a:pt x="4273" y="5411"/>
                    </a:cubicBezTo>
                    <a:cubicBezTo>
                      <a:pt x="4890" y="5014"/>
                      <a:pt x="5531" y="4635"/>
                      <a:pt x="6032" y="4100"/>
                    </a:cubicBezTo>
                    <a:cubicBezTo>
                      <a:pt x="6530" y="3563"/>
                      <a:pt x="6879" y="2830"/>
                      <a:pt x="6767" y="2105"/>
                    </a:cubicBezTo>
                    <a:cubicBezTo>
                      <a:pt x="6677" y="1530"/>
                      <a:pt x="6304" y="1024"/>
                      <a:pt x="5828" y="690"/>
                    </a:cubicBezTo>
                    <a:cubicBezTo>
                      <a:pt x="5353" y="354"/>
                      <a:pt x="4744" y="296"/>
                      <a:pt x="4367" y="109"/>
                    </a:cubicBezTo>
                    <a:cubicBezTo>
                      <a:pt x="4287" y="70"/>
                      <a:pt x="4207" y="34"/>
                      <a:pt x="4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8"/>
              <p:cNvSpPr/>
              <p:nvPr/>
            </p:nvSpPr>
            <p:spPr>
              <a:xfrm>
                <a:off x="2002475" y="2053800"/>
                <a:ext cx="114050" cy="2154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8616" extrusionOk="0">
                    <a:moveTo>
                      <a:pt x="3595" y="1"/>
                    </a:moveTo>
                    <a:cubicBezTo>
                      <a:pt x="3566" y="1"/>
                      <a:pt x="3537" y="1"/>
                      <a:pt x="3510" y="2"/>
                    </a:cubicBezTo>
                    <a:cubicBezTo>
                      <a:pt x="3417" y="5"/>
                      <a:pt x="3357" y="145"/>
                      <a:pt x="3430" y="224"/>
                    </a:cubicBezTo>
                    <a:cubicBezTo>
                      <a:pt x="3448" y="242"/>
                      <a:pt x="3463" y="258"/>
                      <a:pt x="3479" y="275"/>
                    </a:cubicBezTo>
                    <a:cubicBezTo>
                      <a:pt x="3286" y="248"/>
                      <a:pt x="3081" y="215"/>
                      <a:pt x="2885" y="215"/>
                    </a:cubicBezTo>
                    <a:cubicBezTo>
                      <a:pt x="2628" y="215"/>
                      <a:pt x="2387" y="272"/>
                      <a:pt x="2209" y="477"/>
                    </a:cubicBezTo>
                    <a:cubicBezTo>
                      <a:pt x="2181" y="508"/>
                      <a:pt x="2173" y="580"/>
                      <a:pt x="2209" y="611"/>
                    </a:cubicBezTo>
                    <a:cubicBezTo>
                      <a:pt x="2352" y="739"/>
                      <a:pt x="2501" y="863"/>
                      <a:pt x="2658" y="971"/>
                    </a:cubicBezTo>
                    <a:cubicBezTo>
                      <a:pt x="2576" y="959"/>
                      <a:pt x="2492" y="948"/>
                      <a:pt x="2407" y="947"/>
                    </a:cubicBezTo>
                    <a:cubicBezTo>
                      <a:pt x="2245" y="943"/>
                      <a:pt x="2084" y="939"/>
                      <a:pt x="1922" y="939"/>
                    </a:cubicBezTo>
                    <a:cubicBezTo>
                      <a:pt x="1808" y="939"/>
                      <a:pt x="1695" y="941"/>
                      <a:pt x="1581" y="947"/>
                    </a:cubicBezTo>
                    <a:cubicBezTo>
                      <a:pt x="1497" y="949"/>
                      <a:pt x="1456" y="1063"/>
                      <a:pt x="1513" y="1135"/>
                    </a:cubicBezTo>
                    <a:cubicBezTo>
                      <a:pt x="1734" y="1408"/>
                      <a:pt x="2021" y="1561"/>
                      <a:pt x="2290" y="1747"/>
                    </a:cubicBezTo>
                    <a:cubicBezTo>
                      <a:pt x="2262" y="1746"/>
                      <a:pt x="2234" y="1745"/>
                      <a:pt x="2206" y="1745"/>
                    </a:cubicBezTo>
                    <a:cubicBezTo>
                      <a:pt x="1798" y="1745"/>
                      <a:pt x="1380" y="1824"/>
                      <a:pt x="1013" y="2007"/>
                    </a:cubicBezTo>
                    <a:cubicBezTo>
                      <a:pt x="955" y="2036"/>
                      <a:pt x="951" y="2139"/>
                      <a:pt x="993" y="2186"/>
                    </a:cubicBezTo>
                    <a:cubicBezTo>
                      <a:pt x="1174" y="2389"/>
                      <a:pt x="1411" y="2480"/>
                      <a:pt x="1650" y="2564"/>
                    </a:cubicBezTo>
                    <a:cubicBezTo>
                      <a:pt x="1488" y="2547"/>
                      <a:pt x="1327" y="2528"/>
                      <a:pt x="1166" y="2528"/>
                    </a:cubicBezTo>
                    <a:cubicBezTo>
                      <a:pt x="964" y="2528"/>
                      <a:pt x="764" y="2559"/>
                      <a:pt x="565" y="2668"/>
                    </a:cubicBezTo>
                    <a:cubicBezTo>
                      <a:pt x="474" y="2715"/>
                      <a:pt x="530" y="2856"/>
                      <a:pt x="609" y="2864"/>
                    </a:cubicBezTo>
                    <a:cubicBezTo>
                      <a:pt x="914" y="2894"/>
                      <a:pt x="1151" y="3133"/>
                      <a:pt x="1394" y="3345"/>
                    </a:cubicBezTo>
                    <a:cubicBezTo>
                      <a:pt x="1215" y="3341"/>
                      <a:pt x="1037" y="3322"/>
                      <a:pt x="860" y="3322"/>
                    </a:cubicBezTo>
                    <a:cubicBezTo>
                      <a:pt x="687" y="3322"/>
                      <a:pt x="514" y="3341"/>
                      <a:pt x="343" y="3411"/>
                    </a:cubicBezTo>
                    <a:cubicBezTo>
                      <a:pt x="261" y="3443"/>
                      <a:pt x="225" y="3592"/>
                      <a:pt x="317" y="3643"/>
                    </a:cubicBezTo>
                    <a:cubicBezTo>
                      <a:pt x="509" y="3752"/>
                      <a:pt x="697" y="3873"/>
                      <a:pt x="870" y="4020"/>
                    </a:cubicBezTo>
                    <a:cubicBezTo>
                      <a:pt x="1010" y="4139"/>
                      <a:pt x="1342" y="4423"/>
                      <a:pt x="1248" y="4673"/>
                    </a:cubicBezTo>
                    <a:cubicBezTo>
                      <a:pt x="1223" y="4739"/>
                      <a:pt x="1170" y="4766"/>
                      <a:pt x="1100" y="4766"/>
                    </a:cubicBezTo>
                    <a:cubicBezTo>
                      <a:pt x="826" y="4766"/>
                      <a:pt x="288" y="4366"/>
                      <a:pt x="115" y="4351"/>
                    </a:cubicBezTo>
                    <a:cubicBezTo>
                      <a:pt x="113" y="4351"/>
                      <a:pt x="110" y="4351"/>
                      <a:pt x="108" y="4351"/>
                    </a:cubicBezTo>
                    <a:cubicBezTo>
                      <a:pt x="34" y="4351"/>
                      <a:pt x="1" y="4454"/>
                      <a:pt x="30" y="4524"/>
                    </a:cubicBezTo>
                    <a:cubicBezTo>
                      <a:pt x="138" y="4781"/>
                      <a:pt x="317" y="4984"/>
                      <a:pt x="487" y="5186"/>
                    </a:cubicBezTo>
                    <a:cubicBezTo>
                      <a:pt x="656" y="5388"/>
                      <a:pt x="873" y="5611"/>
                      <a:pt x="938" y="5893"/>
                    </a:cubicBezTo>
                    <a:cubicBezTo>
                      <a:pt x="956" y="5971"/>
                      <a:pt x="956" y="5996"/>
                      <a:pt x="919" y="5996"/>
                    </a:cubicBezTo>
                    <a:cubicBezTo>
                      <a:pt x="906" y="5996"/>
                      <a:pt x="887" y="5993"/>
                      <a:pt x="863" y="5987"/>
                    </a:cubicBezTo>
                    <a:cubicBezTo>
                      <a:pt x="788" y="5971"/>
                      <a:pt x="713" y="5932"/>
                      <a:pt x="644" y="5892"/>
                    </a:cubicBezTo>
                    <a:cubicBezTo>
                      <a:pt x="497" y="5811"/>
                      <a:pt x="359" y="5710"/>
                      <a:pt x="238" y="5582"/>
                    </a:cubicBezTo>
                    <a:cubicBezTo>
                      <a:pt x="216" y="5562"/>
                      <a:pt x="194" y="5554"/>
                      <a:pt x="173" y="5554"/>
                    </a:cubicBezTo>
                    <a:cubicBezTo>
                      <a:pt x="101" y="5554"/>
                      <a:pt x="49" y="5659"/>
                      <a:pt x="108" y="5733"/>
                    </a:cubicBezTo>
                    <a:lnTo>
                      <a:pt x="106" y="5736"/>
                    </a:lnTo>
                    <a:cubicBezTo>
                      <a:pt x="346" y="5973"/>
                      <a:pt x="539" y="6301"/>
                      <a:pt x="696" y="6617"/>
                    </a:cubicBezTo>
                    <a:cubicBezTo>
                      <a:pt x="769" y="6766"/>
                      <a:pt x="850" y="6933"/>
                      <a:pt x="863" y="7110"/>
                    </a:cubicBezTo>
                    <a:cubicBezTo>
                      <a:pt x="870" y="7196"/>
                      <a:pt x="849" y="7228"/>
                      <a:pt x="815" y="7228"/>
                    </a:cubicBezTo>
                    <a:cubicBezTo>
                      <a:pt x="735" y="7228"/>
                      <a:pt x="583" y="7057"/>
                      <a:pt x="533" y="7000"/>
                    </a:cubicBezTo>
                    <a:cubicBezTo>
                      <a:pt x="517" y="6982"/>
                      <a:pt x="498" y="6974"/>
                      <a:pt x="479" y="6974"/>
                    </a:cubicBezTo>
                    <a:cubicBezTo>
                      <a:pt x="422" y="6974"/>
                      <a:pt x="368" y="7045"/>
                      <a:pt x="406" y="7114"/>
                    </a:cubicBezTo>
                    <a:cubicBezTo>
                      <a:pt x="683" y="7619"/>
                      <a:pt x="955" y="8141"/>
                      <a:pt x="1285" y="8602"/>
                    </a:cubicBezTo>
                    <a:cubicBezTo>
                      <a:pt x="1292" y="8612"/>
                      <a:pt x="1300" y="8616"/>
                      <a:pt x="1308" y="8616"/>
                    </a:cubicBezTo>
                    <a:cubicBezTo>
                      <a:pt x="1328" y="8616"/>
                      <a:pt x="1346" y="8589"/>
                      <a:pt x="1343" y="8563"/>
                    </a:cubicBezTo>
                    <a:cubicBezTo>
                      <a:pt x="1251" y="7888"/>
                      <a:pt x="1365" y="7176"/>
                      <a:pt x="1512" y="6526"/>
                    </a:cubicBezTo>
                    <a:cubicBezTo>
                      <a:pt x="1642" y="5954"/>
                      <a:pt x="2130" y="4265"/>
                      <a:pt x="2413" y="3750"/>
                    </a:cubicBezTo>
                    <a:cubicBezTo>
                      <a:pt x="3808" y="1206"/>
                      <a:pt x="4256" y="657"/>
                      <a:pt x="4258" y="644"/>
                    </a:cubicBezTo>
                    <a:cubicBezTo>
                      <a:pt x="4324" y="608"/>
                      <a:pt x="4562" y="405"/>
                      <a:pt x="4497" y="330"/>
                    </a:cubicBezTo>
                    <a:cubicBezTo>
                      <a:pt x="4275" y="76"/>
                      <a:pt x="3907" y="1"/>
                      <a:pt x="3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8"/>
              <p:cNvSpPr/>
              <p:nvPr/>
            </p:nvSpPr>
            <p:spPr>
              <a:xfrm>
                <a:off x="2050200" y="2182975"/>
                <a:ext cx="42875" cy="66750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670" extrusionOk="0">
                    <a:moveTo>
                      <a:pt x="682" y="1"/>
                    </a:moveTo>
                    <a:cubicBezTo>
                      <a:pt x="627" y="1"/>
                      <a:pt x="573" y="21"/>
                      <a:pt x="528" y="68"/>
                    </a:cubicBezTo>
                    <a:cubicBezTo>
                      <a:pt x="332" y="278"/>
                      <a:pt x="380" y="624"/>
                      <a:pt x="413" y="882"/>
                    </a:cubicBezTo>
                    <a:cubicBezTo>
                      <a:pt x="420" y="934"/>
                      <a:pt x="427" y="984"/>
                      <a:pt x="434" y="1036"/>
                    </a:cubicBezTo>
                    <a:cubicBezTo>
                      <a:pt x="391" y="1014"/>
                      <a:pt x="344" y="1001"/>
                      <a:pt x="297" y="1001"/>
                    </a:cubicBezTo>
                    <a:cubicBezTo>
                      <a:pt x="235" y="1001"/>
                      <a:pt x="173" y="1024"/>
                      <a:pt x="125" y="1077"/>
                    </a:cubicBezTo>
                    <a:cubicBezTo>
                      <a:pt x="64" y="1144"/>
                      <a:pt x="34" y="1230"/>
                      <a:pt x="21" y="1319"/>
                    </a:cubicBezTo>
                    <a:cubicBezTo>
                      <a:pt x="16" y="1343"/>
                      <a:pt x="15" y="1368"/>
                      <a:pt x="14" y="1391"/>
                    </a:cubicBezTo>
                    <a:cubicBezTo>
                      <a:pt x="14" y="1378"/>
                      <a:pt x="15" y="1372"/>
                      <a:pt x="15" y="1372"/>
                    </a:cubicBezTo>
                    <a:lnTo>
                      <a:pt x="15" y="1372"/>
                    </a:lnTo>
                    <a:cubicBezTo>
                      <a:pt x="14" y="1372"/>
                      <a:pt x="14" y="1383"/>
                      <a:pt x="12" y="1404"/>
                    </a:cubicBezTo>
                    <a:cubicBezTo>
                      <a:pt x="9" y="1430"/>
                      <a:pt x="6" y="1456"/>
                      <a:pt x="5" y="1482"/>
                    </a:cubicBezTo>
                    <a:cubicBezTo>
                      <a:pt x="1" y="1532"/>
                      <a:pt x="1" y="1583"/>
                      <a:pt x="2" y="1633"/>
                    </a:cubicBezTo>
                    <a:cubicBezTo>
                      <a:pt x="6" y="1800"/>
                      <a:pt x="9" y="1995"/>
                      <a:pt x="71" y="2153"/>
                    </a:cubicBezTo>
                    <a:cubicBezTo>
                      <a:pt x="80" y="2178"/>
                      <a:pt x="93" y="2197"/>
                      <a:pt x="107" y="2215"/>
                    </a:cubicBezTo>
                    <a:cubicBezTo>
                      <a:pt x="168" y="2401"/>
                      <a:pt x="273" y="2570"/>
                      <a:pt x="459" y="2657"/>
                    </a:cubicBezTo>
                    <a:cubicBezTo>
                      <a:pt x="478" y="2666"/>
                      <a:pt x="498" y="2670"/>
                      <a:pt x="518" y="2670"/>
                    </a:cubicBezTo>
                    <a:cubicBezTo>
                      <a:pt x="587" y="2670"/>
                      <a:pt x="649" y="2615"/>
                      <a:pt x="649" y="2540"/>
                    </a:cubicBezTo>
                    <a:cubicBezTo>
                      <a:pt x="649" y="2469"/>
                      <a:pt x="668" y="2404"/>
                      <a:pt x="661" y="2332"/>
                    </a:cubicBezTo>
                    <a:cubicBezTo>
                      <a:pt x="655" y="2267"/>
                      <a:pt x="642" y="2204"/>
                      <a:pt x="629" y="2142"/>
                    </a:cubicBezTo>
                    <a:lnTo>
                      <a:pt x="629" y="2142"/>
                    </a:lnTo>
                    <a:cubicBezTo>
                      <a:pt x="734" y="2196"/>
                      <a:pt x="847" y="2231"/>
                      <a:pt x="975" y="2231"/>
                    </a:cubicBezTo>
                    <a:cubicBezTo>
                      <a:pt x="993" y="2231"/>
                      <a:pt x="1011" y="2230"/>
                      <a:pt x="1030" y="2228"/>
                    </a:cubicBezTo>
                    <a:cubicBezTo>
                      <a:pt x="1126" y="2221"/>
                      <a:pt x="1210" y="2142"/>
                      <a:pt x="1204" y="2042"/>
                    </a:cubicBezTo>
                    <a:cubicBezTo>
                      <a:pt x="1198" y="1920"/>
                      <a:pt x="1198" y="1806"/>
                      <a:pt x="1173" y="1685"/>
                    </a:cubicBezTo>
                    <a:cubicBezTo>
                      <a:pt x="1152" y="1596"/>
                      <a:pt x="1123" y="1509"/>
                      <a:pt x="1093" y="1423"/>
                    </a:cubicBezTo>
                    <a:lnTo>
                      <a:pt x="1093" y="1423"/>
                    </a:lnTo>
                    <a:cubicBezTo>
                      <a:pt x="1188" y="1493"/>
                      <a:pt x="1289" y="1558"/>
                      <a:pt x="1397" y="1613"/>
                    </a:cubicBezTo>
                    <a:cubicBezTo>
                      <a:pt x="1422" y="1626"/>
                      <a:pt x="1450" y="1632"/>
                      <a:pt x="1477" y="1632"/>
                    </a:cubicBezTo>
                    <a:cubicBezTo>
                      <a:pt x="1595" y="1632"/>
                      <a:pt x="1714" y="1524"/>
                      <a:pt x="1658" y="1404"/>
                    </a:cubicBezTo>
                    <a:cubicBezTo>
                      <a:pt x="1547" y="1165"/>
                      <a:pt x="1442" y="920"/>
                      <a:pt x="1317" y="686"/>
                    </a:cubicBezTo>
                    <a:cubicBezTo>
                      <a:pt x="1198" y="467"/>
                      <a:pt x="1050" y="205"/>
                      <a:pt x="841" y="55"/>
                    </a:cubicBezTo>
                    <a:cubicBezTo>
                      <a:pt x="793" y="21"/>
                      <a:pt x="737" y="1"/>
                      <a:pt x="68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8"/>
              <p:cNvSpPr/>
              <p:nvPr/>
            </p:nvSpPr>
            <p:spPr>
              <a:xfrm>
                <a:off x="2074575" y="2152700"/>
                <a:ext cx="3782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806" extrusionOk="0">
                    <a:moveTo>
                      <a:pt x="283" y="0"/>
                    </a:moveTo>
                    <a:cubicBezTo>
                      <a:pt x="256" y="0"/>
                      <a:pt x="229" y="3"/>
                      <a:pt x="202" y="10"/>
                    </a:cubicBezTo>
                    <a:cubicBezTo>
                      <a:pt x="87" y="41"/>
                      <a:pt x="0" y="177"/>
                      <a:pt x="40" y="294"/>
                    </a:cubicBezTo>
                    <a:cubicBezTo>
                      <a:pt x="65" y="366"/>
                      <a:pt x="97" y="436"/>
                      <a:pt x="141" y="495"/>
                    </a:cubicBezTo>
                    <a:cubicBezTo>
                      <a:pt x="141" y="495"/>
                      <a:pt x="144" y="499"/>
                      <a:pt x="144" y="500"/>
                    </a:cubicBezTo>
                    <a:cubicBezTo>
                      <a:pt x="161" y="597"/>
                      <a:pt x="202" y="691"/>
                      <a:pt x="242" y="780"/>
                    </a:cubicBezTo>
                    <a:cubicBezTo>
                      <a:pt x="301" y="917"/>
                      <a:pt x="373" y="1047"/>
                      <a:pt x="453" y="1171"/>
                    </a:cubicBezTo>
                    <a:cubicBezTo>
                      <a:pt x="543" y="1310"/>
                      <a:pt x="640" y="1455"/>
                      <a:pt x="755" y="1576"/>
                    </a:cubicBezTo>
                    <a:cubicBezTo>
                      <a:pt x="849" y="1674"/>
                      <a:pt x="966" y="1772"/>
                      <a:pt x="1101" y="1798"/>
                    </a:cubicBezTo>
                    <a:cubicBezTo>
                      <a:pt x="1129" y="1803"/>
                      <a:pt x="1157" y="1806"/>
                      <a:pt x="1185" y="1806"/>
                    </a:cubicBezTo>
                    <a:cubicBezTo>
                      <a:pt x="1234" y="1806"/>
                      <a:pt x="1283" y="1796"/>
                      <a:pt x="1326" y="1770"/>
                    </a:cubicBezTo>
                    <a:cubicBezTo>
                      <a:pt x="1333" y="1767"/>
                      <a:pt x="1344" y="1758"/>
                      <a:pt x="1354" y="1751"/>
                    </a:cubicBezTo>
                    <a:lnTo>
                      <a:pt x="1354" y="1751"/>
                    </a:lnTo>
                    <a:cubicBezTo>
                      <a:pt x="1352" y="1752"/>
                      <a:pt x="1350" y="1754"/>
                      <a:pt x="1348" y="1756"/>
                    </a:cubicBezTo>
                    <a:cubicBezTo>
                      <a:pt x="1365" y="1741"/>
                      <a:pt x="1382" y="1733"/>
                      <a:pt x="1397" y="1718"/>
                    </a:cubicBezTo>
                    <a:cubicBezTo>
                      <a:pt x="1418" y="1697"/>
                      <a:pt x="1437" y="1671"/>
                      <a:pt x="1452" y="1646"/>
                    </a:cubicBezTo>
                    <a:cubicBezTo>
                      <a:pt x="1512" y="1540"/>
                      <a:pt x="1498" y="1401"/>
                      <a:pt x="1467" y="1287"/>
                    </a:cubicBezTo>
                    <a:cubicBezTo>
                      <a:pt x="1388" y="986"/>
                      <a:pt x="1185" y="718"/>
                      <a:pt x="987" y="485"/>
                    </a:cubicBezTo>
                    <a:cubicBezTo>
                      <a:pt x="878" y="355"/>
                      <a:pt x="750" y="239"/>
                      <a:pt x="613" y="136"/>
                    </a:cubicBezTo>
                    <a:cubicBezTo>
                      <a:pt x="517" y="64"/>
                      <a:pt x="404" y="0"/>
                      <a:pt x="28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8"/>
              <p:cNvSpPr/>
              <p:nvPr/>
            </p:nvSpPr>
            <p:spPr>
              <a:xfrm>
                <a:off x="2085350" y="2136325"/>
                <a:ext cx="105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60" extrusionOk="0">
                    <a:moveTo>
                      <a:pt x="128" y="399"/>
                    </a:moveTo>
                    <a:cubicBezTo>
                      <a:pt x="129" y="400"/>
                      <a:pt x="129" y="401"/>
                      <a:pt x="130" y="402"/>
                    </a:cubicBezTo>
                    <a:cubicBezTo>
                      <a:pt x="129" y="401"/>
                      <a:pt x="129" y="400"/>
                      <a:pt x="128" y="399"/>
                    </a:cubicBezTo>
                    <a:close/>
                    <a:moveTo>
                      <a:pt x="197" y="0"/>
                    </a:moveTo>
                    <a:cubicBezTo>
                      <a:pt x="189" y="0"/>
                      <a:pt x="180" y="1"/>
                      <a:pt x="172" y="4"/>
                    </a:cubicBezTo>
                    <a:cubicBezTo>
                      <a:pt x="151" y="5"/>
                      <a:pt x="134" y="11"/>
                      <a:pt x="115" y="21"/>
                    </a:cubicBezTo>
                    <a:cubicBezTo>
                      <a:pt x="105" y="28"/>
                      <a:pt x="95" y="38"/>
                      <a:pt x="85" y="45"/>
                    </a:cubicBezTo>
                    <a:cubicBezTo>
                      <a:pt x="72" y="57"/>
                      <a:pt x="65" y="74"/>
                      <a:pt x="58" y="90"/>
                    </a:cubicBezTo>
                    <a:cubicBezTo>
                      <a:pt x="48" y="100"/>
                      <a:pt x="36" y="107"/>
                      <a:pt x="29" y="122"/>
                    </a:cubicBezTo>
                    <a:cubicBezTo>
                      <a:pt x="22" y="136"/>
                      <a:pt x="16" y="154"/>
                      <a:pt x="9" y="168"/>
                    </a:cubicBezTo>
                    <a:cubicBezTo>
                      <a:pt x="0" y="201"/>
                      <a:pt x="0" y="234"/>
                      <a:pt x="9" y="266"/>
                    </a:cubicBezTo>
                    <a:cubicBezTo>
                      <a:pt x="12" y="276"/>
                      <a:pt x="14" y="283"/>
                      <a:pt x="19" y="291"/>
                    </a:cubicBezTo>
                    <a:cubicBezTo>
                      <a:pt x="22" y="306"/>
                      <a:pt x="30" y="321"/>
                      <a:pt x="42" y="332"/>
                    </a:cubicBezTo>
                    <a:cubicBezTo>
                      <a:pt x="58" y="353"/>
                      <a:pt x="69" y="368"/>
                      <a:pt x="95" y="380"/>
                    </a:cubicBezTo>
                    <a:cubicBezTo>
                      <a:pt x="98" y="381"/>
                      <a:pt x="99" y="381"/>
                      <a:pt x="102" y="384"/>
                    </a:cubicBezTo>
                    <a:cubicBezTo>
                      <a:pt x="108" y="386"/>
                      <a:pt x="112" y="389"/>
                      <a:pt x="117" y="391"/>
                    </a:cubicBezTo>
                    <a:cubicBezTo>
                      <a:pt x="120" y="393"/>
                      <a:pt x="121" y="393"/>
                      <a:pt x="123" y="394"/>
                    </a:cubicBezTo>
                    <a:cubicBezTo>
                      <a:pt x="124" y="395"/>
                      <a:pt x="126" y="397"/>
                      <a:pt x="128" y="399"/>
                    </a:cubicBezTo>
                    <a:lnTo>
                      <a:pt x="128" y="399"/>
                    </a:lnTo>
                    <a:cubicBezTo>
                      <a:pt x="128" y="399"/>
                      <a:pt x="127" y="399"/>
                      <a:pt x="127" y="399"/>
                    </a:cubicBezTo>
                    <a:lnTo>
                      <a:pt x="127" y="399"/>
                    </a:lnTo>
                    <a:cubicBezTo>
                      <a:pt x="137" y="414"/>
                      <a:pt x="151" y="427"/>
                      <a:pt x="170" y="438"/>
                    </a:cubicBezTo>
                    <a:cubicBezTo>
                      <a:pt x="182" y="443"/>
                      <a:pt x="195" y="449"/>
                      <a:pt x="209" y="453"/>
                    </a:cubicBezTo>
                    <a:cubicBezTo>
                      <a:pt x="222" y="458"/>
                      <a:pt x="236" y="460"/>
                      <a:pt x="249" y="460"/>
                    </a:cubicBezTo>
                    <a:cubicBezTo>
                      <a:pt x="257" y="460"/>
                      <a:pt x="266" y="459"/>
                      <a:pt x="274" y="458"/>
                    </a:cubicBezTo>
                    <a:cubicBezTo>
                      <a:pt x="288" y="458"/>
                      <a:pt x="303" y="453"/>
                      <a:pt x="316" y="446"/>
                    </a:cubicBezTo>
                    <a:cubicBezTo>
                      <a:pt x="336" y="439"/>
                      <a:pt x="353" y="429"/>
                      <a:pt x="368" y="413"/>
                    </a:cubicBezTo>
                    <a:cubicBezTo>
                      <a:pt x="376" y="402"/>
                      <a:pt x="383" y="391"/>
                      <a:pt x="394" y="380"/>
                    </a:cubicBezTo>
                    <a:cubicBezTo>
                      <a:pt x="408" y="355"/>
                      <a:pt x="415" y="328"/>
                      <a:pt x="415" y="298"/>
                    </a:cubicBezTo>
                    <a:cubicBezTo>
                      <a:pt x="421" y="291"/>
                      <a:pt x="421" y="285"/>
                      <a:pt x="421" y="279"/>
                    </a:cubicBezTo>
                    <a:cubicBezTo>
                      <a:pt x="418" y="262"/>
                      <a:pt x="417" y="246"/>
                      <a:pt x="414" y="227"/>
                    </a:cubicBezTo>
                    <a:cubicBezTo>
                      <a:pt x="414" y="226"/>
                      <a:pt x="414" y="221"/>
                      <a:pt x="411" y="220"/>
                    </a:cubicBezTo>
                    <a:cubicBezTo>
                      <a:pt x="409" y="214"/>
                      <a:pt x="409" y="211"/>
                      <a:pt x="408" y="205"/>
                    </a:cubicBezTo>
                    <a:cubicBezTo>
                      <a:pt x="401" y="188"/>
                      <a:pt x="394" y="169"/>
                      <a:pt x="385" y="152"/>
                    </a:cubicBezTo>
                    <a:cubicBezTo>
                      <a:pt x="382" y="149"/>
                      <a:pt x="382" y="148"/>
                      <a:pt x="381" y="146"/>
                    </a:cubicBezTo>
                    <a:cubicBezTo>
                      <a:pt x="372" y="132"/>
                      <a:pt x="359" y="119"/>
                      <a:pt x="349" y="105"/>
                    </a:cubicBezTo>
                    <a:cubicBezTo>
                      <a:pt x="346" y="100"/>
                      <a:pt x="343" y="97"/>
                      <a:pt x="339" y="96"/>
                    </a:cubicBezTo>
                    <a:lnTo>
                      <a:pt x="330" y="86"/>
                    </a:lnTo>
                    <a:cubicBezTo>
                      <a:pt x="327" y="83"/>
                      <a:pt x="324" y="82"/>
                      <a:pt x="321" y="79"/>
                    </a:cubicBezTo>
                    <a:cubicBezTo>
                      <a:pt x="321" y="77"/>
                      <a:pt x="319" y="76"/>
                      <a:pt x="319" y="74"/>
                    </a:cubicBezTo>
                    <a:cubicBezTo>
                      <a:pt x="310" y="56"/>
                      <a:pt x="297" y="43"/>
                      <a:pt x="281" y="33"/>
                    </a:cubicBezTo>
                    <a:cubicBezTo>
                      <a:pt x="267" y="20"/>
                      <a:pt x="251" y="11"/>
                      <a:pt x="231" y="5"/>
                    </a:cubicBezTo>
                    <a:cubicBezTo>
                      <a:pt x="219" y="2"/>
                      <a:pt x="208" y="0"/>
                      <a:pt x="19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8"/>
              <p:cNvSpPr/>
              <p:nvPr/>
            </p:nvSpPr>
            <p:spPr>
              <a:xfrm>
                <a:off x="2100100" y="2135000"/>
                <a:ext cx="264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733" extrusionOk="0">
                    <a:moveTo>
                      <a:pt x="338" y="0"/>
                    </a:moveTo>
                    <a:cubicBezTo>
                      <a:pt x="320" y="0"/>
                      <a:pt x="302" y="3"/>
                      <a:pt x="284" y="6"/>
                    </a:cubicBezTo>
                    <a:cubicBezTo>
                      <a:pt x="300" y="4"/>
                      <a:pt x="307" y="2"/>
                      <a:pt x="305" y="2"/>
                    </a:cubicBezTo>
                    <a:cubicBezTo>
                      <a:pt x="303" y="2"/>
                      <a:pt x="289" y="4"/>
                      <a:pt x="265" y="8"/>
                    </a:cubicBezTo>
                    <a:cubicBezTo>
                      <a:pt x="250" y="11"/>
                      <a:pt x="237" y="13"/>
                      <a:pt x="224" y="19"/>
                    </a:cubicBezTo>
                    <a:cubicBezTo>
                      <a:pt x="211" y="22"/>
                      <a:pt x="204" y="32"/>
                      <a:pt x="196" y="36"/>
                    </a:cubicBezTo>
                    <a:cubicBezTo>
                      <a:pt x="191" y="38"/>
                      <a:pt x="187" y="38"/>
                      <a:pt x="182" y="38"/>
                    </a:cubicBezTo>
                    <a:cubicBezTo>
                      <a:pt x="178" y="38"/>
                      <a:pt x="173" y="38"/>
                      <a:pt x="168" y="39"/>
                    </a:cubicBezTo>
                    <a:cubicBezTo>
                      <a:pt x="67" y="65"/>
                      <a:pt x="1" y="178"/>
                      <a:pt x="31" y="280"/>
                    </a:cubicBezTo>
                    <a:cubicBezTo>
                      <a:pt x="115" y="548"/>
                      <a:pt x="165" y="822"/>
                      <a:pt x="275" y="1084"/>
                    </a:cubicBezTo>
                    <a:cubicBezTo>
                      <a:pt x="337" y="1231"/>
                      <a:pt x="403" y="1376"/>
                      <a:pt x="498" y="1504"/>
                    </a:cubicBezTo>
                    <a:cubicBezTo>
                      <a:pt x="577" y="1610"/>
                      <a:pt x="713" y="1732"/>
                      <a:pt x="855" y="1732"/>
                    </a:cubicBezTo>
                    <a:cubicBezTo>
                      <a:pt x="865" y="1732"/>
                      <a:pt x="876" y="1732"/>
                      <a:pt x="886" y="1730"/>
                    </a:cubicBezTo>
                    <a:cubicBezTo>
                      <a:pt x="967" y="1720"/>
                      <a:pt x="1022" y="1673"/>
                      <a:pt x="1029" y="1589"/>
                    </a:cubicBezTo>
                    <a:cubicBezTo>
                      <a:pt x="1058" y="1288"/>
                      <a:pt x="987" y="965"/>
                      <a:pt x="890" y="684"/>
                    </a:cubicBezTo>
                    <a:cubicBezTo>
                      <a:pt x="836" y="527"/>
                      <a:pt x="769" y="372"/>
                      <a:pt x="670" y="238"/>
                    </a:cubicBezTo>
                    <a:cubicBezTo>
                      <a:pt x="618" y="171"/>
                      <a:pt x="560" y="94"/>
                      <a:pt x="484" y="49"/>
                    </a:cubicBezTo>
                    <a:cubicBezTo>
                      <a:pt x="441" y="25"/>
                      <a:pt x="389" y="0"/>
                      <a:pt x="33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8"/>
              <p:cNvSpPr/>
              <p:nvPr/>
            </p:nvSpPr>
            <p:spPr>
              <a:xfrm>
                <a:off x="2099850" y="2105625"/>
                <a:ext cx="1305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2" h="749" extrusionOk="0">
                    <a:moveTo>
                      <a:pt x="329" y="0"/>
                    </a:moveTo>
                    <a:cubicBezTo>
                      <a:pt x="296" y="0"/>
                      <a:pt x="263" y="7"/>
                      <a:pt x="239" y="27"/>
                    </a:cubicBezTo>
                    <a:cubicBezTo>
                      <a:pt x="211" y="48"/>
                      <a:pt x="183" y="68"/>
                      <a:pt x="159" y="92"/>
                    </a:cubicBezTo>
                    <a:cubicBezTo>
                      <a:pt x="136" y="116"/>
                      <a:pt x="115" y="143"/>
                      <a:pt x="95" y="172"/>
                    </a:cubicBezTo>
                    <a:cubicBezTo>
                      <a:pt x="82" y="188"/>
                      <a:pt x="72" y="207"/>
                      <a:pt x="61" y="224"/>
                    </a:cubicBezTo>
                    <a:cubicBezTo>
                      <a:pt x="46" y="256"/>
                      <a:pt x="30" y="289"/>
                      <a:pt x="21" y="322"/>
                    </a:cubicBezTo>
                    <a:cubicBezTo>
                      <a:pt x="8" y="373"/>
                      <a:pt x="1" y="429"/>
                      <a:pt x="5" y="481"/>
                    </a:cubicBezTo>
                    <a:cubicBezTo>
                      <a:pt x="10" y="512"/>
                      <a:pt x="12" y="546"/>
                      <a:pt x="24" y="576"/>
                    </a:cubicBezTo>
                    <a:cubicBezTo>
                      <a:pt x="36" y="606"/>
                      <a:pt x="51" y="635"/>
                      <a:pt x="66" y="664"/>
                    </a:cubicBezTo>
                    <a:cubicBezTo>
                      <a:pt x="83" y="700"/>
                      <a:pt x="131" y="734"/>
                      <a:pt x="168" y="743"/>
                    </a:cubicBezTo>
                    <a:cubicBezTo>
                      <a:pt x="183" y="746"/>
                      <a:pt x="198" y="747"/>
                      <a:pt x="213" y="749"/>
                    </a:cubicBezTo>
                    <a:cubicBezTo>
                      <a:pt x="243" y="749"/>
                      <a:pt x="273" y="742"/>
                      <a:pt x="299" y="726"/>
                    </a:cubicBezTo>
                    <a:cubicBezTo>
                      <a:pt x="319" y="717"/>
                      <a:pt x="338" y="707"/>
                      <a:pt x="355" y="695"/>
                    </a:cubicBezTo>
                    <a:cubicBezTo>
                      <a:pt x="383" y="677"/>
                      <a:pt x="412" y="657"/>
                      <a:pt x="433" y="633"/>
                    </a:cubicBezTo>
                    <a:cubicBezTo>
                      <a:pt x="472" y="589"/>
                      <a:pt x="504" y="544"/>
                      <a:pt x="507" y="481"/>
                    </a:cubicBezTo>
                    <a:cubicBezTo>
                      <a:pt x="508" y="450"/>
                      <a:pt x="497" y="412"/>
                      <a:pt x="479" y="387"/>
                    </a:cubicBezTo>
                    <a:cubicBezTo>
                      <a:pt x="468" y="371"/>
                      <a:pt x="454" y="360"/>
                      <a:pt x="438" y="347"/>
                    </a:cubicBezTo>
                    <a:cubicBezTo>
                      <a:pt x="448" y="338"/>
                      <a:pt x="455" y="329"/>
                      <a:pt x="464" y="321"/>
                    </a:cubicBezTo>
                    <a:cubicBezTo>
                      <a:pt x="498" y="293"/>
                      <a:pt x="521" y="228"/>
                      <a:pt x="520" y="187"/>
                    </a:cubicBezTo>
                    <a:cubicBezTo>
                      <a:pt x="517" y="143"/>
                      <a:pt x="505" y="107"/>
                      <a:pt x="479" y="73"/>
                    </a:cubicBezTo>
                    <a:cubicBezTo>
                      <a:pt x="456" y="43"/>
                      <a:pt x="422" y="15"/>
                      <a:pt x="383" y="6"/>
                    </a:cubicBezTo>
                    <a:cubicBezTo>
                      <a:pt x="367" y="3"/>
                      <a:pt x="348" y="0"/>
                      <a:pt x="32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8"/>
              <p:cNvSpPr/>
              <p:nvPr/>
            </p:nvSpPr>
            <p:spPr>
              <a:xfrm>
                <a:off x="2120175" y="2068425"/>
                <a:ext cx="6530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3749" extrusionOk="0">
                    <a:moveTo>
                      <a:pt x="651" y="1"/>
                    </a:moveTo>
                    <a:cubicBezTo>
                      <a:pt x="629" y="1"/>
                      <a:pt x="608" y="2"/>
                      <a:pt x="586" y="4"/>
                    </a:cubicBezTo>
                    <a:cubicBezTo>
                      <a:pt x="456" y="17"/>
                      <a:pt x="328" y="132"/>
                      <a:pt x="379" y="278"/>
                    </a:cubicBezTo>
                    <a:cubicBezTo>
                      <a:pt x="439" y="460"/>
                      <a:pt x="528" y="631"/>
                      <a:pt x="609" y="804"/>
                    </a:cubicBezTo>
                    <a:cubicBezTo>
                      <a:pt x="505" y="733"/>
                      <a:pt x="397" y="669"/>
                      <a:pt x="273" y="630"/>
                    </a:cubicBezTo>
                    <a:cubicBezTo>
                      <a:pt x="254" y="623"/>
                      <a:pt x="234" y="620"/>
                      <a:pt x="215" y="620"/>
                    </a:cubicBezTo>
                    <a:cubicBezTo>
                      <a:pt x="102" y="620"/>
                      <a:pt x="1" y="722"/>
                      <a:pt x="1" y="839"/>
                    </a:cubicBezTo>
                    <a:cubicBezTo>
                      <a:pt x="1" y="1076"/>
                      <a:pt x="128" y="1257"/>
                      <a:pt x="262" y="1435"/>
                    </a:cubicBezTo>
                    <a:cubicBezTo>
                      <a:pt x="263" y="1458"/>
                      <a:pt x="269" y="1481"/>
                      <a:pt x="278" y="1507"/>
                    </a:cubicBezTo>
                    <a:cubicBezTo>
                      <a:pt x="299" y="1565"/>
                      <a:pt x="325" y="1623"/>
                      <a:pt x="353" y="1680"/>
                    </a:cubicBezTo>
                    <a:cubicBezTo>
                      <a:pt x="355" y="1709"/>
                      <a:pt x="357" y="1738"/>
                      <a:pt x="366" y="1755"/>
                    </a:cubicBezTo>
                    <a:lnTo>
                      <a:pt x="366" y="1783"/>
                    </a:lnTo>
                    <a:cubicBezTo>
                      <a:pt x="335" y="1820"/>
                      <a:pt x="298" y="1855"/>
                      <a:pt x="269" y="1892"/>
                    </a:cubicBezTo>
                    <a:cubicBezTo>
                      <a:pt x="193" y="1993"/>
                      <a:pt x="136" y="2067"/>
                      <a:pt x="141" y="2201"/>
                    </a:cubicBezTo>
                    <a:cubicBezTo>
                      <a:pt x="144" y="2394"/>
                      <a:pt x="229" y="2554"/>
                      <a:pt x="319" y="2720"/>
                    </a:cubicBezTo>
                    <a:cubicBezTo>
                      <a:pt x="409" y="2887"/>
                      <a:pt x="464" y="3083"/>
                      <a:pt x="539" y="3263"/>
                    </a:cubicBezTo>
                    <a:cubicBezTo>
                      <a:pt x="547" y="3306"/>
                      <a:pt x="559" y="3348"/>
                      <a:pt x="575" y="3391"/>
                    </a:cubicBezTo>
                    <a:cubicBezTo>
                      <a:pt x="605" y="3471"/>
                      <a:pt x="660" y="3530"/>
                      <a:pt x="720" y="3572"/>
                    </a:cubicBezTo>
                    <a:cubicBezTo>
                      <a:pt x="800" y="3662"/>
                      <a:pt x="931" y="3748"/>
                      <a:pt x="1037" y="3748"/>
                    </a:cubicBezTo>
                    <a:cubicBezTo>
                      <a:pt x="1116" y="3748"/>
                      <a:pt x="1180" y="3700"/>
                      <a:pt x="1199" y="3569"/>
                    </a:cubicBezTo>
                    <a:cubicBezTo>
                      <a:pt x="1203" y="3528"/>
                      <a:pt x="1202" y="3472"/>
                      <a:pt x="1210" y="3422"/>
                    </a:cubicBezTo>
                    <a:cubicBezTo>
                      <a:pt x="1216" y="3412"/>
                      <a:pt x="1222" y="3404"/>
                      <a:pt x="1225" y="3391"/>
                    </a:cubicBezTo>
                    <a:cubicBezTo>
                      <a:pt x="1230" y="3376"/>
                      <a:pt x="1235" y="3360"/>
                      <a:pt x="1238" y="3342"/>
                    </a:cubicBezTo>
                    <a:cubicBezTo>
                      <a:pt x="1251" y="3325"/>
                      <a:pt x="1271" y="3314"/>
                      <a:pt x="1295" y="3311"/>
                    </a:cubicBezTo>
                    <a:cubicBezTo>
                      <a:pt x="1298" y="3310"/>
                      <a:pt x="1302" y="3310"/>
                      <a:pt x="1305" y="3310"/>
                    </a:cubicBezTo>
                    <a:cubicBezTo>
                      <a:pt x="1353" y="3310"/>
                      <a:pt x="1419" y="3347"/>
                      <a:pt x="1465" y="3355"/>
                    </a:cubicBezTo>
                    <a:cubicBezTo>
                      <a:pt x="1500" y="3361"/>
                      <a:pt x="1535" y="3365"/>
                      <a:pt x="1570" y="3365"/>
                    </a:cubicBezTo>
                    <a:cubicBezTo>
                      <a:pt x="1609" y="3365"/>
                      <a:pt x="1649" y="3360"/>
                      <a:pt x="1689" y="3350"/>
                    </a:cubicBezTo>
                    <a:cubicBezTo>
                      <a:pt x="2007" y="3266"/>
                      <a:pt x="2028" y="3004"/>
                      <a:pt x="1905" y="2747"/>
                    </a:cubicBezTo>
                    <a:cubicBezTo>
                      <a:pt x="1901" y="2740"/>
                      <a:pt x="1879" y="2682"/>
                      <a:pt x="1865" y="2642"/>
                    </a:cubicBezTo>
                    <a:cubicBezTo>
                      <a:pt x="1883" y="2640"/>
                      <a:pt x="1899" y="2639"/>
                      <a:pt x="1906" y="2639"/>
                    </a:cubicBezTo>
                    <a:cubicBezTo>
                      <a:pt x="2062" y="2627"/>
                      <a:pt x="2208" y="2606"/>
                      <a:pt x="2323" y="2493"/>
                    </a:cubicBezTo>
                    <a:cubicBezTo>
                      <a:pt x="2611" y="2208"/>
                      <a:pt x="2359" y="1812"/>
                      <a:pt x="2124" y="1585"/>
                    </a:cubicBezTo>
                    <a:cubicBezTo>
                      <a:pt x="1973" y="1437"/>
                      <a:pt x="1849" y="1316"/>
                      <a:pt x="1785" y="1110"/>
                    </a:cubicBezTo>
                    <a:cubicBezTo>
                      <a:pt x="1723" y="902"/>
                      <a:pt x="1669" y="700"/>
                      <a:pt x="1533" y="527"/>
                    </a:cubicBezTo>
                    <a:cubicBezTo>
                      <a:pt x="1335" y="272"/>
                      <a:pt x="993" y="1"/>
                      <a:pt x="65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8"/>
              <p:cNvSpPr/>
              <p:nvPr/>
            </p:nvSpPr>
            <p:spPr>
              <a:xfrm>
                <a:off x="2174500" y="2090075"/>
                <a:ext cx="130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61" extrusionOk="0">
                    <a:moveTo>
                      <a:pt x="200" y="0"/>
                    </a:moveTo>
                    <a:cubicBezTo>
                      <a:pt x="164" y="0"/>
                      <a:pt x="131" y="9"/>
                      <a:pt x="101" y="27"/>
                    </a:cubicBezTo>
                    <a:cubicBezTo>
                      <a:pt x="78" y="39"/>
                      <a:pt x="59" y="56"/>
                      <a:pt x="45" y="78"/>
                    </a:cubicBezTo>
                    <a:cubicBezTo>
                      <a:pt x="27" y="97"/>
                      <a:pt x="16" y="118"/>
                      <a:pt x="9" y="144"/>
                    </a:cubicBezTo>
                    <a:cubicBezTo>
                      <a:pt x="0" y="172"/>
                      <a:pt x="0" y="196"/>
                      <a:pt x="6" y="223"/>
                    </a:cubicBezTo>
                    <a:cubicBezTo>
                      <a:pt x="7" y="251"/>
                      <a:pt x="15" y="274"/>
                      <a:pt x="29" y="297"/>
                    </a:cubicBezTo>
                    <a:cubicBezTo>
                      <a:pt x="35" y="308"/>
                      <a:pt x="45" y="313"/>
                      <a:pt x="53" y="323"/>
                    </a:cubicBezTo>
                    <a:cubicBezTo>
                      <a:pt x="58" y="359"/>
                      <a:pt x="61" y="395"/>
                      <a:pt x="75" y="428"/>
                    </a:cubicBezTo>
                    <a:cubicBezTo>
                      <a:pt x="85" y="453"/>
                      <a:pt x="94" y="477"/>
                      <a:pt x="108" y="499"/>
                    </a:cubicBezTo>
                    <a:cubicBezTo>
                      <a:pt x="121" y="520"/>
                      <a:pt x="138" y="541"/>
                      <a:pt x="154" y="561"/>
                    </a:cubicBezTo>
                    <a:cubicBezTo>
                      <a:pt x="180" y="591"/>
                      <a:pt x="215" y="614"/>
                      <a:pt x="247" y="636"/>
                    </a:cubicBezTo>
                    <a:cubicBezTo>
                      <a:pt x="272" y="652"/>
                      <a:pt x="302" y="660"/>
                      <a:pt x="334" y="660"/>
                    </a:cubicBezTo>
                    <a:cubicBezTo>
                      <a:pt x="367" y="660"/>
                      <a:pt x="401" y="651"/>
                      <a:pt x="428" y="636"/>
                    </a:cubicBezTo>
                    <a:cubicBezTo>
                      <a:pt x="456" y="620"/>
                      <a:pt x="477" y="598"/>
                      <a:pt x="495" y="571"/>
                    </a:cubicBezTo>
                    <a:cubicBezTo>
                      <a:pt x="510" y="542"/>
                      <a:pt x="519" y="513"/>
                      <a:pt x="519" y="479"/>
                    </a:cubicBezTo>
                    <a:cubicBezTo>
                      <a:pt x="520" y="440"/>
                      <a:pt x="513" y="399"/>
                      <a:pt x="506" y="360"/>
                    </a:cubicBezTo>
                    <a:cubicBezTo>
                      <a:pt x="503" y="334"/>
                      <a:pt x="496" y="311"/>
                      <a:pt x="486" y="288"/>
                    </a:cubicBezTo>
                    <a:cubicBezTo>
                      <a:pt x="471" y="252"/>
                      <a:pt x="456" y="216"/>
                      <a:pt x="434" y="183"/>
                    </a:cubicBezTo>
                    <a:cubicBezTo>
                      <a:pt x="420" y="161"/>
                      <a:pt x="404" y="141"/>
                      <a:pt x="388" y="123"/>
                    </a:cubicBezTo>
                    <a:cubicBezTo>
                      <a:pt x="373" y="101"/>
                      <a:pt x="359" y="76"/>
                      <a:pt x="340" y="58"/>
                    </a:cubicBezTo>
                    <a:cubicBezTo>
                      <a:pt x="303" y="20"/>
                      <a:pt x="252" y="1"/>
                      <a:pt x="20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8"/>
              <p:cNvSpPr/>
              <p:nvPr/>
            </p:nvSpPr>
            <p:spPr>
              <a:xfrm>
                <a:off x="2047750" y="2222425"/>
                <a:ext cx="16700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301" extrusionOk="0">
                    <a:moveTo>
                      <a:pt x="175" y="1"/>
                    </a:moveTo>
                    <a:cubicBezTo>
                      <a:pt x="130" y="1"/>
                      <a:pt x="91" y="40"/>
                      <a:pt x="76" y="80"/>
                    </a:cubicBezTo>
                    <a:cubicBezTo>
                      <a:pt x="1" y="279"/>
                      <a:pt x="44" y="512"/>
                      <a:pt x="104" y="710"/>
                    </a:cubicBezTo>
                    <a:cubicBezTo>
                      <a:pt x="168" y="913"/>
                      <a:pt x="262" y="1116"/>
                      <a:pt x="413" y="1272"/>
                    </a:cubicBezTo>
                    <a:cubicBezTo>
                      <a:pt x="433" y="1291"/>
                      <a:pt x="456" y="1300"/>
                      <a:pt x="478" y="1300"/>
                    </a:cubicBezTo>
                    <a:cubicBezTo>
                      <a:pt x="505" y="1300"/>
                      <a:pt x="532" y="1288"/>
                      <a:pt x="551" y="1267"/>
                    </a:cubicBezTo>
                    <a:cubicBezTo>
                      <a:pt x="587" y="1257"/>
                      <a:pt x="616" y="1231"/>
                      <a:pt x="631" y="1190"/>
                    </a:cubicBezTo>
                    <a:cubicBezTo>
                      <a:pt x="668" y="1073"/>
                      <a:pt x="602" y="949"/>
                      <a:pt x="548" y="852"/>
                    </a:cubicBezTo>
                    <a:cubicBezTo>
                      <a:pt x="538" y="835"/>
                      <a:pt x="530" y="818"/>
                      <a:pt x="520" y="800"/>
                    </a:cubicBezTo>
                    <a:cubicBezTo>
                      <a:pt x="514" y="783"/>
                      <a:pt x="508" y="763"/>
                      <a:pt x="502" y="746"/>
                    </a:cubicBezTo>
                    <a:cubicBezTo>
                      <a:pt x="481" y="679"/>
                      <a:pt x="452" y="610"/>
                      <a:pt x="421" y="547"/>
                    </a:cubicBezTo>
                    <a:cubicBezTo>
                      <a:pt x="393" y="359"/>
                      <a:pt x="420" y="93"/>
                      <a:pt x="204" y="6"/>
                    </a:cubicBezTo>
                    <a:cubicBezTo>
                      <a:pt x="194" y="2"/>
                      <a:pt x="185" y="1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8"/>
              <p:cNvSpPr/>
              <p:nvPr/>
            </p:nvSpPr>
            <p:spPr>
              <a:xfrm>
                <a:off x="2045075" y="2247500"/>
                <a:ext cx="707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98" extrusionOk="0">
                    <a:moveTo>
                      <a:pt x="118" y="1"/>
                    </a:moveTo>
                    <a:cubicBezTo>
                      <a:pt x="108" y="2"/>
                      <a:pt x="96" y="3"/>
                      <a:pt x="87" y="3"/>
                    </a:cubicBezTo>
                    <a:cubicBezTo>
                      <a:pt x="72" y="8"/>
                      <a:pt x="59" y="15"/>
                      <a:pt x="47" y="25"/>
                    </a:cubicBezTo>
                    <a:cubicBezTo>
                      <a:pt x="38" y="31"/>
                      <a:pt x="31" y="38"/>
                      <a:pt x="25" y="47"/>
                    </a:cubicBezTo>
                    <a:cubicBezTo>
                      <a:pt x="18" y="54"/>
                      <a:pt x="14" y="63"/>
                      <a:pt x="11" y="73"/>
                    </a:cubicBezTo>
                    <a:cubicBezTo>
                      <a:pt x="7" y="81"/>
                      <a:pt x="4" y="91"/>
                      <a:pt x="4" y="103"/>
                    </a:cubicBezTo>
                    <a:cubicBezTo>
                      <a:pt x="1" y="119"/>
                      <a:pt x="1" y="133"/>
                      <a:pt x="7" y="149"/>
                    </a:cubicBezTo>
                    <a:cubicBezTo>
                      <a:pt x="7" y="152"/>
                      <a:pt x="7" y="153"/>
                      <a:pt x="8" y="155"/>
                    </a:cubicBezTo>
                    <a:lnTo>
                      <a:pt x="8" y="159"/>
                    </a:lnTo>
                    <a:lnTo>
                      <a:pt x="8" y="161"/>
                    </a:lnTo>
                    <a:cubicBezTo>
                      <a:pt x="11" y="169"/>
                      <a:pt x="17" y="181"/>
                      <a:pt x="21" y="189"/>
                    </a:cubicBezTo>
                    <a:cubicBezTo>
                      <a:pt x="23" y="192"/>
                      <a:pt x="25" y="197"/>
                      <a:pt x="28" y="199"/>
                    </a:cubicBezTo>
                    <a:cubicBezTo>
                      <a:pt x="31" y="205"/>
                      <a:pt x="37" y="212"/>
                      <a:pt x="40" y="218"/>
                    </a:cubicBezTo>
                    <a:cubicBezTo>
                      <a:pt x="44" y="221"/>
                      <a:pt x="47" y="227"/>
                      <a:pt x="51" y="231"/>
                    </a:cubicBezTo>
                    <a:cubicBezTo>
                      <a:pt x="53" y="233"/>
                      <a:pt x="54" y="234"/>
                      <a:pt x="57" y="238"/>
                    </a:cubicBezTo>
                    <a:lnTo>
                      <a:pt x="56" y="237"/>
                    </a:lnTo>
                    <a:lnTo>
                      <a:pt x="56" y="237"/>
                    </a:lnTo>
                    <a:cubicBezTo>
                      <a:pt x="62" y="246"/>
                      <a:pt x="68" y="254"/>
                      <a:pt x="76" y="263"/>
                    </a:cubicBezTo>
                    <a:cubicBezTo>
                      <a:pt x="86" y="270"/>
                      <a:pt x="93" y="276"/>
                      <a:pt x="102" y="282"/>
                    </a:cubicBezTo>
                    <a:cubicBezTo>
                      <a:pt x="119" y="292"/>
                      <a:pt x="141" y="298"/>
                      <a:pt x="162" y="298"/>
                    </a:cubicBezTo>
                    <a:cubicBezTo>
                      <a:pt x="187" y="298"/>
                      <a:pt x="191" y="293"/>
                      <a:pt x="210" y="286"/>
                    </a:cubicBezTo>
                    <a:cubicBezTo>
                      <a:pt x="224" y="282"/>
                      <a:pt x="239" y="274"/>
                      <a:pt x="249" y="261"/>
                    </a:cubicBezTo>
                    <a:cubicBezTo>
                      <a:pt x="256" y="254"/>
                      <a:pt x="263" y="246"/>
                      <a:pt x="268" y="236"/>
                    </a:cubicBezTo>
                    <a:cubicBezTo>
                      <a:pt x="278" y="210"/>
                      <a:pt x="282" y="176"/>
                      <a:pt x="273" y="145"/>
                    </a:cubicBezTo>
                    <a:cubicBezTo>
                      <a:pt x="269" y="133"/>
                      <a:pt x="266" y="123"/>
                      <a:pt x="260" y="113"/>
                    </a:cubicBezTo>
                    <a:cubicBezTo>
                      <a:pt x="256" y="109"/>
                      <a:pt x="255" y="104"/>
                      <a:pt x="252" y="101"/>
                    </a:cubicBezTo>
                    <a:cubicBezTo>
                      <a:pt x="246" y="94"/>
                      <a:pt x="242" y="87"/>
                      <a:pt x="237" y="81"/>
                    </a:cubicBezTo>
                    <a:cubicBezTo>
                      <a:pt x="234" y="77"/>
                      <a:pt x="232" y="74"/>
                      <a:pt x="230" y="68"/>
                    </a:cubicBezTo>
                    <a:cubicBezTo>
                      <a:pt x="224" y="60"/>
                      <a:pt x="217" y="48"/>
                      <a:pt x="210" y="41"/>
                    </a:cubicBezTo>
                    <a:cubicBezTo>
                      <a:pt x="201" y="34"/>
                      <a:pt x="194" y="29"/>
                      <a:pt x="184" y="22"/>
                    </a:cubicBezTo>
                    <a:lnTo>
                      <a:pt x="183" y="19"/>
                    </a:lnTo>
                    <a:cubicBezTo>
                      <a:pt x="181" y="18"/>
                      <a:pt x="180" y="16"/>
                      <a:pt x="177" y="16"/>
                    </a:cubicBezTo>
                    <a:cubicBezTo>
                      <a:pt x="168" y="12"/>
                      <a:pt x="159" y="9"/>
                      <a:pt x="148" y="3"/>
                    </a:cubicBezTo>
                    <a:cubicBezTo>
                      <a:pt x="138" y="2"/>
                      <a:pt x="126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8"/>
              <p:cNvSpPr/>
              <p:nvPr/>
            </p:nvSpPr>
            <p:spPr>
              <a:xfrm>
                <a:off x="2050200" y="2259500"/>
                <a:ext cx="6400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68" extrusionOk="0">
                    <a:moveTo>
                      <a:pt x="96" y="0"/>
                    </a:moveTo>
                    <a:cubicBezTo>
                      <a:pt x="94" y="0"/>
                      <a:pt x="92" y="0"/>
                      <a:pt x="90" y="1"/>
                    </a:cubicBezTo>
                    <a:cubicBezTo>
                      <a:pt x="68" y="1"/>
                      <a:pt x="42" y="11"/>
                      <a:pt x="28" y="27"/>
                    </a:cubicBezTo>
                    <a:cubicBezTo>
                      <a:pt x="12" y="44"/>
                      <a:pt x="5" y="64"/>
                      <a:pt x="2" y="87"/>
                    </a:cubicBezTo>
                    <a:cubicBezTo>
                      <a:pt x="1" y="101"/>
                      <a:pt x="2" y="119"/>
                      <a:pt x="8" y="133"/>
                    </a:cubicBezTo>
                    <a:cubicBezTo>
                      <a:pt x="12" y="143"/>
                      <a:pt x="15" y="156"/>
                      <a:pt x="22" y="165"/>
                    </a:cubicBezTo>
                    <a:cubicBezTo>
                      <a:pt x="25" y="169"/>
                      <a:pt x="28" y="172"/>
                      <a:pt x="32" y="176"/>
                    </a:cubicBezTo>
                    <a:cubicBezTo>
                      <a:pt x="41" y="188"/>
                      <a:pt x="47" y="201"/>
                      <a:pt x="54" y="215"/>
                    </a:cubicBezTo>
                    <a:cubicBezTo>
                      <a:pt x="63" y="246"/>
                      <a:pt x="73" y="274"/>
                      <a:pt x="84" y="306"/>
                    </a:cubicBezTo>
                    <a:cubicBezTo>
                      <a:pt x="91" y="325"/>
                      <a:pt x="103" y="345"/>
                      <a:pt x="123" y="357"/>
                    </a:cubicBezTo>
                    <a:cubicBezTo>
                      <a:pt x="136" y="364"/>
                      <a:pt x="152" y="367"/>
                      <a:pt x="168" y="367"/>
                    </a:cubicBezTo>
                    <a:cubicBezTo>
                      <a:pt x="171" y="367"/>
                      <a:pt x="175" y="367"/>
                      <a:pt x="178" y="367"/>
                    </a:cubicBezTo>
                    <a:cubicBezTo>
                      <a:pt x="195" y="365"/>
                      <a:pt x="214" y="358"/>
                      <a:pt x="225" y="344"/>
                    </a:cubicBezTo>
                    <a:cubicBezTo>
                      <a:pt x="230" y="338"/>
                      <a:pt x="236" y="332"/>
                      <a:pt x="238" y="328"/>
                    </a:cubicBezTo>
                    <a:cubicBezTo>
                      <a:pt x="246" y="315"/>
                      <a:pt x="250" y="300"/>
                      <a:pt x="250" y="285"/>
                    </a:cubicBezTo>
                    <a:cubicBezTo>
                      <a:pt x="256" y="238"/>
                      <a:pt x="256" y="188"/>
                      <a:pt x="238" y="145"/>
                    </a:cubicBezTo>
                    <a:cubicBezTo>
                      <a:pt x="230" y="120"/>
                      <a:pt x="220" y="97"/>
                      <a:pt x="207" y="73"/>
                    </a:cubicBezTo>
                    <a:cubicBezTo>
                      <a:pt x="205" y="70"/>
                      <a:pt x="201" y="65"/>
                      <a:pt x="200" y="61"/>
                    </a:cubicBezTo>
                    <a:cubicBezTo>
                      <a:pt x="187" y="42"/>
                      <a:pt x="174" y="32"/>
                      <a:pt x="156" y="19"/>
                    </a:cubicBezTo>
                    <a:cubicBezTo>
                      <a:pt x="138" y="7"/>
                      <a:pt x="117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8"/>
              <p:cNvSpPr/>
              <p:nvPr/>
            </p:nvSpPr>
            <p:spPr>
              <a:xfrm>
                <a:off x="2046375" y="2268500"/>
                <a:ext cx="407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41" extrusionOk="0">
                    <a:moveTo>
                      <a:pt x="60" y="0"/>
                    </a:moveTo>
                    <a:cubicBezTo>
                      <a:pt x="55" y="0"/>
                      <a:pt x="50" y="1"/>
                      <a:pt x="46" y="2"/>
                    </a:cubicBezTo>
                    <a:cubicBezTo>
                      <a:pt x="31" y="7"/>
                      <a:pt x="20" y="15"/>
                      <a:pt x="12" y="30"/>
                    </a:cubicBezTo>
                    <a:cubicBezTo>
                      <a:pt x="5" y="43"/>
                      <a:pt x="1" y="60"/>
                      <a:pt x="7" y="74"/>
                    </a:cubicBezTo>
                    <a:cubicBezTo>
                      <a:pt x="17" y="106"/>
                      <a:pt x="30" y="135"/>
                      <a:pt x="44" y="162"/>
                    </a:cubicBezTo>
                    <a:cubicBezTo>
                      <a:pt x="51" y="177"/>
                      <a:pt x="60" y="193"/>
                      <a:pt x="71" y="203"/>
                    </a:cubicBezTo>
                    <a:cubicBezTo>
                      <a:pt x="80" y="214"/>
                      <a:pt x="90" y="221"/>
                      <a:pt x="102" y="230"/>
                    </a:cubicBezTo>
                    <a:cubicBezTo>
                      <a:pt x="108" y="236"/>
                      <a:pt x="118" y="240"/>
                      <a:pt x="128" y="240"/>
                    </a:cubicBezTo>
                    <a:cubicBezTo>
                      <a:pt x="133" y="240"/>
                      <a:pt x="139" y="239"/>
                      <a:pt x="144" y="236"/>
                    </a:cubicBezTo>
                    <a:cubicBezTo>
                      <a:pt x="155" y="227"/>
                      <a:pt x="162" y="213"/>
                      <a:pt x="159" y="198"/>
                    </a:cubicBezTo>
                    <a:cubicBezTo>
                      <a:pt x="157" y="185"/>
                      <a:pt x="154" y="172"/>
                      <a:pt x="151" y="159"/>
                    </a:cubicBezTo>
                    <a:cubicBezTo>
                      <a:pt x="146" y="148"/>
                      <a:pt x="142" y="135"/>
                      <a:pt x="138" y="122"/>
                    </a:cubicBezTo>
                    <a:cubicBezTo>
                      <a:pt x="129" y="98"/>
                      <a:pt x="123" y="70"/>
                      <a:pt x="118" y="43"/>
                    </a:cubicBezTo>
                    <a:cubicBezTo>
                      <a:pt x="116" y="30"/>
                      <a:pt x="103" y="14"/>
                      <a:pt x="92" y="8"/>
                    </a:cubicBezTo>
                    <a:cubicBezTo>
                      <a:pt x="83" y="3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8"/>
              <p:cNvSpPr/>
              <p:nvPr/>
            </p:nvSpPr>
            <p:spPr>
              <a:xfrm>
                <a:off x="2053775" y="2203475"/>
                <a:ext cx="190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247" extrusionOk="0">
                    <a:moveTo>
                      <a:pt x="272" y="1"/>
                    </a:moveTo>
                    <a:cubicBezTo>
                      <a:pt x="255" y="1"/>
                      <a:pt x="239" y="5"/>
                      <a:pt x="225" y="13"/>
                    </a:cubicBezTo>
                    <a:cubicBezTo>
                      <a:pt x="153" y="56"/>
                      <a:pt x="121" y="126"/>
                      <a:pt x="113" y="201"/>
                    </a:cubicBezTo>
                    <a:cubicBezTo>
                      <a:pt x="0" y="352"/>
                      <a:pt x="137" y="590"/>
                      <a:pt x="209" y="728"/>
                    </a:cubicBezTo>
                    <a:cubicBezTo>
                      <a:pt x="261" y="829"/>
                      <a:pt x="322" y="927"/>
                      <a:pt x="387" y="1022"/>
                    </a:cubicBezTo>
                    <a:cubicBezTo>
                      <a:pt x="391" y="1031"/>
                      <a:pt x="398" y="1038"/>
                      <a:pt x="405" y="1048"/>
                    </a:cubicBezTo>
                    <a:cubicBezTo>
                      <a:pt x="418" y="1070"/>
                      <a:pt x="430" y="1093"/>
                      <a:pt x="441" y="1114"/>
                    </a:cubicBezTo>
                    <a:cubicBezTo>
                      <a:pt x="456" y="1136"/>
                      <a:pt x="475" y="1150"/>
                      <a:pt x="496" y="1158"/>
                    </a:cubicBezTo>
                    <a:cubicBezTo>
                      <a:pt x="518" y="1181"/>
                      <a:pt x="538" y="1202"/>
                      <a:pt x="560" y="1225"/>
                    </a:cubicBezTo>
                    <a:cubicBezTo>
                      <a:pt x="572" y="1239"/>
                      <a:pt x="592" y="1247"/>
                      <a:pt x="613" y="1247"/>
                    </a:cubicBezTo>
                    <a:cubicBezTo>
                      <a:pt x="638" y="1247"/>
                      <a:pt x="664" y="1235"/>
                      <a:pt x="675" y="1211"/>
                    </a:cubicBezTo>
                    <a:cubicBezTo>
                      <a:pt x="763" y="1001"/>
                      <a:pt x="639" y="783"/>
                      <a:pt x="550" y="595"/>
                    </a:cubicBezTo>
                    <a:cubicBezTo>
                      <a:pt x="463" y="414"/>
                      <a:pt x="473" y="186"/>
                      <a:pt x="338" y="28"/>
                    </a:cubicBezTo>
                    <a:cubicBezTo>
                      <a:pt x="321" y="10"/>
                      <a:pt x="297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8"/>
              <p:cNvSpPr/>
              <p:nvPr/>
            </p:nvSpPr>
            <p:spPr>
              <a:xfrm>
                <a:off x="2058925" y="2183325"/>
                <a:ext cx="1465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1305" extrusionOk="0">
                    <a:moveTo>
                      <a:pt x="242" y="0"/>
                    </a:moveTo>
                    <a:cubicBezTo>
                      <a:pt x="209" y="0"/>
                      <a:pt x="173" y="19"/>
                      <a:pt x="156" y="48"/>
                    </a:cubicBezTo>
                    <a:cubicBezTo>
                      <a:pt x="120" y="114"/>
                      <a:pt x="106" y="183"/>
                      <a:pt x="106" y="256"/>
                    </a:cubicBezTo>
                    <a:cubicBezTo>
                      <a:pt x="0" y="599"/>
                      <a:pt x="227" y="975"/>
                      <a:pt x="400" y="1263"/>
                    </a:cubicBezTo>
                    <a:cubicBezTo>
                      <a:pt x="416" y="1289"/>
                      <a:pt x="448" y="1305"/>
                      <a:pt x="479" y="1305"/>
                    </a:cubicBezTo>
                    <a:cubicBezTo>
                      <a:pt x="508" y="1305"/>
                      <a:pt x="535" y="1292"/>
                      <a:pt x="548" y="1263"/>
                    </a:cubicBezTo>
                    <a:cubicBezTo>
                      <a:pt x="586" y="1178"/>
                      <a:pt x="586" y="1083"/>
                      <a:pt x="581" y="992"/>
                    </a:cubicBezTo>
                    <a:cubicBezTo>
                      <a:pt x="577" y="862"/>
                      <a:pt x="558" y="734"/>
                      <a:pt x="535" y="607"/>
                    </a:cubicBezTo>
                    <a:cubicBezTo>
                      <a:pt x="512" y="486"/>
                      <a:pt x="483" y="367"/>
                      <a:pt x="440" y="254"/>
                    </a:cubicBezTo>
                    <a:cubicBezTo>
                      <a:pt x="405" y="165"/>
                      <a:pt x="365" y="70"/>
                      <a:pt x="284" y="13"/>
                    </a:cubicBezTo>
                    <a:cubicBezTo>
                      <a:pt x="272" y="4"/>
                      <a:pt x="257" y="0"/>
                      <a:pt x="2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8"/>
              <p:cNvSpPr/>
              <p:nvPr/>
            </p:nvSpPr>
            <p:spPr>
              <a:xfrm>
                <a:off x="2073800" y="2220050"/>
                <a:ext cx="612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3" extrusionOk="0">
                    <a:moveTo>
                      <a:pt x="89" y="0"/>
                    </a:moveTo>
                    <a:cubicBezTo>
                      <a:pt x="80" y="0"/>
                      <a:pt x="71" y="2"/>
                      <a:pt x="63" y="5"/>
                    </a:cubicBezTo>
                    <a:cubicBezTo>
                      <a:pt x="27" y="13"/>
                      <a:pt x="1" y="48"/>
                      <a:pt x="7" y="85"/>
                    </a:cubicBezTo>
                    <a:cubicBezTo>
                      <a:pt x="7" y="87"/>
                      <a:pt x="8" y="91"/>
                      <a:pt x="11" y="92"/>
                    </a:cubicBezTo>
                    <a:cubicBezTo>
                      <a:pt x="7" y="105"/>
                      <a:pt x="5" y="120"/>
                      <a:pt x="11" y="133"/>
                    </a:cubicBezTo>
                    <a:cubicBezTo>
                      <a:pt x="28" y="180"/>
                      <a:pt x="41" y="231"/>
                      <a:pt x="54" y="280"/>
                    </a:cubicBezTo>
                    <a:cubicBezTo>
                      <a:pt x="61" y="309"/>
                      <a:pt x="70" y="336"/>
                      <a:pt x="83" y="363"/>
                    </a:cubicBezTo>
                    <a:cubicBezTo>
                      <a:pt x="93" y="387"/>
                      <a:pt x="107" y="410"/>
                      <a:pt x="120" y="431"/>
                    </a:cubicBezTo>
                    <a:cubicBezTo>
                      <a:pt x="131" y="450"/>
                      <a:pt x="154" y="462"/>
                      <a:pt x="176" y="462"/>
                    </a:cubicBezTo>
                    <a:cubicBezTo>
                      <a:pt x="181" y="462"/>
                      <a:pt x="186" y="461"/>
                      <a:pt x="191" y="460"/>
                    </a:cubicBezTo>
                    <a:cubicBezTo>
                      <a:pt x="220" y="451"/>
                      <a:pt x="231" y="430"/>
                      <a:pt x="236" y="401"/>
                    </a:cubicBezTo>
                    <a:cubicBezTo>
                      <a:pt x="243" y="356"/>
                      <a:pt x="244" y="313"/>
                      <a:pt x="239" y="267"/>
                    </a:cubicBezTo>
                    <a:cubicBezTo>
                      <a:pt x="231" y="214"/>
                      <a:pt x="217" y="165"/>
                      <a:pt x="195" y="116"/>
                    </a:cubicBezTo>
                    <a:cubicBezTo>
                      <a:pt x="187" y="97"/>
                      <a:pt x="178" y="77"/>
                      <a:pt x="165" y="58"/>
                    </a:cubicBezTo>
                    <a:cubicBezTo>
                      <a:pt x="156" y="46"/>
                      <a:pt x="149" y="33"/>
                      <a:pt x="138" y="22"/>
                    </a:cubicBezTo>
                    <a:cubicBezTo>
                      <a:pt x="125" y="7"/>
                      <a:pt x="107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8"/>
              <p:cNvSpPr/>
              <p:nvPr/>
            </p:nvSpPr>
            <p:spPr>
              <a:xfrm>
                <a:off x="2069775" y="2176725"/>
                <a:ext cx="265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661" extrusionOk="0">
                    <a:moveTo>
                      <a:pt x="71" y="1"/>
                    </a:moveTo>
                    <a:cubicBezTo>
                      <a:pt x="35" y="1"/>
                      <a:pt x="0" y="38"/>
                      <a:pt x="13" y="76"/>
                    </a:cubicBezTo>
                    <a:cubicBezTo>
                      <a:pt x="39" y="151"/>
                      <a:pt x="74" y="220"/>
                      <a:pt x="108" y="289"/>
                    </a:cubicBezTo>
                    <a:cubicBezTo>
                      <a:pt x="107" y="303"/>
                      <a:pt x="110" y="319"/>
                      <a:pt x="121" y="335"/>
                    </a:cubicBezTo>
                    <a:cubicBezTo>
                      <a:pt x="325" y="635"/>
                      <a:pt x="410" y="995"/>
                      <a:pt x="564" y="1320"/>
                    </a:cubicBezTo>
                    <a:cubicBezTo>
                      <a:pt x="613" y="1422"/>
                      <a:pt x="658" y="1542"/>
                      <a:pt x="750" y="1616"/>
                    </a:cubicBezTo>
                    <a:cubicBezTo>
                      <a:pt x="784" y="1645"/>
                      <a:pt x="830" y="1660"/>
                      <a:pt x="875" y="1660"/>
                    </a:cubicBezTo>
                    <a:cubicBezTo>
                      <a:pt x="944" y="1660"/>
                      <a:pt x="1012" y="1625"/>
                      <a:pt x="1034" y="1550"/>
                    </a:cubicBezTo>
                    <a:cubicBezTo>
                      <a:pt x="1063" y="1442"/>
                      <a:pt x="995" y="1330"/>
                      <a:pt x="946" y="1242"/>
                    </a:cubicBezTo>
                    <a:cubicBezTo>
                      <a:pt x="910" y="1177"/>
                      <a:pt x="880" y="1111"/>
                      <a:pt x="854" y="1040"/>
                    </a:cubicBezTo>
                    <a:cubicBezTo>
                      <a:pt x="770" y="821"/>
                      <a:pt x="694" y="594"/>
                      <a:pt x="584" y="385"/>
                    </a:cubicBezTo>
                    <a:cubicBezTo>
                      <a:pt x="483" y="197"/>
                      <a:pt x="299" y="1"/>
                      <a:pt x="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8"/>
              <p:cNvSpPr/>
              <p:nvPr/>
            </p:nvSpPr>
            <p:spPr>
              <a:xfrm>
                <a:off x="2075575" y="2157800"/>
                <a:ext cx="25775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05" extrusionOk="0">
                    <a:moveTo>
                      <a:pt x="104" y="0"/>
                    </a:moveTo>
                    <a:cubicBezTo>
                      <a:pt x="62" y="0"/>
                      <a:pt x="14" y="23"/>
                      <a:pt x="8" y="69"/>
                    </a:cubicBezTo>
                    <a:cubicBezTo>
                      <a:pt x="0" y="122"/>
                      <a:pt x="2" y="171"/>
                      <a:pt x="9" y="223"/>
                    </a:cubicBezTo>
                    <a:lnTo>
                      <a:pt x="9" y="224"/>
                    </a:lnTo>
                    <a:lnTo>
                      <a:pt x="9" y="226"/>
                    </a:lnTo>
                    <a:cubicBezTo>
                      <a:pt x="18" y="286"/>
                      <a:pt x="35" y="347"/>
                      <a:pt x="58" y="404"/>
                    </a:cubicBezTo>
                    <a:cubicBezTo>
                      <a:pt x="121" y="613"/>
                      <a:pt x="202" y="818"/>
                      <a:pt x="310" y="1007"/>
                    </a:cubicBezTo>
                    <a:cubicBezTo>
                      <a:pt x="447" y="1251"/>
                      <a:pt x="652" y="1486"/>
                      <a:pt x="946" y="1504"/>
                    </a:cubicBezTo>
                    <a:cubicBezTo>
                      <a:pt x="947" y="1504"/>
                      <a:pt x="949" y="1504"/>
                      <a:pt x="950" y="1504"/>
                    </a:cubicBezTo>
                    <a:cubicBezTo>
                      <a:pt x="997" y="1504"/>
                      <a:pt x="1031" y="1454"/>
                      <a:pt x="1018" y="1412"/>
                    </a:cubicBezTo>
                    <a:cubicBezTo>
                      <a:pt x="924" y="1109"/>
                      <a:pt x="662" y="909"/>
                      <a:pt x="521" y="631"/>
                    </a:cubicBezTo>
                    <a:cubicBezTo>
                      <a:pt x="463" y="515"/>
                      <a:pt x="441" y="386"/>
                      <a:pt x="390" y="269"/>
                    </a:cubicBezTo>
                    <a:cubicBezTo>
                      <a:pt x="339" y="154"/>
                      <a:pt x="260" y="25"/>
                      <a:pt x="124" y="2"/>
                    </a:cubicBezTo>
                    <a:cubicBezTo>
                      <a:pt x="118" y="1"/>
                      <a:pt x="111" y="0"/>
                      <a:pt x="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8"/>
              <p:cNvSpPr/>
              <p:nvPr/>
            </p:nvSpPr>
            <p:spPr>
              <a:xfrm>
                <a:off x="2091750" y="2161725"/>
                <a:ext cx="10950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51" extrusionOk="0">
                    <a:moveTo>
                      <a:pt x="116" y="0"/>
                    </a:moveTo>
                    <a:cubicBezTo>
                      <a:pt x="92" y="0"/>
                      <a:pt x="68" y="8"/>
                      <a:pt x="48" y="24"/>
                    </a:cubicBezTo>
                    <a:cubicBezTo>
                      <a:pt x="19" y="47"/>
                      <a:pt x="9" y="75"/>
                      <a:pt x="5" y="111"/>
                    </a:cubicBezTo>
                    <a:cubicBezTo>
                      <a:pt x="1" y="157"/>
                      <a:pt x="12" y="210"/>
                      <a:pt x="40" y="247"/>
                    </a:cubicBezTo>
                    <a:lnTo>
                      <a:pt x="40" y="249"/>
                    </a:lnTo>
                    <a:cubicBezTo>
                      <a:pt x="44" y="265"/>
                      <a:pt x="48" y="279"/>
                      <a:pt x="55" y="296"/>
                    </a:cubicBezTo>
                    <a:cubicBezTo>
                      <a:pt x="84" y="364"/>
                      <a:pt x="130" y="426"/>
                      <a:pt x="184" y="474"/>
                    </a:cubicBezTo>
                    <a:cubicBezTo>
                      <a:pt x="210" y="498"/>
                      <a:pt x="238" y="520"/>
                      <a:pt x="269" y="534"/>
                    </a:cubicBezTo>
                    <a:cubicBezTo>
                      <a:pt x="286" y="542"/>
                      <a:pt x="300" y="550"/>
                      <a:pt x="321" y="550"/>
                    </a:cubicBezTo>
                    <a:cubicBezTo>
                      <a:pt x="341" y="550"/>
                      <a:pt x="362" y="542"/>
                      <a:pt x="378" y="531"/>
                    </a:cubicBezTo>
                    <a:cubicBezTo>
                      <a:pt x="387" y="527"/>
                      <a:pt x="397" y="520"/>
                      <a:pt x="406" y="513"/>
                    </a:cubicBezTo>
                    <a:cubicBezTo>
                      <a:pt x="423" y="493"/>
                      <a:pt x="429" y="474"/>
                      <a:pt x="433" y="449"/>
                    </a:cubicBezTo>
                    <a:cubicBezTo>
                      <a:pt x="434" y="442"/>
                      <a:pt x="434" y="433"/>
                      <a:pt x="434" y="426"/>
                    </a:cubicBezTo>
                    <a:cubicBezTo>
                      <a:pt x="437" y="383"/>
                      <a:pt x="427" y="340"/>
                      <a:pt x="417" y="304"/>
                    </a:cubicBezTo>
                    <a:cubicBezTo>
                      <a:pt x="404" y="262"/>
                      <a:pt x="387" y="222"/>
                      <a:pt x="365" y="185"/>
                    </a:cubicBezTo>
                    <a:cubicBezTo>
                      <a:pt x="315" y="103"/>
                      <a:pt x="240" y="30"/>
                      <a:pt x="145" y="4"/>
                    </a:cubicBezTo>
                    <a:cubicBezTo>
                      <a:pt x="135" y="1"/>
                      <a:pt x="126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8"/>
              <p:cNvSpPr/>
              <p:nvPr/>
            </p:nvSpPr>
            <p:spPr>
              <a:xfrm>
                <a:off x="2110275" y="21903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2"/>
                      <a:pt x="3" y="3"/>
                      <a:pt x="5" y="4"/>
                    </a:cubicBezTo>
                    <a:lnTo>
                      <a:pt x="5" y="4"/>
                    </a:lnTo>
                    <a:cubicBezTo>
                      <a:pt x="3" y="3"/>
                      <a:pt x="2" y="0"/>
                      <a:pt x="0" y="0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4"/>
                    </a:lnTo>
                    <a:cubicBezTo>
                      <a:pt x="5" y="4"/>
                      <a:pt x="5" y="4"/>
                      <a:pt x="5" y="4"/>
                    </a:cubicBezTo>
                    <a:close/>
                    <a:moveTo>
                      <a:pt x="5" y="4"/>
                    </a:moveTo>
                    <a:cubicBezTo>
                      <a:pt x="6" y="5"/>
                      <a:pt x="7" y="5"/>
                      <a:pt x="8" y="6"/>
                    </a:cubicBezTo>
                    <a:cubicBezTo>
                      <a:pt x="8" y="5"/>
                      <a:pt x="6" y="4"/>
                      <a:pt x="5" y="4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8"/>
              <p:cNvSpPr/>
              <p:nvPr/>
            </p:nvSpPr>
            <p:spPr>
              <a:xfrm>
                <a:off x="2108000" y="2181275"/>
                <a:ext cx="685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97" extrusionOk="0">
                    <a:moveTo>
                      <a:pt x="100" y="0"/>
                    </a:moveTo>
                    <a:cubicBezTo>
                      <a:pt x="93" y="2"/>
                      <a:pt x="84" y="2"/>
                      <a:pt x="77" y="5"/>
                    </a:cubicBezTo>
                    <a:cubicBezTo>
                      <a:pt x="64" y="7"/>
                      <a:pt x="55" y="13"/>
                      <a:pt x="45" y="20"/>
                    </a:cubicBezTo>
                    <a:cubicBezTo>
                      <a:pt x="29" y="33"/>
                      <a:pt x="21" y="48"/>
                      <a:pt x="14" y="67"/>
                    </a:cubicBezTo>
                    <a:cubicBezTo>
                      <a:pt x="14" y="67"/>
                      <a:pt x="14" y="69"/>
                      <a:pt x="12" y="69"/>
                    </a:cubicBezTo>
                    <a:cubicBezTo>
                      <a:pt x="9" y="72"/>
                      <a:pt x="8" y="77"/>
                      <a:pt x="8" y="80"/>
                    </a:cubicBezTo>
                    <a:cubicBezTo>
                      <a:pt x="1" y="103"/>
                      <a:pt x="5" y="120"/>
                      <a:pt x="8" y="143"/>
                    </a:cubicBezTo>
                    <a:cubicBezTo>
                      <a:pt x="8" y="146"/>
                      <a:pt x="9" y="149"/>
                      <a:pt x="9" y="152"/>
                    </a:cubicBezTo>
                    <a:cubicBezTo>
                      <a:pt x="9" y="160"/>
                      <a:pt x="12" y="167"/>
                      <a:pt x="14" y="175"/>
                    </a:cubicBezTo>
                    <a:cubicBezTo>
                      <a:pt x="17" y="188"/>
                      <a:pt x="22" y="201"/>
                      <a:pt x="28" y="211"/>
                    </a:cubicBezTo>
                    <a:cubicBezTo>
                      <a:pt x="29" y="214"/>
                      <a:pt x="29" y="215"/>
                      <a:pt x="31" y="216"/>
                    </a:cubicBezTo>
                    <a:cubicBezTo>
                      <a:pt x="31" y="228"/>
                      <a:pt x="29" y="237"/>
                      <a:pt x="31" y="247"/>
                    </a:cubicBezTo>
                    <a:cubicBezTo>
                      <a:pt x="34" y="273"/>
                      <a:pt x="38" y="297"/>
                      <a:pt x="53" y="319"/>
                    </a:cubicBezTo>
                    <a:cubicBezTo>
                      <a:pt x="67" y="340"/>
                      <a:pt x="84" y="355"/>
                      <a:pt x="102" y="369"/>
                    </a:cubicBezTo>
                    <a:cubicBezTo>
                      <a:pt x="123" y="386"/>
                      <a:pt x="146" y="397"/>
                      <a:pt x="171" y="397"/>
                    </a:cubicBezTo>
                    <a:cubicBezTo>
                      <a:pt x="178" y="397"/>
                      <a:pt x="186" y="396"/>
                      <a:pt x="194" y="394"/>
                    </a:cubicBezTo>
                    <a:cubicBezTo>
                      <a:pt x="224" y="384"/>
                      <a:pt x="254" y="358"/>
                      <a:pt x="262" y="325"/>
                    </a:cubicBezTo>
                    <a:cubicBezTo>
                      <a:pt x="267" y="300"/>
                      <a:pt x="273" y="273"/>
                      <a:pt x="272" y="245"/>
                    </a:cubicBezTo>
                    <a:cubicBezTo>
                      <a:pt x="267" y="215"/>
                      <a:pt x="262" y="186"/>
                      <a:pt x="256" y="157"/>
                    </a:cubicBezTo>
                    <a:cubicBezTo>
                      <a:pt x="254" y="149"/>
                      <a:pt x="253" y="137"/>
                      <a:pt x="250" y="129"/>
                    </a:cubicBezTo>
                    <a:cubicBezTo>
                      <a:pt x="247" y="123"/>
                      <a:pt x="246" y="117"/>
                      <a:pt x="246" y="114"/>
                    </a:cubicBezTo>
                    <a:cubicBezTo>
                      <a:pt x="239" y="91"/>
                      <a:pt x="226" y="72"/>
                      <a:pt x="210" y="55"/>
                    </a:cubicBezTo>
                    <a:cubicBezTo>
                      <a:pt x="201" y="43"/>
                      <a:pt x="189" y="35"/>
                      <a:pt x="179" y="26"/>
                    </a:cubicBezTo>
                    <a:cubicBezTo>
                      <a:pt x="166" y="15"/>
                      <a:pt x="159" y="9"/>
                      <a:pt x="139" y="5"/>
                    </a:cubicBezTo>
                    <a:cubicBezTo>
                      <a:pt x="130" y="2"/>
                      <a:pt x="117" y="0"/>
                      <a:pt x="1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8"/>
              <p:cNvSpPr/>
              <p:nvPr/>
            </p:nvSpPr>
            <p:spPr>
              <a:xfrm>
                <a:off x="2110500" y="2190450"/>
                <a:ext cx="27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" extrusionOk="0">
                    <a:moveTo>
                      <a:pt x="0" y="1"/>
                    </a:moveTo>
                    <a:cubicBezTo>
                      <a:pt x="3" y="5"/>
                      <a:pt x="7" y="7"/>
                      <a:pt x="10" y="9"/>
                    </a:cubicBezTo>
                    <a:cubicBezTo>
                      <a:pt x="7" y="7"/>
                      <a:pt x="2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8"/>
              <p:cNvSpPr/>
              <p:nvPr/>
            </p:nvSpPr>
            <p:spPr>
              <a:xfrm>
                <a:off x="2107600" y="2132350"/>
                <a:ext cx="2115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718" extrusionOk="0">
                    <a:moveTo>
                      <a:pt x="181" y="0"/>
                    </a:moveTo>
                    <a:cubicBezTo>
                      <a:pt x="99" y="0"/>
                      <a:pt x="23" y="58"/>
                      <a:pt x="14" y="153"/>
                    </a:cubicBezTo>
                    <a:cubicBezTo>
                      <a:pt x="1" y="261"/>
                      <a:pt x="61" y="370"/>
                      <a:pt x="110" y="464"/>
                    </a:cubicBezTo>
                    <a:cubicBezTo>
                      <a:pt x="164" y="565"/>
                      <a:pt x="197" y="673"/>
                      <a:pt x="230" y="782"/>
                    </a:cubicBezTo>
                    <a:cubicBezTo>
                      <a:pt x="276" y="940"/>
                      <a:pt x="314" y="1100"/>
                      <a:pt x="364" y="1257"/>
                    </a:cubicBezTo>
                    <a:cubicBezTo>
                      <a:pt x="391" y="1337"/>
                      <a:pt x="422" y="1433"/>
                      <a:pt x="469" y="1512"/>
                    </a:cubicBezTo>
                    <a:cubicBezTo>
                      <a:pt x="504" y="1591"/>
                      <a:pt x="550" y="1660"/>
                      <a:pt x="621" y="1705"/>
                    </a:cubicBezTo>
                    <a:cubicBezTo>
                      <a:pt x="633" y="1714"/>
                      <a:pt x="649" y="1718"/>
                      <a:pt x="666" y="1718"/>
                    </a:cubicBezTo>
                    <a:cubicBezTo>
                      <a:pt x="698" y="1718"/>
                      <a:pt x="733" y="1702"/>
                      <a:pt x="746" y="1673"/>
                    </a:cubicBezTo>
                    <a:cubicBezTo>
                      <a:pt x="845" y="1454"/>
                      <a:pt x="815" y="1221"/>
                      <a:pt x="759" y="991"/>
                    </a:cubicBezTo>
                    <a:cubicBezTo>
                      <a:pt x="700" y="748"/>
                      <a:pt x="606" y="507"/>
                      <a:pt x="484" y="290"/>
                    </a:cubicBezTo>
                    <a:cubicBezTo>
                      <a:pt x="432" y="196"/>
                      <a:pt x="370" y="78"/>
                      <a:pt x="272" y="24"/>
                    </a:cubicBezTo>
                    <a:cubicBezTo>
                      <a:pt x="243" y="8"/>
                      <a:pt x="212" y="0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8"/>
              <p:cNvSpPr/>
              <p:nvPr/>
            </p:nvSpPr>
            <p:spPr>
              <a:xfrm>
                <a:off x="2099575" y="2109450"/>
                <a:ext cx="1055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56" extrusionOk="0">
                    <a:moveTo>
                      <a:pt x="183" y="1"/>
                    </a:moveTo>
                    <a:cubicBezTo>
                      <a:pt x="159" y="1"/>
                      <a:pt x="134" y="9"/>
                      <a:pt x="116" y="26"/>
                    </a:cubicBezTo>
                    <a:cubicBezTo>
                      <a:pt x="84" y="57"/>
                      <a:pt x="71" y="111"/>
                      <a:pt x="55" y="150"/>
                    </a:cubicBezTo>
                    <a:cubicBezTo>
                      <a:pt x="39" y="194"/>
                      <a:pt x="22" y="240"/>
                      <a:pt x="13" y="284"/>
                    </a:cubicBezTo>
                    <a:cubicBezTo>
                      <a:pt x="0" y="342"/>
                      <a:pt x="0" y="395"/>
                      <a:pt x="21" y="452"/>
                    </a:cubicBezTo>
                    <a:cubicBezTo>
                      <a:pt x="32" y="485"/>
                      <a:pt x="48" y="514"/>
                      <a:pt x="65" y="542"/>
                    </a:cubicBezTo>
                    <a:cubicBezTo>
                      <a:pt x="68" y="545"/>
                      <a:pt x="75" y="560"/>
                      <a:pt x="80" y="567"/>
                    </a:cubicBezTo>
                    <a:lnTo>
                      <a:pt x="80" y="573"/>
                    </a:lnTo>
                    <a:cubicBezTo>
                      <a:pt x="80" y="579"/>
                      <a:pt x="80" y="583"/>
                      <a:pt x="83" y="587"/>
                    </a:cubicBezTo>
                    <a:cubicBezTo>
                      <a:pt x="91" y="619"/>
                      <a:pt x="119" y="646"/>
                      <a:pt x="149" y="653"/>
                    </a:cubicBezTo>
                    <a:cubicBezTo>
                      <a:pt x="155" y="655"/>
                      <a:pt x="162" y="656"/>
                      <a:pt x="168" y="656"/>
                    </a:cubicBezTo>
                    <a:cubicBezTo>
                      <a:pt x="185" y="656"/>
                      <a:pt x="201" y="651"/>
                      <a:pt x="215" y="645"/>
                    </a:cubicBezTo>
                    <a:cubicBezTo>
                      <a:pt x="223" y="646"/>
                      <a:pt x="231" y="648"/>
                      <a:pt x="239" y="648"/>
                    </a:cubicBezTo>
                    <a:cubicBezTo>
                      <a:pt x="246" y="648"/>
                      <a:pt x="252" y="647"/>
                      <a:pt x="258" y="643"/>
                    </a:cubicBezTo>
                    <a:cubicBezTo>
                      <a:pt x="302" y="625"/>
                      <a:pt x="351" y="609"/>
                      <a:pt x="374" y="566"/>
                    </a:cubicBezTo>
                    <a:cubicBezTo>
                      <a:pt x="387" y="542"/>
                      <a:pt x="388" y="517"/>
                      <a:pt x="390" y="489"/>
                    </a:cubicBezTo>
                    <a:lnTo>
                      <a:pt x="390" y="488"/>
                    </a:lnTo>
                    <a:cubicBezTo>
                      <a:pt x="421" y="449"/>
                      <a:pt x="400" y="381"/>
                      <a:pt x="358" y="358"/>
                    </a:cubicBezTo>
                    <a:cubicBezTo>
                      <a:pt x="343" y="351"/>
                      <a:pt x="330" y="348"/>
                      <a:pt x="316" y="348"/>
                    </a:cubicBezTo>
                    <a:cubicBezTo>
                      <a:pt x="306" y="344"/>
                      <a:pt x="296" y="342"/>
                      <a:pt x="285" y="342"/>
                    </a:cubicBezTo>
                    <a:cubicBezTo>
                      <a:pt x="278" y="342"/>
                      <a:pt x="271" y="343"/>
                      <a:pt x="264" y="345"/>
                    </a:cubicBezTo>
                    <a:cubicBezTo>
                      <a:pt x="238" y="352"/>
                      <a:pt x="214" y="364"/>
                      <a:pt x="188" y="377"/>
                    </a:cubicBezTo>
                    <a:lnTo>
                      <a:pt x="188" y="372"/>
                    </a:lnTo>
                    <a:lnTo>
                      <a:pt x="188" y="369"/>
                    </a:lnTo>
                    <a:lnTo>
                      <a:pt x="188" y="357"/>
                    </a:lnTo>
                    <a:lnTo>
                      <a:pt x="188" y="355"/>
                    </a:lnTo>
                    <a:cubicBezTo>
                      <a:pt x="188" y="352"/>
                      <a:pt x="188" y="351"/>
                      <a:pt x="191" y="349"/>
                    </a:cubicBezTo>
                    <a:cubicBezTo>
                      <a:pt x="192" y="338"/>
                      <a:pt x="194" y="329"/>
                      <a:pt x="198" y="319"/>
                    </a:cubicBezTo>
                    <a:cubicBezTo>
                      <a:pt x="208" y="277"/>
                      <a:pt x="227" y="235"/>
                      <a:pt x="243" y="197"/>
                    </a:cubicBezTo>
                    <a:cubicBezTo>
                      <a:pt x="260" y="155"/>
                      <a:pt x="280" y="113"/>
                      <a:pt x="270" y="67"/>
                    </a:cubicBezTo>
                    <a:cubicBezTo>
                      <a:pt x="259" y="23"/>
                      <a:pt x="222" y="1"/>
                      <a:pt x="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8"/>
              <p:cNvSpPr/>
              <p:nvPr/>
            </p:nvSpPr>
            <p:spPr>
              <a:xfrm>
                <a:off x="2112825" y="2092600"/>
                <a:ext cx="742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44" extrusionOk="0">
                    <a:moveTo>
                      <a:pt x="130" y="1"/>
                    </a:moveTo>
                    <a:cubicBezTo>
                      <a:pt x="124" y="1"/>
                      <a:pt x="117" y="2"/>
                      <a:pt x="110" y="3"/>
                    </a:cubicBezTo>
                    <a:cubicBezTo>
                      <a:pt x="99" y="3"/>
                      <a:pt x="89" y="7"/>
                      <a:pt x="80" y="13"/>
                    </a:cubicBezTo>
                    <a:cubicBezTo>
                      <a:pt x="69" y="16"/>
                      <a:pt x="60" y="22"/>
                      <a:pt x="53" y="29"/>
                    </a:cubicBezTo>
                    <a:cubicBezTo>
                      <a:pt x="44" y="35"/>
                      <a:pt x="37" y="42"/>
                      <a:pt x="31" y="50"/>
                    </a:cubicBezTo>
                    <a:cubicBezTo>
                      <a:pt x="20" y="63"/>
                      <a:pt x="12" y="75"/>
                      <a:pt x="9" y="92"/>
                    </a:cubicBezTo>
                    <a:cubicBezTo>
                      <a:pt x="8" y="95"/>
                      <a:pt x="7" y="101"/>
                      <a:pt x="7" y="107"/>
                    </a:cubicBezTo>
                    <a:lnTo>
                      <a:pt x="1" y="144"/>
                    </a:lnTo>
                    <a:lnTo>
                      <a:pt x="1" y="150"/>
                    </a:lnTo>
                    <a:cubicBezTo>
                      <a:pt x="1" y="157"/>
                      <a:pt x="2" y="164"/>
                      <a:pt x="2" y="171"/>
                    </a:cubicBezTo>
                    <a:cubicBezTo>
                      <a:pt x="7" y="190"/>
                      <a:pt x="4" y="187"/>
                      <a:pt x="11" y="205"/>
                    </a:cubicBezTo>
                    <a:cubicBezTo>
                      <a:pt x="14" y="210"/>
                      <a:pt x="15" y="216"/>
                      <a:pt x="18" y="222"/>
                    </a:cubicBezTo>
                    <a:cubicBezTo>
                      <a:pt x="25" y="231"/>
                      <a:pt x="31" y="238"/>
                      <a:pt x="38" y="246"/>
                    </a:cubicBezTo>
                    <a:cubicBezTo>
                      <a:pt x="43" y="252"/>
                      <a:pt x="58" y="262"/>
                      <a:pt x="63" y="267"/>
                    </a:cubicBezTo>
                    <a:lnTo>
                      <a:pt x="66" y="268"/>
                    </a:lnTo>
                    <a:cubicBezTo>
                      <a:pt x="66" y="269"/>
                      <a:pt x="67" y="272"/>
                      <a:pt x="67" y="272"/>
                    </a:cubicBezTo>
                    <a:cubicBezTo>
                      <a:pt x="67" y="274"/>
                      <a:pt x="69" y="274"/>
                      <a:pt x="69" y="275"/>
                    </a:cubicBezTo>
                    <a:cubicBezTo>
                      <a:pt x="71" y="281"/>
                      <a:pt x="74" y="288"/>
                      <a:pt x="76" y="294"/>
                    </a:cubicBezTo>
                    <a:cubicBezTo>
                      <a:pt x="76" y="291"/>
                      <a:pt x="76" y="291"/>
                      <a:pt x="79" y="291"/>
                    </a:cubicBezTo>
                    <a:cubicBezTo>
                      <a:pt x="80" y="295"/>
                      <a:pt x="82" y="301"/>
                      <a:pt x="86" y="304"/>
                    </a:cubicBezTo>
                    <a:cubicBezTo>
                      <a:pt x="89" y="311"/>
                      <a:pt x="96" y="318"/>
                      <a:pt x="103" y="323"/>
                    </a:cubicBezTo>
                    <a:cubicBezTo>
                      <a:pt x="112" y="331"/>
                      <a:pt x="125" y="337"/>
                      <a:pt x="138" y="340"/>
                    </a:cubicBezTo>
                    <a:cubicBezTo>
                      <a:pt x="146" y="342"/>
                      <a:pt x="155" y="343"/>
                      <a:pt x="164" y="343"/>
                    </a:cubicBezTo>
                    <a:cubicBezTo>
                      <a:pt x="173" y="343"/>
                      <a:pt x="182" y="342"/>
                      <a:pt x="191" y="340"/>
                    </a:cubicBezTo>
                    <a:cubicBezTo>
                      <a:pt x="204" y="337"/>
                      <a:pt x="217" y="331"/>
                      <a:pt x="226" y="323"/>
                    </a:cubicBezTo>
                    <a:cubicBezTo>
                      <a:pt x="237" y="316"/>
                      <a:pt x="246" y="305"/>
                      <a:pt x="250" y="294"/>
                    </a:cubicBezTo>
                    <a:cubicBezTo>
                      <a:pt x="269" y="245"/>
                      <a:pt x="296" y="203"/>
                      <a:pt x="279" y="151"/>
                    </a:cubicBezTo>
                    <a:cubicBezTo>
                      <a:pt x="269" y="118"/>
                      <a:pt x="249" y="92"/>
                      <a:pt x="233" y="63"/>
                    </a:cubicBezTo>
                    <a:cubicBezTo>
                      <a:pt x="226" y="53"/>
                      <a:pt x="220" y="46"/>
                      <a:pt x="213" y="37"/>
                    </a:cubicBezTo>
                    <a:cubicBezTo>
                      <a:pt x="204" y="30"/>
                      <a:pt x="197" y="24"/>
                      <a:pt x="188" y="17"/>
                    </a:cubicBezTo>
                    <a:cubicBezTo>
                      <a:pt x="178" y="14"/>
                      <a:pt x="168" y="9"/>
                      <a:pt x="159" y="6"/>
                    </a:cubicBezTo>
                    <a:cubicBezTo>
                      <a:pt x="149" y="2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8"/>
              <p:cNvSpPr/>
              <p:nvPr/>
            </p:nvSpPr>
            <p:spPr>
              <a:xfrm>
                <a:off x="2116325" y="2106825"/>
                <a:ext cx="82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5" extrusionOk="0">
                    <a:moveTo>
                      <a:pt x="155" y="0"/>
                    </a:moveTo>
                    <a:cubicBezTo>
                      <a:pt x="138" y="0"/>
                      <a:pt x="122" y="3"/>
                      <a:pt x="107" y="10"/>
                    </a:cubicBezTo>
                    <a:cubicBezTo>
                      <a:pt x="97" y="15"/>
                      <a:pt x="87" y="18"/>
                      <a:pt x="80" y="28"/>
                    </a:cubicBezTo>
                    <a:cubicBezTo>
                      <a:pt x="68" y="36"/>
                      <a:pt x="57" y="46"/>
                      <a:pt x="50" y="61"/>
                    </a:cubicBezTo>
                    <a:cubicBezTo>
                      <a:pt x="48" y="65"/>
                      <a:pt x="47" y="67"/>
                      <a:pt x="42" y="71"/>
                    </a:cubicBezTo>
                    <a:cubicBezTo>
                      <a:pt x="41" y="72"/>
                      <a:pt x="41" y="74"/>
                      <a:pt x="41" y="75"/>
                    </a:cubicBezTo>
                    <a:cubicBezTo>
                      <a:pt x="35" y="82"/>
                      <a:pt x="28" y="87"/>
                      <a:pt x="22" y="94"/>
                    </a:cubicBezTo>
                    <a:cubicBezTo>
                      <a:pt x="18" y="104"/>
                      <a:pt x="14" y="117"/>
                      <a:pt x="8" y="129"/>
                    </a:cubicBezTo>
                    <a:cubicBezTo>
                      <a:pt x="1" y="153"/>
                      <a:pt x="1" y="179"/>
                      <a:pt x="8" y="205"/>
                    </a:cubicBezTo>
                    <a:cubicBezTo>
                      <a:pt x="12" y="215"/>
                      <a:pt x="14" y="225"/>
                      <a:pt x="15" y="237"/>
                    </a:cubicBezTo>
                    <a:cubicBezTo>
                      <a:pt x="21" y="260"/>
                      <a:pt x="29" y="280"/>
                      <a:pt x="40" y="302"/>
                    </a:cubicBezTo>
                    <a:cubicBezTo>
                      <a:pt x="47" y="312"/>
                      <a:pt x="55" y="320"/>
                      <a:pt x="63" y="332"/>
                    </a:cubicBezTo>
                    <a:cubicBezTo>
                      <a:pt x="73" y="339"/>
                      <a:pt x="83" y="348"/>
                      <a:pt x="93" y="355"/>
                    </a:cubicBezTo>
                    <a:cubicBezTo>
                      <a:pt x="106" y="361"/>
                      <a:pt x="116" y="366"/>
                      <a:pt x="129" y="369"/>
                    </a:cubicBezTo>
                    <a:cubicBezTo>
                      <a:pt x="140" y="373"/>
                      <a:pt x="152" y="374"/>
                      <a:pt x="163" y="374"/>
                    </a:cubicBezTo>
                    <a:cubicBezTo>
                      <a:pt x="171" y="374"/>
                      <a:pt x="180" y="373"/>
                      <a:pt x="188" y="371"/>
                    </a:cubicBezTo>
                    <a:cubicBezTo>
                      <a:pt x="202" y="371"/>
                      <a:pt x="215" y="368"/>
                      <a:pt x="227" y="361"/>
                    </a:cubicBezTo>
                    <a:cubicBezTo>
                      <a:pt x="238" y="356"/>
                      <a:pt x="250" y="349"/>
                      <a:pt x="259" y="340"/>
                    </a:cubicBezTo>
                    <a:cubicBezTo>
                      <a:pt x="270" y="333"/>
                      <a:pt x="279" y="325"/>
                      <a:pt x="286" y="313"/>
                    </a:cubicBezTo>
                    <a:cubicBezTo>
                      <a:pt x="299" y="299"/>
                      <a:pt x="308" y="281"/>
                      <a:pt x="313" y="263"/>
                    </a:cubicBezTo>
                    <a:cubicBezTo>
                      <a:pt x="315" y="258"/>
                      <a:pt x="315" y="253"/>
                      <a:pt x="316" y="247"/>
                    </a:cubicBezTo>
                    <a:cubicBezTo>
                      <a:pt x="324" y="215"/>
                      <a:pt x="331" y="183"/>
                      <a:pt x="318" y="153"/>
                    </a:cubicBezTo>
                    <a:cubicBezTo>
                      <a:pt x="311" y="133"/>
                      <a:pt x="302" y="114"/>
                      <a:pt x="293" y="95"/>
                    </a:cubicBezTo>
                    <a:cubicBezTo>
                      <a:pt x="289" y="88"/>
                      <a:pt x="285" y="81"/>
                      <a:pt x="280" y="74"/>
                    </a:cubicBezTo>
                    <a:cubicBezTo>
                      <a:pt x="266" y="52"/>
                      <a:pt x="251" y="36"/>
                      <a:pt x="230" y="22"/>
                    </a:cubicBezTo>
                    <a:cubicBezTo>
                      <a:pt x="220" y="15"/>
                      <a:pt x="207" y="10"/>
                      <a:pt x="195" y="7"/>
                    </a:cubicBezTo>
                    <a:cubicBezTo>
                      <a:pt x="192" y="6"/>
                      <a:pt x="191" y="6"/>
                      <a:pt x="187" y="3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8"/>
              <p:cNvSpPr/>
              <p:nvPr/>
            </p:nvSpPr>
            <p:spPr>
              <a:xfrm>
                <a:off x="2121725" y="2122575"/>
                <a:ext cx="257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668" extrusionOk="0">
                    <a:moveTo>
                      <a:pt x="204" y="0"/>
                    </a:moveTo>
                    <a:cubicBezTo>
                      <a:pt x="179" y="0"/>
                      <a:pt x="154" y="9"/>
                      <a:pt x="138" y="29"/>
                    </a:cubicBezTo>
                    <a:cubicBezTo>
                      <a:pt x="1" y="195"/>
                      <a:pt x="93" y="407"/>
                      <a:pt x="188" y="587"/>
                    </a:cubicBezTo>
                    <a:cubicBezTo>
                      <a:pt x="216" y="656"/>
                      <a:pt x="242" y="727"/>
                      <a:pt x="268" y="797"/>
                    </a:cubicBezTo>
                    <a:cubicBezTo>
                      <a:pt x="318" y="927"/>
                      <a:pt x="373" y="1057"/>
                      <a:pt x="430" y="1182"/>
                    </a:cubicBezTo>
                    <a:cubicBezTo>
                      <a:pt x="481" y="1292"/>
                      <a:pt x="534" y="1410"/>
                      <a:pt x="611" y="1506"/>
                    </a:cubicBezTo>
                    <a:cubicBezTo>
                      <a:pt x="668" y="1579"/>
                      <a:pt x="742" y="1662"/>
                      <a:pt x="840" y="1668"/>
                    </a:cubicBezTo>
                    <a:cubicBezTo>
                      <a:pt x="848" y="1668"/>
                      <a:pt x="876" y="1665"/>
                      <a:pt x="880" y="1664"/>
                    </a:cubicBezTo>
                    <a:cubicBezTo>
                      <a:pt x="905" y="1661"/>
                      <a:pt x="922" y="1655"/>
                      <a:pt x="944" y="1642"/>
                    </a:cubicBezTo>
                    <a:cubicBezTo>
                      <a:pt x="977" y="1622"/>
                      <a:pt x="1008" y="1583"/>
                      <a:pt x="1017" y="1545"/>
                    </a:cubicBezTo>
                    <a:cubicBezTo>
                      <a:pt x="1029" y="1502"/>
                      <a:pt x="1013" y="1476"/>
                      <a:pt x="1000" y="1440"/>
                    </a:cubicBezTo>
                    <a:cubicBezTo>
                      <a:pt x="980" y="1387"/>
                      <a:pt x="955" y="1332"/>
                      <a:pt x="929" y="1280"/>
                    </a:cubicBezTo>
                    <a:cubicBezTo>
                      <a:pt x="866" y="1148"/>
                      <a:pt x="799" y="1021"/>
                      <a:pt x="733" y="891"/>
                    </a:cubicBezTo>
                    <a:cubicBezTo>
                      <a:pt x="668" y="761"/>
                      <a:pt x="635" y="659"/>
                      <a:pt x="595" y="516"/>
                    </a:cubicBezTo>
                    <a:cubicBezTo>
                      <a:pt x="537" y="316"/>
                      <a:pt x="452" y="113"/>
                      <a:pt x="257" y="13"/>
                    </a:cubicBezTo>
                    <a:cubicBezTo>
                      <a:pt x="242" y="5"/>
                      <a:pt x="223" y="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8"/>
              <p:cNvSpPr/>
              <p:nvPr/>
            </p:nvSpPr>
            <p:spPr>
              <a:xfrm>
                <a:off x="2143600" y="2164125"/>
                <a:ext cx="2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2" extrusionOk="0">
                    <a:moveTo>
                      <a:pt x="8" y="0"/>
                    </a:moveTo>
                    <a:cubicBezTo>
                      <a:pt x="6" y="0"/>
                      <a:pt x="4" y="1"/>
                      <a:pt x="2" y="1"/>
                    </a:cubicBezTo>
                    <a:lnTo>
                      <a:pt x="2" y="1"/>
                    </a:lnTo>
                    <a:cubicBezTo>
                      <a:pt x="9" y="0"/>
                      <a:pt x="9" y="0"/>
                      <a:pt x="8" y="0"/>
                    </a:cubicBezTo>
                    <a:close/>
                    <a:moveTo>
                      <a:pt x="2" y="1"/>
                    </a:move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8"/>
              <p:cNvSpPr/>
              <p:nvPr/>
            </p:nvSpPr>
            <p:spPr>
              <a:xfrm>
                <a:off x="2131200" y="2117100"/>
                <a:ext cx="92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81" extrusionOk="0">
                    <a:moveTo>
                      <a:pt x="100" y="1"/>
                    </a:moveTo>
                    <a:cubicBezTo>
                      <a:pt x="82" y="1"/>
                      <a:pt x="67" y="5"/>
                      <a:pt x="50" y="14"/>
                    </a:cubicBezTo>
                    <a:cubicBezTo>
                      <a:pt x="31" y="23"/>
                      <a:pt x="17" y="43"/>
                      <a:pt x="10" y="61"/>
                    </a:cubicBezTo>
                    <a:cubicBezTo>
                      <a:pt x="1" y="82"/>
                      <a:pt x="1" y="101"/>
                      <a:pt x="4" y="124"/>
                    </a:cubicBezTo>
                    <a:cubicBezTo>
                      <a:pt x="7" y="138"/>
                      <a:pt x="21" y="160"/>
                      <a:pt x="30" y="169"/>
                    </a:cubicBezTo>
                    <a:cubicBezTo>
                      <a:pt x="33" y="173"/>
                      <a:pt x="38" y="176"/>
                      <a:pt x="44" y="180"/>
                    </a:cubicBezTo>
                    <a:cubicBezTo>
                      <a:pt x="82" y="280"/>
                      <a:pt x="131" y="369"/>
                      <a:pt x="198" y="453"/>
                    </a:cubicBezTo>
                    <a:cubicBezTo>
                      <a:pt x="209" y="464"/>
                      <a:pt x="227" y="473"/>
                      <a:pt x="242" y="477"/>
                    </a:cubicBezTo>
                    <a:cubicBezTo>
                      <a:pt x="250" y="479"/>
                      <a:pt x="259" y="481"/>
                      <a:pt x="267" y="481"/>
                    </a:cubicBezTo>
                    <a:cubicBezTo>
                      <a:pt x="281" y="481"/>
                      <a:pt x="295" y="478"/>
                      <a:pt x="307" y="471"/>
                    </a:cubicBezTo>
                    <a:cubicBezTo>
                      <a:pt x="343" y="457"/>
                      <a:pt x="369" y="421"/>
                      <a:pt x="369" y="382"/>
                    </a:cubicBezTo>
                    <a:cubicBezTo>
                      <a:pt x="369" y="304"/>
                      <a:pt x="340" y="223"/>
                      <a:pt x="296" y="159"/>
                    </a:cubicBezTo>
                    <a:cubicBezTo>
                      <a:pt x="275" y="125"/>
                      <a:pt x="249" y="94"/>
                      <a:pt x="220" y="66"/>
                    </a:cubicBezTo>
                    <a:cubicBezTo>
                      <a:pt x="206" y="52"/>
                      <a:pt x="188" y="39"/>
                      <a:pt x="172" y="27"/>
                    </a:cubicBezTo>
                    <a:lnTo>
                      <a:pt x="155" y="16"/>
                    </a:lnTo>
                    <a:cubicBezTo>
                      <a:pt x="144" y="9"/>
                      <a:pt x="131" y="3"/>
                      <a:pt x="115" y="2"/>
                    </a:cubicBezTo>
                    <a:cubicBezTo>
                      <a:pt x="110" y="1"/>
                      <a:pt x="105" y="1"/>
                      <a:pt x="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8"/>
              <p:cNvSpPr/>
              <p:nvPr/>
            </p:nvSpPr>
            <p:spPr>
              <a:xfrm>
                <a:off x="2141600" y="2136325"/>
                <a:ext cx="124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42" extrusionOk="0">
                    <a:moveTo>
                      <a:pt x="120" y="0"/>
                    </a:moveTo>
                    <a:cubicBezTo>
                      <a:pt x="118" y="0"/>
                      <a:pt x="115" y="0"/>
                      <a:pt x="113" y="1"/>
                    </a:cubicBezTo>
                    <a:cubicBezTo>
                      <a:pt x="56" y="2"/>
                      <a:pt x="0" y="48"/>
                      <a:pt x="4" y="109"/>
                    </a:cubicBezTo>
                    <a:cubicBezTo>
                      <a:pt x="10" y="211"/>
                      <a:pt x="46" y="306"/>
                      <a:pt x="104" y="391"/>
                    </a:cubicBezTo>
                    <a:cubicBezTo>
                      <a:pt x="154" y="469"/>
                      <a:pt x="216" y="538"/>
                      <a:pt x="274" y="611"/>
                    </a:cubicBezTo>
                    <a:cubicBezTo>
                      <a:pt x="291" y="632"/>
                      <a:pt x="316" y="642"/>
                      <a:pt x="342" y="642"/>
                    </a:cubicBezTo>
                    <a:cubicBezTo>
                      <a:pt x="380" y="642"/>
                      <a:pt x="420" y="621"/>
                      <a:pt x="437" y="589"/>
                    </a:cubicBezTo>
                    <a:cubicBezTo>
                      <a:pt x="496" y="478"/>
                      <a:pt x="474" y="350"/>
                      <a:pt x="414" y="246"/>
                    </a:cubicBezTo>
                    <a:cubicBezTo>
                      <a:pt x="385" y="197"/>
                      <a:pt x="349" y="152"/>
                      <a:pt x="309" y="112"/>
                    </a:cubicBezTo>
                    <a:cubicBezTo>
                      <a:pt x="293" y="96"/>
                      <a:pt x="275" y="77"/>
                      <a:pt x="257" y="63"/>
                    </a:cubicBezTo>
                    <a:cubicBezTo>
                      <a:pt x="236" y="47"/>
                      <a:pt x="218" y="34"/>
                      <a:pt x="192" y="25"/>
                    </a:cubicBezTo>
                    <a:cubicBezTo>
                      <a:pt x="186" y="24"/>
                      <a:pt x="183" y="24"/>
                      <a:pt x="177" y="24"/>
                    </a:cubicBezTo>
                    <a:cubicBezTo>
                      <a:pt x="161" y="11"/>
                      <a:pt x="141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8"/>
              <p:cNvSpPr/>
              <p:nvPr/>
            </p:nvSpPr>
            <p:spPr>
              <a:xfrm>
                <a:off x="2155450" y="2128650"/>
                <a:ext cx="1830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063" extrusionOk="0">
                    <a:moveTo>
                      <a:pt x="241" y="0"/>
                    </a:moveTo>
                    <a:cubicBezTo>
                      <a:pt x="220" y="0"/>
                      <a:pt x="198" y="6"/>
                      <a:pt x="180" y="15"/>
                    </a:cubicBezTo>
                    <a:cubicBezTo>
                      <a:pt x="64" y="79"/>
                      <a:pt x="64" y="226"/>
                      <a:pt x="100" y="337"/>
                    </a:cubicBezTo>
                    <a:cubicBezTo>
                      <a:pt x="86" y="344"/>
                      <a:pt x="70" y="352"/>
                      <a:pt x="59" y="363"/>
                    </a:cubicBezTo>
                    <a:cubicBezTo>
                      <a:pt x="2" y="426"/>
                      <a:pt x="1" y="504"/>
                      <a:pt x="43" y="570"/>
                    </a:cubicBezTo>
                    <a:lnTo>
                      <a:pt x="43" y="570"/>
                    </a:lnTo>
                    <a:cubicBezTo>
                      <a:pt x="40" y="567"/>
                      <a:pt x="38" y="565"/>
                      <a:pt x="38" y="565"/>
                    </a:cubicBezTo>
                    <a:lnTo>
                      <a:pt x="38" y="565"/>
                    </a:lnTo>
                    <a:cubicBezTo>
                      <a:pt x="38" y="565"/>
                      <a:pt x="38" y="566"/>
                      <a:pt x="40" y="569"/>
                    </a:cubicBezTo>
                    <a:cubicBezTo>
                      <a:pt x="41" y="570"/>
                      <a:pt x="43" y="574"/>
                      <a:pt x="46" y="576"/>
                    </a:cubicBezTo>
                    <a:cubicBezTo>
                      <a:pt x="50" y="583"/>
                      <a:pt x="54" y="590"/>
                      <a:pt x="60" y="598"/>
                    </a:cubicBezTo>
                    <a:cubicBezTo>
                      <a:pt x="70" y="615"/>
                      <a:pt x="82" y="634"/>
                      <a:pt x="90" y="649"/>
                    </a:cubicBezTo>
                    <a:cubicBezTo>
                      <a:pt x="118" y="697"/>
                      <a:pt x="148" y="740"/>
                      <a:pt x="180" y="783"/>
                    </a:cubicBezTo>
                    <a:cubicBezTo>
                      <a:pt x="249" y="874"/>
                      <a:pt x="330" y="981"/>
                      <a:pt x="435" y="1036"/>
                    </a:cubicBezTo>
                    <a:cubicBezTo>
                      <a:pt x="467" y="1052"/>
                      <a:pt x="504" y="1063"/>
                      <a:pt x="540" y="1063"/>
                    </a:cubicBezTo>
                    <a:cubicBezTo>
                      <a:pt x="570" y="1063"/>
                      <a:pt x="600" y="1056"/>
                      <a:pt x="627" y="1039"/>
                    </a:cubicBezTo>
                    <a:cubicBezTo>
                      <a:pt x="683" y="1003"/>
                      <a:pt x="710" y="938"/>
                      <a:pt x="720" y="874"/>
                    </a:cubicBezTo>
                    <a:cubicBezTo>
                      <a:pt x="732" y="802"/>
                      <a:pt x="732" y="730"/>
                      <a:pt x="706" y="658"/>
                    </a:cubicBezTo>
                    <a:cubicBezTo>
                      <a:pt x="681" y="585"/>
                      <a:pt x="645" y="512"/>
                      <a:pt x="609" y="445"/>
                    </a:cubicBezTo>
                    <a:cubicBezTo>
                      <a:pt x="568" y="365"/>
                      <a:pt x="517" y="288"/>
                      <a:pt x="464" y="216"/>
                    </a:cubicBezTo>
                    <a:cubicBezTo>
                      <a:pt x="446" y="194"/>
                      <a:pt x="432" y="174"/>
                      <a:pt x="416" y="154"/>
                    </a:cubicBezTo>
                    <a:cubicBezTo>
                      <a:pt x="409" y="146"/>
                      <a:pt x="403" y="138"/>
                      <a:pt x="396" y="131"/>
                    </a:cubicBezTo>
                    <a:lnTo>
                      <a:pt x="393" y="128"/>
                    </a:lnTo>
                    <a:lnTo>
                      <a:pt x="393" y="125"/>
                    </a:lnTo>
                    <a:cubicBezTo>
                      <a:pt x="371" y="93"/>
                      <a:pt x="347" y="63"/>
                      <a:pt x="321" y="34"/>
                    </a:cubicBezTo>
                    <a:cubicBezTo>
                      <a:pt x="301" y="10"/>
                      <a:pt x="271" y="0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8"/>
              <p:cNvSpPr/>
              <p:nvPr/>
            </p:nvSpPr>
            <p:spPr>
              <a:xfrm>
                <a:off x="2121625" y="2084375"/>
                <a:ext cx="39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12" extrusionOk="0">
                    <a:moveTo>
                      <a:pt x="244" y="0"/>
                    </a:moveTo>
                    <a:cubicBezTo>
                      <a:pt x="177" y="0"/>
                      <a:pt x="111" y="20"/>
                      <a:pt x="51" y="69"/>
                    </a:cubicBezTo>
                    <a:cubicBezTo>
                      <a:pt x="1" y="108"/>
                      <a:pt x="11" y="192"/>
                      <a:pt x="51" y="235"/>
                    </a:cubicBezTo>
                    <a:cubicBezTo>
                      <a:pt x="171" y="361"/>
                      <a:pt x="296" y="482"/>
                      <a:pt x="419" y="607"/>
                    </a:cubicBezTo>
                    <a:cubicBezTo>
                      <a:pt x="479" y="699"/>
                      <a:pt x="541" y="793"/>
                      <a:pt x="602" y="887"/>
                    </a:cubicBezTo>
                    <a:cubicBezTo>
                      <a:pt x="697" y="1029"/>
                      <a:pt x="793" y="1169"/>
                      <a:pt x="903" y="1299"/>
                    </a:cubicBezTo>
                    <a:cubicBezTo>
                      <a:pt x="989" y="1403"/>
                      <a:pt x="1084" y="1504"/>
                      <a:pt x="1201" y="1569"/>
                    </a:cubicBezTo>
                    <a:cubicBezTo>
                      <a:pt x="1219" y="1577"/>
                      <a:pt x="1236" y="1583"/>
                      <a:pt x="1255" y="1590"/>
                    </a:cubicBezTo>
                    <a:cubicBezTo>
                      <a:pt x="1256" y="1590"/>
                      <a:pt x="1256" y="1592"/>
                      <a:pt x="1257" y="1592"/>
                    </a:cubicBezTo>
                    <a:cubicBezTo>
                      <a:pt x="1266" y="1597"/>
                      <a:pt x="1273" y="1599"/>
                      <a:pt x="1282" y="1600"/>
                    </a:cubicBezTo>
                    <a:cubicBezTo>
                      <a:pt x="1285" y="1600"/>
                      <a:pt x="1285" y="1602"/>
                      <a:pt x="1286" y="1602"/>
                    </a:cubicBezTo>
                    <a:lnTo>
                      <a:pt x="1292" y="1602"/>
                    </a:lnTo>
                    <a:cubicBezTo>
                      <a:pt x="1318" y="1608"/>
                      <a:pt x="1344" y="1612"/>
                      <a:pt x="1370" y="1612"/>
                    </a:cubicBezTo>
                    <a:cubicBezTo>
                      <a:pt x="1429" y="1612"/>
                      <a:pt x="1487" y="1594"/>
                      <a:pt x="1537" y="1550"/>
                    </a:cubicBezTo>
                    <a:cubicBezTo>
                      <a:pt x="1560" y="1531"/>
                      <a:pt x="1572" y="1491"/>
                      <a:pt x="1562" y="1463"/>
                    </a:cubicBezTo>
                    <a:cubicBezTo>
                      <a:pt x="1464" y="1215"/>
                      <a:pt x="1295" y="988"/>
                      <a:pt x="1144" y="770"/>
                    </a:cubicBezTo>
                    <a:cubicBezTo>
                      <a:pt x="959" y="503"/>
                      <a:pt x="757" y="205"/>
                      <a:pt x="456" y="56"/>
                    </a:cubicBezTo>
                    <a:cubicBezTo>
                      <a:pt x="387" y="22"/>
                      <a:pt x="314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8"/>
              <p:cNvSpPr/>
              <p:nvPr/>
            </p:nvSpPr>
            <p:spPr>
              <a:xfrm>
                <a:off x="2131075" y="2066850"/>
                <a:ext cx="3602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225" extrusionOk="0">
                    <a:moveTo>
                      <a:pt x="173" y="0"/>
                    </a:moveTo>
                    <a:cubicBezTo>
                      <a:pt x="126" y="0"/>
                      <a:pt x="81" y="36"/>
                      <a:pt x="69" y="80"/>
                    </a:cubicBezTo>
                    <a:cubicBezTo>
                      <a:pt x="64" y="96"/>
                      <a:pt x="65" y="113"/>
                      <a:pt x="66" y="128"/>
                    </a:cubicBezTo>
                    <a:cubicBezTo>
                      <a:pt x="6" y="159"/>
                      <a:pt x="0" y="265"/>
                      <a:pt x="64" y="305"/>
                    </a:cubicBezTo>
                    <a:cubicBezTo>
                      <a:pt x="192" y="388"/>
                      <a:pt x="309" y="485"/>
                      <a:pt x="424" y="589"/>
                    </a:cubicBezTo>
                    <a:cubicBezTo>
                      <a:pt x="502" y="658"/>
                      <a:pt x="581" y="727"/>
                      <a:pt x="650" y="805"/>
                    </a:cubicBezTo>
                    <a:cubicBezTo>
                      <a:pt x="718" y="877"/>
                      <a:pt x="783" y="949"/>
                      <a:pt x="852" y="1017"/>
                    </a:cubicBezTo>
                    <a:cubicBezTo>
                      <a:pt x="920" y="1082"/>
                      <a:pt x="992" y="1151"/>
                      <a:pt x="1075" y="1191"/>
                    </a:cubicBezTo>
                    <a:cubicBezTo>
                      <a:pt x="1096" y="1201"/>
                      <a:pt x="1116" y="1210"/>
                      <a:pt x="1137" y="1216"/>
                    </a:cubicBezTo>
                    <a:cubicBezTo>
                      <a:pt x="1150" y="1219"/>
                      <a:pt x="1165" y="1219"/>
                      <a:pt x="1176" y="1220"/>
                    </a:cubicBezTo>
                    <a:cubicBezTo>
                      <a:pt x="1172" y="1220"/>
                      <a:pt x="1169" y="1219"/>
                      <a:pt x="1167" y="1219"/>
                    </a:cubicBezTo>
                    <a:cubicBezTo>
                      <a:pt x="1160" y="1219"/>
                      <a:pt x="1190" y="1225"/>
                      <a:pt x="1198" y="1225"/>
                    </a:cubicBezTo>
                    <a:cubicBezTo>
                      <a:pt x="1200" y="1225"/>
                      <a:pt x="1202" y="1225"/>
                      <a:pt x="1204" y="1225"/>
                    </a:cubicBezTo>
                    <a:cubicBezTo>
                      <a:pt x="1247" y="1225"/>
                      <a:pt x="1292" y="1210"/>
                      <a:pt x="1326" y="1184"/>
                    </a:cubicBezTo>
                    <a:cubicBezTo>
                      <a:pt x="1421" y="1122"/>
                      <a:pt x="1440" y="1003"/>
                      <a:pt x="1398" y="899"/>
                    </a:cubicBezTo>
                    <a:cubicBezTo>
                      <a:pt x="1325" y="711"/>
                      <a:pt x="1169" y="548"/>
                      <a:pt x="1016" y="423"/>
                    </a:cubicBezTo>
                    <a:cubicBezTo>
                      <a:pt x="776" y="223"/>
                      <a:pt x="496" y="103"/>
                      <a:pt x="202" y="5"/>
                    </a:cubicBezTo>
                    <a:cubicBezTo>
                      <a:pt x="192" y="2"/>
                      <a:pt x="183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8"/>
              <p:cNvSpPr/>
              <p:nvPr/>
            </p:nvSpPr>
            <p:spPr>
              <a:xfrm>
                <a:off x="2163425" y="2066500"/>
                <a:ext cx="16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73" extrusionOk="0">
                    <a:moveTo>
                      <a:pt x="144" y="0"/>
                    </a:moveTo>
                    <a:cubicBezTo>
                      <a:pt x="116" y="0"/>
                      <a:pt x="87" y="5"/>
                      <a:pt x="60" y="16"/>
                    </a:cubicBezTo>
                    <a:cubicBezTo>
                      <a:pt x="21" y="33"/>
                      <a:pt x="1" y="71"/>
                      <a:pt x="21" y="110"/>
                    </a:cubicBezTo>
                    <a:cubicBezTo>
                      <a:pt x="74" y="206"/>
                      <a:pt x="165" y="280"/>
                      <a:pt x="256" y="339"/>
                    </a:cubicBezTo>
                    <a:cubicBezTo>
                      <a:pt x="344" y="401"/>
                      <a:pt x="442" y="449"/>
                      <a:pt x="547" y="470"/>
                    </a:cubicBezTo>
                    <a:cubicBezTo>
                      <a:pt x="555" y="472"/>
                      <a:pt x="563" y="473"/>
                      <a:pt x="570" y="473"/>
                    </a:cubicBezTo>
                    <a:cubicBezTo>
                      <a:pt x="622" y="473"/>
                      <a:pt x="667" y="436"/>
                      <a:pt x="667" y="381"/>
                    </a:cubicBezTo>
                    <a:cubicBezTo>
                      <a:pt x="667" y="268"/>
                      <a:pt x="602" y="180"/>
                      <a:pt x="514" y="117"/>
                    </a:cubicBezTo>
                    <a:cubicBezTo>
                      <a:pt x="436" y="62"/>
                      <a:pt x="336" y="22"/>
                      <a:pt x="241" y="16"/>
                    </a:cubicBezTo>
                    <a:lnTo>
                      <a:pt x="237" y="16"/>
                    </a:lnTo>
                    <a:cubicBezTo>
                      <a:pt x="207" y="6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8"/>
              <p:cNvSpPr/>
              <p:nvPr/>
            </p:nvSpPr>
            <p:spPr>
              <a:xfrm>
                <a:off x="2181150" y="2092325"/>
                <a:ext cx="11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66" extrusionOk="0">
                    <a:moveTo>
                      <a:pt x="145" y="1"/>
                    </a:moveTo>
                    <a:cubicBezTo>
                      <a:pt x="129" y="1"/>
                      <a:pt x="113" y="2"/>
                      <a:pt x="99" y="5"/>
                    </a:cubicBezTo>
                    <a:cubicBezTo>
                      <a:pt x="27" y="24"/>
                      <a:pt x="1" y="106"/>
                      <a:pt x="34" y="168"/>
                    </a:cubicBezTo>
                    <a:cubicBezTo>
                      <a:pt x="41" y="180"/>
                      <a:pt x="50" y="190"/>
                      <a:pt x="58" y="200"/>
                    </a:cubicBezTo>
                    <a:cubicBezTo>
                      <a:pt x="74" y="252"/>
                      <a:pt x="94" y="305"/>
                      <a:pt x="120" y="353"/>
                    </a:cubicBezTo>
                    <a:cubicBezTo>
                      <a:pt x="136" y="386"/>
                      <a:pt x="156" y="415"/>
                      <a:pt x="177" y="443"/>
                    </a:cubicBezTo>
                    <a:cubicBezTo>
                      <a:pt x="201" y="478"/>
                      <a:pt x="230" y="507"/>
                      <a:pt x="259" y="537"/>
                    </a:cubicBezTo>
                    <a:cubicBezTo>
                      <a:pt x="278" y="556"/>
                      <a:pt x="304" y="566"/>
                      <a:pt x="329" y="566"/>
                    </a:cubicBezTo>
                    <a:cubicBezTo>
                      <a:pt x="363" y="566"/>
                      <a:pt x="397" y="549"/>
                      <a:pt x="414" y="517"/>
                    </a:cubicBezTo>
                    <a:cubicBezTo>
                      <a:pt x="425" y="502"/>
                      <a:pt x="429" y="487"/>
                      <a:pt x="436" y="471"/>
                    </a:cubicBezTo>
                    <a:cubicBezTo>
                      <a:pt x="443" y="453"/>
                      <a:pt x="446" y="436"/>
                      <a:pt x="448" y="417"/>
                    </a:cubicBezTo>
                    <a:cubicBezTo>
                      <a:pt x="449" y="399"/>
                      <a:pt x="449" y="378"/>
                      <a:pt x="446" y="358"/>
                    </a:cubicBezTo>
                    <a:cubicBezTo>
                      <a:pt x="439" y="301"/>
                      <a:pt x="423" y="247"/>
                      <a:pt x="394" y="194"/>
                    </a:cubicBezTo>
                    <a:cubicBezTo>
                      <a:pt x="370" y="151"/>
                      <a:pt x="340" y="107"/>
                      <a:pt x="302" y="76"/>
                    </a:cubicBezTo>
                    <a:cubicBezTo>
                      <a:pt x="280" y="56"/>
                      <a:pt x="257" y="35"/>
                      <a:pt x="231" y="21"/>
                    </a:cubicBezTo>
                    <a:cubicBezTo>
                      <a:pt x="207" y="7"/>
                      <a:pt x="176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8"/>
              <p:cNvSpPr/>
              <p:nvPr/>
            </p:nvSpPr>
            <p:spPr>
              <a:xfrm>
                <a:off x="2166850" y="2105800"/>
                <a:ext cx="213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23" extrusionOk="0">
                    <a:moveTo>
                      <a:pt x="202" y="0"/>
                    </a:moveTo>
                    <a:cubicBezTo>
                      <a:pt x="148" y="0"/>
                      <a:pt x="98" y="39"/>
                      <a:pt x="81" y="93"/>
                    </a:cubicBezTo>
                    <a:cubicBezTo>
                      <a:pt x="1" y="366"/>
                      <a:pt x="279" y="544"/>
                      <a:pt x="416" y="732"/>
                    </a:cubicBezTo>
                    <a:cubicBezTo>
                      <a:pt x="416" y="733"/>
                      <a:pt x="419" y="733"/>
                      <a:pt x="419" y="733"/>
                    </a:cubicBezTo>
                    <a:cubicBezTo>
                      <a:pt x="427" y="750"/>
                      <a:pt x="437" y="769"/>
                      <a:pt x="444" y="789"/>
                    </a:cubicBezTo>
                    <a:cubicBezTo>
                      <a:pt x="515" y="957"/>
                      <a:pt x="521" y="1168"/>
                      <a:pt x="656" y="1301"/>
                    </a:cubicBezTo>
                    <a:cubicBezTo>
                      <a:pt x="670" y="1315"/>
                      <a:pt x="692" y="1323"/>
                      <a:pt x="713" y="1323"/>
                    </a:cubicBezTo>
                    <a:cubicBezTo>
                      <a:pt x="740" y="1323"/>
                      <a:pt x="767" y="1310"/>
                      <a:pt x="779" y="1284"/>
                    </a:cubicBezTo>
                    <a:cubicBezTo>
                      <a:pt x="826" y="1176"/>
                      <a:pt x="854" y="1073"/>
                      <a:pt x="848" y="952"/>
                    </a:cubicBezTo>
                    <a:cubicBezTo>
                      <a:pt x="847" y="815"/>
                      <a:pt x="812" y="688"/>
                      <a:pt x="762" y="563"/>
                    </a:cubicBezTo>
                    <a:cubicBezTo>
                      <a:pt x="666" y="332"/>
                      <a:pt x="486" y="80"/>
                      <a:pt x="235" y="5"/>
                    </a:cubicBezTo>
                    <a:cubicBezTo>
                      <a:pt x="224" y="2"/>
                      <a:pt x="213" y="0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8"/>
              <p:cNvSpPr/>
              <p:nvPr/>
            </p:nvSpPr>
            <p:spPr>
              <a:xfrm>
                <a:off x="2190125" y="2110825"/>
                <a:ext cx="835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01" extrusionOk="0">
                    <a:moveTo>
                      <a:pt x="161" y="0"/>
                    </a:moveTo>
                    <a:cubicBezTo>
                      <a:pt x="146" y="2"/>
                      <a:pt x="132" y="5"/>
                      <a:pt x="119" y="6"/>
                    </a:cubicBezTo>
                    <a:lnTo>
                      <a:pt x="81" y="22"/>
                    </a:lnTo>
                    <a:cubicBezTo>
                      <a:pt x="64" y="33"/>
                      <a:pt x="50" y="45"/>
                      <a:pt x="37" y="64"/>
                    </a:cubicBezTo>
                    <a:cubicBezTo>
                      <a:pt x="22" y="78"/>
                      <a:pt x="14" y="95"/>
                      <a:pt x="8" y="117"/>
                    </a:cubicBezTo>
                    <a:lnTo>
                      <a:pt x="2" y="160"/>
                    </a:lnTo>
                    <a:cubicBezTo>
                      <a:pt x="1" y="170"/>
                      <a:pt x="2" y="172"/>
                      <a:pt x="4" y="185"/>
                    </a:cubicBezTo>
                    <a:cubicBezTo>
                      <a:pt x="8" y="211"/>
                      <a:pt x="4" y="201"/>
                      <a:pt x="15" y="225"/>
                    </a:cubicBezTo>
                    <a:cubicBezTo>
                      <a:pt x="22" y="242"/>
                      <a:pt x="18" y="240"/>
                      <a:pt x="24" y="245"/>
                    </a:cubicBezTo>
                    <a:cubicBezTo>
                      <a:pt x="24" y="245"/>
                      <a:pt x="24" y="247"/>
                      <a:pt x="25" y="247"/>
                    </a:cubicBezTo>
                    <a:cubicBezTo>
                      <a:pt x="30" y="251"/>
                      <a:pt x="47" y="276"/>
                      <a:pt x="51" y="280"/>
                    </a:cubicBezTo>
                    <a:cubicBezTo>
                      <a:pt x="53" y="281"/>
                      <a:pt x="54" y="281"/>
                      <a:pt x="57" y="283"/>
                    </a:cubicBezTo>
                    <a:cubicBezTo>
                      <a:pt x="61" y="290"/>
                      <a:pt x="67" y="300"/>
                      <a:pt x="71" y="307"/>
                    </a:cubicBezTo>
                    <a:cubicBezTo>
                      <a:pt x="74" y="314"/>
                      <a:pt x="76" y="323"/>
                      <a:pt x="80" y="329"/>
                    </a:cubicBezTo>
                    <a:cubicBezTo>
                      <a:pt x="87" y="340"/>
                      <a:pt x="97" y="352"/>
                      <a:pt x="107" y="362"/>
                    </a:cubicBezTo>
                    <a:cubicBezTo>
                      <a:pt x="116" y="369"/>
                      <a:pt x="125" y="376"/>
                      <a:pt x="133" y="382"/>
                    </a:cubicBezTo>
                    <a:cubicBezTo>
                      <a:pt x="145" y="387"/>
                      <a:pt x="153" y="391"/>
                      <a:pt x="165" y="395"/>
                    </a:cubicBezTo>
                    <a:cubicBezTo>
                      <a:pt x="175" y="397"/>
                      <a:pt x="188" y="398"/>
                      <a:pt x="198" y="401"/>
                    </a:cubicBezTo>
                    <a:cubicBezTo>
                      <a:pt x="217" y="401"/>
                      <a:pt x="233" y="397"/>
                      <a:pt x="249" y="389"/>
                    </a:cubicBezTo>
                    <a:cubicBezTo>
                      <a:pt x="260" y="387"/>
                      <a:pt x="269" y="381"/>
                      <a:pt x="277" y="374"/>
                    </a:cubicBezTo>
                    <a:cubicBezTo>
                      <a:pt x="288" y="368"/>
                      <a:pt x="296" y="359"/>
                      <a:pt x="302" y="351"/>
                    </a:cubicBezTo>
                    <a:cubicBezTo>
                      <a:pt x="309" y="340"/>
                      <a:pt x="316" y="332"/>
                      <a:pt x="318" y="322"/>
                    </a:cubicBezTo>
                    <a:cubicBezTo>
                      <a:pt x="326" y="304"/>
                      <a:pt x="331" y="289"/>
                      <a:pt x="328" y="271"/>
                    </a:cubicBezTo>
                    <a:cubicBezTo>
                      <a:pt x="328" y="260"/>
                      <a:pt x="331" y="250"/>
                      <a:pt x="331" y="238"/>
                    </a:cubicBezTo>
                    <a:cubicBezTo>
                      <a:pt x="334" y="221"/>
                      <a:pt x="331" y="199"/>
                      <a:pt x="326" y="179"/>
                    </a:cubicBezTo>
                    <a:cubicBezTo>
                      <a:pt x="325" y="166"/>
                      <a:pt x="324" y="156"/>
                      <a:pt x="319" y="143"/>
                    </a:cubicBezTo>
                    <a:lnTo>
                      <a:pt x="316" y="121"/>
                    </a:lnTo>
                    <a:lnTo>
                      <a:pt x="316" y="120"/>
                    </a:lnTo>
                    <a:cubicBezTo>
                      <a:pt x="316" y="120"/>
                      <a:pt x="316" y="117"/>
                      <a:pt x="313" y="117"/>
                    </a:cubicBezTo>
                    <a:lnTo>
                      <a:pt x="298" y="80"/>
                    </a:lnTo>
                    <a:cubicBezTo>
                      <a:pt x="288" y="62"/>
                      <a:pt x="275" y="48"/>
                      <a:pt x="256" y="35"/>
                    </a:cubicBezTo>
                    <a:cubicBezTo>
                      <a:pt x="247" y="26"/>
                      <a:pt x="234" y="19"/>
                      <a:pt x="223" y="15"/>
                    </a:cubicBezTo>
                    <a:cubicBezTo>
                      <a:pt x="204" y="5"/>
                      <a:pt x="182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8"/>
              <p:cNvSpPr/>
              <p:nvPr/>
            </p:nvSpPr>
            <p:spPr>
              <a:xfrm>
                <a:off x="2046600" y="1916700"/>
                <a:ext cx="396775" cy="316700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2668" extrusionOk="0">
                    <a:moveTo>
                      <a:pt x="15761" y="1"/>
                    </a:moveTo>
                    <a:cubicBezTo>
                      <a:pt x="15741" y="1"/>
                      <a:pt x="15721" y="7"/>
                      <a:pt x="15703" y="19"/>
                    </a:cubicBezTo>
                    <a:lnTo>
                      <a:pt x="15702" y="22"/>
                    </a:lnTo>
                    <a:cubicBezTo>
                      <a:pt x="15344" y="277"/>
                      <a:pt x="14960" y="492"/>
                      <a:pt x="14557" y="668"/>
                    </a:cubicBezTo>
                    <a:cubicBezTo>
                      <a:pt x="14152" y="839"/>
                      <a:pt x="13730" y="969"/>
                      <a:pt x="13302" y="1079"/>
                    </a:cubicBezTo>
                    <a:cubicBezTo>
                      <a:pt x="12444" y="1293"/>
                      <a:pt x="11559" y="1420"/>
                      <a:pt x="10673" y="1569"/>
                    </a:cubicBezTo>
                    <a:cubicBezTo>
                      <a:pt x="10229" y="1644"/>
                      <a:pt x="9785" y="1727"/>
                      <a:pt x="9342" y="1834"/>
                    </a:cubicBezTo>
                    <a:cubicBezTo>
                      <a:pt x="8901" y="1943"/>
                      <a:pt x="8463" y="2079"/>
                      <a:pt x="8036" y="2239"/>
                    </a:cubicBezTo>
                    <a:cubicBezTo>
                      <a:pt x="7611" y="2405"/>
                      <a:pt x="7198" y="2596"/>
                      <a:pt x="6794" y="2808"/>
                    </a:cubicBezTo>
                    <a:cubicBezTo>
                      <a:pt x="6392" y="3024"/>
                      <a:pt x="6004" y="3264"/>
                      <a:pt x="5628" y="3522"/>
                    </a:cubicBezTo>
                    <a:cubicBezTo>
                      <a:pt x="4136" y="4573"/>
                      <a:pt x="2891" y="5955"/>
                      <a:pt x="1961" y="7512"/>
                    </a:cubicBezTo>
                    <a:cubicBezTo>
                      <a:pt x="1730" y="7902"/>
                      <a:pt x="1518" y="8300"/>
                      <a:pt x="1318" y="8708"/>
                    </a:cubicBezTo>
                    <a:cubicBezTo>
                      <a:pt x="1123" y="9117"/>
                      <a:pt x="943" y="9531"/>
                      <a:pt x="777" y="9953"/>
                    </a:cubicBezTo>
                    <a:cubicBezTo>
                      <a:pt x="460" y="10798"/>
                      <a:pt x="199" y="11664"/>
                      <a:pt x="11" y="12545"/>
                    </a:cubicBezTo>
                    <a:cubicBezTo>
                      <a:pt x="0" y="12598"/>
                      <a:pt x="32" y="12649"/>
                      <a:pt x="80" y="12665"/>
                    </a:cubicBezTo>
                    <a:cubicBezTo>
                      <a:pt x="87" y="12666"/>
                      <a:pt x="95" y="12667"/>
                      <a:pt x="102" y="12667"/>
                    </a:cubicBezTo>
                    <a:cubicBezTo>
                      <a:pt x="148" y="12667"/>
                      <a:pt x="188" y="12639"/>
                      <a:pt x="201" y="12594"/>
                    </a:cubicBezTo>
                    <a:cubicBezTo>
                      <a:pt x="318" y="12163"/>
                      <a:pt x="446" y="11738"/>
                      <a:pt x="587" y="11314"/>
                    </a:cubicBezTo>
                    <a:cubicBezTo>
                      <a:pt x="731" y="10893"/>
                      <a:pt x="887" y="10477"/>
                      <a:pt x="1058" y="10067"/>
                    </a:cubicBezTo>
                    <a:cubicBezTo>
                      <a:pt x="1231" y="9658"/>
                      <a:pt x="1417" y="9256"/>
                      <a:pt x="1618" y="8859"/>
                    </a:cubicBezTo>
                    <a:cubicBezTo>
                      <a:pt x="1821" y="8466"/>
                      <a:pt x="2039" y="8081"/>
                      <a:pt x="2274" y="7705"/>
                    </a:cubicBezTo>
                    <a:cubicBezTo>
                      <a:pt x="2511" y="7331"/>
                      <a:pt x="2761" y="6967"/>
                      <a:pt x="3025" y="6612"/>
                    </a:cubicBezTo>
                    <a:cubicBezTo>
                      <a:pt x="3291" y="6260"/>
                      <a:pt x="3574" y="5920"/>
                      <a:pt x="3874" y="5596"/>
                    </a:cubicBezTo>
                    <a:cubicBezTo>
                      <a:pt x="4176" y="5276"/>
                      <a:pt x="4491" y="4967"/>
                      <a:pt x="4822" y="4675"/>
                    </a:cubicBezTo>
                    <a:cubicBezTo>
                      <a:pt x="5158" y="4387"/>
                      <a:pt x="5505" y="4116"/>
                      <a:pt x="5864" y="3860"/>
                    </a:cubicBezTo>
                    <a:cubicBezTo>
                      <a:pt x="6226" y="3608"/>
                      <a:pt x="6599" y="3376"/>
                      <a:pt x="6984" y="3164"/>
                    </a:cubicBezTo>
                    <a:cubicBezTo>
                      <a:pt x="7372" y="2957"/>
                      <a:pt x="7770" y="2769"/>
                      <a:pt x="8179" y="2606"/>
                    </a:cubicBezTo>
                    <a:cubicBezTo>
                      <a:pt x="8589" y="2451"/>
                      <a:pt x="9008" y="2317"/>
                      <a:pt x="9435" y="2207"/>
                    </a:cubicBezTo>
                    <a:cubicBezTo>
                      <a:pt x="9864" y="2102"/>
                      <a:pt x="10298" y="2011"/>
                      <a:pt x="10736" y="1926"/>
                    </a:cubicBezTo>
                    <a:cubicBezTo>
                      <a:pt x="11613" y="1759"/>
                      <a:pt x="12503" y="1615"/>
                      <a:pt x="13378" y="1371"/>
                    </a:cubicBezTo>
                    <a:cubicBezTo>
                      <a:pt x="13815" y="1243"/>
                      <a:pt x="14246" y="1093"/>
                      <a:pt x="14660" y="901"/>
                    </a:cubicBezTo>
                    <a:cubicBezTo>
                      <a:pt x="15072" y="704"/>
                      <a:pt x="15466" y="463"/>
                      <a:pt x="15823" y="178"/>
                    </a:cubicBezTo>
                    <a:cubicBezTo>
                      <a:pt x="15862" y="146"/>
                      <a:pt x="15871" y="87"/>
                      <a:pt x="15840" y="44"/>
                    </a:cubicBezTo>
                    <a:cubicBezTo>
                      <a:pt x="15822" y="15"/>
                      <a:pt x="15792" y="1"/>
                      <a:pt x="15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8"/>
              <p:cNvSpPr/>
              <p:nvPr/>
            </p:nvSpPr>
            <p:spPr>
              <a:xfrm>
                <a:off x="2218050" y="1307725"/>
                <a:ext cx="214800" cy="3097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12390" extrusionOk="0">
                    <a:moveTo>
                      <a:pt x="8592" y="1"/>
                    </a:moveTo>
                    <a:lnTo>
                      <a:pt x="8592" y="1"/>
                    </a:lnTo>
                    <a:cubicBezTo>
                      <a:pt x="7035" y="886"/>
                      <a:pt x="5385" y="1608"/>
                      <a:pt x="3908" y="2620"/>
                    </a:cubicBezTo>
                    <a:cubicBezTo>
                      <a:pt x="2432" y="3633"/>
                      <a:pt x="1112" y="5001"/>
                      <a:pt x="596" y="6713"/>
                    </a:cubicBezTo>
                    <a:cubicBezTo>
                      <a:pt x="1" y="8698"/>
                      <a:pt x="641" y="10999"/>
                      <a:pt x="2176" y="12390"/>
                    </a:cubicBezTo>
                    <a:cubicBezTo>
                      <a:pt x="3372" y="11499"/>
                      <a:pt x="4814" y="10912"/>
                      <a:pt x="5912" y="9877"/>
                    </a:cubicBezTo>
                    <a:cubicBezTo>
                      <a:pt x="7039" y="8815"/>
                      <a:pt x="7734" y="7302"/>
                      <a:pt x="7802" y="5752"/>
                    </a:cubicBezTo>
                    <a:cubicBezTo>
                      <a:pt x="7852" y="4626"/>
                      <a:pt x="7587" y="3479"/>
                      <a:pt x="7825" y="2379"/>
                    </a:cubicBezTo>
                    <a:cubicBezTo>
                      <a:pt x="8002" y="1565"/>
                      <a:pt x="8443" y="822"/>
                      <a:pt x="85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8"/>
              <p:cNvSpPr/>
              <p:nvPr/>
            </p:nvSpPr>
            <p:spPr>
              <a:xfrm>
                <a:off x="2240825" y="1340500"/>
                <a:ext cx="171175" cy="264150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10566" extrusionOk="0">
                    <a:moveTo>
                      <a:pt x="6553" y="1"/>
                    </a:moveTo>
                    <a:cubicBezTo>
                      <a:pt x="6537" y="1"/>
                      <a:pt x="6522" y="2"/>
                      <a:pt x="6506" y="6"/>
                    </a:cubicBezTo>
                    <a:cubicBezTo>
                      <a:pt x="5591" y="203"/>
                      <a:pt x="4769" y="853"/>
                      <a:pt x="4214" y="1590"/>
                    </a:cubicBezTo>
                    <a:cubicBezTo>
                      <a:pt x="4028" y="1835"/>
                      <a:pt x="3845" y="2094"/>
                      <a:pt x="3623" y="2311"/>
                    </a:cubicBezTo>
                    <a:lnTo>
                      <a:pt x="3623" y="2289"/>
                    </a:lnTo>
                    <a:cubicBezTo>
                      <a:pt x="3630" y="2135"/>
                      <a:pt x="3659" y="1978"/>
                      <a:pt x="3636" y="1822"/>
                    </a:cubicBezTo>
                    <a:cubicBezTo>
                      <a:pt x="3625" y="1754"/>
                      <a:pt x="3544" y="1697"/>
                      <a:pt x="3472" y="1697"/>
                    </a:cubicBezTo>
                    <a:cubicBezTo>
                      <a:pt x="3457" y="1697"/>
                      <a:pt x="3442" y="1700"/>
                      <a:pt x="3428" y="1705"/>
                    </a:cubicBezTo>
                    <a:cubicBezTo>
                      <a:pt x="3005" y="1875"/>
                      <a:pt x="2809" y="2365"/>
                      <a:pt x="2659" y="2763"/>
                    </a:cubicBezTo>
                    <a:cubicBezTo>
                      <a:pt x="2594" y="2938"/>
                      <a:pt x="2549" y="3108"/>
                      <a:pt x="2522" y="3291"/>
                    </a:cubicBezTo>
                    <a:cubicBezTo>
                      <a:pt x="2509" y="3369"/>
                      <a:pt x="2499" y="3533"/>
                      <a:pt x="2458" y="3663"/>
                    </a:cubicBezTo>
                    <a:cubicBezTo>
                      <a:pt x="2405" y="3470"/>
                      <a:pt x="2356" y="3268"/>
                      <a:pt x="2212" y="3139"/>
                    </a:cubicBezTo>
                    <a:cubicBezTo>
                      <a:pt x="2149" y="3083"/>
                      <a:pt x="2087" y="3059"/>
                      <a:pt x="2028" y="3059"/>
                    </a:cubicBezTo>
                    <a:cubicBezTo>
                      <a:pt x="1846" y="3059"/>
                      <a:pt x="1691" y="3279"/>
                      <a:pt x="1622" y="3446"/>
                    </a:cubicBezTo>
                    <a:cubicBezTo>
                      <a:pt x="1491" y="3771"/>
                      <a:pt x="1462" y="4120"/>
                      <a:pt x="1483" y="4467"/>
                    </a:cubicBezTo>
                    <a:cubicBezTo>
                      <a:pt x="1506" y="4885"/>
                      <a:pt x="1605" y="5349"/>
                      <a:pt x="1484" y="5760"/>
                    </a:cubicBezTo>
                    <a:cubicBezTo>
                      <a:pt x="1421" y="5666"/>
                      <a:pt x="1389" y="5525"/>
                      <a:pt x="1341" y="5446"/>
                    </a:cubicBezTo>
                    <a:cubicBezTo>
                      <a:pt x="1259" y="5303"/>
                      <a:pt x="1121" y="5195"/>
                      <a:pt x="951" y="5183"/>
                    </a:cubicBezTo>
                    <a:cubicBezTo>
                      <a:pt x="939" y="5182"/>
                      <a:pt x="929" y="5182"/>
                      <a:pt x="918" y="5182"/>
                    </a:cubicBezTo>
                    <a:cubicBezTo>
                      <a:pt x="593" y="5182"/>
                      <a:pt x="570" y="5602"/>
                      <a:pt x="573" y="5845"/>
                    </a:cubicBezTo>
                    <a:cubicBezTo>
                      <a:pt x="577" y="6411"/>
                      <a:pt x="736" y="6974"/>
                      <a:pt x="930" y="7504"/>
                    </a:cubicBezTo>
                    <a:cubicBezTo>
                      <a:pt x="1030" y="7775"/>
                      <a:pt x="1167" y="8033"/>
                      <a:pt x="1266" y="8307"/>
                    </a:cubicBezTo>
                    <a:cubicBezTo>
                      <a:pt x="1282" y="8354"/>
                      <a:pt x="1398" y="8654"/>
                      <a:pt x="1360" y="8674"/>
                    </a:cubicBezTo>
                    <a:cubicBezTo>
                      <a:pt x="1358" y="8676"/>
                      <a:pt x="1355" y="8677"/>
                      <a:pt x="1352" y="8677"/>
                    </a:cubicBezTo>
                    <a:cubicBezTo>
                      <a:pt x="1314" y="8677"/>
                      <a:pt x="1223" y="8581"/>
                      <a:pt x="1200" y="8551"/>
                    </a:cubicBezTo>
                    <a:cubicBezTo>
                      <a:pt x="1013" y="8316"/>
                      <a:pt x="900" y="8016"/>
                      <a:pt x="763" y="7751"/>
                    </a:cubicBezTo>
                    <a:cubicBezTo>
                      <a:pt x="678" y="7586"/>
                      <a:pt x="559" y="7296"/>
                      <a:pt x="350" y="7259"/>
                    </a:cubicBezTo>
                    <a:cubicBezTo>
                      <a:pt x="330" y="7256"/>
                      <a:pt x="312" y="7254"/>
                      <a:pt x="295" y="7254"/>
                    </a:cubicBezTo>
                    <a:cubicBezTo>
                      <a:pt x="134" y="7254"/>
                      <a:pt x="64" y="7399"/>
                      <a:pt x="44" y="7550"/>
                    </a:cubicBezTo>
                    <a:cubicBezTo>
                      <a:pt x="14" y="7592"/>
                      <a:pt x="1" y="7645"/>
                      <a:pt x="20" y="7709"/>
                    </a:cubicBezTo>
                    <a:cubicBezTo>
                      <a:pt x="34" y="7758"/>
                      <a:pt x="51" y="7804"/>
                      <a:pt x="69" y="7851"/>
                    </a:cubicBezTo>
                    <a:cubicBezTo>
                      <a:pt x="138" y="8161"/>
                      <a:pt x="292" y="8463"/>
                      <a:pt x="433" y="8739"/>
                    </a:cubicBezTo>
                    <a:cubicBezTo>
                      <a:pt x="563" y="8992"/>
                      <a:pt x="700" y="9245"/>
                      <a:pt x="857" y="9483"/>
                    </a:cubicBezTo>
                    <a:lnTo>
                      <a:pt x="884" y="9522"/>
                    </a:lnTo>
                    <a:cubicBezTo>
                      <a:pt x="1014" y="9900"/>
                      <a:pt x="1196" y="10505"/>
                      <a:pt x="1663" y="10561"/>
                    </a:cubicBezTo>
                    <a:cubicBezTo>
                      <a:pt x="1684" y="10564"/>
                      <a:pt x="1706" y="10565"/>
                      <a:pt x="1727" y="10565"/>
                    </a:cubicBezTo>
                    <a:cubicBezTo>
                      <a:pt x="1991" y="10565"/>
                      <a:pt x="2257" y="10379"/>
                      <a:pt x="2457" y="10231"/>
                    </a:cubicBezTo>
                    <a:cubicBezTo>
                      <a:pt x="2742" y="10019"/>
                      <a:pt x="3019" y="9792"/>
                      <a:pt x="3294" y="9568"/>
                    </a:cubicBezTo>
                    <a:cubicBezTo>
                      <a:pt x="3601" y="9320"/>
                      <a:pt x="3891" y="9055"/>
                      <a:pt x="4181" y="8788"/>
                    </a:cubicBezTo>
                    <a:cubicBezTo>
                      <a:pt x="4386" y="8601"/>
                      <a:pt x="4616" y="8419"/>
                      <a:pt x="4740" y="8167"/>
                    </a:cubicBezTo>
                    <a:cubicBezTo>
                      <a:pt x="4818" y="8011"/>
                      <a:pt x="4855" y="7823"/>
                      <a:pt x="4736" y="7677"/>
                    </a:cubicBezTo>
                    <a:cubicBezTo>
                      <a:pt x="4630" y="7545"/>
                      <a:pt x="4434" y="7510"/>
                      <a:pt x="4265" y="7510"/>
                    </a:cubicBezTo>
                    <a:cubicBezTo>
                      <a:pt x="4234" y="7510"/>
                      <a:pt x="4205" y="7511"/>
                      <a:pt x="4177" y="7513"/>
                    </a:cubicBezTo>
                    <a:cubicBezTo>
                      <a:pt x="3986" y="7523"/>
                      <a:pt x="3799" y="7572"/>
                      <a:pt x="3612" y="7592"/>
                    </a:cubicBezTo>
                    <a:cubicBezTo>
                      <a:pt x="3538" y="7600"/>
                      <a:pt x="3461" y="7608"/>
                      <a:pt x="3385" y="7608"/>
                    </a:cubicBezTo>
                    <a:cubicBezTo>
                      <a:pt x="3360" y="7608"/>
                      <a:pt x="3336" y="7607"/>
                      <a:pt x="3312" y="7605"/>
                    </a:cubicBezTo>
                    <a:cubicBezTo>
                      <a:pt x="3276" y="7601"/>
                      <a:pt x="3244" y="7596"/>
                      <a:pt x="3211" y="7586"/>
                    </a:cubicBezTo>
                    <a:lnTo>
                      <a:pt x="3207" y="7586"/>
                    </a:lnTo>
                    <a:cubicBezTo>
                      <a:pt x="3247" y="7484"/>
                      <a:pt x="3400" y="7425"/>
                      <a:pt x="3488" y="7380"/>
                    </a:cubicBezTo>
                    <a:cubicBezTo>
                      <a:pt x="3630" y="7308"/>
                      <a:pt x="3770" y="7239"/>
                      <a:pt x="3907" y="7155"/>
                    </a:cubicBezTo>
                    <a:cubicBezTo>
                      <a:pt x="4249" y="6951"/>
                      <a:pt x="4592" y="6749"/>
                      <a:pt x="4922" y="6530"/>
                    </a:cubicBezTo>
                    <a:cubicBezTo>
                      <a:pt x="5201" y="6344"/>
                      <a:pt x="5474" y="6133"/>
                      <a:pt x="5712" y="5894"/>
                    </a:cubicBezTo>
                    <a:cubicBezTo>
                      <a:pt x="5915" y="5691"/>
                      <a:pt x="6144" y="5436"/>
                      <a:pt x="6205" y="5143"/>
                    </a:cubicBezTo>
                    <a:cubicBezTo>
                      <a:pt x="6266" y="4846"/>
                      <a:pt x="6076" y="4766"/>
                      <a:pt x="5844" y="4766"/>
                    </a:cubicBezTo>
                    <a:cubicBezTo>
                      <a:pt x="5651" y="4766"/>
                      <a:pt x="5427" y="4822"/>
                      <a:pt x="5298" y="4853"/>
                    </a:cubicBezTo>
                    <a:cubicBezTo>
                      <a:pt x="5065" y="4911"/>
                      <a:pt x="4835" y="4983"/>
                      <a:pt x="4602" y="5042"/>
                    </a:cubicBezTo>
                    <a:cubicBezTo>
                      <a:pt x="4470" y="5075"/>
                      <a:pt x="4253" y="5149"/>
                      <a:pt x="4071" y="5149"/>
                    </a:cubicBezTo>
                    <a:cubicBezTo>
                      <a:pt x="4055" y="5149"/>
                      <a:pt x="4038" y="5149"/>
                      <a:pt x="4022" y="5147"/>
                    </a:cubicBezTo>
                    <a:cubicBezTo>
                      <a:pt x="4143" y="4933"/>
                      <a:pt x="4387" y="4774"/>
                      <a:pt x="4577" y="4644"/>
                    </a:cubicBezTo>
                    <a:cubicBezTo>
                      <a:pt x="4832" y="4473"/>
                      <a:pt x="5096" y="4319"/>
                      <a:pt x="5334" y="4125"/>
                    </a:cubicBezTo>
                    <a:cubicBezTo>
                      <a:pt x="5625" y="3890"/>
                      <a:pt x="6264" y="3406"/>
                      <a:pt x="6079" y="2966"/>
                    </a:cubicBezTo>
                    <a:cubicBezTo>
                      <a:pt x="5994" y="2765"/>
                      <a:pt x="5791" y="2706"/>
                      <a:pt x="5591" y="2706"/>
                    </a:cubicBezTo>
                    <a:cubicBezTo>
                      <a:pt x="5527" y="2706"/>
                      <a:pt x="5464" y="2712"/>
                      <a:pt x="5405" y="2721"/>
                    </a:cubicBezTo>
                    <a:cubicBezTo>
                      <a:pt x="5255" y="2744"/>
                      <a:pt x="5109" y="2786"/>
                      <a:pt x="4962" y="2822"/>
                    </a:cubicBezTo>
                    <a:cubicBezTo>
                      <a:pt x="4890" y="2841"/>
                      <a:pt x="4815" y="2858"/>
                      <a:pt x="4742" y="2873"/>
                    </a:cubicBezTo>
                    <a:cubicBezTo>
                      <a:pt x="4703" y="2880"/>
                      <a:pt x="4628" y="2874"/>
                      <a:pt x="4577" y="2881"/>
                    </a:cubicBezTo>
                    <a:cubicBezTo>
                      <a:pt x="4577" y="2880"/>
                      <a:pt x="4580" y="2879"/>
                      <a:pt x="4580" y="2879"/>
                    </a:cubicBezTo>
                    <a:cubicBezTo>
                      <a:pt x="4635" y="2776"/>
                      <a:pt x="4706" y="2681"/>
                      <a:pt x="4772" y="2596"/>
                    </a:cubicBezTo>
                    <a:cubicBezTo>
                      <a:pt x="4943" y="2380"/>
                      <a:pt x="5148" y="2188"/>
                      <a:pt x="5343" y="1994"/>
                    </a:cubicBezTo>
                    <a:cubicBezTo>
                      <a:pt x="5655" y="1682"/>
                      <a:pt x="5951" y="1354"/>
                      <a:pt x="6241" y="1025"/>
                    </a:cubicBezTo>
                    <a:cubicBezTo>
                      <a:pt x="6450" y="788"/>
                      <a:pt x="6846" y="502"/>
                      <a:pt x="6747" y="143"/>
                    </a:cubicBezTo>
                    <a:cubicBezTo>
                      <a:pt x="6722" y="54"/>
                      <a:pt x="6640" y="1"/>
                      <a:pt x="6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8"/>
              <p:cNvSpPr/>
              <p:nvPr/>
            </p:nvSpPr>
            <p:spPr>
              <a:xfrm>
                <a:off x="2245050" y="1520475"/>
                <a:ext cx="40850" cy="612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2451" extrusionOk="0">
                    <a:moveTo>
                      <a:pt x="147" y="1"/>
                    </a:moveTo>
                    <a:cubicBezTo>
                      <a:pt x="143" y="1"/>
                      <a:pt x="139" y="1"/>
                      <a:pt x="134" y="1"/>
                    </a:cubicBezTo>
                    <a:cubicBezTo>
                      <a:pt x="72" y="4"/>
                      <a:pt x="26" y="48"/>
                      <a:pt x="23" y="112"/>
                    </a:cubicBezTo>
                    <a:cubicBezTo>
                      <a:pt x="0" y="531"/>
                      <a:pt x="267" y="890"/>
                      <a:pt x="501" y="1213"/>
                    </a:cubicBezTo>
                    <a:cubicBezTo>
                      <a:pt x="591" y="1337"/>
                      <a:pt x="685" y="1461"/>
                      <a:pt x="776" y="1586"/>
                    </a:cubicBezTo>
                    <a:cubicBezTo>
                      <a:pt x="860" y="1739"/>
                      <a:pt x="956" y="1885"/>
                      <a:pt x="1081" y="2016"/>
                    </a:cubicBezTo>
                    <a:cubicBezTo>
                      <a:pt x="1086" y="2022"/>
                      <a:pt x="1092" y="2023"/>
                      <a:pt x="1099" y="2029"/>
                    </a:cubicBezTo>
                    <a:cubicBezTo>
                      <a:pt x="1178" y="2153"/>
                      <a:pt x="1262" y="2275"/>
                      <a:pt x="1350" y="2391"/>
                    </a:cubicBezTo>
                    <a:cubicBezTo>
                      <a:pt x="1364" y="2411"/>
                      <a:pt x="1380" y="2424"/>
                      <a:pt x="1399" y="2433"/>
                    </a:cubicBezTo>
                    <a:cubicBezTo>
                      <a:pt x="1409" y="2441"/>
                      <a:pt x="1422" y="2446"/>
                      <a:pt x="1435" y="2447"/>
                    </a:cubicBezTo>
                    <a:cubicBezTo>
                      <a:pt x="1445" y="2449"/>
                      <a:pt x="1455" y="2451"/>
                      <a:pt x="1465" y="2451"/>
                    </a:cubicBezTo>
                    <a:cubicBezTo>
                      <a:pt x="1552" y="2451"/>
                      <a:pt x="1633" y="2364"/>
                      <a:pt x="1579" y="2254"/>
                    </a:cubicBezTo>
                    <a:cubicBezTo>
                      <a:pt x="1485" y="2069"/>
                      <a:pt x="1396" y="1886"/>
                      <a:pt x="1279" y="1713"/>
                    </a:cubicBezTo>
                    <a:cubicBezTo>
                      <a:pt x="1177" y="1565"/>
                      <a:pt x="1066" y="1421"/>
                      <a:pt x="956" y="1274"/>
                    </a:cubicBezTo>
                    <a:cubicBezTo>
                      <a:pt x="891" y="1143"/>
                      <a:pt x="844" y="1004"/>
                      <a:pt x="787" y="870"/>
                    </a:cubicBezTo>
                    <a:cubicBezTo>
                      <a:pt x="704" y="668"/>
                      <a:pt x="617" y="464"/>
                      <a:pt x="501" y="279"/>
                    </a:cubicBezTo>
                    <a:cubicBezTo>
                      <a:pt x="422" y="157"/>
                      <a:pt x="309" y="1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8"/>
              <p:cNvSpPr/>
              <p:nvPr/>
            </p:nvSpPr>
            <p:spPr>
              <a:xfrm>
                <a:off x="2244750" y="1477125"/>
                <a:ext cx="41775" cy="7385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2954" extrusionOk="0">
                    <a:moveTo>
                      <a:pt x="613" y="0"/>
                    </a:moveTo>
                    <a:cubicBezTo>
                      <a:pt x="570" y="0"/>
                      <a:pt x="524" y="23"/>
                      <a:pt x="507" y="59"/>
                    </a:cubicBezTo>
                    <a:cubicBezTo>
                      <a:pt x="1" y="1096"/>
                      <a:pt x="1225" y="1947"/>
                      <a:pt x="1447" y="2874"/>
                    </a:cubicBezTo>
                    <a:cubicBezTo>
                      <a:pt x="1460" y="2929"/>
                      <a:pt x="1502" y="2954"/>
                      <a:pt x="1545" y="2954"/>
                    </a:cubicBezTo>
                    <a:cubicBezTo>
                      <a:pt x="1605" y="2954"/>
                      <a:pt x="1668" y="2907"/>
                      <a:pt x="1664" y="2835"/>
                    </a:cubicBezTo>
                    <a:cubicBezTo>
                      <a:pt x="1667" y="2820"/>
                      <a:pt x="1670" y="2806"/>
                      <a:pt x="1666" y="2790"/>
                    </a:cubicBezTo>
                    <a:cubicBezTo>
                      <a:pt x="1584" y="2198"/>
                      <a:pt x="1255" y="1671"/>
                      <a:pt x="1091" y="1102"/>
                    </a:cubicBezTo>
                    <a:cubicBezTo>
                      <a:pt x="988" y="742"/>
                      <a:pt x="994" y="262"/>
                      <a:pt x="668" y="17"/>
                    </a:cubicBezTo>
                    <a:cubicBezTo>
                      <a:pt x="653" y="5"/>
                      <a:pt x="633" y="0"/>
                      <a:pt x="6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8"/>
              <p:cNvSpPr/>
              <p:nvPr/>
            </p:nvSpPr>
            <p:spPr>
              <a:xfrm>
                <a:off x="2273300" y="1479150"/>
                <a:ext cx="1707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283" extrusionOk="0">
                    <a:moveTo>
                      <a:pt x="290" y="1"/>
                    </a:moveTo>
                    <a:cubicBezTo>
                      <a:pt x="261" y="1"/>
                      <a:pt x="232" y="9"/>
                      <a:pt x="205" y="27"/>
                    </a:cubicBezTo>
                    <a:cubicBezTo>
                      <a:pt x="3" y="159"/>
                      <a:pt x="0" y="430"/>
                      <a:pt x="44" y="642"/>
                    </a:cubicBezTo>
                    <a:cubicBezTo>
                      <a:pt x="64" y="741"/>
                      <a:pt x="104" y="840"/>
                      <a:pt x="148" y="930"/>
                    </a:cubicBezTo>
                    <a:cubicBezTo>
                      <a:pt x="171" y="979"/>
                      <a:pt x="198" y="1020"/>
                      <a:pt x="231" y="1063"/>
                    </a:cubicBezTo>
                    <a:cubicBezTo>
                      <a:pt x="246" y="1082"/>
                      <a:pt x="263" y="1096"/>
                      <a:pt x="280" y="1109"/>
                    </a:cubicBezTo>
                    <a:cubicBezTo>
                      <a:pt x="318" y="1167"/>
                      <a:pt x="364" y="1221"/>
                      <a:pt x="421" y="1263"/>
                    </a:cubicBezTo>
                    <a:cubicBezTo>
                      <a:pt x="438" y="1276"/>
                      <a:pt x="459" y="1282"/>
                      <a:pt x="481" y="1282"/>
                    </a:cubicBezTo>
                    <a:cubicBezTo>
                      <a:pt x="526" y="1282"/>
                      <a:pt x="575" y="1257"/>
                      <a:pt x="594" y="1219"/>
                    </a:cubicBezTo>
                    <a:cubicBezTo>
                      <a:pt x="682" y="1043"/>
                      <a:pt x="682" y="819"/>
                      <a:pt x="659" y="631"/>
                    </a:cubicBezTo>
                    <a:cubicBezTo>
                      <a:pt x="645" y="522"/>
                      <a:pt x="625" y="414"/>
                      <a:pt x="584" y="311"/>
                    </a:cubicBezTo>
                    <a:cubicBezTo>
                      <a:pt x="548" y="223"/>
                      <a:pt x="506" y="119"/>
                      <a:pt x="430" y="55"/>
                    </a:cubicBezTo>
                    <a:cubicBezTo>
                      <a:pt x="391" y="23"/>
                      <a:pt x="340" y="1"/>
                      <a:pt x="29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8"/>
              <p:cNvSpPr/>
              <p:nvPr/>
            </p:nvSpPr>
            <p:spPr>
              <a:xfrm>
                <a:off x="2267450" y="1446125"/>
                <a:ext cx="13200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897" extrusionOk="0">
                    <a:moveTo>
                      <a:pt x="233" y="1"/>
                    </a:moveTo>
                    <a:cubicBezTo>
                      <a:pt x="207" y="1"/>
                      <a:pt x="182" y="6"/>
                      <a:pt x="158" y="16"/>
                    </a:cubicBezTo>
                    <a:cubicBezTo>
                      <a:pt x="152" y="17"/>
                      <a:pt x="147" y="23"/>
                      <a:pt x="144" y="24"/>
                    </a:cubicBezTo>
                    <a:cubicBezTo>
                      <a:pt x="95" y="39"/>
                      <a:pt x="51" y="73"/>
                      <a:pt x="37" y="128"/>
                    </a:cubicBezTo>
                    <a:cubicBezTo>
                      <a:pt x="1" y="254"/>
                      <a:pt x="4" y="388"/>
                      <a:pt x="25" y="514"/>
                    </a:cubicBezTo>
                    <a:cubicBezTo>
                      <a:pt x="47" y="643"/>
                      <a:pt x="102" y="758"/>
                      <a:pt x="194" y="852"/>
                    </a:cubicBezTo>
                    <a:cubicBezTo>
                      <a:pt x="223" y="882"/>
                      <a:pt x="260" y="896"/>
                      <a:pt x="298" y="896"/>
                    </a:cubicBezTo>
                    <a:cubicBezTo>
                      <a:pt x="351" y="896"/>
                      <a:pt x="404" y="869"/>
                      <a:pt x="433" y="821"/>
                    </a:cubicBezTo>
                    <a:cubicBezTo>
                      <a:pt x="504" y="712"/>
                      <a:pt x="527" y="575"/>
                      <a:pt x="514" y="445"/>
                    </a:cubicBezTo>
                    <a:cubicBezTo>
                      <a:pt x="507" y="377"/>
                      <a:pt x="498" y="311"/>
                      <a:pt x="475" y="246"/>
                    </a:cubicBezTo>
                    <a:cubicBezTo>
                      <a:pt x="441" y="153"/>
                      <a:pt x="389" y="34"/>
                      <a:pt x="281" y="7"/>
                    </a:cubicBezTo>
                    <a:cubicBezTo>
                      <a:pt x="265" y="3"/>
                      <a:pt x="249" y="1"/>
                      <a:pt x="23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8"/>
              <p:cNvSpPr/>
              <p:nvPr/>
            </p:nvSpPr>
            <p:spPr>
              <a:xfrm>
                <a:off x="2276875" y="146137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1"/>
                    </a:moveTo>
                    <a:cubicBezTo>
                      <a:pt x="0" y="2"/>
                      <a:pt x="3" y="2"/>
                      <a:pt x="3" y="4"/>
                    </a:cubicBezTo>
                    <a:cubicBezTo>
                      <a:pt x="3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8"/>
              <p:cNvSpPr/>
              <p:nvPr/>
            </p:nvSpPr>
            <p:spPr>
              <a:xfrm>
                <a:off x="2282450" y="1388400"/>
                <a:ext cx="41025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180" extrusionOk="0">
                    <a:moveTo>
                      <a:pt x="1486" y="0"/>
                    </a:moveTo>
                    <a:cubicBezTo>
                      <a:pt x="1464" y="0"/>
                      <a:pt x="1440" y="6"/>
                      <a:pt x="1418" y="18"/>
                    </a:cubicBezTo>
                    <a:cubicBezTo>
                      <a:pt x="1125" y="177"/>
                      <a:pt x="995" y="516"/>
                      <a:pt x="909" y="818"/>
                    </a:cubicBezTo>
                    <a:cubicBezTo>
                      <a:pt x="861" y="991"/>
                      <a:pt x="825" y="1166"/>
                      <a:pt x="785" y="1342"/>
                    </a:cubicBezTo>
                    <a:cubicBezTo>
                      <a:pt x="779" y="1360"/>
                      <a:pt x="776" y="1382"/>
                      <a:pt x="772" y="1404"/>
                    </a:cubicBezTo>
                    <a:cubicBezTo>
                      <a:pt x="739" y="1332"/>
                      <a:pt x="700" y="1262"/>
                      <a:pt x="649" y="1199"/>
                    </a:cubicBezTo>
                    <a:cubicBezTo>
                      <a:pt x="578" y="1109"/>
                      <a:pt x="487" y="1067"/>
                      <a:pt x="397" y="1067"/>
                    </a:cubicBezTo>
                    <a:cubicBezTo>
                      <a:pt x="275" y="1067"/>
                      <a:pt x="155" y="1144"/>
                      <a:pt x="93" y="1281"/>
                    </a:cubicBezTo>
                    <a:cubicBezTo>
                      <a:pt x="1" y="1483"/>
                      <a:pt x="11" y="1732"/>
                      <a:pt x="32" y="1954"/>
                    </a:cubicBezTo>
                    <a:cubicBezTo>
                      <a:pt x="32" y="2055"/>
                      <a:pt x="37" y="2152"/>
                      <a:pt x="44" y="2238"/>
                    </a:cubicBezTo>
                    <a:cubicBezTo>
                      <a:pt x="64" y="2528"/>
                      <a:pt x="109" y="3018"/>
                      <a:pt x="416" y="3165"/>
                    </a:cubicBezTo>
                    <a:cubicBezTo>
                      <a:pt x="435" y="3174"/>
                      <a:pt x="459" y="3179"/>
                      <a:pt x="483" y="3179"/>
                    </a:cubicBezTo>
                    <a:cubicBezTo>
                      <a:pt x="524" y="3179"/>
                      <a:pt x="566" y="3163"/>
                      <a:pt x="583" y="3122"/>
                    </a:cubicBezTo>
                    <a:cubicBezTo>
                      <a:pt x="713" y="2813"/>
                      <a:pt x="695" y="2485"/>
                      <a:pt x="747" y="2165"/>
                    </a:cubicBezTo>
                    <a:cubicBezTo>
                      <a:pt x="771" y="2169"/>
                      <a:pt x="796" y="2171"/>
                      <a:pt x="820" y="2171"/>
                    </a:cubicBezTo>
                    <a:cubicBezTo>
                      <a:pt x="907" y="2171"/>
                      <a:pt x="993" y="2142"/>
                      <a:pt x="1067" y="2074"/>
                    </a:cubicBezTo>
                    <a:cubicBezTo>
                      <a:pt x="1203" y="1951"/>
                      <a:pt x="1265" y="1752"/>
                      <a:pt x="1308" y="1581"/>
                    </a:cubicBezTo>
                    <a:cubicBezTo>
                      <a:pt x="1373" y="1321"/>
                      <a:pt x="1406" y="1053"/>
                      <a:pt x="1477" y="792"/>
                    </a:cubicBezTo>
                    <a:cubicBezTo>
                      <a:pt x="1536" y="579"/>
                      <a:pt x="1641" y="369"/>
                      <a:pt x="1627" y="141"/>
                    </a:cubicBezTo>
                    <a:cubicBezTo>
                      <a:pt x="1622" y="59"/>
                      <a:pt x="1558" y="0"/>
                      <a:pt x="148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8"/>
              <p:cNvSpPr/>
              <p:nvPr/>
            </p:nvSpPr>
            <p:spPr>
              <a:xfrm>
                <a:off x="2328500" y="1375500"/>
                <a:ext cx="132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774" extrusionOk="0">
                    <a:moveTo>
                      <a:pt x="314" y="1"/>
                    </a:moveTo>
                    <a:cubicBezTo>
                      <a:pt x="267" y="1"/>
                      <a:pt x="218" y="18"/>
                      <a:pt x="188" y="52"/>
                    </a:cubicBezTo>
                    <a:cubicBezTo>
                      <a:pt x="172" y="69"/>
                      <a:pt x="155" y="88"/>
                      <a:pt x="145" y="109"/>
                    </a:cubicBezTo>
                    <a:cubicBezTo>
                      <a:pt x="133" y="131"/>
                      <a:pt x="129" y="154"/>
                      <a:pt x="125" y="177"/>
                    </a:cubicBezTo>
                    <a:cubicBezTo>
                      <a:pt x="81" y="233"/>
                      <a:pt x="50" y="299"/>
                      <a:pt x="31" y="367"/>
                    </a:cubicBezTo>
                    <a:cubicBezTo>
                      <a:pt x="2" y="464"/>
                      <a:pt x="1" y="569"/>
                      <a:pt x="28" y="668"/>
                    </a:cubicBezTo>
                    <a:cubicBezTo>
                      <a:pt x="43" y="723"/>
                      <a:pt x="93" y="765"/>
                      <a:pt x="151" y="772"/>
                    </a:cubicBezTo>
                    <a:cubicBezTo>
                      <a:pt x="157" y="773"/>
                      <a:pt x="163" y="773"/>
                      <a:pt x="169" y="773"/>
                    </a:cubicBezTo>
                    <a:cubicBezTo>
                      <a:pt x="221" y="773"/>
                      <a:pt x="267" y="747"/>
                      <a:pt x="296" y="702"/>
                    </a:cubicBezTo>
                    <a:cubicBezTo>
                      <a:pt x="348" y="622"/>
                      <a:pt x="414" y="552"/>
                      <a:pt x="462" y="470"/>
                    </a:cubicBezTo>
                    <a:cubicBezTo>
                      <a:pt x="498" y="406"/>
                      <a:pt x="521" y="340"/>
                      <a:pt x="528" y="268"/>
                    </a:cubicBezTo>
                    <a:cubicBezTo>
                      <a:pt x="527" y="233"/>
                      <a:pt x="523" y="200"/>
                      <a:pt x="514" y="168"/>
                    </a:cubicBezTo>
                    <a:cubicBezTo>
                      <a:pt x="497" y="105"/>
                      <a:pt x="456" y="60"/>
                      <a:pt x="403" y="24"/>
                    </a:cubicBezTo>
                    <a:cubicBezTo>
                      <a:pt x="377" y="9"/>
                      <a:pt x="346" y="1"/>
                      <a:pt x="31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8"/>
              <p:cNvSpPr/>
              <p:nvPr/>
            </p:nvSpPr>
            <p:spPr>
              <a:xfrm>
                <a:off x="2347825" y="1354700"/>
                <a:ext cx="1472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54" extrusionOk="0">
                    <a:moveTo>
                      <a:pt x="431" y="1"/>
                    </a:moveTo>
                    <a:cubicBezTo>
                      <a:pt x="427" y="1"/>
                      <a:pt x="423" y="1"/>
                      <a:pt x="420" y="1"/>
                    </a:cubicBezTo>
                    <a:lnTo>
                      <a:pt x="375" y="6"/>
                    </a:lnTo>
                    <a:cubicBezTo>
                      <a:pt x="346" y="13"/>
                      <a:pt x="320" y="30"/>
                      <a:pt x="302" y="49"/>
                    </a:cubicBezTo>
                    <a:cubicBezTo>
                      <a:pt x="248" y="91"/>
                      <a:pt x="201" y="138"/>
                      <a:pt x="159" y="189"/>
                    </a:cubicBezTo>
                    <a:cubicBezTo>
                      <a:pt x="130" y="225"/>
                      <a:pt x="101" y="261"/>
                      <a:pt x="78" y="300"/>
                    </a:cubicBezTo>
                    <a:cubicBezTo>
                      <a:pt x="54" y="340"/>
                      <a:pt x="35" y="383"/>
                      <a:pt x="21" y="427"/>
                    </a:cubicBezTo>
                    <a:cubicBezTo>
                      <a:pt x="0" y="478"/>
                      <a:pt x="21" y="539"/>
                      <a:pt x="52" y="582"/>
                    </a:cubicBezTo>
                    <a:cubicBezTo>
                      <a:pt x="83" y="621"/>
                      <a:pt x="131" y="654"/>
                      <a:pt x="181" y="654"/>
                    </a:cubicBezTo>
                    <a:cubicBezTo>
                      <a:pt x="185" y="654"/>
                      <a:pt x="189" y="653"/>
                      <a:pt x="194" y="653"/>
                    </a:cubicBezTo>
                    <a:cubicBezTo>
                      <a:pt x="254" y="647"/>
                      <a:pt x="305" y="636"/>
                      <a:pt x="361" y="608"/>
                    </a:cubicBezTo>
                    <a:cubicBezTo>
                      <a:pt x="387" y="595"/>
                      <a:pt x="410" y="575"/>
                      <a:pt x="431" y="558"/>
                    </a:cubicBezTo>
                    <a:cubicBezTo>
                      <a:pt x="453" y="538"/>
                      <a:pt x="476" y="513"/>
                      <a:pt x="490" y="489"/>
                    </a:cubicBezTo>
                    <a:cubicBezTo>
                      <a:pt x="505" y="464"/>
                      <a:pt x="516" y="435"/>
                      <a:pt x="526" y="408"/>
                    </a:cubicBezTo>
                    <a:cubicBezTo>
                      <a:pt x="532" y="393"/>
                      <a:pt x="538" y="379"/>
                      <a:pt x="542" y="363"/>
                    </a:cubicBezTo>
                    <a:cubicBezTo>
                      <a:pt x="548" y="349"/>
                      <a:pt x="554" y="333"/>
                      <a:pt x="557" y="316"/>
                    </a:cubicBezTo>
                    <a:cubicBezTo>
                      <a:pt x="561" y="298"/>
                      <a:pt x="563" y="282"/>
                      <a:pt x="561" y="264"/>
                    </a:cubicBezTo>
                    <a:cubicBezTo>
                      <a:pt x="575" y="235"/>
                      <a:pt x="588" y="200"/>
                      <a:pt x="588" y="169"/>
                    </a:cubicBezTo>
                    <a:cubicBezTo>
                      <a:pt x="588" y="127"/>
                      <a:pt x="570" y="78"/>
                      <a:pt x="539" y="49"/>
                    </a:cubicBezTo>
                    <a:cubicBezTo>
                      <a:pt x="509" y="22"/>
                      <a:pt x="471" y="1"/>
                      <a:pt x="43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8"/>
              <p:cNvSpPr/>
              <p:nvPr/>
            </p:nvSpPr>
            <p:spPr>
              <a:xfrm>
                <a:off x="2350850" y="1367450"/>
                <a:ext cx="5332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578" extrusionOk="0">
                    <a:moveTo>
                      <a:pt x="1813" y="0"/>
                    </a:moveTo>
                    <a:cubicBezTo>
                      <a:pt x="1812" y="0"/>
                      <a:pt x="1811" y="0"/>
                      <a:pt x="1809" y="0"/>
                    </a:cubicBezTo>
                    <a:cubicBezTo>
                      <a:pt x="1688" y="5"/>
                      <a:pt x="1577" y="43"/>
                      <a:pt x="1469" y="104"/>
                    </a:cubicBezTo>
                    <a:cubicBezTo>
                      <a:pt x="1387" y="133"/>
                      <a:pt x="1311" y="176"/>
                      <a:pt x="1240" y="216"/>
                    </a:cubicBezTo>
                    <a:cubicBezTo>
                      <a:pt x="1070" y="317"/>
                      <a:pt x="914" y="450"/>
                      <a:pt x="760" y="572"/>
                    </a:cubicBezTo>
                    <a:cubicBezTo>
                      <a:pt x="619" y="685"/>
                      <a:pt x="470" y="789"/>
                      <a:pt x="332" y="914"/>
                    </a:cubicBezTo>
                    <a:cubicBezTo>
                      <a:pt x="181" y="1051"/>
                      <a:pt x="0" y="1243"/>
                      <a:pt x="0" y="1460"/>
                    </a:cubicBezTo>
                    <a:cubicBezTo>
                      <a:pt x="0" y="1517"/>
                      <a:pt x="49" y="1577"/>
                      <a:pt x="109" y="1577"/>
                    </a:cubicBezTo>
                    <a:cubicBezTo>
                      <a:pt x="112" y="1577"/>
                      <a:pt x="114" y="1577"/>
                      <a:pt x="117" y="1577"/>
                    </a:cubicBezTo>
                    <a:cubicBezTo>
                      <a:pt x="189" y="1570"/>
                      <a:pt x="251" y="1555"/>
                      <a:pt x="312" y="1531"/>
                    </a:cubicBezTo>
                    <a:cubicBezTo>
                      <a:pt x="332" y="1527"/>
                      <a:pt x="352" y="1519"/>
                      <a:pt x="371" y="1504"/>
                    </a:cubicBezTo>
                    <a:cubicBezTo>
                      <a:pt x="377" y="1499"/>
                      <a:pt x="382" y="1496"/>
                      <a:pt x="388" y="1491"/>
                    </a:cubicBezTo>
                    <a:cubicBezTo>
                      <a:pt x="397" y="1485"/>
                      <a:pt x="404" y="1482"/>
                      <a:pt x="413" y="1476"/>
                    </a:cubicBezTo>
                    <a:cubicBezTo>
                      <a:pt x="508" y="1413"/>
                      <a:pt x="599" y="1339"/>
                      <a:pt x="694" y="1274"/>
                    </a:cubicBezTo>
                    <a:cubicBezTo>
                      <a:pt x="922" y="1122"/>
                      <a:pt x="1162" y="986"/>
                      <a:pt x="1397" y="842"/>
                    </a:cubicBezTo>
                    <a:cubicBezTo>
                      <a:pt x="1647" y="688"/>
                      <a:pt x="2132" y="459"/>
                      <a:pt x="1954" y="84"/>
                    </a:cubicBezTo>
                    <a:cubicBezTo>
                      <a:pt x="1928" y="34"/>
                      <a:pt x="1865" y="0"/>
                      <a:pt x="18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8"/>
              <p:cNvSpPr/>
              <p:nvPr/>
            </p:nvSpPr>
            <p:spPr>
              <a:xfrm>
                <a:off x="2332050" y="1424775"/>
                <a:ext cx="5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22" extrusionOk="0">
                    <a:moveTo>
                      <a:pt x="19" y="0"/>
                    </a:moveTo>
                    <a:cubicBezTo>
                      <a:pt x="16" y="0"/>
                      <a:pt x="0" y="22"/>
                      <a:pt x="4" y="22"/>
                    </a:cubicBezTo>
                    <a:cubicBezTo>
                      <a:pt x="5" y="22"/>
                      <a:pt x="7" y="20"/>
                      <a:pt x="12" y="16"/>
                    </a:cubicBezTo>
                    <a:cubicBezTo>
                      <a:pt x="18" y="4"/>
                      <a:pt x="20" y="0"/>
                      <a:pt x="19" y="0"/>
                    </a:cubicBez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8"/>
              <p:cNvSpPr/>
              <p:nvPr/>
            </p:nvSpPr>
            <p:spPr>
              <a:xfrm>
                <a:off x="2325275" y="1403950"/>
                <a:ext cx="66900" cy="600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402" extrusionOk="0">
                    <a:moveTo>
                      <a:pt x="2265" y="1"/>
                    </a:moveTo>
                    <a:cubicBezTo>
                      <a:pt x="2052" y="1"/>
                      <a:pt x="1821" y="84"/>
                      <a:pt x="1645" y="150"/>
                    </a:cubicBezTo>
                    <a:cubicBezTo>
                      <a:pt x="1476" y="212"/>
                      <a:pt x="1306" y="287"/>
                      <a:pt x="1142" y="368"/>
                    </a:cubicBezTo>
                    <a:cubicBezTo>
                      <a:pt x="959" y="417"/>
                      <a:pt x="788" y="493"/>
                      <a:pt x="654" y="613"/>
                    </a:cubicBezTo>
                    <a:cubicBezTo>
                      <a:pt x="528" y="653"/>
                      <a:pt x="402" y="712"/>
                      <a:pt x="316" y="812"/>
                    </a:cubicBezTo>
                    <a:cubicBezTo>
                      <a:pt x="297" y="832"/>
                      <a:pt x="288" y="844"/>
                      <a:pt x="283" y="848"/>
                    </a:cubicBezTo>
                    <a:cubicBezTo>
                      <a:pt x="277" y="858"/>
                      <a:pt x="270" y="868"/>
                      <a:pt x="259" y="887"/>
                    </a:cubicBezTo>
                    <a:cubicBezTo>
                      <a:pt x="254" y="895"/>
                      <a:pt x="248" y="906"/>
                      <a:pt x="244" y="917"/>
                    </a:cubicBezTo>
                    <a:cubicBezTo>
                      <a:pt x="213" y="973"/>
                      <a:pt x="198" y="1035"/>
                      <a:pt x="200" y="1099"/>
                    </a:cubicBezTo>
                    <a:cubicBezTo>
                      <a:pt x="203" y="1244"/>
                      <a:pt x="310" y="1370"/>
                      <a:pt x="447" y="1413"/>
                    </a:cubicBezTo>
                    <a:cubicBezTo>
                      <a:pt x="500" y="1429"/>
                      <a:pt x="557" y="1436"/>
                      <a:pt x="615" y="1436"/>
                    </a:cubicBezTo>
                    <a:cubicBezTo>
                      <a:pt x="718" y="1436"/>
                      <a:pt x="825" y="1416"/>
                      <a:pt x="921" y="1400"/>
                    </a:cubicBezTo>
                    <a:lnTo>
                      <a:pt x="1012" y="1384"/>
                    </a:lnTo>
                    <a:cubicBezTo>
                      <a:pt x="1025" y="1381"/>
                      <a:pt x="1039" y="1380"/>
                      <a:pt x="1052" y="1378"/>
                    </a:cubicBezTo>
                    <a:cubicBezTo>
                      <a:pt x="1058" y="1378"/>
                      <a:pt x="1062" y="1377"/>
                      <a:pt x="1067" y="1377"/>
                    </a:cubicBezTo>
                    <a:lnTo>
                      <a:pt x="1068" y="1377"/>
                    </a:lnTo>
                    <a:cubicBezTo>
                      <a:pt x="930" y="1445"/>
                      <a:pt x="781" y="1502"/>
                      <a:pt x="650" y="1572"/>
                    </a:cubicBezTo>
                    <a:cubicBezTo>
                      <a:pt x="404" y="1701"/>
                      <a:pt x="23" y="1857"/>
                      <a:pt x="7" y="2178"/>
                    </a:cubicBezTo>
                    <a:cubicBezTo>
                      <a:pt x="1" y="2315"/>
                      <a:pt x="118" y="2402"/>
                      <a:pt x="239" y="2402"/>
                    </a:cubicBezTo>
                    <a:cubicBezTo>
                      <a:pt x="277" y="2402"/>
                      <a:pt x="316" y="2393"/>
                      <a:pt x="352" y="2374"/>
                    </a:cubicBezTo>
                    <a:cubicBezTo>
                      <a:pt x="363" y="2367"/>
                      <a:pt x="378" y="2359"/>
                      <a:pt x="391" y="2353"/>
                    </a:cubicBezTo>
                    <a:lnTo>
                      <a:pt x="398" y="2350"/>
                    </a:lnTo>
                    <a:cubicBezTo>
                      <a:pt x="432" y="2337"/>
                      <a:pt x="470" y="2325"/>
                      <a:pt x="506" y="2314"/>
                    </a:cubicBezTo>
                    <a:cubicBezTo>
                      <a:pt x="605" y="2278"/>
                      <a:pt x="705" y="2236"/>
                      <a:pt x="800" y="2191"/>
                    </a:cubicBezTo>
                    <a:cubicBezTo>
                      <a:pt x="980" y="2106"/>
                      <a:pt x="1149" y="2005"/>
                      <a:pt x="1306" y="1883"/>
                    </a:cubicBezTo>
                    <a:cubicBezTo>
                      <a:pt x="1426" y="1788"/>
                      <a:pt x="1541" y="1674"/>
                      <a:pt x="1609" y="1533"/>
                    </a:cubicBezTo>
                    <a:cubicBezTo>
                      <a:pt x="1645" y="1495"/>
                      <a:pt x="1681" y="1453"/>
                      <a:pt x="1710" y="1407"/>
                    </a:cubicBezTo>
                    <a:cubicBezTo>
                      <a:pt x="1815" y="1240"/>
                      <a:pt x="1854" y="998"/>
                      <a:pt x="1653" y="881"/>
                    </a:cubicBezTo>
                    <a:cubicBezTo>
                      <a:pt x="1617" y="859"/>
                      <a:pt x="1578" y="845"/>
                      <a:pt x="1538" y="834"/>
                    </a:cubicBezTo>
                    <a:cubicBezTo>
                      <a:pt x="1911" y="760"/>
                      <a:pt x="2285" y="682"/>
                      <a:pt x="2590" y="443"/>
                    </a:cubicBezTo>
                    <a:cubicBezTo>
                      <a:pt x="2636" y="408"/>
                      <a:pt x="2655" y="333"/>
                      <a:pt x="2646" y="268"/>
                    </a:cubicBezTo>
                    <a:cubicBezTo>
                      <a:pt x="2672" y="224"/>
                      <a:pt x="2675" y="165"/>
                      <a:pt x="2626" y="123"/>
                    </a:cubicBezTo>
                    <a:cubicBezTo>
                      <a:pt x="2525" y="33"/>
                      <a:pt x="2398" y="1"/>
                      <a:pt x="226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8"/>
              <p:cNvSpPr/>
              <p:nvPr/>
            </p:nvSpPr>
            <p:spPr>
              <a:xfrm>
                <a:off x="2328500" y="14788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8"/>
              <p:cNvSpPr/>
              <p:nvPr/>
            </p:nvSpPr>
            <p:spPr>
              <a:xfrm>
                <a:off x="2344725" y="1475450"/>
                <a:ext cx="2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27" extrusionOk="0">
                    <a:moveTo>
                      <a:pt x="10" y="0"/>
                    </a:moveTo>
                    <a:cubicBezTo>
                      <a:pt x="8" y="7"/>
                      <a:pt x="3" y="15"/>
                      <a:pt x="2" y="22"/>
                    </a:cubicBezTo>
                    <a:cubicBezTo>
                      <a:pt x="0" y="23"/>
                      <a:pt x="0" y="25"/>
                      <a:pt x="0" y="26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8"/>
              <p:cNvSpPr/>
              <p:nvPr/>
            </p:nvSpPr>
            <p:spPr>
              <a:xfrm>
                <a:off x="2312650" y="1467975"/>
                <a:ext cx="3270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38" extrusionOk="0">
                    <a:moveTo>
                      <a:pt x="1099" y="0"/>
                    </a:moveTo>
                    <a:cubicBezTo>
                      <a:pt x="1090" y="0"/>
                      <a:pt x="1082" y="1"/>
                      <a:pt x="1074" y="2"/>
                    </a:cubicBezTo>
                    <a:cubicBezTo>
                      <a:pt x="929" y="34"/>
                      <a:pt x="782" y="71"/>
                      <a:pt x="641" y="120"/>
                    </a:cubicBezTo>
                    <a:cubicBezTo>
                      <a:pt x="463" y="181"/>
                      <a:pt x="274" y="250"/>
                      <a:pt x="133" y="380"/>
                    </a:cubicBezTo>
                    <a:cubicBezTo>
                      <a:pt x="54" y="452"/>
                      <a:pt x="1" y="549"/>
                      <a:pt x="1" y="659"/>
                    </a:cubicBezTo>
                    <a:cubicBezTo>
                      <a:pt x="1" y="734"/>
                      <a:pt x="51" y="786"/>
                      <a:pt x="117" y="812"/>
                    </a:cubicBezTo>
                    <a:cubicBezTo>
                      <a:pt x="165" y="830"/>
                      <a:pt x="216" y="837"/>
                      <a:pt x="268" y="837"/>
                    </a:cubicBezTo>
                    <a:cubicBezTo>
                      <a:pt x="302" y="837"/>
                      <a:pt x="337" y="834"/>
                      <a:pt x="371" y="830"/>
                    </a:cubicBezTo>
                    <a:cubicBezTo>
                      <a:pt x="476" y="818"/>
                      <a:pt x="576" y="792"/>
                      <a:pt x="672" y="756"/>
                    </a:cubicBezTo>
                    <a:cubicBezTo>
                      <a:pt x="770" y="720"/>
                      <a:pt x="865" y="678"/>
                      <a:pt x="955" y="628"/>
                    </a:cubicBezTo>
                    <a:cubicBezTo>
                      <a:pt x="994" y="606"/>
                      <a:pt x="1030" y="585"/>
                      <a:pt x="1066" y="561"/>
                    </a:cubicBezTo>
                    <a:cubicBezTo>
                      <a:pt x="1082" y="551"/>
                      <a:pt x="1096" y="540"/>
                      <a:pt x="1110" y="530"/>
                    </a:cubicBezTo>
                    <a:cubicBezTo>
                      <a:pt x="1113" y="526"/>
                      <a:pt x="1118" y="523"/>
                      <a:pt x="1122" y="519"/>
                    </a:cubicBezTo>
                    <a:lnTo>
                      <a:pt x="1122" y="519"/>
                    </a:lnTo>
                    <a:cubicBezTo>
                      <a:pt x="1123" y="519"/>
                      <a:pt x="1124" y="519"/>
                      <a:pt x="1126" y="518"/>
                    </a:cubicBezTo>
                    <a:cubicBezTo>
                      <a:pt x="1133" y="517"/>
                      <a:pt x="1142" y="510"/>
                      <a:pt x="1149" y="505"/>
                    </a:cubicBezTo>
                    <a:cubicBezTo>
                      <a:pt x="1184" y="488"/>
                      <a:pt x="1204" y="458"/>
                      <a:pt x="1217" y="426"/>
                    </a:cubicBezTo>
                    <a:cubicBezTo>
                      <a:pt x="1233" y="409"/>
                      <a:pt x="1249" y="390"/>
                      <a:pt x="1262" y="368"/>
                    </a:cubicBezTo>
                    <a:cubicBezTo>
                      <a:pt x="1270" y="354"/>
                      <a:pt x="1276" y="338"/>
                      <a:pt x="1282" y="322"/>
                    </a:cubicBezTo>
                    <a:cubicBezTo>
                      <a:pt x="1296" y="288"/>
                      <a:pt x="1306" y="257"/>
                      <a:pt x="1306" y="220"/>
                    </a:cubicBezTo>
                    <a:cubicBezTo>
                      <a:pt x="1308" y="187"/>
                      <a:pt x="1304" y="152"/>
                      <a:pt x="1293" y="122"/>
                    </a:cubicBezTo>
                    <a:cubicBezTo>
                      <a:pt x="1276" y="61"/>
                      <a:pt x="1224" y="15"/>
                      <a:pt x="1161" y="7"/>
                    </a:cubicBezTo>
                    <a:cubicBezTo>
                      <a:pt x="1157" y="7"/>
                      <a:pt x="1154" y="8"/>
                      <a:pt x="1149" y="8"/>
                    </a:cubicBezTo>
                    <a:cubicBezTo>
                      <a:pt x="1134" y="3"/>
                      <a:pt x="1116" y="0"/>
                      <a:pt x="109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8"/>
              <p:cNvSpPr/>
              <p:nvPr/>
            </p:nvSpPr>
            <p:spPr>
              <a:xfrm>
                <a:off x="2328500" y="1478725"/>
                <a:ext cx="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1" y="0"/>
                    </a:move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3D6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8"/>
              <p:cNvSpPr/>
              <p:nvPr/>
            </p:nvSpPr>
            <p:spPr>
              <a:xfrm>
                <a:off x="2304625" y="1473100"/>
                <a:ext cx="8185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364" extrusionOk="0">
                    <a:moveTo>
                      <a:pt x="3007" y="0"/>
                    </a:moveTo>
                    <a:cubicBezTo>
                      <a:pt x="2597" y="0"/>
                      <a:pt x="2195" y="269"/>
                      <a:pt x="1844" y="452"/>
                    </a:cubicBezTo>
                    <a:cubicBezTo>
                      <a:pt x="1714" y="519"/>
                      <a:pt x="1578" y="591"/>
                      <a:pt x="1439" y="659"/>
                    </a:cubicBezTo>
                    <a:cubicBezTo>
                      <a:pt x="1420" y="664"/>
                      <a:pt x="1403" y="668"/>
                      <a:pt x="1384" y="671"/>
                    </a:cubicBezTo>
                    <a:cubicBezTo>
                      <a:pt x="995" y="731"/>
                      <a:pt x="332" y="617"/>
                      <a:pt x="91" y="1022"/>
                    </a:cubicBezTo>
                    <a:cubicBezTo>
                      <a:pt x="0" y="1172"/>
                      <a:pt x="120" y="1328"/>
                      <a:pt x="274" y="1344"/>
                    </a:cubicBezTo>
                    <a:cubicBezTo>
                      <a:pt x="386" y="1355"/>
                      <a:pt x="490" y="1363"/>
                      <a:pt x="595" y="1363"/>
                    </a:cubicBezTo>
                    <a:cubicBezTo>
                      <a:pt x="700" y="1363"/>
                      <a:pt x="804" y="1355"/>
                      <a:pt x="917" y="1331"/>
                    </a:cubicBezTo>
                    <a:cubicBezTo>
                      <a:pt x="1158" y="1280"/>
                      <a:pt x="1388" y="1193"/>
                      <a:pt x="1620" y="1116"/>
                    </a:cubicBezTo>
                    <a:cubicBezTo>
                      <a:pt x="1858" y="1040"/>
                      <a:pt x="2103" y="989"/>
                      <a:pt x="2340" y="904"/>
                    </a:cubicBezTo>
                    <a:cubicBezTo>
                      <a:pt x="2599" y="812"/>
                      <a:pt x="2942" y="687"/>
                      <a:pt x="3078" y="427"/>
                    </a:cubicBezTo>
                    <a:cubicBezTo>
                      <a:pt x="3137" y="377"/>
                      <a:pt x="3190" y="319"/>
                      <a:pt x="3230" y="248"/>
                    </a:cubicBezTo>
                    <a:cubicBezTo>
                      <a:pt x="3274" y="166"/>
                      <a:pt x="3240" y="25"/>
                      <a:pt x="3134" y="9"/>
                    </a:cubicBezTo>
                    <a:cubicBezTo>
                      <a:pt x="3091" y="3"/>
                      <a:pt x="3049" y="0"/>
                      <a:pt x="300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8"/>
              <p:cNvSpPr/>
              <p:nvPr/>
            </p:nvSpPr>
            <p:spPr>
              <a:xfrm>
                <a:off x="2303200" y="1511900"/>
                <a:ext cx="448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858" extrusionOk="0">
                    <a:moveTo>
                      <a:pt x="1467" y="1"/>
                    </a:moveTo>
                    <a:cubicBezTo>
                      <a:pt x="1466" y="1"/>
                      <a:pt x="1464" y="1"/>
                      <a:pt x="1462" y="1"/>
                    </a:cubicBezTo>
                    <a:cubicBezTo>
                      <a:pt x="1346" y="5"/>
                      <a:pt x="1229" y="20"/>
                      <a:pt x="1112" y="35"/>
                    </a:cubicBezTo>
                    <a:cubicBezTo>
                      <a:pt x="1093" y="37"/>
                      <a:pt x="1076" y="41"/>
                      <a:pt x="1057" y="43"/>
                    </a:cubicBezTo>
                    <a:cubicBezTo>
                      <a:pt x="1052" y="43"/>
                      <a:pt x="1023" y="48"/>
                      <a:pt x="1019" y="48"/>
                    </a:cubicBezTo>
                    <a:lnTo>
                      <a:pt x="899" y="64"/>
                    </a:lnTo>
                    <a:cubicBezTo>
                      <a:pt x="825" y="74"/>
                      <a:pt x="752" y="89"/>
                      <a:pt x="677" y="108"/>
                    </a:cubicBezTo>
                    <a:cubicBezTo>
                      <a:pt x="425" y="167"/>
                      <a:pt x="1" y="305"/>
                      <a:pt x="23" y="635"/>
                    </a:cubicBezTo>
                    <a:cubicBezTo>
                      <a:pt x="28" y="719"/>
                      <a:pt x="79" y="802"/>
                      <a:pt x="165" y="822"/>
                    </a:cubicBezTo>
                    <a:cubicBezTo>
                      <a:pt x="171" y="824"/>
                      <a:pt x="178" y="827"/>
                      <a:pt x="184" y="827"/>
                    </a:cubicBezTo>
                    <a:cubicBezTo>
                      <a:pt x="219" y="831"/>
                      <a:pt x="236" y="833"/>
                      <a:pt x="234" y="833"/>
                    </a:cubicBezTo>
                    <a:cubicBezTo>
                      <a:pt x="233" y="833"/>
                      <a:pt x="223" y="832"/>
                      <a:pt x="203" y="830"/>
                    </a:cubicBezTo>
                    <a:lnTo>
                      <a:pt x="203" y="830"/>
                    </a:lnTo>
                    <a:cubicBezTo>
                      <a:pt x="203" y="831"/>
                      <a:pt x="232" y="837"/>
                      <a:pt x="234" y="837"/>
                    </a:cubicBezTo>
                    <a:cubicBezTo>
                      <a:pt x="270" y="846"/>
                      <a:pt x="308" y="850"/>
                      <a:pt x="345" y="853"/>
                    </a:cubicBezTo>
                    <a:cubicBezTo>
                      <a:pt x="375" y="856"/>
                      <a:pt x="405" y="857"/>
                      <a:pt x="436" y="857"/>
                    </a:cubicBezTo>
                    <a:cubicBezTo>
                      <a:pt x="466" y="857"/>
                      <a:pt x="497" y="856"/>
                      <a:pt x="527" y="853"/>
                    </a:cubicBezTo>
                    <a:cubicBezTo>
                      <a:pt x="677" y="843"/>
                      <a:pt x="827" y="814"/>
                      <a:pt x="971" y="773"/>
                    </a:cubicBezTo>
                    <a:cubicBezTo>
                      <a:pt x="1115" y="735"/>
                      <a:pt x="1258" y="680"/>
                      <a:pt x="1390" y="613"/>
                    </a:cubicBezTo>
                    <a:cubicBezTo>
                      <a:pt x="1442" y="586"/>
                      <a:pt x="1493" y="556"/>
                      <a:pt x="1542" y="521"/>
                    </a:cubicBezTo>
                    <a:cubicBezTo>
                      <a:pt x="1555" y="513"/>
                      <a:pt x="1571" y="505"/>
                      <a:pt x="1582" y="497"/>
                    </a:cubicBezTo>
                    <a:cubicBezTo>
                      <a:pt x="1584" y="495"/>
                      <a:pt x="1582" y="495"/>
                      <a:pt x="1584" y="495"/>
                    </a:cubicBezTo>
                    <a:cubicBezTo>
                      <a:pt x="1631" y="481"/>
                      <a:pt x="1669" y="455"/>
                      <a:pt x="1706" y="423"/>
                    </a:cubicBezTo>
                    <a:cubicBezTo>
                      <a:pt x="1784" y="354"/>
                      <a:pt x="1793" y="187"/>
                      <a:pt x="1703" y="116"/>
                    </a:cubicBezTo>
                    <a:cubicBezTo>
                      <a:pt x="1654" y="79"/>
                      <a:pt x="1605" y="51"/>
                      <a:pt x="1553" y="34"/>
                    </a:cubicBezTo>
                    <a:cubicBezTo>
                      <a:pt x="1529" y="15"/>
                      <a:pt x="1500" y="1"/>
                      <a:pt x="146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8"/>
              <p:cNvSpPr/>
              <p:nvPr/>
            </p:nvSpPr>
            <p:spPr>
              <a:xfrm>
                <a:off x="2360575" y="1502850"/>
                <a:ext cx="20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489" extrusionOk="0">
                    <a:moveTo>
                      <a:pt x="540" y="1"/>
                    </a:moveTo>
                    <a:cubicBezTo>
                      <a:pt x="538" y="1"/>
                      <a:pt x="537" y="1"/>
                      <a:pt x="535" y="1"/>
                    </a:cubicBezTo>
                    <a:cubicBezTo>
                      <a:pt x="486" y="4"/>
                      <a:pt x="440" y="11"/>
                      <a:pt x="393" y="23"/>
                    </a:cubicBezTo>
                    <a:cubicBezTo>
                      <a:pt x="374" y="28"/>
                      <a:pt x="354" y="33"/>
                      <a:pt x="335" y="40"/>
                    </a:cubicBezTo>
                    <a:cubicBezTo>
                      <a:pt x="318" y="47"/>
                      <a:pt x="302" y="54"/>
                      <a:pt x="283" y="62"/>
                    </a:cubicBezTo>
                    <a:cubicBezTo>
                      <a:pt x="282" y="62"/>
                      <a:pt x="282" y="62"/>
                      <a:pt x="281" y="63"/>
                    </a:cubicBezTo>
                    <a:lnTo>
                      <a:pt x="281" y="63"/>
                    </a:lnTo>
                    <a:cubicBezTo>
                      <a:pt x="279" y="64"/>
                      <a:pt x="275" y="65"/>
                      <a:pt x="271" y="67"/>
                    </a:cubicBezTo>
                    <a:lnTo>
                      <a:pt x="271" y="67"/>
                    </a:lnTo>
                    <a:cubicBezTo>
                      <a:pt x="275" y="65"/>
                      <a:pt x="278" y="64"/>
                      <a:pt x="280" y="63"/>
                    </a:cubicBezTo>
                    <a:lnTo>
                      <a:pt x="280" y="63"/>
                    </a:lnTo>
                    <a:cubicBezTo>
                      <a:pt x="276" y="65"/>
                      <a:pt x="273" y="66"/>
                      <a:pt x="269" y="67"/>
                    </a:cubicBezTo>
                    <a:lnTo>
                      <a:pt x="269" y="67"/>
                    </a:lnTo>
                    <a:cubicBezTo>
                      <a:pt x="270" y="67"/>
                      <a:pt x="270" y="67"/>
                      <a:pt x="271" y="67"/>
                    </a:cubicBezTo>
                    <a:lnTo>
                      <a:pt x="271" y="67"/>
                    </a:lnTo>
                    <a:cubicBezTo>
                      <a:pt x="270" y="67"/>
                      <a:pt x="270" y="67"/>
                      <a:pt x="269" y="67"/>
                    </a:cubicBezTo>
                    <a:cubicBezTo>
                      <a:pt x="269" y="67"/>
                      <a:pt x="269" y="67"/>
                      <a:pt x="269" y="67"/>
                    </a:cubicBezTo>
                    <a:lnTo>
                      <a:pt x="269" y="67"/>
                    </a:lnTo>
                    <a:cubicBezTo>
                      <a:pt x="265" y="69"/>
                      <a:pt x="260" y="71"/>
                      <a:pt x="254" y="73"/>
                    </a:cubicBezTo>
                    <a:cubicBezTo>
                      <a:pt x="168" y="111"/>
                      <a:pt x="90" y="174"/>
                      <a:pt x="44" y="256"/>
                    </a:cubicBezTo>
                    <a:cubicBezTo>
                      <a:pt x="1" y="333"/>
                      <a:pt x="37" y="449"/>
                      <a:pt x="130" y="468"/>
                    </a:cubicBezTo>
                    <a:cubicBezTo>
                      <a:pt x="196" y="481"/>
                      <a:pt x="262" y="488"/>
                      <a:pt x="329" y="488"/>
                    </a:cubicBezTo>
                    <a:cubicBezTo>
                      <a:pt x="390" y="488"/>
                      <a:pt x="451" y="482"/>
                      <a:pt x="512" y="468"/>
                    </a:cubicBezTo>
                    <a:cubicBezTo>
                      <a:pt x="573" y="454"/>
                      <a:pt x="638" y="429"/>
                      <a:pt x="691" y="392"/>
                    </a:cubicBezTo>
                    <a:cubicBezTo>
                      <a:pt x="766" y="338"/>
                      <a:pt x="835" y="259"/>
                      <a:pt x="828" y="158"/>
                    </a:cubicBezTo>
                    <a:cubicBezTo>
                      <a:pt x="824" y="109"/>
                      <a:pt x="804" y="66"/>
                      <a:pt x="760" y="40"/>
                    </a:cubicBezTo>
                    <a:cubicBezTo>
                      <a:pt x="740" y="28"/>
                      <a:pt x="716" y="22"/>
                      <a:pt x="691" y="22"/>
                    </a:cubicBezTo>
                    <a:cubicBezTo>
                      <a:pt x="668" y="22"/>
                      <a:pt x="644" y="28"/>
                      <a:pt x="623" y="40"/>
                    </a:cubicBezTo>
                    <a:cubicBezTo>
                      <a:pt x="603" y="17"/>
                      <a:pt x="574" y="1"/>
                      <a:pt x="54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8"/>
              <p:cNvSpPr/>
              <p:nvPr/>
            </p:nvSpPr>
            <p:spPr>
              <a:xfrm>
                <a:off x="2300000" y="1533350"/>
                <a:ext cx="629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66" extrusionOk="0">
                    <a:moveTo>
                      <a:pt x="2203" y="1"/>
                    </a:moveTo>
                    <a:cubicBezTo>
                      <a:pt x="2121" y="1"/>
                      <a:pt x="2035" y="26"/>
                      <a:pt x="1965" y="51"/>
                    </a:cubicBezTo>
                    <a:cubicBezTo>
                      <a:pt x="1820" y="103"/>
                      <a:pt x="1712" y="153"/>
                      <a:pt x="1580" y="208"/>
                    </a:cubicBezTo>
                    <a:cubicBezTo>
                      <a:pt x="1485" y="247"/>
                      <a:pt x="1389" y="290"/>
                      <a:pt x="1294" y="332"/>
                    </a:cubicBezTo>
                    <a:cubicBezTo>
                      <a:pt x="1221" y="355"/>
                      <a:pt x="1149" y="377"/>
                      <a:pt x="1074" y="395"/>
                    </a:cubicBezTo>
                    <a:cubicBezTo>
                      <a:pt x="811" y="456"/>
                      <a:pt x="538" y="505"/>
                      <a:pt x="298" y="633"/>
                    </a:cubicBezTo>
                    <a:cubicBezTo>
                      <a:pt x="191" y="691"/>
                      <a:pt x="80" y="770"/>
                      <a:pt x="44" y="894"/>
                    </a:cubicBezTo>
                    <a:cubicBezTo>
                      <a:pt x="1" y="1047"/>
                      <a:pt x="84" y="1203"/>
                      <a:pt x="240" y="1247"/>
                    </a:cubicBezTo>
                    <a:cubicBezTo>
                      <a:pt x="285" y="1260"/>
                      <a:pt x="332" y="1266"/>
                      <a:pt x="380" y="1266"/>
                    </a:cubicBezTo>
                    <a:cubicBezTo>
                      <a:pt x="543" y="1266"/>
                      <a:pt x="720" y="1203"/>
                      <a:pt x="861" y="1151"/>
                    </a:cubicBezTo>
                    <a:cubicBezTo>
                      <a:pt x="1172" y="1035"/>
                      <a:pt x="1481" y="888"/>
                      <a:pt x="1778" y="740"/>
                    </a:cubicBezTo>
                    <a:cubicBezTo>
                      <a:pt x="1961" y="648"/>
                      <a:pt x="2147" y="555"/>
                      <a:pt x="2305" y="427"/>
                    </a:cubicBezTo>
                    <a:cubicBezTo>
                      <a:pt x="2425" y="332"/>
                      <a:pt x="2517" y="142"/>
                      <a:pt x="2352" y="38"/>
                    </a:cubicBezTo>
                    <a:cubicBezTo>
                      <a:pt x="2308" y="11"/>
                      <a:pt x="2256" y="1"/>
                      <a:pt x="220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8"/>
              <p:cNvSpPr/>
              <p:nvPr/>
            </p:nvSpPr>
            <p:spPr>
              <a:xfrm>
                <a:off x="2301375" y="1567775"/>
                <a:ext cx="187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22" extrusionOk="0">
                    <a:moveTo>
                      <a:pt x="472" y="439"/>
                    </a:moveTo>
                    <a:lnTo>
                      <a:pt x="472" y="439"/>
                    </a:lnTo>
                    <a:cubicBezTo>
                      <a:pt x="470" y="441"/>
                      <a:pt x="469" y="442"/>
                      <a:pt x="467" y="444"/>
                    </a:cubicBezTo>
                    <a:cubicBezTo>
                      <a:pt x="469" y="442"/>
                      <a:pt x="470" y="441"/>
                      <a:pt x="472" y="439"/>
                    </a:cubicBezTo>
                    <a:close/>
                    <a:moveTo>
                      <a:pt x="513" y="0"/>
                    </a:moveTo>
                    <a:cubicBezTo>
                      <a:pt x="503" y="0"/>
                      <a:pt x="493" y="1"/>
                      <a:pt x="483" y="2"/>
                    </a:cubicBezTo>
                    <a:cubicBezTo>
                      <a:pt x="439" y="6"/>
                      <a:pt x="394" y="13"/>
                      <a:pt x="351" y="26"/>
                    </a:cubicBezTo>
                    <a:cubicBezTo>
                      <a:pt x="260" y="55"/>
                      <a:pt x="159" y="108"/>
                      <a:pt x="114" y="196"/>
                    </a:cubicBezTo>
                    <a:cubicBezTo>
                      <a:pt x="106" y="202"/>
                      <a:pt x="97" y="206"/>
                      <a:pt x="87" y="209"/>
                    </a:cubicBezTo>
                    <a:cubicBezTo>
                      <a:pt x="51" y="229"/>
                      <a:pt x="22" y="268"/>
                      <a:pt x="12" y="309"/>
                    </a:cubicBezTo>
                    <a:cubicBezTo>
                      <a:pt x="0" y="347"/>
                      <a:pt x="6" y="401"/>
                      <a:pt x="28" y="437"/>
                    </a:cubicBezTo>
                    <a:cubicBezTo>
                      <a:pt x="51" y="473"/>
                      <a:pt x="84" y="503"/>
                      <a:pt x="127" y="512"/>
                    </a:cubicBezTo>
                    <a:lnTo>
                      <a:pt x="170" y="518"/>
                    </a:lnTo>
                    <a:cubicBezTo>
                      <a:pt x="191" y="518"/>
                      <a:pt x="208" y="512"/>
                      <a:pt x="227" y="506"/>
                    </a:cubicBezTo>
                    <a:cubicBezTo>
                      <a:pt x="232" y="510"/>
                      <a:pt x="238" y="512"/>
                      <a:pt x="243" y="513"/>
                    </a:cubicBezTo>
                    <a:cubicBezTo>
                      <a:pt x="261" y="519"/>
                      <a:pt x="279" y="522"/>
                      <a:pt x="298" y="522"/>
                    </a:cubicBezTo>
                    <a:cubicBezTo>
                      <a:pt x="337" y="522"/>
                      <a:pt x="376" y="510"/>
                      <a:pt x="410" y="490"/>
                    </a:cubicBezTo>
                    <a:cubicBezTo>
                      <a:pt x="440" y="473"/>
                      <a:pt x="460" y="451"/>
                      <a:pt x="479" y="427"/>
                    </a:cubicBezTo>
                    <a:lnTo>
                      <a:pt x="480" y="427"/>
                    </a:lnTo>
                    <a:cubicBezTo>
                      <a:pt x="477" y="431"/>
                      <a:pt x="475" y="435"/>
                      <a:pt x="472" y="439"/>
                    </a:cubicBezTo>
                    <a:lnTo>
                      <a:pt x="472" y="439"/>
                    </a:lnTo>
                    <a:cubicBezTo>
                      <a:pt x="477" y="434"/>
                      <a:pt x="483" y="428"/>
                      <a:pt x="489" y="422"/>
                    </a:cubicBezTo>
                    <a:cubicBezTo>
                      <a:pt x="498" y="417"/>
                      <a:pt x="508" y="411"/>
                      <a:pt x="516" y="408"/>
                    </a:cubicBezTo>
                    <a:lnTo>
                      <a:pt x="518" y="408"/>
                    </a:lnTo>
                    <a:cubicBezTo>
                      <a:pt x="548" y="398"/>
                      <a:pt x="580" y="382"/>
                      <a:pt x="610" y="376"/>
                    </a:cubicBezTo>
                    <a:cubicBezTo>
                      <a:pt x="625" y="372"/>
                      <a:pt x="639" y="365"/>
                      <a:pt x="655" y="359"/>
                    </a:cubicBezTo>
                    <a:cubicBezTo>
                      <a:pt x="676" y="346"/>
                      <a:pt x="695" y="332"/>
                      <a:pt x="707" y="310"/>
                    </a:cubicBezTo>
                    <a:cubicBezTo>
                      <a:pt x="731" y="280"/>
                      <a:pt x="748" y="238"/>
                      <a:pt x="747" y="196"/>
                    </a:cubicBezTo>
                    <a:cubicBezTo>
                      <a:pt x="743" y="110"/>
                      <a:pt x="691" y="38"/>
                      <a:pt x="610" y="14"/>
                    </a:cubicBezTo>
                    <a:cubicBezTo>
                      <a:pt x="578" y="4"/>
                      <a:pt x="546" y="0"/>
                      <a:pt x="51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8"/>
              <p:cNvSpPr/>
              <p:nvPr/>
            </p:nvSpPr>
            <p:spPr>
              <a:xfrm>
                <a:off x="2148325" y="1329050"/>
                <a:ext cx="273575" cy="5376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21504" extrusionOk="0">
                    <a:moveTo>
                      <a:pt x="10828" y="1"/>
                    </a:moveTo>
                    <a:cubicBezTo>
                      <a:pt x="10812" y="1"/>
                      <a:pt x="10796" y="4"/>
                      <a:pt x="10781" y="13"/>
                    </a:cubicBezTo>
                    <a:cubicBezTo>
                      <a:pt x="9861" y="513"/>
                      <a:pt x="9024" y="1172"/>
                      <a:pt x="8303" y="1937"/>
                    </a:cubicBezTo>
                    <a:cubicBezTo>
                      <a:pt x="7596" y="2714"/>
                      <a:pt x="6987" y="3587"/>
                      <a:pt x="6536" y="4542"/>
                    </a:cubicBezTo>
                    <a:cubicBezTo>
                      <a:pt x="6428" y="4784"/>
                      <a:pt x="6313" y="5022"/>
                      <a:pt x="6223" y="5269"/>
                    </a:cubicBezTo>
                    <a:cubicBezTo>
                      <a:pt x="6179" y="5392"/>
                      <a:pt x="6127" y="5515"/>
                      <a:pt x="6086" y="5641"/>
                    </a:cubicBezTo>
                    <a:lnTo>
                      <a:pt x="5970" y="6019"/>
                    </a:lnTo>
                    <a:cubicBezTo>
                      <a:pt x="5926" y="6144"/>
                      <a:pt x="5896" y="6274"/>
                      <a:pt x="5866" y="6401"/>
                    </a:cubicBezTo>
                    <a:lnTo>
                      <a:pt x="5772" y="6787"/>
                    </a:lnTo>
                    <a:lnTo>
                      <a:pt x="5703" y="7178"/>
                    </a:lnTo>
                    <a:cubicBezTo>
                      <a:pt x="5680" y="7308"/>
                      <a:pt x="5657" y="7439"/>
                      <a:pt x="5645" y="7571"/>
                    </a:cubicBezTo>
                    <a:cubicBezTo>
                      <a:pt x="5572" y="8098"/>
                      <a:pt x="5565" y="8625"/>
                      <a:pt x="5536" y="9135"/>
                    </a:cubicBezTo>
                    <a:cubicBezTo>
                      <a:pt x="5505" y="9644"/>
                      <a:pt x="5451" y="10146"/>
                      <a:pt x="5292" y="10609"/>
                    </a:cubicBezTo>
                    <a:cubicBezTo>
                      <a:pt x="5139" y="11070"/>
                      <a:pt x="4865" y="11488"/>
                      <a:pt x="4540" y="11870"/>
                    </a:cubicBezTo>
                    <a:cubicBezTo>
                      <a:pt x="4212" y="12252"/>
                      <a:pt x="3838" y="12603"/>
                      <a:pt x="3461" y="12962"/>
                    </a:cubicBezTo>
                    <a:cubicBezTo>
                      <a:pt x="3084" y="13318"/>
                      <a:pt x="2719" y="13706"/>
                      <a:pt x="2378" y="14105"/>
                    </a:cubicBezTo>
                    <a:cubicBezTo>
                      <a:pt x="2043" y="14515"/>
                      <a:pt x="1726" y="14937"/>
                      <a:pt x="1452" y="15387"/>
                    </a:cubicBezTo>
                    <a:cubicBezTo>
                      <a:pt x="1177" y="15835"/>
                      <a:pt x="925" y="16301"/>
                      <a:pt x="721" y="16786"/>
                    </a:cubicBezTo>
                    <a:cubicBezTo>
                      <a:pt x="610" y="17027"/>
                      <a:pt x="528" y="17277"/>
                      <a:pt x="436" y="17524"/>
                    </a:cubicBezTo>
                    <a:cubicBezTo>
                      <a:pt x="393" y="17648"/>
                      <a:pt x="360" y="17777"/>
                      <a:pt x="321" y="17902"/>
                    </a:cubicBezTo>
                    <a:lnTo>
                      <a:pt x="264" y="18091"/>
                    </a:lnTo>
                    <a:cubicBezTo>
                      <a:pt x="249" y="18154"/>
                      <a:pt x="237" y="18219"/>
                      <a:pt x="223" y="18284"/>
                    </a:cubicBezTo>
                    <a:cubicBezTo>
                      <a:pt x="94" y="18797"/>
                      <a:pt x="40" y="19326"/>
                      <a:pt x="18" y="19852"/>
                    </a:cubicBezTo>
                    <a:cubicBezTo>
                      <a:pt x="1" y="20380"/>
                      <a:pt x="60" y="20906"/>
                      <a:pt x="156" y="21423"/>
                    </a:cubicBezTo>
                    <a:cubicBezTo>
                      <a:pt x="166" y="21470"/>
                      <a:pt x="205" y="21504"/>
                      <a:pt x="251" y="21504"/>
                    </a:cubicBezTo>
                    <a:cubicBezTo>
                      <a:pt x="256" y="21504"/>
                      <a:pt x="260" y="21503"/>
                      <a:pt x="264" y="21503"/>
                    </a:cubicBezTo>
                    <a:cubicBezTo>
                      <a:pt x="319" y="21496"/>
                      <a:pt x="357" y="21447"/>
                      <a:pt x="349" y="21392"/>
                    </a:cubicBezTo>
                    <a:lnTo>
                      <a:pt x="349" y="21385"/>
                    </a:lnTo>
                    <a:lnTo>
                      <a:pt x="303" y="21005"/>
                    </a:lnTo>
                    <a:cubicBezTo>
                      <a:pt x="296" y="20942"/>
                      <a:pt x="285" y="20879"/>
                      <a:pt x="282" y="20815"/>
                    </a:cubicBezTo>
                    <a:lnTo>
                      <a:pt x="272" y="20625"/>
                    </a:lnTo>
                    <a:cubicBezTo>
                      <a:pt x="269" y="20497"/>
                      <a:pt x="256" y="20371"/>
                      <a:pt x="260" y="20243"/>
                    </a:cubicBezTo>
                    <a:lnTo>
                      <a:pt x="270" y="19861"/>
                    </a:lnTo>
                    <a:cubicBezTo>
                      <a:pt x="306" y="19355"/>
                      <a:pt x="375" y="18846"/>
                      <a:pt x="514" y="18356"/>
                    </a:cubicBezTo>
                    <a:lnTo>
                      <a:pt x="561" y="18170"/>
                    </a:lnTo>
                    <a:lnTo>
                      <a:pt x="619" y="17989"/>
                    </a:lnTo>
                    <a:cubicBezTo>
                      <a:pt x="658" y="17866"/>
                      <a:pt x="693" y="17744"/>
                      <a:pt x="736" y="17625"/>
                    </a:cubicBezTo>
                    <a:cubicBezTo>
                      <a:pt x="828" y="17388"/>
                      <a:pt x="912" y="17145"/>
                      <a:pt x="1024" y="16916"/>
                    </a:cubicBezTo>
                    <a:cubicBezTo>
                      <a:pt x="1229" y="16451"/>
                      <a:pt x="1484" y="16005"/>
                      <a:pt x="1758" y="15576"/>
                    </a:cubicBezTo>
                    <a:lnTo>
                      <a:pt x="1970" y="15257"/>
                    </a:lnTo>
                    <a:cubicBezTo>
                      <a:pt x="2043" y="15153"/>
                      <a:pt x="2121" y="15052"/>
                      <a:pt x="2197" y="14949"/>
                    </a:cubicBezTo>
                    <a:cubicBezTo>
                      <a:pt x="2344" y="14742"/>
                      <a:pt x="2512" y="14549"/>
                      <a:pt x="2670" y="14349"/>
                    </a:cubicBezTo>
                    <a:cubicBezTo>
                      <a:pt x="3006" y="13961"/>
                      <a:pt x="3355" y="13594"/>
                      <a:pt x="3734" y="13243"/>
                    </a:cubicBezTo>
                    <a:cubicBezTo>
                      <a:pt x="4109" y="12887"/>
                      <a:pt x="4496" y="12533"/>
                      <a:pt x="4845" y="12128"/>
                    </a:cubicBezTo>
                    <a:cubicBezTo>
                      <a:pt x="5193" y="11726"/>
                      <a:pt x="5505" y="11263"/>
                      <a:pt x="5683" y="10738"/>
                    </a:cubicBezTo>
                    <a:cubicBezTo>
                      <a:pt x="5863" y="10216"/>
                      <a:pt x="5912" y="9676"/>
                      <a:pt x="5941" y="9153"/>
                    </a:cubicBezTo>
                    <a:cubicBezTo>
                      <a:pt x="5967" y="8628"/>
                      <a:pt x="5971" y="8116"/>
                      <a:pt x="6039" y="7615"/>
                    </a:cubicBezTo>
                    <a:cubicBezTo>
                      <a:pt x="6148" y="6603"/>
                      <a:pt x="6458" y="5621"/>
                      <a:pt x="6869" y="4691"/>
                    </a:cubicBezTo>
                    <a:cubicBezTo>
                      <a:pt x="7287" y="3762"/>
                      <a:pt x="7859" y="2903"/>
                      <a:pt x="8532" y="2134"/>
                    </a:cubicBezTo>
                    <a:cubicBezTo>
                      <a:pt x="9206" y="1366"/>
                      <a:pt x="10006" y="712"/>
                      <a:pt x="10882" y="177"/>
                    </a:cubicBezTo>
                    <a:cubicBezTo>
                      <a:pt x="10927" y="148"/>
                      <a:pt x="10943" y="89"/>
                      <a:pt x="10914" y="52"/>
                    </a:cubicBezTo>
                    <a:cubicBezTo>
                      <a:pt x="10897" y="19"/>
                      <a:pt x="10863" y="1"/>
                      <a:pt x="108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8"/>
              <p:cNvSpPr/>
              <p:nvPr/>
            </p:nvSpPr>
            <p:spPr>
              <a:xfrm>
                <a:off x="1535025" y="1596950"/>
                <a:ext cx="327600" cy="170525"/>
              </a:xfrm>
              <a:custGeom>
                <a:avLst/>
                <a:gdLst/>
                <a:ahLst/>
                <a:cxnLst/>
                <a:rect l="l" t="t" r="r" b="b"/>
                <a:pathLst>
                  <a:path w="13104" h="6821" extrusionOk="0">
                    <a:moveTo>
                      <a:pt x="4303" y="0"/>
                    </a:moveTo>
                    <a:cubicBezTo>
                      <a:pt x="2866" y="0"/>
                      <a:pt x="1438" y="194"/>
                      <a:pt x="80" y="648"/>
                    </a:cubicBezTo>
                    <a:cubicBezTo>
                      <a:pt x="56" y="677"/>
                      <a:pt x="27" y="704"/>
                      <a:pt x="1" y="730"/>
                    </a:cubicBezTo>
                    <a:cubicBezTo>
                      <a:pt x="182" y="698"/>
                      <a:pt x="363" y="682"/>
                      <a:pt x="542" y="682"/>
                    </a:cubicBezTo>
                    <a:cubicBezTo>
                      <a:pt x="1771" y="682"/>
                      <a:pt x="2956" y="1397"/>
                      <a:pt x="3865" y="2264"/>
                    </a:cubicBezTo>
                    <a:cubicBezTo>
                      <a:pt x="4908" y="3257"/>
                      <a:pt x="5734" y="4469"/>
                      <a:pt x="6851" y="5376"/>
                    </a:cubicBezTo>
                    <a:cubicBezTo>
                      <a:pt x="7372" y="5797"/>
                      <a:pt x="7950" y="6148"/>
                      <a:pt x="8566" y="6413"/>
                    </a:cubicBezTo>
                    <a:cubicBezTo>
                      <a:pt x="9118" y="6650"/>
                      <a:pt x="9711" y="6821"/>
                      <a:pt x="10308" y="6821"/>
                    </a:cubicBezTo>
                    <a:cubicBezTo>
                      <a:pt x="10388" y="6821"/>
                      <a:pt x="10467" y="6818"/>
                      <a:pt x="10546" y="6811"/>
                    </a:cubicBezTo>
                    <a:cubicBezTo>
                      <a:pt x="11224" y="6755"/>
                      <a:pt x="11901" y="6435"/>
                      <a:pt x="12276" y="5867"/>
                    </a:cubicBezTo>
                    <a:cubicBezTo>
                      <a:pt x="12625" y="5340"/>
                      <a:pt x="13104" y="3975"/>
                      <a:pt x="13003" y="3350"/>
                    </a:cubicBezTo>
                    <a:cubicBezTo>
                      <a:pt x="13016" y="3350"/>
                      <a:pt x="13026" y="3346"/>
                      <a:pt x="13039" y="3346"/>
                    </a:cubicBezTo>
                    <a:cubicBezTo>
                      <a:pt x="12246" y="2401"/>
                      <a:pt x="11295" y="1586"/>
                      <a:pt x="10177" y="1067"/>
                    </a:cubicBezTo>
                    <a:cubicBezTo>
                      <a:pt x="9403" y="707"/>
                      <a:pt x="8567" y="498"/>
                      <a:pt x="7727" y="338"/>
                    </a:cubicBezTo>
                    <a:cubicBezTo>
                      <a:pt x="6602" y="124"/>
                      <a:pt x="5450" y="0"/>
                      <a:pt x="43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8"/>
              <p:cNvSpPr/>
              <p:nvPr/>
            </p:nvSpPr>
            <p:spPr>
              <a:xfrm>
                <a:off x="1536975" y="1509025"/>
                <a:ext cx="38460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6864" extrusionOk="0">
                    <a:moveTo>
                      <a:pt x="9395" y="1"/>
                    </a:moveTo>
                    <a:cubicBezTo>
                      <a:pt x="9217" y="1"/>
                      <a:pt x="9039" y="5"/>
                      <a:pt x="8861" y="14"/>
                    </a:cubicBezTo>
                    <a:cubicBezTo>
                      <a:pt x="5517" y="166"/>
                      <a:pt x="2261" y="1696"/>
                      <a:pt x="1" y="4165"/>
                    </a:cubicBezTo>
                    <a:lnTo>
                      <a:pt x="1" y="4165"/>
                    </a:lnTo>
                    <a:cubicBezTo>
                      <a:pt x="1357" y="3711"/>
                      <a:pt x="2786" y="3517"/>
                      <a:pt x="4222" y="3517"/>
                    </a:cubicBezTo>
                    <a:cubicBezTo>
                      <a:pt x="5370" y="3517"/>
                      <a:pt x="6522" y="3641"/>
                      <a:pt x="7648" y="3855"/>
                    </a:cubicBezTo>
                    <a:cubicBezTo>
                      <a:pt x="8486" y="4013"/>
                      <a:pt x="9323" y="4224"/>
                      <a:pt x="10098" y="4584"/>
                    </a:cubicBezTo>
                    <a:cubicBezTo>
                      <a:pt x="11214" y="5103"/>
                      <a:pt x="12164" y="5918"/>
                      <a:pt x="12959" y="6863"/>
                    </a:cubicBezTo>
                    <a:cubicBezTo>
                      <a:pt x="13847" y="6816"/>
                      <a:pt x="14587" y="6442"/>
                      <a:pt x="14980" y="5701"/>
                    </a:cubicBezTo>
                    <a:cubicBezTo>
                      <a:pt x="15382" y="4950"/>
                      <a:pt x="15384" y="4024"/>
                      <a:pt x="15085" y="3228"/>
                    </a:cubicBezTo>
                    <a:cubicBezTo>
                      <a:pt x="14786" y="2431"/>
                      <a:pt x="14209" y="1759"/>
                      <a:pt x="13529" y="1247"/>
                    </a:cubicBezTo>
                    <a:cubicBezTo>
                      <a:pt x="13030" y="873"/>
                      <a:pt x="12469" y="577"/>
                      <a:pt x="11878" y="374"/>
                    </a:cubicBezTo>
                    <a:cubicBezTo>
                      <a:pt x="11082" y="101"/>
                      <a:pt x="10239" y="1"/>
                      <a:pt x="93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8"/>
              <p:cNvSpPr/>
              <p:nvPr/>
            </p:nvSpPr>
            <p:spPr>
              <a:xfrm>
                <a:off x="1604375" y="1565225"/>
                <a:ext cx="92300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1185" extrusionOk="0">
                    <a:moveTo>
                      <a:pt x="3238" y="0"/>
                    </a:moveTo>
                    <a:cubicBezTo>
                      <a:pt x="3171" y="0"/>
                      <a:pt x="3100" y="15"/>
                      <a:pt x="3030" y="36"/>
                    </a:cubicBezTo>
                    <a:cubicBezTo>
                      <a:pt x="3013" y="39"/>
                      <a:pt x="2996" y="43"/>
                      <a:pt x="2980" y="46"/>
                    </a:cubicBezTo>
                    <a:cubicBezTo>
                      <a:pt x="2782" y="92"/>
                      <a:pt x="2596" y="165"/>
                      <a:pt x="2393" y="197"/>
                    </a:cubicBezTo>
                    <a:cubicBezTo>
                      <a:pt x="2213" y="228"/>
                      <a:pt x="2037" y="234"/>
                      <a:pt x="1861" y="234"/>
                    </a:cubicBezTo>
                    <a:cubicBezTo>
                      <a:pt x="1752" y="234"/>
                      <a:pt x="1642" y="232"/>
                      <a:pt x="1532" y="232"/>
                    </a:cubicBezTo>
                    <a:cubicBezTo>
                      <a:pt x="1510" y="232"/>
                      <a:pt x="1489" y="232"/>
                      <a:pt x="1468" y="232"/>
                    </a:cubicBezTo>
                    <a:cubicBezTo>
                      <a:pt x="1305" y="233"/>
                      <a:pt x="1151" y="262"/>
                      <a:pt x="1004" y="310"/>
                    </a:cubicBezTo>
                    <a:cubicBezTo>
                      <a:pt x="852" y="340"/>
                      <a:pt x="711" y="398"/>
                      <a:pt x="591" y="504"/>
                    </a:cubicBezTo>
                    <a:cubicBezTo>
                      <a:pt x="498" y="562"/>
                      <a:pt x="405" y="625"/>
                      <a:pt x="327" y="702"/>
                    </a:cubicBezTo>
                    <a:cubicBezTo>
                      <a:pt x="221" y="808"/>
                      <a:pt x="146" y="942"/>
                      <a:pt x="51" y="1059"/>
                    </a:cubicBezTo>
                    <a:cubicBezTo>
                      <a:pt x="1" y="1111"/>
                      <a:pt x="50" y="1184"/>
                      <a:pt x="104" y="1184"/>
                    </a:cubicBezTo>
                    <a:cubicBezTo>
                      <a:pt x="121" y="1184"/>
                      <a:pt x="138" y="1178"/>
                      <a:pt x="153" y="1162"/>
                    </a:cubicBezTo>
                    <a:cubicBezTo>
                      <a:pt x="232" y="1066"/>
                      <a:pt x="325" y="993"/>
                      <a:pt x="427" y="937"/>
                    </a:cubicBezTo>
                    <a:cubicBezTo>
                      <a:pt x="545" y="899"/>
                      <a:pt x="665" y="857"/>
                      <a:pt x="783" y="817"/>
                    </a:cubicBezTo>
                    <a:cubicBezTo>
                      <a:pt x="833" y="808"/>
                      <a:pt x="884" y="798"/>
                      <a:pt x="934" y="785"/>
                    </a:cubicBezTo>
                    <a:cubicBezTo>
                      <a:pt x="1072" y="768"/>
                      <a:pt x="1214" y="763"/>
                      <a:pt x="1356" y="763"/>
                    </a:cubicBezTo>
                    <a:cubicBezTo>
                      <a:pt x="1554" y="763"/>
                      <a:pt x="1751" y="773"/>
                      <a:pt x="1930" y="773"/>
                    </a:cubicBezTo>
                    <a:cubicBezTo>
                      <a:pt x="1955" y="773"/>
                      <a:pt x="1980" y="773"/>
                      <a:pt x="2004" y="772"/>
                    </a:cubicBezTo>
                    <a:cubicBezTo>
                      <a:pt x="2410" y="765"/>
                      <a:pt x="2866" y="715"/>
                      <a:pt x="3179" y="455"/>
                    </a:cubicBezTo>
                    <a:cubicBezTo>
                      <a:pt x="3287" y="434"/>
                      <a:pt x="3392" y="405"/>
                      <a:pt x="3496" y="367"/>
                    </a:cubicBezTo>
                    <a:cubicBezTo>
                      <a:pt x="3691" y="293"/>
                      <a:pt x="3638" y="14"/>
                      <a:pt x="3448" y="14"/>
                    </a:cubicBezTo>
                    <a:cubicBezTo>
                      <a:pt x="3432" y="14"/>
                      <a:pt x="3416" y="16"/>
                      <a:pt x="3398" y="20"/>
                    </a:cubicBezTo>
                    <a:cubicBezTo>
                      <a:pt x="3389" y="21"/>
                      <a:pt x="3382" y="24"/>
                      <a:pt x="3373" y="27"/>
                    </a:cubicBezTo>
                    <a:cubicBezTo>
                      <a:pt x="3369" y="24"/>
                      <a:pt x="3367" y="23"/>
                      <a:pt x="3365" y="21"/>
                    </a:cubicBezTo>
                    <a:cubicBezTo>
                      <a:pt x="3325" y="7"/>
                      <a:pt x="3282" y="0"/>
                      <a:pt x="32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8"/>
              <p:cNvSpPr/>
              <p:nvPr/>
            </p:nvSpPr>
            <p:spPr>
              <a:xfrm>
                <a:off x="1810025" y="1595075"/>
                <a:ext cx="88275" cy="6597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639" extrusionOk="0">
                    <a:moveTo>
                      <a:pt x="1383" y="8"/>
                    </a:moveTo>
                    <a:cubicBezTo>
                      <a:pt x="1384" y="9"/>
                      <a:pt x="1386" y="9"/>
                      <a:pt x="1388" y="9"/>
                    </a:cubicBezTo>
                    <a:lnTo>
                      <a:pt x="1388" y="9"/>
                    </a:lnTo>
                    <a:cubicBezTo>
                      <a:pt x="1386" y="9"/>
                      <a:pt x="1384" y="9"/>
                      <a:pt x="1383" y="8"/>
                    </a:cubicBezTo>
                    <a:close/>
                    <a:moveTo>
                      <a:pt x="1311" y="1"/>
                    </a:moveTo>
                    <a:cubicBezTo>
                      <a:pt x="1275" y="1"/>
                      <a:pt x="1237" y="4"/>
                      <a:pt x="1203" y="11"/>
                    </a:cubicBezTo>
                    <a:cubicBezTo>
                      <a:pt x="1122" y="32"/>
                      <a:pt x="1046" y="83"/>
                      <a:pt x="1002" y="155"/>
                    </a:cubicBezTo>
                    <a:cubicBezTo>
                      <a:pt x="909" y="312"/>
                      <a:pt x="978" y="508"/>
                      <a:pt x="1093" y="631"/>
                    </a:cubicBezTo>
                    <a:cubicBezTo>
                      <a:pt x="1200" y="743"/>
                      <a:pt x="1311" y="804"/>
                      <a:pt x="1410" y="909"/>
                    </a:cubicBezTo>
                    <a:cubicBezTo>
                      <a:pt x="1417" y="917"/>
                      <a:pt x="1428" y="925"/>
                      <a:pt x="1438" y="933"/>
                    </a:cubicBezTo>
                    <a:lnTo>
                      <a:pt x="1404" y="949"/>
                    </a:lnTo>
                    <a:cubicBezTo>
                      <a:pt x="1289" y="880"/>
                      <a:pt x="1171" y="815"/>
                      <a:pt x="1051" y="765"/>
                    </a:cubicBezTo>
                    <a:cubicBezTo>
                      <a:pt x="847" y="677"/>
                      <a:pt x="596" y="594"/>
                      <a:pt x="365" y="594"/>
                    </a:cubicBezTo>
                    <a:cubicBezTo>
                      <a:pt x="333" y="594"/>
                      <a:pt x="302" y="596"/>
                      <a:pt x="271" y="599"/>
                    </a:cubicBezTo>
                    <a:cubicBezTo>
                      <a:pt x="152" y="609"/>
                      <a:pt x="25" y="671"/>
                      <a:pt x="12" y="802"/>
                    </a:cubicBezTo>
                    <a:cubicBezTo>
                      <a:pt x="1" y="910"/>
                      <a:pt x="77" y="1000"/>
                      <a:pt x="152" y="1069"/>
                    </a:cubicBezTo>
                    <a:cubicBezTo>
                      <a:pt x="328" y="1226"/>
                      <a:pt x="558" y="1324"/>
                      <a:pt x="711" y="1465"/>
                    </a:cubicBezTo>
                    <a:cubicBezTo>
                      <a:pt x="984" y="1713"/>
                      <a:pt x="1187" y="2029"/>
                      <a:pt x="1464" y="2274"/>
                    </a:cubicBezTo>
                    <a:cubicBezTo>
                      <a:pt x="1644" y="2432"/>
                      <a:pt x="1919" y="2639"/>
                      <a:pt x="2181" y="2639"/>
                    </a:cubicBezTo>
                    <a:cubicBezTo>
                      <a:pt x="2228" y="2639"/>
                      <a:pt x="2275" y="2632"/>
                      <a:pt x="2321" y="2617"/>
                    </a:cubicBezTo>
                    <a:cubicBezTo>
                      <a:pt x="2584" y="2532"/>
                      <a:pt x="2614" y="2254"/>
                      <a:pt x="2527" y="2030"/>
                    </a:cubicBezTo>
                    <a:cubicBezTo>
                      <a:pt x="2527" y="1985"/>
                      <a:pt x="2519" y="1944"/>
                      <a:pt x="2501" y="1905"/>
                    </a:cubicBezTo>
                    <a:cubicBezTo>
                      <a:pt x="2605" y="1807"/>
                      <a:pt x="2641" y="1674"/>
                      <a:pt x="2650" y="1536"/>
                    </a:cubicBezTo>
                    <a:cubicBezTo>
                      <a:pt x="2656" y="1446"/>
                      <a:pt x="2646" y="1358"/>
                      <a:pt x="2631" y="1272"/>
                    </a:cubicBezTo>
                    <a:lnTo>
                      <a:pt x="2631" y="1272"/>
                    </a:lnTo>
                    <a:cubicBezTo>
                      <a:pt x="2799" y="1323"/>
                      <a:pt x="2989" y="1387"/>
                      <a:pt x="3164" y="1387"/>
                    </a:cubicBezTo>
                    <a:cubicBezTo>
                      <a:pt x="3279" y="1387"/>
                      <a:pt x="3388" y="1359"/>
                      <a:pt x="3480" y="1284"/>
                    </a:cubicBezTo>
                    <a:cubicBezTo>
                      <a:pt x="3528" y="1240"/>
                      <a:pt x="3531" y="1154"/>
                      <a:pt x="3500" y="1100"/>
                    </a:cubicBezTo>
                    <a:cubicBezTo>
                      <a:pt x="3417" y="962"/>
                      <a:pt x="3277" y="897"/>
                      <a:pt x="3138" y="829"/>
                    </a:cubicBezTo>
                    <a:cubicBezTo>
                      <a:pt x="3127" y="811"/>
                      <a:pt x="3113" y="795"/>
                      <a:pt x="3092" y="780"/>
                    </a:cubicBezTo>
                    <a:cubicBezTo>
                      <a:pt x="2938" y="668"/>
                      <a:pt x="2775" y="607"/>
                      <a:pt x="2599" y="550"/>
                    </a:cubicBezTo>
                    <a:cubicBezTo>
                      <a:pt x="2519" y="509"/>
                      <a:pt x="2439" y="471"/>
                      <a:pt x="2360" y="429"/>
                    </a:cubicBezTo>
                    <a:cubicBezTo>
                      <a:pt x="2219" y="355"/>
                      <a:pt x="2088" y="272"/>
                      <a:pt x="1951" y="197"/>
                    </a:cubicBezTo>
                    <a:cubicBezTo>
                      <a:pt x="1920" y="178"/>
                      <a:pt x="1889" y="164"/>
                      <a:pt x="1860" y="149"/>
                    </a:cubicBezTo>
                    <a:cubicBezTo>
                      <a:pt x="1828" y="133"/>
                      <a:pt x="1795" y="117"/>
                      <a:pt x="1762" y="103"/>
                    </a:cubicBezTo>
                    <a:cubicBezTo>
                      <a:pt x="1756" y="102"/>
                      <a:pt x="1750" y="97"/>
                      <a:pt x="1743" y="96"/>
                    </a:cubicBezTo>
                    <a:cubicBezTo>
                      <a:pt x="1699" y="76"/>
                      <a:pt x="1651" y="54"/>
                      <a:pt x="1605" y="40"/>
                    </a:cubicBezTo>
                    <a:cubicBezTo>
                      <a:pt x="1547" y="20"/>
                      <a:pt x="1484" y="8"/>
                      <a:pt x="1424" y="8"/>
                    </a:cubicBezTo>
                    <a:cubicBezTo>
                      <a:pt x="1413" y="8"/>
                      <a:pt x="1401" y="8"/>
                      <a:pt x="1390" y="9"/>
                    </a:cubicBezTo>
                    <a:cubicBezTo>
                      <a:pt x="1389" y="9"/>
                      <a:pt x="1389" y="9"/>
                      <a:pt x="1388" y="9"/>
                    </a:cubicBezTo>
                    <a:lnTo>
                      <a:pt x="1388" y="9"/>
                    </a:lnTo>
                    <a:cubicBezTo>
                      <a:pt x="1386" y="9"/>
                      <a:pt x="1383" y="8"/>
                      <a:pt x="1380" y="8"/>
                    </a:cubicBezTo>
                    <a:lnTo>
                      <a:pt x="1380" y="8"/>
                    </a:lnTo>
                    <a:cubicBezTo>
                      <a:pt x="1378" y="7"/>
                      <a:pt x="1376" y="6"/>
                      <a:pt x="1374" y="5"/>
                    </a:cubicBezTo>
                    <a:cubicBezTo>
                      <a:pt x="1370" y="5"/>
                      <a:pt x="1366" y="4"/>
                      <a:pt x="1365" y="4"/>
                    </a:cubicBezTo>
                    <a:cubicBezTo>
                      <a:pt x="1363" y="4"/>
                      <a:pt x="1363" y="5"/>
                      <a:pt x="1364" y="5"/>
                    </a:cubicBezTo>
                    <a:lnTo>
                      <a:pt x="1364" y="5"/>
                    </a:lnTo>
                    <a:cubicBezTo>
                      <a:pt x="1346" y="3"/>
                      <a:pt x="1329" y="2"/>
                      <a:pt x="13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8"/>
              <p:cNvSpPr/>
              <p:nvPr/>
            </p:nvSpPr>
            <p:spPr>
              <a:xfrm>
                <a:off x="1808500" y="1532150"/>
                <a:ext cx="79600" cy="55650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26" extrusionOk="0">
                    <a:moveTo>
                      <a:pt x="701" y="1"/>
                    </a:moveTo>
                    <a:cubicBezTo>
                      <a:pt x="664" y="1"/>
                      <a:pt x="627" y="3"/>
                      <a:pt x="591" y="7"/>
                    </a:cubicBezTo>
                    <a:cubicBezTo>
                      <a:pt x="530" y="14"/>
                      <a:pt x="472" y="64"/>
                      <a:pt x="494" y="134"/>
                    </a:cubicBezTo>
                    <a:cubicBezTo>
                      <a:pt x="507" y="172"/>
                      <a:pt x="527" y="201"/>
                      <a:pt x="552" y="226"/>
                    </a:cubicBezTo>
                    <a:cubicBezTo>
                      <a:pt x="546" y="234"/>
                      <a:pt x="544" y="245"/>
                      <a:pt x="543" y="256"/>
                    </a:cubicBezTo>
                    <a:cubicBezTo>
                      <a:pt x="429" y="258"/>
                      <a:pt x="320" y="270"/>
                      <a:pt x="229" y="345"/>
                    </a:cubicBezTo>
                    <a:cubicBezTo>
                      <a:pt x="1" y="539"/>
                      <a:pt x="350" y="699"/>
                      <a:pt x="503" y="739"/>
                    </a:cubicBezTo>
                    <a:cubicBezTo>
                      <a:pt x="758" y="805"/>
                      <a:pt x="1017" y="825"/>
                      <a:pt x="1267" y="913"/>
                    </a:cubicBezTo>
                    <a:cubicBezTo>
                      <a:pt x="1421" y="968"/>
                      <a:pt x="1558" y="1055"/>
                      <a:pt x="1637" y="1193"/>
                    </a:cubicBezTo>
                    <a:cubicBezTo>
                      <a:pt x="1640" y="1213"/>
                      <a:pt x="1646" y="1230"/>
                      <a:pt x="1653" y="1249"/>
                    </a:cubicBezTo>
                    <a:cubicBezTo>
                      <a:pt x="1661" y="1271"/>
                      <a:pt x="1676" y="1292"/>
                      <a:pt x="1690" y="1311"/>
                    </a:cubicBezTo>
                    <a:cubicBezTo>
                      <a:pt x="1735" y="1447"/>
                      <a:pt x="1774" y="1563"/>
                      <a:pt x="1883" y="1670"/>
                    </a:cubicBezTo>
                    <a:cubicBezTo>
                      <a:pt x="2042" y="1823"/>
                      <a:pt x="2238" y="1958"/>
                      <a:pt x="2430" y="2066"/>
                    </a:cubicBezTo>
                    <a:cubicBezTo>
                      <a:pt x="2552" y="2135"/>
                      <a:pt x="2722" y="2225"/>
                      <a:pt x="2878" y="2225"/>
                    </a:cubicBezTo>
                    <a:cubicBezTo>
                      <a:pt x="2936" y="2225"/>
                      <a:pt x="2993" y="2213"/>
                      <a:pt x="3044" y="2182"/>
                    </a:cubicBezTo>
                    <a:cubicBezTo>
                      <a:pt x="3136" y="2128"/>
                      <a:pt x="3184" y="2016"/>
                      <a:pt x="3181" y="1914"/>
                    </a:cubicBezTo>
                    <a:cubicBezTo>
                      <a:pt x="3175" y="1775"/>
                      <a:pt x="3071" y="1690"/>
                      <a:pt x="2978" y="1605"/>
                    </a:cubicBezTo>
                    <a:cubicBezTo>
                      <a:pt x="2936" y="1568"/>
                      <a:pt x="2898" y="1530"/>
                      <a:pt x="2864" y="1487"/>
                    </a:cubicBezTo>
                    <a:lnTo>
                      <a:pt x="2878" y="1473"/>
                    </a:lnTo>
                    <a:cubicBezTo>
                      <a:pt x="2908" y="1437"/>
                      <a:pt x="2923" y="1395"/>
                      <a:pt x="2930" y="1350"/>
                    </a:cubicBezTo>
                    <a:cubicBezTo>
                      <a:pt x="2959" y="1173"/>
                      <a:pt x="2842" y="1013"/>
                      <a:pt x="2734" y="885"/>
                    </a:cubicBezTo>
                    <a:cubicBezTo>
                      <a:pt x="2480" y="588"/>
                      <a:pt x="2121" y="379"/>
                      <a:pt x="1760" y="242"/>
                    </a:cubicBezTo>
                    <a:cubicBezTo>
                      <a:pt x="1589" y="178"/>
                      <a:pt x="1412" y="132"/>
                      <a:pt x="1229" y="110"/>
                    </a:cubicBezTo>
                    <a:cubicBezTo>
                      <a:pt x="1056" y="47"/>
                      <a:pt x="879" y="1"/>
                      <a:pt x="7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8"/>
              <p:cNvSpPr/>
              <p:nvPr/>
            </p:nvSpPr>
            <p:spPr>
              <a:xfrm>
                <a:off x="1743925" y="1542550"/>
                <a:ext cx="1024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648" extrusionOk="0">
                    <a:moveTo>
                      <a:pt x="1144" y="1"/>
                    </a:moveTo>
                    <a:cubicBezTo>
                      <a:pt x="1102" y="1"/>
                      <a:pt x="1060" y="2"/>
                      <a:pt x="1017" y="4"/>
                    </a:cubicBezTo>
                    <a:cubicBezTo>
                      <a:pt x="703" y="20"/>
                      <a:pt x="358" y="0"/>
                      <a:pt x="79" y="164"/>
                    </a:cubicBezTo>
                    <a:cubicBezTo>
                      <a:pt x="1" y="209"/>
                      <a:pt x="24" y="322"/>
                      <a:pt x="103" y="347"/>
                    </a:cubicBezTo>
                    <a:cubicBezTo>
                      <a:pt x="676" y="539"/>
                      <a:pt x="1279" y="597"/>
                      <a:pt x="1849" y="791"/>
                    </a:cubicBezTo>
                    <a:cubicBezTo>
                      <a:pt x="2349" y="963"/>
                      <a:pt x="2678" y="1413"/>
                      <a:pt x="3169" y="1594"/>
                    </a:cubicBezTo>
                    <a:cubicBezTo>
                      <a:pt x="3261" y="1628"/>
                      <a:pt x="3358" y="1647"/>
                      <a:pt x="3453" y="1647"/>
                    </a:cubicBezTo>
                    <a:cubicBezTo>
                      <a:pt x="3570" y="1647"/>
                      <a:pt x="3686" y="1618"/>
                      <a:pt x="3790" y="1554"/>
                    </a:cubicBezTo>
                    <a:cubicBezTo>
                      <a:pt x="3981" y="1440"/>
                      <a:pt x="4096" y="1225"/>
                      <a:pt x="3992" y="1015"/>
                    </a:cubicBezTo>
                    <a:cubicBezTo>
                      <a:pt x="3809" y="634"/>
                      <a:pt x="3246" y="597"/>
                      <a:pt x="2888" y="512"/>
                    </a:cubicBezTo>
                    <a:cubicBezTo>
                      <a:pt x="2578" y="440"/>
                      <a:pt x="2260" y="352"/>
                      <a:pt x="1937" y="275"/>
                    </a:cubicBezTo>
                    <a:cubicBezTo>
                      <a:pt x="1906" y="257"/>
                      <a:pt x="1875" y="235"/>
                      <a:pt x="1845" y="211"/>
                    </a:cubicBezTo>
                    <a:cubicBezTo>
                      <a:pt x="1636" y="46"/>
                      <a:pt x="1400" y="1"/>
                      <a:pt x="11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8"/>
              <p:cNvSpPr/>
              <p:nvPr/>
            </p:nvSpPr>
            <p:spPr>
              <a:xfrm>
                <a:off x="1793375" y="1578325"/>
                <a:ext cx="220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481" extrusionOk="0">
                    <a:moveTo>
                      <a:pt x="236" y="0"/>
                    </a:moveTo>
                    <a:cubicBezTo>
                      <a:pt x="224" y="0"/>
                      <a:pt x="211" y="1"/>
                      <a:pt x="198" y="2"/>
                    </a:cubicBezTo>
                    <a:cubicBezTo>
                      <a:pt x="155" y="8"/>
                      <a:pt x="119" y="21"/>
                      <a:pt x="96" y="54"/>
                    </a:cubicBezTo>
                    <a:cubicBezTo>
                      <a:pt x="86" y="59"/>
                      <a:pt x="74" y="62"/>
                      <a:pt x="64" y="70"/>
                    </a:cubicBezTo>
                    <a:cubicBezTo>
                      <a:pt x="14" y="101"/>
                      <a:pt x="1" y="195"/>
                      <a:pt x="64" y="221"/>
                    </a:cubicBezTo>
                    <a:cubicBezTo>
                      <a:pt x="81" y="228"/>
                      <a:pt x="100" y="234"/>
                      <a:pt x="117" y="241"/>
                    </a:cubicBezTo>
                    <a:cubicBezTo>
                      <a:pt x="195" y="326"/>
                      <a:pt x="309" y="384"/>
                      <a:pt x="413" y="427"/>
                    </a:cubicBezTo>
                    <a:cubicBezTo>
                      <a:pt x="487" y="458"/>
                      <a:pt x="572" y="481"/>
                      <a:pt x="655" y="481"/>
                    </a:cubicBezTo>
                    <a:cubicBezTo>
                      <a:pt x="693" y="481"/>
                      <a:pt x="731" y="476"/>
                      <a:pt x="767" y="465"/>
                    </a:cubicBezTo>
                    <a:cubicBezTo>
                      <a:pt x="835" y="441"/>
                      <a:pt x="881" y="369"/>
                      <a:pt x="860" y="297"/>
                    </a:cubicBezTo>
                    <a:cubicBezTo>
                      <a:pt x="845" y="250"/>
                      <a:pt x="822" y="217"/>
                      <a:pt x="786" y="185"/>
                    </a:cubicBezTo>
                    <a:cubicBezTo>
                      <a:pt x="757" y="162"/>
                      <a:pt x="727" y="137"/>
                      <a:pt x="692" y="119"/>
                    </a:cubicBezTo>
                    <a:cubicBezTo>
                      <a:pt x="628" y="83"/>
                      <a:pt x="554" y="57"/>
                      <a:pt x="483" y="38"/>
                    </a:cubicBezTo>
                    <a:cubicBezTo>
                      <a:pt x="449" y="29"/>
                      <a:pt x="413" y="25"/>
                      <a:pt x="377" y="21"/>
                    </a:cubicBezTo>
                    <a:cubicBezTo>
                      <a:pt x="330" y="8"/>
                      <a:pt x="284" y="0"/>
                      <a:pt x="23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8"/>
              <p:cNvSpPr/>
              <p:nvPr/>
            </p:nvSpPr>
            <p:spPr>
              <a:xfrm>
                <a:off x="1737750" y="1578150"/>
                <a:ext cx="63750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917" extrusionOk="0">
                    <a:moveTo>
                      <a:pt x="468" y="0"/>
                    </a:moveTo>
                    <a:cubicBezTo>
                      <a:pt x="389" y="0"/>
                      <a:pt x="310" y="6"/>
                      <a:pt x="232" y="19"/>
                    </a:cubicBezTo>
                    <a:cubicBezTo>
                      <a:pt x="117" y="39"/>
                      <a:pt x="0" y="117"/>
                      <a:pt x="6" y="247"/>
                    </a:cubicBezTo>
                    <a:cubicBezTo>
                      <a:pt x="9" y="365"/>
                      <a:pt x="115" y="451"/>
                      <a:pt x="215" y="499"/>
                    </a:cubicBezTo>
                    <a:cubicBezTo>
                      <a:pt x="473" y="623"/>
                      <a:pt x="780" y="653"/>
                      <a:pt x="1061" y="694"/>
                    </a:cubicBezTo>
                    <a:cubicBezTo>
                      <a:pt x="1212" y="715"/>
                      <a:pt x="1310" y="724"/>
                      <a:pt x="1475" y="768"/>
                    </a:cubicBezTo>
                    <a:cubicBezTo>
                      <a:pt x="1723" y="838"/>
                      <a:pt x="1969" y="914"/>
                      <a:pt x="2231" y="917"/>
                    </a:cubicBezTo>
                    <a:cubicBezTo>
                      <a:pt x="2282" y="917"/>
                      <a:pt x="2339" y="888"/>
                      <a:pt x="2363" y="841"/>
                    </a:cubicBezTo>
                    <a:cubicBezTo>
                      <a:pt x="2550" y="447"/>
                      <a:pt x="1995" y="281"/>
                      <a:pt x="1720" y="226"/>
                    </a:cubicBezTo>
                    <a:cubicBezTo>
                      <a:pt x="1685" y="219"/>
                      <a:pt x="1650" y="216"/>
                      <a:pt x="1616" y="211"/>
                    </a:cubicBezTo>
                    <a:cubicBezTo>
                      <a:pt x="1427" y="144"/>
                      <a:pt x="1234" y="90"/>
                      <a:pt x="1032" y="59"/>
                    </a:cubicBezTo>
                    <a:cubicBezTo>
                      <a:pt x="849" y="31"/>
                      <a:pt x="657" y="0"/>
                      <a:pt x="46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8"/>
              <p:cNvSpPr/>
              <p:nvPr/>
            </p:nvSpPr>
            <p:spPr>
              <a:xfrm>
                <a:off x="1760400" y="1564050"/>
                <a:ext cx="1822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421" extrusionOk="0">
                    <a:moveTo>
                      <a:pt x="236" y="0"/>
                    </a:moveTo>
                    <a:cubicBezTo>
                      <a:pt x="179" y="0"/>
                      <a:pt x="123" y="13"/>
                      <a:pt x="76" y="44"/>
                    </a:cubicBezTo>
                    <a:cubicBezTo>
                      <a:pt x="37" y="71"/>
                      <a:pt x="14" y="104"/>
                      <a:pt x="6" y="152"/>
                    </a:cubicBezTo>
                    <a:cubicBezTo>
                      <a:pt x="1" y="195"/>
                      <a:pt x="11" y="244"/>
                      <a:pt x="45" y="277"/>
                    </a:cubicBezTo>
                    <a:cubicBezTo>
                      <a:pt x="188" y="404"/>
                      <a:pt x="388" y="420"/>
                      <a:pt x="570" y="420"/>
                    </a:cubicBezTo>
                    <a:cubicBezTo>
                      <a:pt x="633" y="420"/>
                      <a:pt x="698" y="374"/>
                      <a:pt x="713" y="312"/>
                    </a:cubicBezTo>
                    <a:cubicBezTo>
                      <a:pt x="729" y="249"/>
                      <a:pt x="707" y="172"/>
                      <a:pt x="645" y="143"/>
                    </a:cubicBezTo>
                    <a:cubicBezTo>
                      <a:pt x="626" y="135"/>
                      <a:pt x="606" y="125"/>
                      <a:pt x="584" y="119"/>
                    </a:cubicBezTo>
                    <a:cubicBezTo>
                      <a:pt x="512" y="83"/>
                      <a:pt x="442" y="45"/>
                      <a:pt x="364" y="21"/>
                    </a:cubicBezTo>
                    <a:cubicBezTo>
                      <a:pt x="324" y="8"/>
                      <a:pt x="280" y="0"/>
                      <a:pt x="23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8"/>
              <p:cNvSpPr/>
              <p:nvPr/>
            </p:nvSpPr>
            <p:spPr>
              <a:xfrm>
                <a:off x="1703475" y="1517675"/>
                <a:ext cx="1003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810" extrusionOk="0">
                    <a:moveTo>
                      <a:pt x="3103" y="0"/>
                    </a:moveTo>
                    <a:cubicBezTo>
                      <a:pt x="2840" y="0"/>
                      <a:pt x="2574" y="29"/>
                      <a:pt x="2319" y="68"/>
                    </a:cubicBezTo>
                    <a:cubicBezTo>
                      <a:pt x="1992" y="122"/>
                      <a:pt x="1666" y="152"/>
                      <a:pt x="1341" y="194"/>
                    </a:cubicBezTo>
                    <a:cubicBezTo>
                      <a:pt x="901" y="248"/>
                      <a:pt x="405" y="319"/>
                      <a:pt x="59" y="619"/>
                    </a:cubicBezTo>
                    <a:cubicBezTo>
                      <a:pt x="0" y="669"/>
                      <a:pt x="38" y="762"/>
                      <a:pt x="103" y="782"/>
                    </a:cubicBezTo>
                    <a:cubicBezTo>
                      <a:pt x="161" y="802"/>
                      <a:pt x="224" y="809"/>
                      <a:pt x="287" y="809"/>
                    </a:cubicBezTo>
                    <a:cubicBezTo>
                      <a:pt x="443" y="809"/>
                      <a:pt x="608" y="763"/>
                      <a:pt x="753" y="738"/>
                    </a:cubicBezTo>
                    <a:cubicBezTo>
                      <a:pt x="1060" y="687"/>
                      <a:pt x="1364" y="640"/>
                      <a:pt x="1675" y="629"/>
                    </a:cubicBezTo>
                    <a:cubicBezTo>
                      <a:pt x="1846" y="623"/>
                      <a:pt x="2021" y="618"/>
                      <a:pt x="2198" y="618"/>
                    </a:cubicBezTo>
                    <a:cubicBezTo>
                      <a:pt x="2616" y="618"/>
                      <a:pt x="3041" y="646"/>
                      <a:pt x="3429" y="759"/>
                    </a:cubicBezTo>
                    <a:cubicBezTo>
                      <a:pt x="3512" y="783"/>
                      <a:pt x="3607" y="808"/>
                      <a:pt x="3697" y="808"/>
                    </a:cubicBezTo>
                    <a:cubicBezTo>
                      <a:pt x="3775" y="808"/>
                      <a:pt x="3849" y="790"/>
                      <a:pt x="3912" y="737"/>
                    </a:cubicBezTo>
                    <a:cubicBezTo>
                      <a:pt x="4010" y="651"/>
                      <a:pt x="4015" y="524"/>
                      <a:pt x="3963" y="417"/>
                    </a:cubicBezTo>
                    <a:cubicBezTo>
                      <a:pt x="3981" y="372"/>
                      <a:pt x="4000" y="323"/>
                      <a:pt x="3980" y="266"/>
                    </a:cubicBezTo>
                    <a:cubicBezTo>
                      <a:pt x="3945" y="159"/>
                      <a:pt x="3852" y="100"/>
                      <a:pt x="3751" y="68"/>
                    </a:cubicBezTo>
                    <a:cubicBezTo>
                      <a:pt x="3715" y="58"/>
                      <a:pt x="3676" y="52"/>
                      <a:pt x="3635" y="49"/>
                    </a:cubicBezTo>
                    <a:cubicBezTo>
                      <a:pt x="3540" y="26"/>
                      <a:pt x="3439" y="16"/>
                      <a:pt x="3350" y="9"/>
                    </a:cubicBezTo>
                    <a:cubicBezTo>
                      <a:pt x="3268" y="3"/>
                      <a:pt x="3186" y="0"/>
                      <a:pt x="31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8"/>
              <p:cNvSpPr/>
              <p:nvPr/>
            </p:nvSpPr>
            <p:spPr>
              <a:xfrm>
                <a:off x="1609800" y="1538700"/>
                <a:ext cx="1263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1143" extrusionOk="0">
                    <a:moveTo>
                      <a:pt x="2925" y="0"/>
                    </a:moveTo>
                    <a:cubicBezTo>
                      <a:pt x="2768" y="0"/>
                      <a:pt x="2615" y="24"/>
                      <a:pt x="2464" y="56"/>
                    </a:cubicBezTo>
                    <a:cubicBezTo>
                      <a:pt x="2195" y="101"/>
                      <a:pt x="1932" y="170"/>
                      <a:pt x="1673" y="249"/>
                    </a:cubicBezTo>
                    <a:cubicBezTo>
                      <a:pt x="1481" y="291"/>
                      <a:pt x="1285" y="334"/>
                      <a:pt x="1112" y="425"/>
                    </a:cubicBezTo>
                    <a:cubicBezTo>
                      <a:pt x="743" y="535"/>
                      <a:pt x="348" y="650"/>
                      <a:pt x="80" y="925"/>
                    </a:cubicBezTo>
                    <a:cubicBezTo>
                      <a:pt x="1" y="1006"/>
                      <a:pt x="61" y="1134"/>
                      <a:pt x="168" y="1140"/>
                    </a:cubicBezTo>
                    <a:cubicBezTo>
                      <a:pt x="198" y="1142"/>
                      <a:pt x="229" y="1142"/>
                      <a:pt x="259" y="1142"/>
                    </a:cubicBezTo>
                    <a:cubicBezTo>
                      <a:pt x="565" y="1142"/>
                      <a:pt x="860" y="1066"/>
                      <a:pt x="1156" y="987"/>
                    </a:cubicBezTo>
                    <a:cubicBezTo>
                      <a:pt x="1333" y="940"/>
                      <a:pt x="1513" y="889"/>
                      <a:pt x="1695" y="869"/>
                    </a:cubicBezTo>
                    <a:cubicBezTo>
                      <a:pt x="1736" y="865"/>
                      <a:pt x="1778" y="863"/>
                      <a:pt x="1819" y="863"/>
                    </a:cubicBezTo>
                    <a:cubicBezTo>
                      <a:pt x="1967" y="863"/>
                      <a:pt x="2113" y="884"/>
                      <a:pt x="2263" y="886"/>
                    </a:cubicBezTo>
                    <a:cubicBezTo>
                      <a:pt x="2270" y="886"/>
                      <a:pt x="2278" y="886"/>
                      <a:pt x="2285" y="886"/>
                    </a:cubicBezTo>
                    <a:cubicBezTo>
                      <a:pt x="2603" y="886"/>
                      <a:pt x="2913" y="827"/>
                      <a:pt x="3224" y="768"/>
                    </a:cubicBezTo>
                    <a:cubicBezTo>
                      <a:pt x="3321" y="781"/>
                      <a:pt x="3414" y="797"/>
                      <a:pt x="3502" y="819"/>
                    </a:cubicBezTo>
                    <a:cubicBezTo>
                      <a:pt x="3697" y="867"/>
                      <a:pt x="3983" y="1016"/>
                      <a:pt x="4221" y="1016"/>
                    </a:cubicBezTo>
                    <a:cubicBezTo>
                      <a:pt x="4302" y="1016"/>
                      <a:pt x="4378" y="998"/>
                      <a:pt x="4442" y="954"/>
                    </a:cubicBezTo>
                    <a:cubicBezTo>
                      <a:pt x="4448" y="951"/>
                      <a:pt x="4452" y="944"/>
                      <a:pt x="4456" y="938"/>
                    </a:cubicBezTo>
                    <a:cubicBezTo>
                      <a:pt x="4487" y="941"/>
                      <a:pt x="4519" y="943"/>
                      <a:pt x="4550" y="943"/>
                    </a:cubicBezTo>
                    <a:cubicBezTo>
                      <a:pt x="4706" y="943"/>
                      <a:pt x="4862" y="900"/>
                      <a:pt x="4945" y="767"/>
                    </a:cubicBezTo>
                    <a:cubicBezTo>
                      <a:pt x="5055" y="586"/>
                      <a:pt x="4903" y="458"/>
                      <a:pt x="4737" y="432"/>
                    </a:cubicBezTo>
                    <a:cubicBezTo>
                      <a:pt x="4455" y="386"/>
                      <a:pt x="4180" y="414"/>
                      <a:pt x="3901" y="305"/>
                    </a:cubicBezTo>
                    <a:cubicBezTo>
                      <a:pt x="3581" y="181"/>
                      <a:pt x="3332" y="11"/>
                      <a:pt x="2976" y="1"/>
                    </a:cubicBezTo>
                    <a:cubicBezTo>
                      <a:pt x="2959" y="1"/>
                      <a:pt x="2942" y="0"/>
                      <a:pt x="292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8"/>
              <p:cNvSpPr/>
              <p:nvPr/>
            </p:nvSpPr>
            <p:spPr>
              <a:xfrm>
                <a:off x="1690450" y="1569925"/>
                <a:ext cx="779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1604" extrusionOk="0">
                    <a:moveTo>
                      <a:pt x="898" y="0"/>
                    </a:moveTo>
                    <a:cubicBezTo>
                      <a:pt x="790" y="0"/>
                      <a:pt x="683" y="24"/>
                      <a:pt x="593" y="74"/>
                    </a:cubicBezTo>
                    <a:cubicBezTo>
                      <a:pt x="524" y="113"/>
                      <a:pt x="527" y="202"/>
                      <a:pt x="575" y="250"/>
                    </a:cubicBezTo>
                    <a:cubicBezTo>
                      <a:pt x="559" y="253"/>
                      <a:pt x="543" y="254"/>
                      <a:pt x="527" y="259"/>
                    </a:cubicBezTo>
                    <a:cubicBezTo>
                      <a:pt x="451" y="282"/>
                      <a:pt x="442" y="401"/>
                      <a:pt x="527" y="420"/>
                    </a:cubicBezTo>
                    <a:cubicBezTo>
                      <a:pt x="550" y="426"/>
                      <a:pt x="573" y="430"/>
                      <a:pt x="595" y="433"/>
                    </a:cubicBezTo>
                    <a:cubicBezTo>
                      <a:pt x="536" y="452"/>
                      <a:pt x="478" y="475"/>
                      <a:pt x="428" y="509"/>
                    </a:cubicBezTo>
                    <a:cubicBezTo>
                      <a:pt x="354" y="560"/>
                      <a:pt x="347" y="646"/>
                      <a:pt x="386" y="705"/>
                    </a:cubicBezTo>
                    <a:cubicBezTo>
                      <a:pt x="270" y="727"/>
                      <a:pt x="162" y="766"/>
                      <a:pt x="82" y="842"/>
                    </a:cubicBezTo>
                    <a:cubicBezTo>
                      <a:pt x="1" y="920"/>
                      <a:pt x="66" y="1053"/>
                      <a:pt x="169" y="1057"/>
                    </a:cubicBezTo>
                    <a:cubicBezTo>
                      <a:pt x="435" y="1061"/>
                      <a:pt x="704" y="1122"/>
                      <a:pt x="967" y="1159"/>
                    </a:cubicBezTo>
                    <a:cubicBezTo>
                      <a:pt x="1213" y="1195"/>
                      <a:pt x="1461" y="1226"/>
                      <a:pt x="1709" y="1273"/>
                    </a:cubicBezTo>
                    <a:cubicBezTo>
                      <a:pt x="1941" y="1318"/>
                      <a:pt x="2167" y="1390"/>
                      <a:pt x="2394" y="1462"/>
                    </a:cubicBezTo>
                    <a:cubicBezTo>
                      <a:pt x="2566" y="1518"/>
                      <a:pt x="2754" y="1604"/>
                      <a:pt x="2940" y="1604"/>
                    </a:cubicBezTo>
                    <a:cubicBezTo>
                      <a:pt x="2976" y="1604"/>
                      <a:pt x="3011" y="1601"/>
                      <a:pt x="3047" y="1593"/>
                    </a:cubicBezTo>
                    <a:cubicBezTo>
                      <a:pt x="3097" y="1592"/>
                      <a:pt x="3116" y="1520"/>
                      <a:pt x="3080" y="1487"/>
                    </a:cubicBezTo>
                    <a:cubicBezTo>
                      <a:pt x="2914" y="1341"/>
                      <a:pt x="2667" y="1296"/>
                      <a:pt x="2461" y="1227"/>
                    </a:cubicBezTo>
                    <a:cubicBezTo>
                      <a:pt x="2228" y="1152"/>
                      <a:pt x="1993" y="1079"/>
                      <a:pt x="1751" y="1031"/>
                    </a:cubicBezTo>
                    <a:cubicBezTo>
                      <a:pt x="1699" y="1021"/>
                      <a:pt x="1646" y="1014"/>
                      <a:pt x="1592" y="1004"/>
                    </a:cubicBezTo>
                    <a:cubicBezTo>
                      <a:pt x="1609" y="992"/>
                      <a:pt x="1620" y="974"/>
                      <a:pt x="1624" y="953"/>
                    </a:cubicBezTo>
                    <a:cubicBezTo>
                      <a:pt x="1640" y="958"/>
                      <a:pt x="1656" y="961"/>
                      <a:pt x="1670" y="965"/>
                    </a:cubicBezTo>
                    <a:cubicBezTo>
                      <a:pt x="1682" y="968"/>
                      <a:pt x="1693" y="970"/>
                      <a:pt x="1704" y="970"/>
                    </a:cubicBezTo>
                    <a:cubicBezTo>
                      <a:pt x="1811" y="970"/>
                      <a:pt x="1839" y="804"/>
                      <a:pt x="1726" y="762"/>
                    </a:cubicBezTo>
                    <a:cubicBezTo>
                      <a:pt x="1682" y="743"/>
                      <a:pt x="1635" y="730"/>
                      <a:pt x="1591" y="720"/>
                    </a:cubicBezTo>
                    <a:cubicBezTo>
                      <a:pt x="1527" y="700"/>
                      <a:pt x="1462" y="684"/>
                      <a:pt x="1400" y="668"/>
                    </a:cubicBezTo>
                    <a:cubicBezTo>
                      <a:pt x="1415" y="664"/>
                      <a:pt x="1431" y="658"/>
                      <a:pt x="1445" y="649"/>
                    </a:cubicBezTo>
                    <a:cubicBezTo>
                      <a:pt x="1484" y="626"/>
                      <a:pt x="1517" y="590"/>
                      <a:pt x="1540" y="550"/>
                    </a:cubicBezTo>
                    <a:cubicBezTo>
                      <a:pt x="1549" y="534"/>
                      <a:pt x="1555" y="515"/>
                      <a:pt x="1556" y="498"/>
                    </a:cubicBezTo>
                    <a:cubicBezTo>
                      <a:pt x="1616" y="439"/>
                      <a:pt x="1586" y="325"/>
                      <a:pt x="1503" y="325"/>
                    </a:cubicBezTo>
                    <a:cubicBezTo>
                      <a:pt x="1499" y="325"/>
                      <a:pt x="1494" y="326"/>
                      <a:pt x="1490" y="326"/>
                    </a:cubicBezTo>
                    <a:cubicBezTo>
                      <a:pt x="1478" y="325"/>
                      <a:pt x="1465" y="325"/>
                      <a:pt x="1453" y="325"/>
                    </a:cubicBezTo>
                    <a:cubicBezTo>
                      <a:pt x="1402" y="325"/>
                      <a:pt x="1352" y="333"/>
                      <a:pt x="1300" y="339"/>
                    </a:cubicBezTo>
                    <a:cubicBezTo>
                      <a:pt x="1307" y="331"/>
                      <a:pt x="1317" y="323"/>
                      <a:pt x="1323" y="312"/>
                    </a:cubicBezTo>
                    <a:cubicBezTo>
                      <a:pt x="1324" y="310"/>
                      <a:pt x="1324" y="309"/>
                      <a:pt x="1324" y="308"/>
                    </a:cubicBezTo>
                    <a:cubicBezTo>
                      <a:pt x="1377" y="280"/>
                      <a:pt x="1424" y="246"/>
                      <a:pt x="1465" y="197"/>
                    </a:cubicBezTo>
                    <a:cubicBezTo>
                      <a:pt x="1490" y="166"/>
                      <a:pt x="1487" y="127"/>
                      <a:pt x="1452" y="103"/>
                    </a:cubicBezTo>
                    <a:cubicBezTo>
                      <a:pt x="1370" y="48"/>
                      <a:pt x="1279" y="34"/>
                      <a:pt x="1184" y="34"/>
                    </a:cubicBezTo>
                    <a:cubicBezTo>
                      <a:pt x="1165" y="34"/>
                      <a:pt x="1145" y="34"/>
                      <a:pt x="1125" y="35"/>
                    </a:cubicBezTo>
                    <a:cubicBezTo>
                      <a:pt x="1053" y="12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8"/>
              <p:cNvSpPr/>
              <p:nvPr/>
            </p:nvSpPr>
            <p:spPr>
              <a:xfrm>
                <a:off x="1574850" y="1574150"/>
                <a:ext cx="385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761" extrusionOk="0">
                    <a:moveTo>
                      <a:pt x="1201" y="1"/>
                    </a:moveTo>
                    <a:cubicBezTo>
                      <a:pt x="1102" y="1"/>
                      <a:pt x="998" y="24"/>
                      <a:pt x="917" y="48"/>
                    </a:cubicBezTo>
                    <a:cubicBezTo>
                      <a:pt x="752" y="94"/>
                      <a:pt x="543" y="169"/>
                      <a:pt x="446" y="322"/>
                    </a:cubicBezTo>
                    <a:cubicBezTo>
                      <a:pt x="298" y="381"/>
                      <a:pt x="159" y="457"/>
                      <a:pt x="51" y="578"/>
                    </a:cubicBezTo>
                    <a:cubicBezTo>
                      <a:pt x="1" y="632"/>
                      <a:pt x="19" y="730"/>
                      <a:pt x="96" y="748"/>
                    </a:cubicBezTo>
                    <a:cubicBezTo>
                      <a:pt x="130" y="757"/>
                      <a:pt x="164" y="761"/>
                      <a:pt x="198" y="761"/>
                    </a:cubicBezTo>
                    <a:cubicBezTo>
                      <a:pt x="353" y="761"/>
                      <a:pt x="503" y="681"/>
                      <a:pt x="641" y="617"/>
                    </a:cubicBezTo>
                    <a:cubicBezTo>
                      <a:pt x="807" y="542"/>
                      <a:pt x="982" y="516"/>
                      <a:pt x="1160" y="473"/>
                    </a:cubicBezTo>
                    <a:cubicBezTo>
                      <a:pt x="1252" y="450"/>
                      <a:pt x="1334" y="415"/>
                      <a:pt x="1412" y="362"/>
                    </a:cubicBezTo>
                    <a:cubicBezTo>
                      <a:pt x="1504" y="297"/>
                      <a:pt x="1542" y="179"/>
                      <a:pt x="1457" y="91"/>
                    </a:cubicBezTo>
                    <a:cubicBezTo>
                      <a:pt x="1392" y="23"/>
                      <a:pt x="1299" y="1"/>
                      <a:pt x="12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8"/>
              <p:cNvSpPr/>
              <p:nvPr/>
            </p:nvSpPr>
            <p:spPr>
              <a:xfrm>
                <a:off x="1586775" y="1572200"/>
                <a:ext cx="23950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26" extrusionOk="0">
                    <a:moveTo>
                      <a:pt x="705" y="1"/>
                    </a:moveTo>
                    <a:cubicBezTo>
                      <a:pt x="664" y="1"/>
                      <a:pt x="622" y="7"/>
                      <a:pt x="583" y="16"/>
                    </a:cubicBezTo>
                    <a:cubicBezTo>
                      <a:pt x="432" y="52"/>
                      <a:pt x="301" y="134"/>
                      <a:pt x="181" y="232"/>
                    </a:cubicBezTo>
                    <a:cubicBezTo>
                      <a:pt x="132" y="271"/>
                      <a:pt x="86" y="315"/>
                      <a:pt x="50" y="368"/>
                    </a:cubicBezTo>
                    <a:cubicBezTo>
                      <a:pt x="1" y="437"/>
                      <a:pt x="67" y="519"/>
                      <a:pt x="139" y="524"/>
                    </a:cubicBezTo>
                    <a:cubicBezTo>
                      <a:pt x="153" y="525"/>
                      <a:pt x="166" y="525"/>
                      <a:pt x="179" y="525"/>
                    </a:cubicBezTo>
                    <a:cubicBezTo>
                      <a:pt x="300" y="525"/>
                      <a:pt x="421" y="486"/>
                      <a:pt x="533" y="447"/>
                    </a:cubicBezTo>
                    <a:cubicBezTo>
                      <a:pt x="598" y="423"/>
                      <a:pt x="661" y="398"/>
                      <a:pt x="726" y="379"/>
                    </a:cubicBezTo>
                    <a:cubicBezTo>
                      <a:pt x="756" y="371"/>
                      <a:pt x="788" y="364"/>
                      <a:pt x="820" y="354"/>
                    </a:cubicBezTo>
                    <a:cubicBezTo>
                      <a:pt x="822" y="354"/>
                      <a:pt x="825" y="354"/>
                      <a:pt x="827" y="354"/>
                    </a:cubicBezTo>
                    <a:cubicBezTo>
                      <a:pt x="882" y="354"/>
                      <a:pt x="938" y="323"/>
                      <a:pt x="949" y="264"/>
                    </a:cubicBezTo>
                    <a:cubicBezTo>
                      <a:pt x="950" y="260"/>
                      <a:pt x="951" y="254"/>
                      <a:pt x="952" y="248"/>
                    </a:cubicBezTo>
                    <a:lnTo>
                      <a:pt x="952" y="248"/>
                    </a:lnTo>
                    <a:cubicBezTo>
                      <a:pt x="953" y="243"/>
                      <a:pt x="958" y="215"/>
                      <a:pt x="958" y="212"/>
                    </a:cubicBezTo>
                    <a:cubicBezTo>
                      <a:pt x="958" y="202"/>
                      <a:pt x="955" y="183"/>
                      <a:pt x="952" y="175"/>
                    </a:cubicBezTo>
                    <a:cubicBezTo>
                      <a:pt x="946" y="155"/>
                      <a:pt x="936" y="133"/>
                      <a:pt x="925" y="116"/>
                    </a:cubicBezTo>
                    <a:cubicBezTo>
                      <a:pt x="902" y="81"/>
                      <a:pt x="871" y="48"/>
                      <a:pt x="834" y="29"/>
                    </a:cubicBezTo>
                    <a:cubicBezTo>
                      <a:pt x="794" y="8"/>
                      <a:pt x="750" y="1"/>
                      <a:pt x="7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8"/>
              <p:cNvSpPr/>
              <p:nvPr/>
            </p:nvSpPr>
            <p:spPr>
              <a:xfrm>
                <a:off x="1622250" y="1549150"/>
                <a:ext cx="1063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953" extrusionOk="0">
                    <a:moveTo>
                      <a:pt x="2004" y="1"/>
                    </a:moveTo>
                    <a:cubicBezTo>
                      <a:pt x="1745" y="1"/>
                      <a:pt x="1497" y="70"/>
                      <a:pt x="1256" y="170"/>
                    </a:cubicBezTo>
                    <a:cubicBezTo>
                      <a:pt x="1175" y="205"/>
                      <a:pt x="1096" y="238"/>
                      <a:pt x="1016" y="268"/>
                    </a:cubicBezTo>
                    <a:cubicBezTo>
                      <a:pt x="995" y="271"/>
                      <a:pt x="973" y="275"/>
                      <a:pt x="953" y="281"/>
                    </a:cubicBezTo>
                    <a:cubicBezTo>
                      <a:pt x="665" y="339"/>
                      <a:pt x="345" y="326"/>
                      <a:pt x="98" y="506"/>
                    </a:cubicBezTo>
                    <a:cubicBezTo>
                      <a:pt x="1" y="575"/>
                      <a:pt x="51" y="708"/>
                      <a:pt x="160" y="708"/>
                    </a:cubicBezTo>
                    <a:cubicBezTo>
                      <a:pt x="167" y="708"/>
                      <a:pt x="174" y="707"/>
                      <a:pt x="182" y="706"/>
                    </a:cubicBezTo>
                    <a:cubicBezTo>
                      <a:pt x="449" y="664"/>
                      <a:pt x="711" y="614"/>
                      <a:pt x="973" y="563"/>
                    </a:cubicBezTo>
                    <a:cubicBezTo>
                      <a:pt x="1044" y="558"/>
                      <a:pt x="1112" y="550"/>
                      <a:pt x="1176" y="537"/>
                    </a:cubicBezTo>
                    <a:cubicBezTo>
                      <a:pt x="1188" y="536"/>
                      <a:pt x="1201" y="535"/>
                      <a:pt x="1212" y="533"/>
                    </a:cubicBezTo>
                    <a:lnTo>
                      <a:pt x="1212" y="533"/>
                    </a:lnTo>
                    <a:cubicBezTo>
                      <a:pt x="1198" y="579"/>
                      <a:pt x="1227" y="636"/>
                      <a:pt x="1276" y="651"/>
                    </a:cubicBezTo>
                    <a:cubicBezTo>
                      <a:pt x="1240" y="674"/>
                      <a:pt x="1204" y="703"/>
                      <a:pt x="1175" y="742"/>
                    </a:cubicBezTo>
                    <a:cubicBezTo>
                      <a:pt x="1129" y="801"/>
                      <a:pt x="1179" y="895"/>
                      <a:pt x="1244" y="911"/>
                    </a:cubicBezTo>
                    <a:cubicBezTo>
                      <a:pt x="1361" y="942"/>
                      <a:pt x="1475" y="953"/>
                      <a:pt x="1590" y="953"/>
                    </a:cubicBezTo>
                    <a:cubicBezTo>
                      <a:pt x="1713" y="953"/>
                      <a:pt x="1836" y="940"/>
                      <a:pt x="1962" y="925"/>
                    </a:cubicBezTo>
                    <a:cubicBezTo>
                      <a:pt x="2018" y="918"/>
                      <a:pt x="2067" y="891"/>
                      <a:pt x="2083" y="833"/>
                    </a:cubicBezTo>
                    <a:cubicBezTo>
                      <a:pt x="2098" y="785"/>
                      <a:pt x="2076" y="715"/>
                      <a:pt x="2025" y="692"/>
                    </a:cubicBezTo>
                    <a:lnTo>
                      <a:pt x="1994" y="674"/>
                    </a:lnTo>
                    <a:cubicBezTo>
                      <a:pt x="2001" y="667"/>
                      <a:pt x="2010" y="657"/>
                      <a:pt x="2011" y="653"/>
                    </a:cubicBezTo>
                    <a:cubicBezTo>
                      <a:pt x="2012" y="651"/>
                      <a:pt x="2031" y="637"/>
                      <a:pt x="2031" y="636"/>
                    </a:cubicBezTo>
                    <a:cubicBezTo>
                      <a:pt x="2087" y="594"/>
                      <a:pt x="2112" y="589"/>
                      <a:pt x="2185" y="568"/>
                    </a:cubicBezTo>
                    <a:cubicBezTo>
                      <a:pt x="2256" y="549"/>
                      <a:pt x="2328" y="535"/>
                      <a:pt x="2400" y="516"/>
                    </a:cubicBezTo>
                    <a:cubicBezTo>
                      <a:pt x="2443" y="506"/>
                      <a:pt x="2491" y="488"/>
                      <a:pt x="2528" y="465"/>
                    </a:cubicBezTo>
                    <a:cubicBezTo>
                      <a:pt x="2544" y="455"/>
                      <a:pt x="2559" y="442"/>
                      <a:pt x="2573" y="428"/>
                    </a:cubicBezTo>
                    <a:cubicBezTo>
                      <a:pt x="2919" y="450"/>
                      <a:pt x="3256" y="513"/>
                      <a:pt x="3598" y="563"/>
                    </a:cubicBezTo>
                    <a:cubicBezTo>
                      <a:pt x="3661" y="573"/>
                      <a:pt x="3725" y="579"/>
                      <a:pt x="3788" y="579"/>
                    </a:cubicBezTo>
                    <a:cubicBezTo>
                      <a:pt x="3960" y="579"/>
                      <a:pt x="4122" y="532"/>
                      <a:pt x="4225" y="373"/>
                    </a:cubicBezTo>
                    <a:cubicBezTo>
                      <a:pt x="4252" y="327"/>
                      <a:pt x="4225" y="246"/>
                      <a:pt x="4166" y="238"/>
                    </a:cubicBezTo>
                    <a:cubicBezTo>
                      <a:pt x="3813" y="177"/>
                      <a:pt x="3451" y="167"/>
                      <a:pt x="3096" y="119"/>
                    </a:cubicBezTo>
                    <a:cubicBezTo>
                      <a:pt x="2759" y="76"/>
                      <a:pt x="2416" y="21"/>
                      <a:pt x="2077" y="3"/>
                    </a:cubicBezTo>
                    <a:cubicBezTo>
                      <a:pt x="2053" y="1"/>
                      <a:pt x="2029" y="1"/>
                      <a:pt x="20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8"/>
              <p:cNvSpPr/>
              <p:nvPr/>
            </p:nvSpPr>
            <p:spPr>
              <a:xfrm>
                <a:off x="1721375" y="1577125"/>
                <a:ext cx="57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" extrusionOk="0">
                    <a:moveTo>
                      <a:pt x="22" y="1"/>
                    </a:moveTo>
                    <a:cubicBezTo>
                      <a:pt x="18" y="1"/>
                      <a:pt x="12" y="2"/>
                      <a:pt x="6" y="2"/>
                    </a:cubicBezTo>
                    <a:cubicBezTo>
                      <a:pt x="5" y="2"/>
                      <a:pt x="4" y="4"/>
                      <a:pt x="3" y="5"/>
                    </a:cubicBezTo>
                    <a:lnTo>
                      <a:pt x="3" y="5"/>
                    </a:lnTo>
                    <a:cubicBezTo>
                      <a:pt x="11" y="2"/>
                      <a:pt x="16" y="2"/>
                      <a:pt x="22" y="1"/>
                    </a:cubicBezTo>
                    <a:close/>
                    <a:moveTo>
                      <a:pt x="3" y="5"/>
                    </a:moveTo>
                    <a:lnTo>
                      <a:pt x="3" y="5"/>
                    </a:ln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8"/>
              <p:cNvSpPr/>
              <p:nvPr/>
            </p:nvSpPr>
            <p:spPr>
              <a:xfrm>
                <a:off x="1711900" y="1569700"/>
                <a:ext cx="125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51" extrusionOk="0">
                    <a:moveTo>
                      <a:pt x="159" y="1"/>
                    </a:moveTo>
                    <a:cubicBezTo>
                      <a:pt x="145" y="1"/>
                      <a:pt x="127" y="4"/>
                      <a:pt x="111" y="7"/>
                    </a:cubicBezTo>
                    <a:cubicBezTo>
                      <a:pt x="87" y="14"/>
                      <a:pt x="62" y="25"/>
                      <a:pt x="45" y="46"/>
                    </a:cubicBezTo>
                    <a:cubicBezTo>
                      <a:pt x="31" y="60"/>
                      <a:pt x="19" y="76"/>
                      <a:pt x="15" y="95"/>
                    </a:cubicBezTo>
                    <a:cubicBezTo>
                      <a:pt x="5" y="112"/>
                      <a:pt x="0" y="132"/>
                      <a:pt x="2" y="152"/>
                    </a:cubicBezTo>
                    <a:cubicBezTo>
                      <a:pt x="2" y="180"/>
                      <a:pt x="9" y="204"/>
                      <a:pt x="22" y="227"/>
                    </a:cubicBezTo>
                    <a:cubicBezTo>
                      <a:pt x="31" y="246"/>
                      <a:pt x="44" y="260"/>
                      <a:pt x="55" y="275"/>
                    </a:cubicBezTo>
                    <a:cubicBezTo>
                      <a:pt x="68" y="289"/>
                      <a:pt x="87" y="302"/>
                      <a:pt x="101" y="312"/>
                    </a:cubicBezTo>
                    <a:cubicBezTo>
                      <a:pt x="109" y="317"/>
                      <a:pt x="113" y="321"/>
                      <a:pt x="120" y="324"/>
                    </a:cubicBezTo>
                    <a:cubicBezTo>
                      <a:pt x="139" y="332"/>
                      <a:pt x="156" y="341"/>
                      <a:pt x="176" y="345"/>
                    </a:cubicBezTo>
                    <a:cubicBezTo>
                      <a:pt x="193" y="349"/>
                      <a:pt x="208" y="350"/>
                      <a:pt x="224" y="350"/>
                    </a:cubicBezTo>
                    <a:cubicBezTo>
                      <a:pt x="247" y="350"/>
                      <a:pt x="271" y="347"/>
                      <a:pt x="296" y="343"/>
                    </a:cubicBezTo>
                    <a:cubicBezTo>
                      <a:pt x="310" y="341"/>
                      <a:pt x="322" y="334"/>
                      <a:pt x="335" y="327"/>
                    </a:cubicBezTo>
                    <a:lnTo>
                      <a:pt x="346" y="321"/>
                    </a:lnTo>
                    <a:cubicBezTo>
                      <a:pt x="355" y="317"/>
                      <a:pt x="364" y="306"/>
                      <a:pt x="371" y="299"/>
                    </a:cubicBezTo>
                    <a:lnTo>
                      <a:pt x="372" y="299"/>
                    </a:lnTo>
                    <a:cubicBezTo>
                      <a:pt x="371" y="299"/>
                      <a:pt x="371" y="302"/>
                      <a:pt x="370" y="302"/>
                    </a:cubicBezTo>
                    <a:cubicBezTo>
                      <a:pt x="371" y="302"/>
                      <a:pt x="372" y="299"/>
                      <a:pt x="375" y="299"/>
                    </a:cubicBezTo>
                    <a:lnTo>
                      <a:pt x="387" y="299"/>
                    </a:lnTo>
                    <a:cubicBezTo>
                      <a:pt x="447" y="298"/>
                      <a:pt x="499" y="232"/>
                      <a:pt x="479" y="172"/>
                    </a:cubicBezTo>
                    <a:cubicBezTo>
                      <a:pt x="476" y="161"/>
                      <a:pt x="470" y="148"/>
                      <a:pt x="465" y="138"/>
                    </a:cubicBezTo>
                    <a:cubicBezTo>
                      <a:pt x="455" y="118"/>
                      <a:pt x="436" y="105"/>
                      <a:pt x="419" y="90"/>
                    </a:cubicBezTo>
                    <a:cubicBezTo>
                      <a:pt x="408" y="86"/>
                      <a:pt x="401" y="79"/>
                      <a:pt x="393" y="73"/>
                    </a:cubicBezTo>
                    <a:cubicBezTo>
                      <a:pt x="365" y="57"/>
                      <a:pt x="336" y="44"/>
                      <a:pt x="308" y="35"/>
                    </a:cubicBezTo>
                    <a:cubicBezTo>
                      <a:pt x="289" y="28"/>
                      <a:pt x="267" y="23"/>
                      <a:pt x="247" y="18"/>
                    </a:cubicBezTo>
                    <a:cubicBezTo>
                      <a:pt x="235" y="17"/>
                      <a:pt x="227" y="14"/>
                      <a:pt x="218" y="10"/>
                    </a:cubicBezTo>
                    <a:cubicBezTo>
                      <a:pt x="212" y="8"/>
                      <a:pt x="207" y="7"/>
                      <a:pt x="202" y="7"/>
                    </a:cubicBezTo>
                    <a:cubicBezTo>
                      <a:pt x="189" y="2"/>
                      <a:pt x="169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8"/>
              <p:cNvSpPr/>
              <p:nvPr/>
            </p:nvSpPr>
            <p:spPr>
              <a:xfrm>
                <a:off x="1703550" y="1575400"/>
                <a:ext cx="71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51" extrusionOk="0">
                    <a:moveTo>
                      <a:pt x="125" y="1"/>
                    </a:moveTo>
                    <a:cubicBezTo>
                      <a:pt x="114" y="1"/>
                      <a:pt x="103" y="2"/>
                      <a:pt x="92" y="5"/>
                    </a:cubicBezTo>
                    <a:cubicBezTo>
                      <a:pt x="71" y="11"/>
                      <a:pt x="53" y="21"/>
                      <a:pt x="36" y="38"/>
                    </a:cubicBezTo>
                    <a:cubicBezTo>
                      <a:pt x="29" y="47"/>
                      <a:pt x="25" y="54"/>
                      <a:pt x="17" y="63"/>
                    </a:cubicBezTo>
                    <a:cubicBezTo>
                      <a:pt x="6" y="83"/>
                      <a:pt x="0" y="103"/>
                      <a:pt x="0" y="126"/>
                    </a:cubicBezTo>
                    <a:cubicBezTo>
                      <a:pt x="0" y="143"/>
                      <a:pt x="4" y="158"/>
                      <a:pt x="12" y="175"/>
                    </a:cubicBezTo>
                    <a:cubicBezTo>
                      <a:pt x="17" y="191"/>
                      <a:pt x="26" y="204"/>
                      <a:pt x="36" y="214"/>
                    </a:cubicBezTo>
                    <a:cubicBezTo>
                      <a:pt x="53" y="230"/>
                      <a:pt x="71" y="241"/>
                      <a:pt x="92" y="247"/>
                    </a:cubicBezTo>
                    <a:cubicBezTo>
                      <a:pt x="103" y="249"/>
                      <a:pt x="114" y="250"/>
                      <a:pt x="125" y="250"/>
                    </a:cubicBezTo>
                    <a:cubicBezTo>
                      <a:pt x="137" y="250"/>
                      <a:pt x="148" y="249"/>
                      <a:pt x="159" y="247"/>
                    </a:cubicBezTo>
                    <a:lnTo>
                      <a:pt x="186" y="241"/>
                    </a:lnTo>
                    <a:cubicBezTo>
                      <a:pt x="200" y="237"/>
                      <a:pt x="212" y="236"/>
                      <a:pt x="226" y="227"/>
                    </a:cubicBezTo>
                    <a:cubicBezTo>
                      <a:pt x="241" y="218"/>
                      <a:pt x="245" y="213"/>
                      <a:pt x="257" y="201"/>
                    </a:cubicBezTo>
                    <a:cubicBezTo>
                      <a:pt x="267" y="192"/>
                      <a:pt x="274" y="179"/>
                      <a:pt x="278" y="168"/>
                    </a:cubicBezTo>
                    <a:cubicBezTo>
                      <a:pt x="285" y="155"/>
                      <a:pt x="287" y="140"/>
                      <a:pt x="287" y="126"/>
                    </a:cubicBezTo>
                    <a:cubicBezTo>
                      <a:pt x="284" y="115"/>
                      <a:pt x="281" y="106"/>
                      <a:pt x="281" y="97"/>
                    </a:cubicBezTo>
                    <a:cubicBezTo>
                      <a:pt x="277" y="78"/>
                      <a:pt x="267" y="63"/>
                      <a:pt x="255" y="50"/>
                    </a:cubicBezTo>
                    <a:lnTo>
                      <a:pt x="251" y="47"/>
                    </a:lnTo>
                    <a:cubicBezTo>
                      <a:pt x="245" y="41"/>
                      <a:pt x="244" y="40"/>
                      <a:pt x="236" y="34"/>
                    </a:cubicBezTo>
                    <a:cubicBezTo>
                      <a:pt x="234" y="31"/>
                      <a:pt x="229" y="27"/>
                      <a:pt x="224" y="25"/>
                    </a:cubicBezTo>
                    <a:cubicBezTo>
                      <a:pt x="215" y="21"/>
                      <a:pt x="206" y="18"/>
                      <a:pt x="198" y="12"/>
                    </a:cubicBezTo>
                    <a:lnTo>
                      <a:pt x="193" y="12"/>
                    </a:lnTo>
                    <a:cubicBezTo>
                      <a:pt x="192" y="12"/>
                      <a:pt x="187" y="11"/>
                      <a:pt x="186" y="11"/>
                    </a:cubicBezTo>
                    <a:lnTo>
                      <a:pt x="159" y="5"/>
                    </a:lnTo>
                    <a:cubicBezTo>
                      <a:pt x="148" y="2"/>
                      <a:pt x="137" y="1"/>
                      <a:pt x="1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8"/>
              <p:cNvSpPr/>
              <p:nvPr/>
            </p:nvSpPr>
            <p:spPr>
              <a:xfrm>
                <a:off x="1708550" y="1581450"/>
                <a:ext cx="171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28" extrusionOk="0">
                    <a:moveTo>
                      <a:pt x="355" y="1"/>
                    </a:moveTo>
                    <a:cubicBezTo>
                      <a:pt x="336" y="1"/>
                      <a:pt x="317" y="1"/>
                      <a:pt x="297" y="2"/>
                    </a:cubicBezTo>
                    <a:cubicBezTo>
                      <a:pt x="224" y="8"/>
                      <a:pt x="143" y="17"/>
                      <a:pt x="77" y="51"/>
                    </a:cubicBezTo>
                    <a:cubicBezTo>
                      <a:pt x="26" y="77"/>
                      <a:pt x="0" y="139"/>
                      <a:pt x="8" y="194"/>
                    </a:cubicBezTo>
                    <a:cubicBezTo>
                      <a:pt x="11" y="218"/>
                      <a:pt x="21" y="240"/>
                      <a:pt x="36" y="260"/>
                    </a:cubicBezTo>
                    <a:cubicBezTo>
                      <a:pt x="52" y="282"/>
                      <a:pt x="81" y="308"/>
                      <a:pt x="110" y="311"/>
                    </a:cubicBezTo>
                    <a:cubicBezTo>
                      <a:pt x="181" y="320"/>
                      <a:pt x="255" y="328"/>
                      <a:pt x="329" y="328"/>
                    </a:cubicBezTo>
                    <a:cubicBezTo>
                      <a:pt x="435" y="328"/>
                      <a:pt x="540" y="312"/>
                      <a:pt x="633" y="262"/>
                    </a:cubicBezTo>
                    <a:cubicBezTo>
                      <a:pt x="666" y="244"/>
                      <a:pt x="685" y="203"/>
                      <a:pt x="679" y="165"/>
                    </a:cubicBezTo>
                    <a:cubicBezTo>
                      <a:pt x="675" y="123"/>
                      <a:pt x="648" y="99"/>
                      <a:pt x="612" y="84"/>
                    </a:cubicBezTo>
                    <a:lnTo>
                      <a:pt x="606" y="82"/>
                    </a:lnTo>
                    <a:cubicBezTo>
                      <a:pt x="603" y="80"/>
                      <a:pt x="599" y="79"/>
                      <a:pt x="596" y="79"/>
                    </a:cubicBezTo>
                    <a:cubicBezTo>
                      <a:pt x="593" y="74"/>
                      <a:pt x="591" y="70"/>
                      <a:pt x="589" y="66"/>
                    </a:cubicBezTo>
                    <a:cubicBezTo>
                      <a:pt x="557" y="27"/>
                      <a:pt x="518" y="12"/>
                      <a:pt x="469" y="7"/>
                    </a:cubicBezTo>
                    <a:cubicBezTo>
                      <a:pt x="430" y="3"/>
                      <a:pt x="393" y="1"/>
                      <a:pt x="3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8"/>
              <p:cNvSpPr/>
              <p:nvPr/>
            </p:nvSpPr>
            <p:spPr>
              <a:xfrm>
                <a:off x="1693200" y="1589950"/>
                <a:ext cx="6835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800" extrusionOk="0">
                    <a:moveTo>
                      <a:pt x="457" y="0"/>
                    </a:moveTo>
                    <a:cubicBezTo>
                      <a:pt x="362" y="0"/>
                      <a:pt x="265" y="13"/>
                      <a:pt x="189" y="59"/>
                    </a:cubicBezTo>
                    <a:cubicBezTo>
                      <a:pt x="175" y="59"/>
                      <a:pt x="160" y="59"/>
                      <a:pt x="147" y="57"/>
                    </a:cubicBezTo>
                    <a:cubicBezTo>
                      <a:pt x="147" y="57"/>
                      <a:pt x="147" y="57"/>
                      <a:pt x="146" y="57"/>
                    </a:cubicBezTo>
                    <a:cubicBezTo>
                      <a:pt x="2" y="57"/>
                      <a:pt x="1" y="286"/>
                      <a:pt x="147" y="286"/>
                    </a:cubicBezTo>
                    <a:lnTo>
                      <a:pt x="247" y="286"/>
                    </a:lnTo>
                    <a:cubicBezTo>
                      <a:pt x="384" y="357"/>
                      <a:pt x="516" y="393"/>
                      <a:pt x="679" y="415"/>
                    </a:cubicBezTo>
                    <a:cubicBezTo>
                      <a:pt x="940" y="448"/>
                      <a:pt x="1204" y="490"/>
                      <a:pt x="1461" y="544"/>
                    </a:cubicBezTo>
                    <a:cubicBezTo>
                      <a:pt x="1743" y="603"/>
                      <a:pt x="2069" y="800"/>
                      <a:pt x="2373" y="800"/>
                    </a:cubicBezTo>
                    <a:cubicBezTo>
                      <a:pt x="2452" y="800"/>
                      <a:pt x="2530" y="786"/>
                      <a:pt x="2605" y="753"/>
                    </a:cubicBezTo>
                    <a:cubicBezTo>
                      <a:pt x="2619" y="748"/>
                      <a:pt x="2631" y="735"/>
                      <a:pt x="2640" y="720"/>
                    </a:cubicBezTo>
                    <a:cubicBezTo>
                      <a:pt x="2720" y="674"/>
                      <a:pt x="2733" y="573"/>
                      <a:pt x="2683" y="488"/>
                    </a:cubicBezTo>
                    <a:cubicBezTo>
                      <a:pt x="2618" y="379"/>
                      <a:pt x="2458" y="344"/>
                      <a:pt x="2343" y="317"/>
                    </a:cubicBezTo>
                    <a:cubicBezTo>
                      <a:pt x="2154" y="272"/>
                      <a:pt x="1965" y="229"/>
                      <a:pt x="1773" y="201"/>
                    </a:cubicBezTo>
                    <a:cubicBezTo>
                      <a:pt x="1577" y="173"/>
                      <a:pt x="1378" y="157"/>
                      <a:pt x="1184" y="115"/>
                    </a:cubicBezTo>
                    <a:cubicBezTo>
                      <a:pt x="998" y="76"/>
                      <a:pt x="815" y="33"/>
                      <a:pt x="627" y="11"/>
                    </a:cubicBezTo>
                    <a:cubicBezTo>
                      <a:pt x="576" y="6"/>
                      <a:pt x="517" y="0"/>
                      <a:pt x="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8"/>
              <p:cNvSpPr/>
              <p:nvPr/>
            </p:nvSpPr>
            <p:spPr>
              <a:xfrm>
                <a:off x="1738600" y="1580075"/>
                <a:ext cx="279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75" extrusionOk="0">
                    <a:moveTo>
                      <a:pt x="175" y="0"/>
                    </a:moveTo>
                    <a:cubicBezTo>
                      <a:pt x="156" y="0"/>
                      <a:pt x="137" y="2"/>
                      <a:pt x="117" y="7"/>
                    </a:cubicBezTo>
                    <a:cubicBezTo>
                      <a:pt x="42" y="26"/>
                      <a:pt x="1" y="122"/>
                      <a:pt x="44" y="190"/>
                    </a:cubicBezTo>
                    <a:cubicBezTo>
                      <a:pt x="129" y="322"/>
                      <a:pt x="283" y="364"/>
                      <a:pt x="432" y="387"/>
                    </a:cubicBezTo>
                    <a:cubicBezTo>
                      <a:pt x="433" y="387"/>
                      <a:pt x="433" y="389"/>
                      <a:pt x="434" y="389"/>
                    </a:cubicBezTo>
                    <a:cubicBezTo>
                      <a:pt x="560" y="432"/>
                      <a:pt x="701" y="475"/>
                      <a:pt x="836" y="475"/>
                    </a:cubicBezTo>
                    <a:cubicBezTo>
                      <a:pt x="853" y="475"/>
                      <a:pt x="870" y="474"/>
                      <a:pt x="887" y="472"/>
                    </a:cubicBezTo>
                    <a:cubicBezTo>
                      <a:pt x="907" y="471"/>
                      <a:pt x="925" y="468"/>
                      <a:pt x="945" y="464"/>
                    </a:cubicBezTo>
                    <a:cubicBezTo>
                      <a:pt x="952" y="461"/>
                      <a:pt x="958" y="459"/>
                      <a:pt x="965" y="458"/>
                    </a:cubicBezTo>
                    <a:cubicBezTo>
                      <a:pt x="971" y="455"/>
                      <a:pt x="984" y="450"/>
                      <a:pt x="987" y="449"/>
                    </a:cubicBezTo>
                    <a:lnTo>
                      <a:pt x="987" y="449"/>
                    </a:lnTo>
                    <a:cubicBezTo>
                      <a:pt x="985" y="450"/>
                      <a:pt x="982" y="451"/>
                      <a:pt x="979" y="452"/>
                    </a:cubicBezTo>
                    <a:cubicBezTo>
                      <a:pt x="985" y="450"/>
                      <a:pt x="988" y="449"/>
                      <a:pt x="987" y="449"/>
                    </a:cubicBezTo>
                    <a:lnTo>
                      <a:pt x="987" y="449"/>
                    </a:lnTo>
                    <a:cubicBezTo>
                      <a:pt x="987" y="449"/>
                      <a:pt x="987" y="449"/>
                      <a:pt x="987" y="449"/>
                    </a:cubicBezTo>
                    <a:lnTo>
                      <a:pt x="987" y="449"/>
                    </a:lnTo>
                    <a:cubicBezTo>
                      <a:pt x="1005" y="441"/>
                      <a:pt x="1020" y="431"/>
                      <a:pt x="1034" y="420"/>
                    </a:cubicBezTo>
                    <a:cubicBezTo>
                      <a:pt x="1044" y="415"/>
                      <a:pt x="1049" y="409"/>
                      <a:pt x="1054" y="402"/>
                    </a:cubicBezTo>
                    <a:cubicBezTo>
                      <a:pt x="1095" y="374"/>
                      <a:pt x="1116" y="335"/>
                      <a:pt x="1102" y="284"/>
                    </a:cubicBezTo>
                    <a:cubicBezTo>
                      <a:pt x="1092" y="250"/>
                      <a:pt x="1073" y="220"/>
                      <a:pt x="1047" y="197"/>
                    </a:cubicBezTo>
                    <a:cubicBezTo>
                      <a:pt x="991" y="144"/>
                      <a:pt x="916" y="118"/>
                      <a:pt x="844" y="98"/>
                    </a:cubicBezTo>
                    <a:cubicBezTo>
                      <a:pt x="753" y="75"/>
                      <a:pt x="662" y="60"/>
                      <a:pt x="570" y="47"/>
                    </a:cubicBezTo>
                    <a:cubicBezTo>
                      <a:pt x="527" y="41"/>
                      <a:pt x="485" y="36"/>
                      <a:pt x="442" y="33"/>
                    </a:cubicBezTo>
                    <a:cubicBezTo>
                      <a:pt x="439" y="33"/>
                      <a:pt x="434" y="33"/>
                      <a:pt x="432" y="31"/>
                    </a:cubicBezTo>
                    <a:cubicBezTo>
                      <a:pt x="421" y="28"/>
                      <a:pt x="413" y="27"/>
                      <a:pt x="404" y="27"/>
                    </a:cubicBezTo>
                    <a:cubicBezTo>
                      <a:pt x="385" y="24"/>
                      <a:pt x="368" y="21"/>
                      <a:pt x="348" y="20"/>
                    </a:cubicBezTo>
                    <a:cubicBezTo>
                      <a:pt x="319" y="17"/>
                      <a:pt x="292" y="13"/>
                      <a:pt x="263" y="10"/>
                    </a:cubicBezTo>
                    <a:cubicBezTo>
                      <a:pt x="259" y="10"/>
                      <a:pt x="251" y="7"/>
                      <a:pt x="246" y="7"/>
                    </a:cubicBezTo>
                    <a:lnTo>
                      <a:pt x="241" y="7"/>
                    </a:lnTo>
                    <a:cubicBezTo>
                      <a:pt x="219" y="3"/>
                      <a:pt x="197" y="0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8"/>
              <p:cNvSpPr/>
              <p:nvPr/>
            </p:nvSpPr>
            <p:spPr>
              <a:xfrm>
                <a:off x="1767150" y="1588850"/>
                <a:ext cx="12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" extrusionOk="0">
                    <a:moveTo>
                      <a:pt x="195" y="1"/>
                    </a:moveTo>
                    <a:cubicBezTo>
                      <a:pt x="167" y="1"/>
                      <a:pt x="140" y="4"/>
                      <a:pt x="113" y="9"/>
                    </a:cubicBezTo>
                    <a:cubicBezTo>
                      <a:pt x="100" y="15"/>
                      <a:pt x="88" y="20"/>
                      <a:pt x="77" y="23"/>
                    </a:cubicBezTo>
                    <a:lnTo>
                      <a:pt x="45" y="46"/>
                    </a:lnTo>
                    <a:cubicBezTo>
                      <a:pt x="22" y="71"/>
                      <a:pt x="9" y="100"/>
                      <a:pt x="5" y="131"/>
                    </a:cubicBezTo>
                    <a:cubicBezTo>
                      <a:pt x="0" y="159"/>
                      <a:pt x="5" y="185"/>
                      <a:pt x="15" y="209"/>
                    </a:cubicBezTo>
                    <a:cubicBezTo>
                      <a:pt x="28" y="240"/>
                      <a:pt x="48" y="261"/>
                      <a:pt x="77" y="280"/>
                    </a:cubicBezTo>
                    <a:cubicBezTo>
                      <a:pt x="121" y="309"/>
                      <a:pt x="172" y="323"/>
                      <a:pt x="224" y="333"/>
                    </a:cubicBezTo>
                    <a:lnTo>
                      <a:pt x="288" y="345"/>
                    </a:lnTo>
                    <a:cubicBezTo>
                      <a:pt x="307" y="347"/>
                      <a:pt x="320" y="348"/>
                      <a:pt x="335" y="348"/>
                    </a:cubicBezTo>
                    <a:cubicBezTo>
                      <a:pt x="340" y="348"/>
                      <a:pt x="346" y="348"/>
                      <a:pt x="352" y="348"/>
                    </a:cubicBezTo>
                    <a:cubicBezTo>
                      <a:pt x="372" y="346"/>
                      <a:pt x="391" y="346"/>
                      <a:pt x="410" y="339"/>
                    </a:cubicBezTo>
                    <a:cubicBezTo>
                      <a:pt x="430" y="333"/>
                      <a:pt x="447" y="323"/>
                      <a:pt x="461" y="309"/>
                    </a:cubicBezTo>
                    <a:cubicBezTo>
                      <a:pt x="476" y="294"/>
                      <a:pt x="487" y="276"/>
                      <a:pt x="492" y="255"/>
                    </a:cubicBezTo>
                    <a:cubicBezTo>
                      <a:pt x="508" y="211"/>
                      <a:pt x="495" y="170"/>
                      <a:pt x="464" y="137"/>
                    </a:cubicBezTo>
                    <a:cubicBezTo>
                      <a:pt x="457" y="129"/>
                      <a:pt x="446" y="123"/>
                      <a:pt x="437" y="116"/>
                    </a:cubicBezTo>
                    <a:cubicBezTo>
                      <a:pt x="433" y="107"/>
                      <a:pt x="433" y="98"/>
                      <a:pt x="428" y="91"/>
                    </a:cubicBezTo>
                    <a:cubicBezTo>
                      <a:pt x="407" y="58"/>
                      <a:pt x="376" y="35"/>
                      <a:pt x="339" y="23"/>
                    </a:cubicBezTo>
                    <a:cubicBezTo>
                      <a:pt x="301" y="10"/>
                      <a:pt x="265" y="6"/>
                      <a:pt x="225" y="2"/>
                    </a:cubicBezTo>
                    <a:cubicBezTo>
                      <a:pt x="215" y="1"/>
                      <a:pt x="205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8"/>
              <p:cNvSpPr/>
              <p:nvPr/>
            </p:nvSpPr>
            <p:spPr>
              <a:xfrm>
                <a:off x="1775650" y="1582400"/>
                <a:ext cx="240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518" extrusionOk="0">
                    <a:moveTo>
                      <a:pt x="151" y="0"/>
                    </a:moveTo>
                    <a:cubicBezTo>
                      <a:pt x="105" y="0"/>
                      <a:pt x="57" y="29"/>
                      <a:pt x="35" y="69"/>
                    </a:cubicBezTo>
                    <a:cubicBezTo>
                      <a:pt x="0" y="130"/>
                      <a:pt x="3" y="193"/>
                      <a:pt x="48" y="250"/>
                    </a:cubicBezTo>
                    <a:cubicBezTo>
                      <a:pt x="57" y="260"/>
                      <a:pt x="65" y="268"/>
                      <a:pt x="75" y="278"/>
                    </a:cubicBezTo>
                    <a:cubicBezTo>
                      <a:pt x="100" y="307"/>
                      <a:pt x="130" y="330"/>
                      <a:pt x="163" y="351"/>
                    </a:cubicBezTo>
                    <a:cubicBezTo>
                      <a:pt x="230" y="391"/>
                      <a:pt x="309" y="421"/>
                      <a:pt x="385" y="444"/>
                    </a:cubicBezTo>
                    <a:cubicBezTo>
                      <a:pt x="460" y="466"/>
                      <a:pt x="538" y="480"/>
                      <a:pt x="616" y="490"/>
                    </a:cubicBezTo>
                    <a:cubicBezTo>
                      <a:pt x="640" y="495"/>
                      <a:pt x="666" y="498"/>
                      <a:pt x="691" y="499"/>
                    </a:cubicBezTo>
                    <a:cubicBezTo>
                      <a:pt x="698" y="499"/>
                      <a:pt x="705" y="502"/>
                      <a:pt x="712" y="502"/>
                    </a:cubicBezTo>
                    <a:cubicBezTo>
                      <a:pt x="714" y="502"/>
                      <a:pt x="714" y="502"/>
                      <a:pt x="718" y="503"/>
                    </a:cubicBezTo>
                    <a:cubicBezTo>
                      <a:pt x="754" y="509"/>
                      <a:pt x="790" y="513"/>
                      <a:pt x="826" y="518"/>
                    </a:cubicBezTo>
                    <a:cubicBezTo>
                      <a:pt x="829" y="518"/>
                      <a:pt x="831" y="518"/>
                      <a:pt x="833" y="518"/>
                    </a:cubicBezTo>
                    <a:cubicBezTo>
                      <a:pt x="917" y="518"/>
                      <a:pt x="959" y="415"/>
                      <a:pt x="924" y="346"/>
                    </a:cubicBezTo>
                    <a:cubicBezTo>
                      <a:pt x="855" y="219"/>
                      <a:pt x="723" y="144"/>
                      <a:pt x="593" y="98"/>
                    </a:cubicBezTo>
                    <a:cubicBezTo>
                      <a:pt x="525" y="75"/>
                      <a:pt x="457" y="64"/>
                      <a:pt x="387" y="55"/>
                    </a:cubicBezTo>
                    <a:lnTo>
                      <a:pt x="385" y="55"/>
                    </a:lnTo>
                    <a:cubicBezTo>
                      <a:pt x="312" y="25"/>
                      <a:pt x="234" y="2"/>
                      <a:pt x="155" y="0"/>
                    </a:cubicBezTo>
                    <a:cubicBezTo>
                      <a:pt x="153" y="0"/>
                      <a:pt x="152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8"/>
              <p:cNvSpPr/>
              <p:nvPr/>
            </p:nvSpPr>
            <p:spPr>
              <a:xfrm>
                <a:off x="1814650" y="1581500"/>
                <a:ext cx="125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3"/>
                      <a:pt x="3" y="5"/>
                      <a:pt x="4" y="5"/>
                    </a:cubicBezTo>
                    <a:cubicBezTo>
                      <a:pt x="4" y="5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8"/>
              <p:cNvSpPr/>
              <p:nvPr/>
            </p:nvSpPr>
            <p:spPr>
              <a:xfrm>
                <a:off x="1796700" y="1576250"/>
                <a:ext cx="187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749" h="393" extrusionOk="0">
                    <a:moveTo>
                      <a:pt x="236" y="1"/>
                    </a:moveTo>
                    <a:cubicBezTo>
                      <a:pt x="228" y="1"/>
                      <a:pt x="220" y="1"/>
                      <a:pt x="212" y="1"/>
                    </a:cubicBezTo>
                    <a:cubicBezTo>
                      <a:pt x="154" y="6"/>
                      <a:pt x="77" y="13"/>
                      <a:pt x="36" y="60"/>
                    </a:cubicBezTo>
                    <a:cubicBezTo>
                      <a:pt x="0" y="106"/>
                      <a:pt x="10" y="176"/>
                      <a:pt x="71" y="193"/>
                    </a:cubicBezTo>
                    <a:cubicBezTo>
                      <a:pt x="97" y="200"/>
                      <a:pt x="121" y="200"/>
                      <a:pt x="147" y="203"/>
                    </a:cubicBezTo>
                    <a:cubicBezTo>
                      <a:pt x="150" y="203"/>
                      <a:pt x="154" y="204"/>
                      <a:pt x="157" y="204"/>
                    </a:cubicBezTo>
                    <a:cubicBezTo>
                      <a:pt x="169" y="207"/>
                      <a:pt x="179" y="210"/>
                      <a:pt x="190" y="212"/>
                    </a:cubicBezTo>
                    <a:cubicBezTo>
                      <a:pt x="198" y="215"/>
                      <a:pt x="202" y="217"/>
                      <a:pt x="208" y="219"/>
                    </a:cubicBezTo>
                    <a:cubicBezTo>
                      <a:pt x="209" y="222"/>
                      <a:pt x="209" y="223"/>
                      <a:pt x="212" y="225"/>
                    </a:cubicBezTo>
                    <a:cubicBezTo>
                      <a:pt x="313" y="324"/>
                      <a:pt x="454" y="340"/>
                      <a:pt x="583" y="382"/>
                    </a:cubicBezTo>
                    <a:lnTo>
                      <a:pt x="581" y="382"/>
                    </a:lnTo>
                    <a:cubicBezTo>
                      <a:pt x="587" y="383"/>
                      <a:pt x="592" y="385"/>
                      <a:pt x="592" y="385"/>
                    </a:cubicBezTo>
                    <a:lnTo>
                      <a:pt x="592" y="385"/>
                    </a:lnTo>
                    <a:cubicBezTo>
                      <a:pt x="592" y="385"/>
                      <a:pt x="591" y="385"/>
                      <a:pt x="588" y="383"/>
                    </a:cubicBezTo>
                    <a:lnTo>
                      <a:pt x="588" y="383"/>
                    </a:lnTo>
                    <a:cubicBezTo>
                      <a:pt x="591" y="385"/>
                      <a:pt x="597" y="385"/>
                      <a:pt x="601" y="388"/>
                    </a:cubicBezTo>
                    <a:cubicBezTo>
                      <a:pt x="610" y="391"/>
                      <a:pt x="619" y="392"/>
                      <a:pt x="629" y="392"/>
                    </a:cubicBezTo>
                    <a:cubicBezTo>
                      <a:pt x="668" y="392"/>
                      <a:pt x="709" y="368"/>
                      <a:pt x="727" y="337"/>
                    </a:cubicBezTo>
                    <a:cubicBezTo>
                      <a:pt x="748" y="295"/>
                      <a:pt x="746" y="245"/>
                      <a:pt x="716" y="209"/>
                    </a:cubicBezTo>
                    <a:lnTo>
                      <a:pt x="716" y="209"/>
                    </a:lnTo>
                    <a:cubicBezTo>
                      <a:pt x="717" y="209"/>
                      <a:pt x="718" y="210"/>
                      <a:pt x="718" y="210"/>
                    </a:cubicBezTo>
                    <a:cubicBezTo>
                      <a:pt x="718" y="209"/>
                      <a:pt x="717" y="209"/>
                      <a:pt x="717" y="207"/>
                    </a:cubicBezTo>
                    <a:cubicBezTo>
                      <a:pt x="711" y="196"/>
                      <a:pt x="698" y="180"/>
                      <a:pt x="692" y="173"/>
                    </a:cubicBezTo>
                    <a:cubicBezTo>
                      <a:pt x="685" y="166"/>
                      <a:pt x="676" y="158"/>
                      <a:pt x="668" y="153"/>
                    </a:cubicBezTo>
                    <a:cubicBezTo>
                      <a:pt x="640" y="131"/>
                      <a:pt x="616" y="109"/>
                      <a:pt x="583" y="95"/>
                    </a:cubicBezTo>
                    <a:cubicBezTo>
                      <a:pt x="523" y="68"/>
                      <a:pt x="461" y="43"/>
                      <a:pt x="399" y="24"/>
                    </a:cubicBezTo>
                    <a:cubicBezTo>
                      <a:pt x="345" y="9"/>
                      <a:pt x="290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8"/>
              <p:cNvSpPr/>
              <p:nvPr/>
            </p:nvSpPr>
            <p:spPr>
              <a:xfrm>
                <a:off x="1766000" y="1561900"/>
                <a:ext cx="153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9" extrusionOk="0">
                    <a:moveTo>
                      <a:pt x="231" y="1"/>
                    </a:moveTo>
                    <a:cubicBezTo>
                      <a:pt x="225" y="1"/>
                      <a:pt x="218" y="1"/>
                      <a:pt x="212" y="2"/>
                    </a:cubicBezTo>
                    <a:cubicBezTo>
                      <a:pt x="196" y="2"/>
                      <a:pt x="180" y="4"/>
                      <a:pt x="162" y="6"/>
                    </a:cubicBezTo>
                    <a:cubicBezTo>
                      <a:pt x="134" y="10"/>
                      <a:pt x="117" y="12"/>
                      <a:pt x="91" y="27"/>
                    </a:cubicBezTo>
                    <a:lnTo>
                      <a:pt x="48" y="61"/>
                    </a:lnTo>
                    <a:cubicBezTo>
                      <a:pt x="29" y="79"/>
                      <a:pt x="14" y="105"/>
                      <a:pt x="7" y="133"/>
                    </a:cubicBezTo>
                    <a:cubicBezTo>
                      <a:pt x="0" y="154"/>
                      <a:pt x="0" y="176"/>
                      <a:pt x="3" y="198"/>
                    </a:cubicBezTo>
                    <a:cubicBezTo>
                      <a:pt x="10" y="245"/>
                      <a:pt x="36" y="291"/>
                      <a:pt x="81" y="316"/>
                    </a:cubicBezTo>
                    <a:cubicBezTo>
                      <a:pt x="89" y="321"/>
                      <a:pt x="97" y="325"/>
                      <a:pt x="106" y="329"/>
                    </a:cubicBezTo>
                    <a:lnTo>
                      <a:pt x="106" y="329"/>
                    </a:lnTo>
                    <a:cubicBezTo>
                      <a:pt x="117" y="336"/>
                      <a:pt x="127" y="342"/>
                      <a:pt x="138" y="349"/>
                    </a:cubicBezTo>
                    <a:cubicBezTo>
                      <a:pt x="160" y="359"/>
                      <a:pt x="183" y="368"/>
                      <a:pt x="206" y="376"/>
                    </a:cubicBezTo>
                    <a:cubicBezTo>
                      <a:pt x="235" y="385"/>
                      <a:pt x="264" y="394"/>
                      <a:pt x="296" y="399"/>
                    </a:cubicBezTo>
                    <a:cubicBezTo>
                      <a:pt x="334" y="404"/>
                      <a:pt x="375" y="408"/>
                      <a:pt x="414" y="408"/>
                    </a:cubicBezTo>
                    <a:cubicBezTo>
                      <a:pt x="451" y="407"/>
                      <a:pt x="490" y="402"/>
                      <a:pt x="528" y="398"/>
                    </a:cubicBezTo>
                    <a:lnTo>
                      <a:pt x="555" y="386"/>
                    </a:lnTo>
                    <a:cubicBezTo>
                      <a:pt x="567" y="379"/>
                      <a:pt x="578" y="371"/>
                      <a:pt x="585" y="358"/>
                    </a:cubicBezTo>
                    <a:cubicBezTo>
                      <a:pt x="600" y="340"/>
                      <a:pt x="611" y="314"/>
                      <a:pt x="608" y="291"/>
                    </a:cubicBezTo>
                    <a:cubicBezTo>
                      <a:pt x="607" y="244"/>
                      <a:pt x="585" y="211"/>
                      <a:pt x="549" y="190"/>
                    </a:cubicBezTo>
                    <a:cubicBezTo>
                      <a:pt x="548" y="170"/>
                      <a:pt x="542" y="153"/>
                      <a:pt x="532" y="136"/>
                    </a:cubicBezTo>
                    <a:cubicBezTo>
                      <a:pt x="518" y="111"/>
                      <a:pt x="496" y="89"/>
                      <a:pt x="470" y="75"/>
                    </a:cubicBezTo>
                    <a:cubicBezTo>
                      <a:pt x="453" y="62"/>
                      <a:pt x="434" y="52"/>
                      <a:pt x="414" y="42"/>
                    </a:cubicBezTo>
                    <a:cubicBezTo>
                      <a:pt x="382" y="27"/>
                      <a:pt x="352" y="16"/>
                      <a:pt x="317" y="10"/>
                    </a:cubicBezTo>
                    <a:cubicBezTo>
                      <a:pt x="289" y="5"/>
                      <a:pt x="260" y="1"/>
                      <a:pt x="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8"/>
              <p:cNvSpPr/>
              <p:nvPr/>
            </p:nvSpPr>
            <p:spPr>
              <a:xfrm>
                <a:off x="1789600" y="1570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8"/>
              <p:cNvSpPr/>
              <p:nvPr/>
            </p:nvSpPr>
            <p:spPr>
              <a:xfrm>
                <a:off x="1784775" y="15718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2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8"/>
              <p:cNvSpPr/>
              <p:nvPr/>
            </p:nvSpPr>
            <p:spPr>
              <a:xfrm>
                <a:off x="1784625" y="1567375"/>
                <a:ext cx="81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292" extrusionOk="0">
                    <a:moveTo>
                      <a:pt x="149" y="1"/>
                    </a:moveTo>
                    <a:cubicBezTo>
                      <a:pt x="137" y="1"/>
                      <a:pt x="125" y="2"/>
                      <a:pt x="113" y="6"/>
                    </a:cubicBezTo>
                    <a:cubicBezTo>
                      <a:pt x="104" y="7"/>
                      <a:pt x="98" y="10"/>
                      <a:pt x="90" y="15"/>
                    </a:cubicBezTo>
                    <a:cubicBezTo>
                      <a:pt x="80" y="18"/>
                      <a:pt x="77" y="18"/>
                      <a:pt x="71" y="22"/>
                    </a:cubicBezTo>
                    <a:cubicBezTo>
                      <a:pt x="71" y="22"/>
                      <a:pt x="44" y="43"/>
                      <a:pt x="42" y="43"/>
                    </a:cubicBezTo>
                    <a:cubicBezTo>
                      <a:pt x="41" y="45"/>
                      <a:pt x="22" y="68"/>
                      <a:pt x="20" y="72"/>
                    </a:cubicBezTo>
                    <a:lnTo>
                      <a:pt x="6" y="104"/>
                    </a:lnTo>
                    <a:cubicBezTo>
                      <a:pt x="5" y="117"/>
                      <a:pt x="3" y="128"/>
                      <a:pt x="0" y="140"/>
                    </a:cubicBezTo>
                    <a:cubicBezTo>
                      <a:pt x="0" y="147"/>
                      <a:pt x="0" y="137"/>
                      <a:pt x="3" y="159"/>
                    </a:cubicBezTo>
                    <a:cubicBezTo>
                      <a:pt x="5" y="172"/>
                      <a:pt x="5" y="175"/>
                      <a:pt x="5" y="176"/>
                    </a:cubicBezTo>
                    <a:cubicBezTo>
                      <a:pt x="10" y="202"/>
                      <a:pt x="18" y="208"/>
                      <a:pt x="29" y="224"/>
                    </a:cubicBezTo>
                    <a:cubicBezTo>
                      <a:pt x="36" y="232"/>
                      <a:pt x="36" y="234"/>
                      <a:pt x="42" y="238"/>
                    </a:cubicBezTo>
                    <a:cubicBezTo>
                      <a:pt x="44" y="239"/>
                      <a:pt x="69" y="260"/>
                      <a:pt x="71" y="260"/>
                    </a:cubicBezTo>
                    <a:lnTo>
                      <a:pt x="72" y="260"/>
                    </a:lnTo>
                    <a:lnTo>
                      <a:pt x="74" y="261"/>
                    </a:lnTo>
                    <a:cubicBezTo>
                      <a:pt x="87" y="267"/>
                      <a:pt x="98" y="271"/>
                      <a:pt x="110" y="276"/>
                    </a:cubicBezTo>
                    <a:cubicBezTo>
                      <a:pt x="114" y="277"/>
                      <a:pt x="116" y="277"/>
                      <a:pt x="120" y="278"/>
                    </a:cubicBezTo>
                    <a:cubicBezTo>
                      <a:pt x="127" y="281"/>
                      <a:pt x="134" y="284"/>
                      <a:pt x="142" y="287"/>
                    </a:cubicBezTo>
                    <a:lnTo>
                      <a:pt x="143" y="287"/>
                    </a:lnTo>
                    <a:cubicBezTo>
                      <a:pt x="156" y="288"/>
                      <a:pt x="166" y="290"/>
                      <a:pt x="179" y="291"/>
                    </a:cubicBezTo>
                    <a:cubicBezTo>
                      <a:pt x="192" y="290"/>
                      <a:pt x="202" y="288"/>
                      <a:pt x="215" y="287"/>
                    </a:cubicBezTo>
                    <a:cubicBezTo>
                      <a:pt x="217" y="287"/>
                      <a:pt x="217" y="287"/>
                      <a:pt x="217" y="284"/>
                    </a:cubicBezTo>
                    <a:cubicBezTo>
                      <a:pt x="218" y="284"/>
                      <a:pt x="221" y="283"/>
                      <a:pt x="222" y="283"/>
                    </a:cubicBezTo>
                    <a:cubicBezTo>
                      <a:pt x="235" y="277"/>
                      <a:pt x="251" y="273"/>
                      <a:pt x="261" y="267"/>
                    </a:cubicBezTo>
                    <a:cubicBezTo>
                      <a:pt x="271" y="260"/>
                      <a:pt x="278" y="254"/>
                      <a:pt x="287" y="247"/>
                    </a:cubicBezTo>
                    <a:cubicBezTo>
                      <a:pt x="300" y="237"/>
                      <a:pt x="307" y="224"/>
                      <a:pt x="312" y="208"/>
                    </a:cubicBezTo>
                    <a:cubicBezTo>
                      <a:pt x="317" y="198"/>
                      <a:pt x="322" y="188"/>
                      <a:pt x="322" y="176"/>
                    </a:cubicBezTo>
                    <a:cubicBezTo>
                      <a:pt x="323" y="167"/>
                      <a:pt x="323" y="152"/>
                      <a:pt x="317" y="136"/>
                    </a:cubicBezTo>
                    <a:cubicBezTo>
                      <a:pt x="313" y="118"/>
                      <a:pt x="309" y="110"/>
                      <a:pt x="300" y="97"/>
                    </a:cubicBezTo>
                    <a:cubicBezTo>
                      <a:pt x="299" y="95"/>
                      <a:pt x="299" y="94"/>
                      <a:pt x="299" y="94"/>
                    </a:cubicBezTo>
                    <a:lnTo>
                      <a:pt x="299" y="92"/>
                    </a:lnTo>
                    <a:cubicBezTo>
                      <a:pt x="296" y="88"/>
                      <a:pt x="280" y="67"/>
                      <a:pt x="277" y="64"/>
                    </a:cubicBezTo>
                    <a:cubicBezTo>
                      <a:pt x="263" y="49"/>
                      <a:pt x="253" y="43"/>
                      <a:pt x="241" y="38"/>
                    </a:cubicBezTo>
                    <a:cubicBezTo>
                      <a:pt x="237" y="36"/>
                      <a:pt x="237" y="32"/>
                      <a:pt x="234" y="30"/>
                    </a:cubicBezTo>
                    <a:cubicBezTo>
                      <a:pt x="221" y="18"/>
                      <a:pt x="205" y="10"/>
                      <a:pt x="186" y="6"/>
                    </a:cubicBezTo>
                    <a:cubicBezTo>
                      <a:pt x="174" y="2"/>
                      <a:pt x="162" y="1"/>
                      <a:pt x="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8"/>
              <p:cNvSpPr/>
              <p:nvPr/>
            </p:nvSpPr>
            <p:spPr>
              <a:xfrm>
                <a:off x="1733425" y="1565900"/>
                <a:ext cx="18500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353" extrusionOk="0">
                    <a:moveTo>
                      <a:pt x="174" y="0"/>
                    </a:moveTo>
                    <a:cubicBezTo>
                      <a:pt x="157" y="0"/>
                      <a:pt x="140" y="2"/>
                      <a:pt x="123" y="4"/>
                    </a:cubicBezTo>
                    <a:cubicBezTo>
                      <a:pt x="42" y="19"/>
                      <a:pt x="0" y="131"/>
                      <a:pt x="45" y="198"/>
                    </a:cubicBezTo>
                    <a:cubicBezTo>
                      <a:pt x="65" y="226"/>
                      <a:pt x="84" y="247"/>
                      <a:pt x="112" y="264"/>
                    </a:cubicBezTo>
                    <a:cubicBezTo>
                      <a:pt x="117" y="268"/>
                      <a:pt x="123" y="271"/>
                      <a:pt x="130" y="274"/>
                    </a:cubicBezTo>
                    <a:cubicBezTo>
                      <a:pt x="136" y="275"/>
                      <a:pt x="140" y="278"/>
                      <a:pt x="146" y="281"/>
                    </a:cubicBezTo>
                    <a:lnTo>
                      <a:pt x="150" y="281"/>
                    </a:lnTo>
                    <a:cubicBezTo>
                      <a:pt x="153" y="283"/>
                      <a:pt x="157" y="284"/>
                      <a:pt x="160" y="284"/>
                    </a:cubicBezTo>
                    <a:cubicBezTo>
                      <a:pt x="169" y="293"/>
                      <a:pt x="179" y="300"/>
                      <a:pt x="189" y="306"/>
                    </a:cubicBezTo>
                    <a:lnTo>
                      <a:pt x="187" y="307"/>
                    </a:lnTo>
                    <a:cubicBezTo>
                      <a:pt x="216" y="327"/>
                      <a:pt x="245" y="332"/>
                      <a:pt x="275" y="335"/>
                    </a:cubicBezTo>
                    <a:cubicBezTo>
                      <a:pt x="296" y="339"/>
                      <a:pt x="317" y="343"/>
                      <a:pt x="337" y="349"/>
                    </a:cubicBezTo>
                    <a:cubicBezTo>
                      <a:pt x="349" y="352"/>
                      <a:pt x="360" y="353"/>
                      <a:pt x="372" y="353"/>
                    </a:cubicBezTo>
                    <a:cubicBezTo>
                      <a:pt x="390" y="353"/>
                      <a:pt x="409" y="349"/>
                      <a:pt x="427" y="343"/>
                    </a:cubicBezTo>
                    <a:lnTo>
                      <a:pt x="432" y="343"/>
                    </a:lnTo>
                    <a:cubicBezTo>
                      <a:pt x="470" y="342"/>
                      <a:pt x="506" y="336"/>
                      <a:pt x="545" y="333"/>
                    </a:cubicBezTo>
                    <a:cubicBezTo>
                      <a:pt x="559" y="332"/>
                      <a:pt x="575" y="327"/>
                      <a:pt x="590" y="326"/>
                    </a:cubicBezTo>
                    <a:cubicBezTo>
                      <a:pt x="595" y="324"/>
                      <a:pt x="601" y="324"/>
                      <a:pt x="607" y="322"/>
                    </a:cubicBezTo>
                    <a:cubicBezTo>
                      <a:pt x="611" y="321"/>
                      <a:pt x="614" y="321"/>
                      <a:pt x="614" y="321"/>
                    </a:cubicBezTo>
                    <a:cubicBezTo>
                      <a:pt x="615" y="321"/>
                      <a:pt x="611" y="322"/>
                      <a:pt x="600" y="324"/>
                    </a:cubicBezTo>
                    <a:lnTo>
                      <a:pt x="613" y="324"/>
                    </a:lnTo>
                    <a:cubicBezTo>
                      <a:pt x="616" y="325"/>
                      <a:pt x="619" y="325"/>
                      <a:pt x="622" y="325"/>
                    </a:cubicBezTo>
                    <a:cubicBezTo>
                      <a:pt x="697" y="325"/>
                      <a:pt x="740" y="214"/>
                      <a:pt x="679" y="160"/>
                    </a:cubicBezTo>
                    <a:cubicBezTo>
                      <a:pt x="643" y="127"/>
                      <a:pt x="605" y="104"/>
                      <a:pt x="562" y="84"/>
                    </a:cubicBezTo>
                    <a:cubicBezTo>
                      <a:pt x="518" y="65"/>
                      <a:pt x="470" y="46"/>
                      <a:pt x="422" y="33"/>
                    </a:cubicBezTo>
                    <a:cubicBezTo>
                      <a:pt x="373" y="22"/>
                      <a:pt x="324" y="15"/>
                      <a:pt x="275" y="9"/>
                    </a:cubicBezTo>
                    <a:cubicBezTo>
                      <a:pt x="241" y="5"/>
                      <a:pt x="207" y="0"/>
                      <a:pt x="1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8"/>
              <p:cNvSpPr/>
              <p:nvPr/>
            </p:nvSpPr>
            <p:spPr>
              <a:xfrm>
                <a:off x="1738375" y="1557225"/>
                <a:ext cx="91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64" extrusionOk="0">
                    <a:moveTo>
                      <a:pt x="161" y="0"/>
                    </a:moveTo>
                    <a:cubicBezTo>
                      <a:pt x="141" y="0"/>
                      <a:pt x="120" y="5"/>
                      <a:pt x="99" y="17"/>
                    </a:cubicBezTo>
                    <a:cubicBezTo>
                      <a:pt x="98" y="18"/>
                      <a:pt x="96" y="18"/>
                      <a:pt x="92" y="20"/>
                    </a:cubicBezTo>
                    <a:cubicBezTo>
                      <a:pt x="90" y="20"/>
                      <a:pt x="90" y="20"/>
                      <a:pt x="89" y="23"/>
                    </a:cubicBezTo>
                    <a:cubicBezTo>
                      <a:pt x="59" y="31"/>
                      <a:pt x="34" y="50"/>
                      <a:pt x="17" y="76"/>
                    </a:cubicBezTo>
                    <a:cubicBezTo>
                      <a:pt x="5" y="95"/>
                      <a:pt x="1" y="114"/>
                      <a:pt x="1" y="135"/>
                    </a:cubicBezTo>
                    <a:cubicBezTo>
                      <a:pt x="1" y="153"/>
                      <a:pt x="4" y="168"/>
                      <a:pt x="11" y="183"/>
                    </a:cubicBezTo>
                    <a:cubicBezTo>
                      <a:pt x="17" y="197"/>
                      <a:pt x="24" y="209"/>
                      <a:pt x="37" y="220"/>
                    </a:cubicBezTo>
                    <a:cubicBezTo>
                      <a:pt x="47" y="230"/>
                      <a:pt x="60" y="240"/>
                      <a:pt x="74" y="245"/>
                    </a:cubicBezTo>
                    <a:cubicBezTo>
                      <a:pt x="89" y="252"/>
                      <a:pt x="103" y="256"/>
                      <a:pt x="121" y="256"/>
                    </a:cubicBezTo>
                    <a:cubicBezTo>
                      <a:pt x="128" y="256"/>
                      <a:pt x="135" y="252"/>
                      <a:pt x="142" y="251"/>
                    </a:cubicBezTo>
                    <a:cubicBezTo>
                      <a:pt x="168" y="255"/>
                      <a:pt x="193" y="259"/>
                      <a:pt x="216" y="262"/>
                    </a:cubicBezTo>
                    <a:cubicBezTo>
                      <a:pt x="230" y="264"/>
                      <a:pt x="243" y="264"/>
                      <a:pt x="256" y="264"/>
                    </a:cubicBezTo>
                    <a:cubicBezTo>
                      <a:pt x="286" y="259"/>
                      <a:pt x="320" y="249"/>
                      <a:pt x="341" y="226"/>
                    </a:cubicBezTo>
                    <a:cubicBezTo>
                      <a:pt x="351" y="213"/>
                      <a:pt x="358" y="200"/>
                      <a:pt x="360" y="183"/>
                    </a:cubicBezTo>
                    <a:cubicBezTo>
                      <a:pt x="366" y="164"/>
                      <a:pt x="364" y="148"/>
                      <a:pt x="356" y="134"/>
                    </a:cubicBezTo>
                    <a:cubicBezTo>
                      <a:pt x="341" y="111"/>
                      <a:pt x="320" y="92"/>
                      <a:pt x="296" y="82"/>
                    </a:cubicBezTo>
                    <a:cubicBezTo>
                      <a:pt x="286" y="78"/>
                      <a:pt x="279" y="76"/>
                      <a:pt x="270" y="75"/>
                    </a:cubicBezTo>
                    <a:cubicBezTo>
                      <a:pt x="269" y="69"/>
                      <a:pt x="269" y="63"/>
                      <a:pt x="265" y="60"/>
                    </a:cubicBezTo>
                    <a:cubicBezTo>
                      <a:pt x="249" y="34"/>
                      <a:pt x="223" y="11"/>
                      <a:pt x="193" y="4"/>
                    </a:cubicBezTo>
                    <a:cubicBezTo>
                      <a:pt x="182" y="2"/>
                      <a:pt x="172" y="0"/>
                      <a:pt x="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8"/>
              <p:cNvSpPr/>
              <p:nvPr/>
            </p:nvSpPr>
            <p:spPr>
              <a:xfrm>
                <a:off x="1786025" y="1608550"/>
                <a:ext cx="1310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8" extrusionOk="0">
                    <a:moveTo>
                      <a:pt x="216" y="1"/>
                    </a:moveTo>
                    <a:cubicBezTo>
                      <a:pt x="203" y="1"/>
                      <a:pt x="191" y="3"/>
                      <a:pt x="175" y="5"/>
                    </a:cubicBezTo>
                    <a:lnTo>
                      <a:pt x="143" y="11"/>
                    </a:lnTo>
                    <a:cubicBezTo>
                      <a:pt x="129" y="18"/>
                      <a:pt x="113" y="24"/>
                      <a:pt x="99" y="30"/>
                    </a:cubicBezTo>
                    <a:cubicBezTo>
                      <a:pt x="77" y="43"/>
                      <a:pt x="58" y="58"/>
                      <a:pt x="44" y="79"/>
                    </a:cubicBezTo>
                    <a:cubicBezTo>
                      <a:pt x="31" y="92"/>
                      <a:pt x="24" y="105"/>
                      <a:pt x="18" y="120"/>
                    </a:cubicBezTo>
                    <a:cubicBezTo>
                      <a:pt x="6" y="143"/>
                      <a:pt x="1" y="167"/>
                      <a:pt x="2" y="194"/>
                    </a:cubicBezTo>
                    <a:cubicBezTo>
                      <a:pt x="3" y="210"/>
                      <a:pt x="8" y="228"/>
                      <a:pt x="9" y="244"/>
                    </a:cubicBezTo>
                    <a:cubicBezTo>
                      <a:pt x="16" y="259"/>
                      <a:pt x="22" y="275"/>
                      <a:pt x="29" y="289"/>
                    </a:cubicBezTo>
                    <a:cubicBezTo>
                      <a:pt x="38" y="303"/>
                      <a:pt x="51" y="315"/>
                      <a:pt x="64" y="325"/>
                    </a:cubicBezTo>
                    <a:cubicBezTo>
                      <a:pt x="62" y="325"/>
                      <a:pt x="62" y="328"/>
                      <a:pt x="60" y="328"/>
                    </a:cubicBezTo>
                    <a:cubicBezTo>
                      <a:pt x="62" y="329"/>
                      <a:pt x="64" y="331"/>
                      <a:pt x="65" y="335"/>
                    </a:cubicBezTo>
                    <a:cubicBezTo>
                      <a:pt x="87" y="357"/>
                      <a:pt x="105" y="367"/>
                      <a:pt x="128" y="377"/>
                    </a:cubicBezTo>
                    <a:lnTo>
                      <a:pt x="128" y="377"/>
                    </a:lnTo>
                    <a:cubicBezTo>
                      <a:pt x="158" y="392"/>
                      <a:pt x="187" y="411"/>
                      <a:pt x="214" y="430"/>
                    </a:cubicBezTo>
                    <a:cubicBezTo>
                      <a:pt x="237" y="445"/>
                      <a:pt x="260" y="452"/>
                      <a:pt x="287" y="453"/>
                    </a:cubicBezTo>
                    <a:cubicBezTo>
                      <a:pt x="300" y="456"/>
                      <a:pt x="311" y="457"/>
                      <a:pt x="323" y="457"/>
                    </a:cubicBezTo>
                    <a:cubicBezTo>
                      <a:pt x="337" y="457"/>
                      <a:pt x="352" y="455"/>
                      <a:pt x="367" y="450"/>
                    </a:cubicBezTo>
                    <a:cubicBezTo>
                      <a:pt x="391" y="445"/>
                      <a:pt x="416" y="432"/>
                      <a:pt x="434" y="414"/>
                    </a:cubicBezTo>
                    <a:cubicBezTo>
                      <a:pt x="456" y="400"/>
                      <a:pt x="475" y="381"/>
                      <a:pt x="488" y="358"/>
                    </a:cubicBezTo>
                    <a:cubicBezTo>
                      <a:pt x="495" y="342"/>
                      <a:pt x="499" y="325"/>
                      <a:pt x="506" y="312"/>
                    </a:cubicBezTo>
                    <a:lnTo>
                      <a:pt x="506" y="303"/>
                    </a:lnTo>
                    <a:cubicBezTo>
                      <a:pt x="509" y="296"/>
                      <a:pt x="514" y="293"/>
                      <a:pt x="517" y="286"/>
                    </a:cubicBezTo>
                    <a:cubicBezTo>
                      <a:pt x="518" y="276"/>
                      <a:pt x="521" y="262"/>
                      <a:pt x="524" y="247"/>
                    </a:cubicBezTo>
                    <a:cubicBezTo>
                      <a:pt x="521" y="233"/>
                      <a:pt x="519" y="218"/>
                      <a:pt x="518" y="201"/>
                    </a:cubicBezTo>
                    <a:cubicBezTo>
                      <a:pt x="512" y="179"/>
                      <a:pt x="504" y="161"/>
                      <a:pt x="488" y="146"/>
                    </a:cubicBezTo>
                    <a:cubicBezTo>
                      <a:pt x="475" y="128"/>
                      <a:pt x="460" y="113"/>
                      <a:pt x="440" y="103"/>
                    </a:cubicBezTo>
                    <a:cubicBezTo>
                      <a:pt x="433" y="97"/>
                      <a:pt x="424" y="96"/>
                      <a:pt x="417" y="92"/>
                    </a:cubicBezTo>
                    <a:lnTo>
                      <a:pt x="416" y="90"/>
                    </a:lnTo>
                    <a:cubicBezTo>
                      <a:pt x="395" y="76"/>
                      <a:pt x="374" y="63"/>
                      <a:pt x="352" y="50"/>
                    </a:cubicBezTo>
                    <a:lnTo>
                      <a:pt x="319" y="34"/>
                    </a:lnTo>
                    <a:cubicBezTo>
                      <a:pt x="300" y="25"/>
                      <a:pt x="280" y="17"/>
                      <a:pt x="259" y="9"/>
                    </a:cubicBezTo>
                    <a:cubicBezTo>
                      <a:pt x="241" y="3"/>
                      <a:pt x="228" y="1"/>
                      <a:pt x="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8"/>
              <p:cNvSpPr/>
              <p:nvPr/>
            </p:nvSpPr>
            <p:spPr>
              <a:xfrm>
                <a:off x="1808225" y="1596900"/>
                <a:ext cx="85150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2340" extrusionOk="0">
                    <a:moveTo>
                      <a:pt x="1301" y="0"/>
                    </a:moveTo>
                    <a:cubicBezTo>
                      <a:pt x="1195" y="0"/>
                      <a:pt x="1094" y="21"/>
                      <a:pt x="1008" y="76"/>
                    </a:cubicBezTo>
                    <a:cubicBezTo>
                      <a:pt x="862" y="170"/>
                      <a:pt x="834" y="363"/>
                      <a:pt x="916" y="509"/>
                    </a:cubicBezTo>
                    <a:cubicBezTo>
                      <a:pt x="923" y="523"/>
                      <a:pt x="936" y="534"/>
                      <a:pt x="945" y="547"/>
                    </a:cubicBezTo>
                    <a:cubicBezTo>
                      <a:pt x="871" y="519"/>
                      <a:pt x="796" y="491"/>
                      <a:pt x="721" y="467"/>
                    </a:cubicBezTo>
                    <a:cubicBezTo>
                      <a:pt x="633" y="441"/>
                      <a:pt x="538" y="421"/>
                      <a:pt x="444" y="421"/>
                    </a:cubicBezTo>
                    <a:cubicBezTo>
                      <a:pt x="362" y="421"/>
                      <a:pt x="280" y="436"/>
                      <a:pt x="205" y="475"/>
                    </a:cubicBezTo>
                    <a:cubicBezTo>
                      <a:pt x="0" y="581"/>
                      <a:pt x="155" y="781"/>
                      <a:pt x="286" y="869"/>
                    </a:cubicBezTo>
                    <a:cubicBezTo>
                      <a:pt x="457" y="984"/>
                      <a:pt x="666" y="1013"/>
                      <a:pt x="855" y="1085"/>
                    </a:cubicBezTo>
                    <a:cubicBezTo>
                      <a:pt x="1051" y="1160"/>
                      <a:pt x="1224" y="1306"/>
                      <a:pt x="1374" y="1448"/>
                    </a:cubicBezTo>
                    <a:cubicBezTo>
                      <a:pt x="1611" y="1675"/>
                      <a:pt x="1821" y="1943"/>
                      <a:pt x="2083" y="2142"/>
                    </a:cubicBezTo>
                    <a:cubicBezTo>
                      <a:pt x="2108" y="2176"/>
                      <a:pt x="2141" y="2196"/>
                      <a:pt x="2180" y="2207"/>
                    </a:cubicBezTo>
                    <a:cubicBezTo>
                      <a:pt x="2246" y="2250"/>
                      <a:pt x="2314" y="2292"/>
                      <a:pt x="2390" y="2323"/>
                    </a:cubicBezTo>
                    <a:cubicBezTo>
                      <a:pt x="2416" y="2334"/>
                      <a:pt x="2440" y="2340"/>
                      <a:pt x="2463" y="2340"/>
                    </a:cubicBezTo>
                    <a:cubicBezTo>
                      <a:pt x="2496" y="2340"/>
                      <a:pt x="2528" y="2328"/>
                      <a:pt x="2559" y="2302"/>
                    </a:cubicBezTo>
                    <a:cubicBezTo>
                      <a:pt x="2850" y="2062"/>
                      <a:pt x="2684" y="1776"/>
                      <a:pt x="2369" y="1509"/>
                    </a:cubicBezTo>
                    <a:cubicBezTo>
                      <a:pt x="2534" y="1447"/>
                      <a:pt x="2638" y="1303"/>
                      <a:pt x="2571" y="1125"/>
                    </a:cubicBezTo>
                    <a:cubicBezTo>
                      <a:pt x="2550" y="1076"/>
                      <a:pt x="2520" y="1033"/>
                      <a:pt x="2480" y="996"/>
                    </a:cubicBezTo>
                    <a:cubicBezTo>
                      <a:pt x="2534" y="981"/>
                      <a:pt x="2573" y="935"/>
                      <a:pt x="2592" y="880"/>
                    </a:cubicBezTo>
                    <a:cubicBezTo>
                      <a:pt x="2644" y="905"/>
                      <a:pt x="2694" y="931"/>
                      <a:pt x="2749" y="950"/>
                    </a:cubicBezTo>
                    <a:cubicBezTo>
                      <a:pt x="2898" y="1007"/>
                      <a:pt x="3059" y="1006"/>
                      <a:pt x="3215" y="1013"/>
                    </a:cubicBezTo>
                    <a:cubicBezTo>
                      <a:pt x="3220" y="1013"/>
                      <a:pt x="3225" y="1014"/>
                      <a:pt x="3229" y="1014"/>
                    </a:cubicBezTo>
                    <a:cubicBezTo>
                      <a:pt x="3398" y="1014"/>
                      <a:pt x="3405" y="771"/>
                      <a:pt x="3255" y="718"/>
                    </a:cubicBezTo>
                    <a:cubicBezTo>
                      <a:pt x="3042" y="643"/>
                      <a:pt x="2829" y="569"/>
                      <a:pt x="2615" y="493"/>
                    </a:cubicBezTo>
                    <a:cubicBezTo>
                      <a:pt x="2572" y="467"/>
                      <a:pt x="2529" y="441"/>
                      <a:pt x="2490" y="415"/>
                    </a:cubicBezTo>
                    <a:cubicBezTo>
                      <a:pt x="2314" y="305"/>
                      <a:pt x="2141" y="199"/>
                      <a:pt x="1939" y="141"/>
                    </a:cubicBezTo>
                    <a:cubicBezTo>
                      <a:pt x="1758" y="88"/>
                      <a:pt x="1518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8"/>
              <p:cNvSpPr/>
              <p:nvPr/>
            </p:nvSpPr>
            <p:spPr>
              <a:xfrm>
                <a:off x="1890125" y="1635000"/>
                <a:ext cx="180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69" extrusionOk="0">
                    <a:moveTo>
                      <a:pt x="195" y="0"/>
                    </a:moveTo>
                    <a:cubicBezTo>
                      <a:pt x="153" y="0"/>
                      <a:pt x="96" y="29"/>
                      <a:pt x="69" y="57"/>
                    </a:cubicBezTo>
                    <a:cubicBezTo>
                      <a:pt x="58" y="70"/>
                      <a:pt x="50" y="83"/>
                      <a:pt x="38" y="96"/>
                    </a:cubicBezTo>
                    <a:cubicBezTo>
                      <a:pt x="28" y="116"/>
                      <a:pt x="21" y="136"/>
                      <a:pt x="17" y="158"/>
                    </a:cubicBezTo>
                    <a:cubicBezTo>
                      <a:pt x="1" y="194"/>
                      <a:pt x="1" y="237"/>
                      <a:pt x="22" y="272"/>
                    </a:cubicBezTo>
                    <a:cubicBezTo>
                      <a:pt x="22" y="273"/>
                      <a:pt x="24" y="273"/>
                      <a:pt x="25" y="275"/>
                    </a:cubicBezTo>
                    <a:cubicBezTo>
                      <a:pt x="40" y="308"/>
                      <a:pt x="61" y="337"/>
                      <a:pt x="87" y="357"/>
                    </a:cubicBezTo>
                    <a:cubicBezTo>
                      <a:pt x="93" y="360"/>
                      <a:pt x="97" y="361"/>
                      <a:pt x="103" y="365"/>
                    </a:cubicBezTo>
                    <a:cubicBezTo>
                      <a:pt x="201" y="453"/>
                      <a:pt x="329" y="503"/>
                      <a:pt x="453" y="541"/>
                    </a:cubicBezTo>
                    <a:lnTo>
                      <a:pt x="453" y="541"/>
                    </a:lnTo>
                    <a:cubicBezTo>
                      <a:pt x="453" y="541"/>
                      <a:pt x="453" y="541"/>
                      <a:pt x="453" y="541"/>
                    </a:cubicBezTo>
                    <a:cubicBezTo>
                      <a:pt x="455" y="541"/>
                      <a:pt x="458" y="543"/>
                      <a:pt x="461" y="543"/>
                    </a:cubicBezTo>
                    <a:cubicBezTo>
                      <a:pt x="484" y="559"/>
                      <a:pt x="509" y="569"/>
                      <a:pt x="537" y="569"/>
                    </a:cubicBezTo>
                    <a:cubicBezTo>
                      <a:pt x="539" y="569"/>
                      <a:pt x="541" y="569"/>
                      <a:pt x="543" y="569"/>
                    </a:cubicBezTo>
                    <a:cubicBezTo>
                      <a:pt x="593" y="564"/>
                      <a:pt x="638" y="547"/>
                      <a:pt x="671" y="505"/>
                    </a:cubicBezTo>
                    <a:cubicBezTo>
                      <a:pt x="713" y="452"/>
                      <a:pt x="723" y="378"/>
                      <a:pt x="700" y="316"/>
                    </a:cubicBezTo>
                    <a:cubicBezTo>
                      <a:pt x="680" y="266"/>
                      <a:pt x="662" y="227"/>
                      <a:pt x="623" y="187"/>
                    </a:cubicBezTo>
                    <a:cubicBezTo>
                      <a:pt x="599" y="159"/>
                      <a:pt x="570" y="138"/>
                      <a:pt x="541" y="116"/>
                    </a:cubicBezTo>
                    <a:cubicBezTo>
                      <a:pt x="494" y="80"/>
                      <a:pt x="439" y="57"/>
                      <a:pt x="383" y="37"/>
                    </a:cubicBezTo>
                    <a:cubicBezTo>
                      <a:pt x="325" y="15"/>
                      <a:pt x="266" y="8"/>
                      <a:pt x="204" y="1"/>
                    </a:cubicBezTo>
                    <a:cubicBezTo>
                      <a:pt x="201" y="0"/>
                      <a:pt x="198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8"/>
              <p:cNvSpPr/>
              <p:nvPr/>
            </p:nvSpPr>
            <p:spPr>
              <a:xfrm>
                <a:off x="1901450" y="1648475"/>
                <a:ext cx="2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2"/>
                      <a:pt x="5" y="5"/>
                      <a:pt x="8" y="7"/>
                    </a:cubicBezTo>
                    <a:cubicBezTo>
                      <a:pt x="5" y="5"/>
                      <a:pt x="3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8"/>
              <p:cNvSpPr/>
              <p:nvPr/>
            </p:nvSpPr>
            <p:spPr>
              <a:xfrm>
                <a:off x="1880125" y="1642650"/>
                <a:ext cx="120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0" extrusionOk="0">
                    <a:moveTo>
                      <a:pt x="240" y="0"/>
                    </a:moveTo>
                    <a:cubicBezTo>
                      <a:pt x="231" y="0"/>
                      <a:pt x="222" y="1"/>
                      <a:pt x="213" y="3"/>
                    </a:cubicBezTo>
                    <a:cubicBezTo>
                      <a:pt x="190" y="5"/>
                      <a:pt x="169" y="12"/>
                      <a:pt x="149" y="25"/>
                    </a:cubicBezTo>
                    <a:cubicBezTo>
                      <a:pt x="146" y="25"/>
                      <a:pt x="143" y="24"/>
                      <a:pt x="141" y="24"/>
                    </a:cubicBezTo>
                    <a:cubicBezTo>
                      <a:pt x="140" y="24"/>
                      <a:pt x="138" y="24"/>
                      <a:pt x="137" y="25"/>
                    </a:cubicBezTo>
                    <a:cubicBezTo>
                      <a:pt x="118" y="26"/>
                      <a:pt x="98" y="32"/>
                      <a:pt x="79" y="44"/>
                    </a:cubicBezTo>
                    <a:cubicBezTo>
                      <a:pt x="69" y="51"/>
                      <a:pt x="61" y="59"/>
                      <a:pt x="49" y="67"/>
                    </a:cubicBezTo>
                    <a:cubicBezTo>
                      <a:pt x="35" y="81"/>
                      <a:pt x="25" y="97"/>
                      <a:pt x="17" y="116"/>
                    </a:cubicBezTo>
                    <a:cubicBezTo>
                      <a:pt x="10" y="127"/>
                      <a:pt x="6" y="140"/>
                      <a:pt x="6" y="153"/>
                    </a:cubicBezTo>
                    <a:cubicBezTo>
                      <a:pt x="0" y="173"/>
                      <a:pt x="3" y="195"/>
                      <a:pt x="10" y="214"/>
                    </a:cubicBezTo>
                    <a:cubicBezTo>
                      <a:pt x="14" y="227"/>
                      <a:pt x="20" y="240"/>
                      <a:pt x="26" y="250"/>
                    </a:cubicBezTo>
                    <a:cubicBezTo>
                      <a:pt x="40" y="274"/>
                      <a:pt x="58" y="291"/>
                      <a:pt x="79" y="304"/>
                    </a:cubicBezTo>
                    <a:cubicBezTo>
                      <a:pt x="98" y="315"/>
                      <a:pt x="115" y="325"/>
                      <a:pt x="134" y="333"/>
                    </a:cubicBezTo>
                    <a:cubicBezTo>
                      <a:pt x="144" y="342"/>
                      <a:pt x="157" y="353"/>
                      <a:pt x="169" y="358"/>
                    </a:cubicBezTo>
                    <a:cubicBezTo>
                      <a:pt x="176" y="364"/>
                      <a:pt x="183" y="368"/>
                      <a:pt x="192" y="369"/>
                    </a:cubicBezTo>
                    <a:cubicBezTo>
                      <a:pt x="199" y="372"/>
                      <a:pt x="208" y="377"/>
                      <a:pt x="216" y="379"/>
                    </a:cubicBezTo>
                    <a:cubicBezTo>
                      <a:pt x="219" y="379"/>
                      <a:pt x="221" y="381"/>
                      <a:pt x="222" y="381"/>
                    </a:cubicBezTo>
                    <a:cubicBezTo>
                      <a:pt x="229" y="384"/>
                      <a:pt x="236" y="387"/>
                      <a:pt x="244" y="390"/>
                    </a:cubicBezTo>
                    <a:cubicBezTo>
                      <a:pt x="248" y="391"/>
                      <a:pt x="249" y="392"/>
                      <a:pt x="252" y="392"/>
                    </a:cubicBezTo>
                    <a:cubicBezTo>
                      <a:pt x="270" y="394"/>
                      <a:pt x="285" y="397"/>
                      <a:pt x="300" y="400"/>
                    </a:cubicBezTo>
                    <a:cubicBezTo>
                      <a:pt x="316" y="398"/>
                      <a:pt x="332" y="397"/>
                      <a:pt x="346" y="392"/>
                    </a:cubicBezTo>
                    <a:cubicBezTo>
                      <a:pt x="360" y="387"/>
                      <a:pt x="375" y="379"/>
                      <a:pt x="389" y="375"/>
                    </a:cubicBezTo>
                    <a:cubicBezTo>
                      <a:pt x="411" y="364"/>
                      <a:pt x="428" y="348"/>
                      <a:pt x="440" y="328"/>
                    </a:cubicBezTo>
                    <a:cubicBezTo>
                      <a:pt x="451" y="317"/>
                      <a:pt x="458" y="303"/>
                      <a:pt x="464" y="289"/>
                    </a:cubicBezTo>
                    <a:cubicBezTo>
                      <a:pt x="471" y="274"/>
                      <a:pt x="476" y="260"/>
                      <a:pt x="476" y="242"/>
                    </a:cubicBezTo>
                    <a:cubicBezTo>
                      <a:pt x="480" y="227"/>
                      <a:pt x="480" y="211"/>
                      <a:pt x="476" y="196"/>
                    </a:cubicBezTo>
                    <a:cubicBezTo>
                      <a:pt x="476" y="175"/>
                      <a:pt x="469" y="153"/>
                      <a:pt x="457" y="133"/>
                    </a:cubicBezTo>
                    <a:cubicBezTo>
                      <a:pt x="438" y="110"/>
                      <a:pt x="422" y="88"/>
                      <a:pt x="402" y="68"/>
                    </a:cubicBezTo>
                    <a:cubicBezTo>
                      <a:pt x="372" y="39"/>
                      <a:pt x="352" y="29"/>
                      <a:pt x="314" y="16"/>
                    </a:cubicBezTo>
                    <a:cubicBezTo>
                      <a:pt x="310" y="15"/>
                      <a:pt x="309" y="15"/>
                      <a:pt x="306" y="12"/>
                    </a:cubicBezTo>
                    <a:cubicBezTo>
                      <a:pt x="300" y="10"/>
                      <a:pt x="293" y="9"/>
                      <a:pt x="287" y="8"/>
                    </a:cubicBezTo>
                    <a:cubicBezTo>
                      <a:pt x="271" y="3"/>
                      <a:pt x="256" y="0"/>
                      <a:pt x="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8"/>
              <p:cNvSpPr/>
              <p:nvPr/>
            </p:nvSpPr>
            <p:spPr>
              <a:xfrm>
                <a:off x="1877475" y="1658375"/>
                <a:ext cx="1282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00" extrusionOk="0">
                    <a:moveTo>
                      <a:pt x="196" y="0"/>
                    </a:moveTo>
                    <a:cubicBezTo>
                      <a:pt x="187" y="0"/>
                      <a:pt x="177" y="1"/>
                      <a:pt x="168" y="3"/>
                    </a:cubicBezTo>
                    <a:cubicBezTo>
                      <a:pt x="142" y="6"/>
                      <a:pt x="119" y="13"/>
                      <a:pt x="96" y="27"/>
                    </a:cubicBezTo>
                    <a:cubicBezTo>
                      <a:pt x="74" y="39"/>
                      <a:pt x="56" y="56"/>
                      <a:pt x="41" y="75"/>
                    </a:cubicBezTo>
                    <a:cubicBezTo>
                      <a:pt x="25" y="93"/>
                      <a:pt x="12" y="115"/>
                      <a:pt x="8" y="140"/>
                    </a:cubicBezTo>
                    <a:cubicBezTo>
                      <a:pt x="5" y="157"/>
                      <a:pt x="2" y="174"/>
                      <a:pt x="1" y="190"/>
                    </a:cubicBezTo>
                    <a:cubicBezTo>
                      <a:pt x="1" y="225"/>
                      <a:pt x="10" y="258"/>
                      <a:pt x="27" y="288"/>
                    </a:cubicBezTo>
                    <a:cubicBezTo>
                      <a:pt x="38" y="301"/>
                      <a:pt x="47" y="313"/>
                      <a:pt x="59" y="327"/>
                    </a:cubicBezTo>
                    <a:cubicBezTo>
                      <a:pt x="82" y="351"/>
                      <a:pt x="110" y="367"/>
                      <a:pt x="142" y="376"/>
                    </a:cubicBezTo>
                    <a:cubicBezTo>
                      <a:pt x="180" y="389"/>
                      <a:pt x="220" y="392"/>
                      <a:pt x="260" y="398"/>
                    </a:cubicBezTo>
                    <a:cubicBezTo>
                      <a:pt x="270" y="399"/>
                      <a:pt x="280" y="399"/>
                      <a:pt x="293" y="399"/>
                    </a:cubicBezTo>
                    <a:lnTo>
                      <a:pt x="311" y="399"/>
                    </a:lnTo>
                    <a:cubicBezTo>
                      <a:pt x="351" y="398"/>
                      <a:pt x="376" y="392"/>
                      <a:pt x="412" y="373"/>
                    </a:cubicBezTo>
                    <a:cubicBezTo>
                      <a:pt x="413" y="370"/>
                      <a:pt x="416" y="369"/>
                      <a:pt x="419" y="369"/>
                    </a:cubicBezTo>
                    <a:cubicBezTo>
                      <a:pt x="474" y="334"/>
                      <a:pt x="510" y="274"/>
                      <a:pt x="510" y="209"/>
                    </a:cubicBezTo>
                    <a:cubicBezTo>
                      <a:pt x="513" y="173"/>
                      <a:pt x="502" y="140"/>
                      <a:pt x="487" y="111"/>
                    </a:cubicBezTo>
                    <a:cubicBezTo>
                      <a:pt x="471" y="82"/>
                      <a:pt x="448" y="60"/>
                      <a:pt x="420" y="44"/>
                    </a:cubicBezTo>
                    <a:cubicBezTo>
                      <a:pt x="406" y="34"/>
                      <a:pt x="386" y="24"/>
                      <a:pt x="368" y="21"/>
                    </a:cubicBezTo>
                    <a:cubicBezTo>
                      <a:pt x="350" y="16"/>
                      <a:pt x="332" y="16"/>
                      <a:pt x="314" y="16"/>
                    </a:cubicBezTo>
                    <a:cubicBezTo>
                      <a:pt x="313" y="16"/>
                      <a:pt x="312" y="15"/>
                      <a:pt x="310" y="15"/>
                    </a:cubicBezTo>
                    <a:cubicBezTo>
                      <a:pt x="310" y="15"/>
                      <a:pt x="309" y="15"/>
                      <a:pt x="308" y="16"/>
                    </a:cubicBezTo>
                    <a:lnTo>
                      <a:pt x="282" y="16"/>
                    </a:lnTo>
                    <a:cubicBezTo>
                      <a:pt x="269" y="14"/>
                      <a:pt x="256" y="10"/>
                      <a:pt x="243" y="7"/>
                    </a:cubicBezTo>
                    <a:cubicBezTo>
                      <a:pt x="228" y="2"/>
                      <a:pt x="212" y="0"/>
                      <a:pt x="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8"/>
              <p:cNvSpPr/>
              <p:nvPr/>
            </p:nvSpPr>
            <p:spPr>
              <a:xfrm>
                <a:off x="1843800" y="1650025"/>
                <a:ext cx="143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552" extrusionOk="0">
                    <a:moveTo>
                      <a:pt x="191" y="1"/>
                    </a:moveTo>
                    <a:cubicBezTo>
                      <a:pt x="173" y="1"/>
                      <a:pt x="154" y="4"/>
                      <a:pt x="134" y="8"/>
                    </a:cubicBezTo>
                    <a:cubicBezTo>
                      <a:pt x="111" y="12"/>
                      <a:pt x="91" y="24"/>
                      <a:pt x="74" y="40"/>
                    </a:cubicBezTo>
                    <a:cubicBezTo>
                      <a:pt x="53" y="53"/>
                      <a:pt x="38" y="69"/>
                      <a:pt x="26" y="90"/>
                    </a:cubicBezTo>
                    <a:cubicBezTo>
                      <a:pt x="15" y="110"/>
                      <a:pt x="7" y="133"/>
                      <a:pt x="4" y="156"/>
                    </a:cubicBezTo>
                    <a:cubicBezTo>
                      <a:pt x="0" y="180"/>
                      <a:pt x="2" y="206"/>
                      <a:pt x="9" y="229"/>
                    </a:cubicBezTo>
                    <a:cubicBezTo>
                      <a:pt x="17" y="257"/>
                      <a:pt x="36" y="285"/>
                      <a:pt x="58" y="306"/>
                    </a:cubicBezTo>
                    <a:lnTo>
                      <a:pt x="55" y="308"/>
                    </a:lnTo>
                    <a:cubicBezTo>
                      <a:pt x="74" y="328"/>
                      <a:pt x="95" y="341"/>
                      <a:pt x="118" y="350"/>
                    </a:cubicBezTo>
                    <a:cubicBezTo>
                      <a:pt x="123" y="351"/>
                      <a:pt x="126" y="355"/>
                      <a:pt x="130" y="357"/>
                    </a:cubicBezTo>
                    <a:cubicBezTo>
                      <a:pt x="133" y="366"/>
                      <a:pt x="133" y="377"/>
                      <a:pt x="139" y="384"/>
                    </a:cubicBezTo>
                    <a:cubicBezTo>
                      <a:pt x="159" y="415"/>
                      <a:pt x="180" y="443"/>
                      <a:pt x="209" y="466"/>
                    </a:cubicBezTo>
                    <a:cubicBezTo>
                      <a:pt x="226" y="481"/>
                      <a:pt x="245" y="497"/>
                      <a:pt x="267" y="508"/>
                    </a:cubicBezTo>
                    <a:cubicBezTo>
                      <a:pt x="279" y="515"/>
                      <a:pt x="291" y="521"/>
                      <a:pt x="304" y="526"/>
                    </a:cubicBezTo>
                    <a:lnTo>
                      <a:pt x="304" y="526"/>
                    </a:lnTo>
                    <a:cubicBezTo>
                      <a:pt x="305" y="526"/>
                      <a:pt x="306" y="527"/>
                      <a:pt x="307" y="528"/>
                    </a:cubicBezTo>
                    <a:cubicBezTo>
                      <a:pt x="333" y="543"/>
                      <a:pt x="362" y="550"/>
                      <a:pt x="391" y="551"/>
                    </a:cubicBezTo>
                    <a:cubicBezTo>
                      <a:pt x="414" y="551"/>
                      <a:pt x="434" y="547"/>
                      <a:pt x="454" y="537"/>
                    </a:cubicBezTo>
                    <a:cubicBezTo>
                      <a:pt x="473" y="530"/>
                      <a:pt x="492" y="518"/>
                      <a:pt x="508" y="502"/>
                    </a:cubicBezTo>
                    <a:cubicBezTo>
                      <a:pt x="521" y="490"/>
                      <a:pt x="530" y="474"/>
                      <a:pt x="537" y="458"/>
                    </a:cubicBezTo>
                    <a:lnTo>
                      <a:pt x="537" y="458"/>
                    </a:lnTo>
                    <a:cubicBezTo>
                      <a:pt x="537" y="459"/>
                      <a:pt x="536" y="460"/>
                      <a:pt x="536" y="461"/>
                    </a:cubicBezTo>
                    <a:cubicBezTo>
                      <a:pt x="541" y="453"/>
                      <a:pt x="544" y="445"/>
                      <a:pt x="548" y="438"/>
                    </a:cubicBezTo>
                    <a:cubicBezTo>
                      <a:pt x="549" y="435"/>
                      <a:pt x="551" y="432"/>
                      <a:pt x="551" y="430"/>
                    </a:cubicBezTo>
                    <a:cubicBezTo>
                      <a:pt x="557" y="429"/>
                      <a:pt x="557" y="427"/>
                      <a:pt x="557" y="423"/>
                    </a:cubicBezTo>
                    <a:cubicBezTo>
                      <a:pt x="567" y="399"/>
                      <a:pt x="574" y="373"/>
                      <a:pt x="571" y="344"/>
                    </a:cubicBezTo>
                    <a:cubicBezTo>
                      <a:pt x="569" y="318"/>
                      <a:pt x="565" y="289"/>
                      <a:pt x="557" y="263"/>
                    </a:cubicBezTo>
                    <a:cubicBezTo>
                      <a:pt x="541" y="217"/>
                      <a:pt x="529" y="206"/>
                      <a:pt x="499" y="168"/>
                    </a:cubicBezTo>
                    <a:cubicBezTo>
                      <a:pt x="495" y="162"/>
                      <a:pt x="490" y="156"/>
                      <a:pt x="484" y="152"/>
                    </a:cubicBezTo>
                    <a:cubicBezTo>
                      <a:pt x="476" y="141"/>
                      <a:pt x="464" y="132"/>
                      <a:pt x="454" y="125"/>
                    </a:cubicBezTo>
                    <a:cubicBezTo>
                      <a:pt x="418" y="97"/>
                      <a:pt x="384" y="70"/>
                      <a:pt x="343" y="51"/>
                    </a:cubicBezTo>
                    <a:cubicBezTo>
                      <a:pt x="319" y="38"/>
                      <a:pt x="291" y="27"/>
                      <a:pt x="264" y="17"/>
                    </a:cubicBezTo>
                    <a:cubicBezTo>
                      <a:pt x="257" y="15"/>
                      <a:pt x="252" y="11"/>
                      <a:pt x="245" y="9"/>
                    </a:cubicBezTo>
                    <a:cubicBezTo>
                      <a:pt x="226" y="3"/>
                      <a:pt x="209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8"/>
              <p:cNvSpPr/>
              <p:nvPr/>
            </p:nvSpPr>
            <p:spPr>
              <a:xfrm>
                <a:off x="1812125" y="1595125"/>
                <a:ext cx="48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53" extrusionOk="0">
                    <a:moveTo>
                      <a:pt x="133" y="22"/>
                    </a:moveTo>
                    <a:cubicBezTo>
                      <a:pt x="136" y="23"/>
                      <a:pt x="140" y="25"/>
                      <a:pt x="144" y="27"/>
                    </a:cubicBezTo>
                    <a:cubicBezTo>
                      <a:pt x="141" y="26"/>
                      <a:pt x="137" y="24"/>
                      <a:pt x="133" y="22"/>
                    </a:cubicBezTo>
                    <a:close/>
                    <a:moveTo>
                      <a:pt x="68" y="1"/>
                    </a:moveTo>
                    <a:cubicBezTo>
                      <a:pt x="63" y="1"/>
                      <a:pt x="57" y="1"/>
                      <a:pt x="52" y="3"/>
                    </a:cubicBezTo>
                    <a:cubicBezTo>
                      <a:pt x="43" y="6"/>
                      <a:pt x="36" y="9"/>
                      <a:pt x="29" y="16"/>
                    </a:cubicBezTo>
                    <a:cubicBezTo>
                      <a:pt x="22" y="22"/>
                      <a:pt x="16" y="27"/>
                      <a:pt x="10" y="36"/>
                    </a:cubicBezTo>
                    <a:cubicBezTo>
                      <a:pt x="9" y="42"/>
                      <a:pt x="6" y="46"/>
                      <a:pt x="3" y="52"/>
                    </a:cubicBezTo>
                    <a:cubicBezTo>
                      <a:pt x="0" y="65"/>
                      <a:pt x="0" y="75"/>
                      <a:pt x="3" y="88"/>
                    </a:cubicBezTo>
                    <a:cubicBezTo>
                      <a:pt x="6" y="94"/>
                      <a:pt x="9" y="100"/>
                      <a:pt x="10" y="104"/>
                    </a:cubicBezTo>
                    <a:cubicBezTo>
                      <a:pt x="16" y="115"/>
                      <a:pt x="25" y="123"/>
                      <a:pt x="36" y="130"/>
                    </a:cubicBezTo>
                    <a:cubicBezTo>
                      <a:pt x="42" y="133"/>
                      <a:pt x="46" y="137"/>
                      <a:pt x="53" y="138"/>
                    </a:cubicBezTo>
                    <a:cubicBezTo>
                      <a:pt x="71" y="146"/>
                      <a:pt x="87" y="153"/>
                      <a:pt x="104" y="153"/>
                    </a:cubicBezTo>
                    <a:cubicBezTo>
                      <a:pt x="115" y="153"/>
                      <a:pt x="128" y="151"/>
                      <a:pt x="138" y="150"/>
                    </a:cubicBezTo>
                    <a:cubicBezTo>
                      <a:pt x="140" y="150"/>
                      <a:pt x="143" y="150"/>
                      <a:pt x="143" y="147"/>
                    </a:cubicBezTo>
                    <a:cubicBezTo>
                      <a:pt x="147" y="146"/>
                      <a:pt x="153" y="144"/>
                      <a:pt x="157" y="140"/>
                    </a:cubicBezTo>
                    <a:cubicBezTo>
                      <a:pt x="162" y="137"/>
                      <a:pt x="166" y="133"/>
                      <a:pt x="169" y="130"/>
                    </a:cubicBezTo>
                    <a:lnTo>
                      <a:pt x="172" y="128"/>
                    </a:lnTo>
                    <a:lnTo>
                      <a:pt x="176" y="123"/>
                    </a:lnTo>
                    <a:cubicBezTo>
                      <a:pt x="182" y="117"/>
                      <a:pt x="186" y="111"/>
                      <a:pt x="187" y="104"/>
                    </a:cubicBezTo>
                    <a:cubicBezTo>
                      <a:pt x="190" y="97"/>
                      <a:pt x="193" y="92"/>
                      <a:pt x="193" y="85"/>
                    </a:cubicBezTo>
                    <a:cubicBezTo>
                      <a:pt x="190" y="71"/>
                      <a:pt x="186" y="56"/>
                      <a:pt x="175" y="46"/>
                    </a:cubicBezTo>
                    <a:lnTo>
                      <a:pt x="172" y="43"/>
                    </a:lnTo>
                    <a:lnTo>
                      <a:pt x="169" y="42"/>
                    </a:lnTo>
                    <a:lnTo>
                      <a:pt x="167" y="39"/>
                    </a:lnTo>
                    <a:cubicBezTo>
                      <a:pt x="162" y="35"/>
                      <a:pt x="154" y="29"/>
                      <a:pt x="147" y="27"/>
                    </a:cubicBezTo>
                    <a:cubicBezTo>
                      <a:pt x="142" y="24"/>
                      <a:pt x="136" y="23"/>
                      <a:pt x="132" y="21"/>
                    </a:cubicBezTo>
                    <a:lnTo>
                      <a:pt x="132" y="21"/>
                    </a:lnTo>
                    <a:cubicBezTo>
                      <a:pt x="127" y="19"/>
                      <a:pt x="122" y="17"/>
                      <a:pt x="117" y="16"/>
                    </a:cubicBezTo>
                    <a:lnTo>
                      <a:pt x="115" y="16"/>
                    </a:lnTo>
                    <a:lnTo>
                      <a:pt x="104" y="10"/>
                    </a:lnTo>
                    <a:cubicBezTo>
                      <a:pt x="97" y="6"/>
                      <a:pt x="88" y="3"/>
                      <a:pt x="79" y="2"/>
                    </a:cubicBezTo>
                    <a:cubicBezTo>
                      <a:pt x="76" y="1"/>
                      <a:pt x="72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8"/>
              <p:cNvSpPr/>
              <p:nvPr/>
            </p:nvSpPr>
            <p:spPr>
              <a:xfrm>
                <a:off x="1745700" y="1545025"/>
                <a:ext cx="944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1529" extrusionOk="0">
                    <a:moveTo>
                      <a:pt x="370" y="0"/>
                    </a:moveTo>
                    <a:cubicBezTo>
                      <a:pt x="323" y="0"/>
                      <a:pt x="275" y="1"/>
                      <a:pt x="227" y="2"/>
                    </a:cubicBezTo>
                    <a:cubicBezTo>
                      <a:pt x="169" y="3"/>
                      <a:pt x="130" y="37"/>
                      <a:pt x="113" y="80"/>
                    </a:cubicBezTo>
                    <a:cubicBezTo>
                      <a:pt x="25" y="143"/>
                      <a:pt x="1" y="297"/>
                      <a:pt x="137" y="319"/>
                    </a:cubicBezTo>
                    <a:cubicBezTo>
                      <a:pt x="541" y="384"/>
                      <a:pt x="935" y="519"/>
                      <a:pt x="1311" y="674"/>
                    </a:cubicBezTo>
                    <a:cubicBezTo>
                      <a:pt x="1513" y="757"/>
                      <a:pt x="1723" y="828"/>
                      <a:pt x="1925" y="912"/>
                    </a:cubicBezTo>
                    <a:cubicBezTo>
                      <a:pt x="2364" y="1154"/>
                      <a:pt x="2843" y="1491"/>
                      <a:pt x="3356" y="1527"/>
                    </a:cubicBezTo>
                    <a:cubicBezTo>
                      <a:pt x="3370" y="1528"/>
                      <a:pt x="3384" y="1528"/>
                      <a:pt x="3399" y="1528"/>
                    </a:cubicBezTo>
                    <a:cubicBezTo>
                      <a:pt x="3548" y="1528"/>
                      <a:pt x="3734" y="1479"/>
                      <a:pt x="3755" y="1312"/>
                    </a:cubicBezTo>
                    <a:cubicBezTo>
                      <a:pt x="3776" y="1148"/>
                      <a:pt x="3633" y="1004"/>
                      <a:pt x="3515" y="917"/>
                    </a:cubicBezTo>
                    <a:cubicBezTo>
                      <a:pt x="3319" y="777"/>
                      <a:pt x="3062" y="728"/>
                      <a:pt x="2832" y="679"/>
                    </a:cubicBezTo>
                    <a:cubicBezTo>
                      <a:pt x="2523" y="615"/>
                      <a:pt x="2212" y="571"/>
                      <a:pt x="1906" y="499"/>
                    </a:cubicBezTo>
                    <a:cubicBezTo>
                      <a:pt x="1808" y="476"/>
                      <a:pt x="1712" y="449"/>
                      <a:pt x="1614" y="419"/>
                    </a:cubicBezTo>
                    <a:cubicBezTo>
                      <a:pt x="1419" y="319"/>
                      <a:pt x="1221" y="225"/>
                      <a:pt x="1015" y="158"/>
                    </a:cubicBezTo>
                    <a:cubicBezTo>
                      <a:pt x="1010" y="153"/>
                      <a:pt x="1002" y="152"/>
                      <a:pt x="998" y="148"/>
                    </a:cubicBezTo>
                    <a:cubicBezTo>
                      <a:pt x="800" y="20"/>
                      <a:pt x="591" y="0"/>
                      <a:pt x="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8"/>
              <p:cNvSpPr/>
              <p:nvPr/>
            </p:nvSpPr>
            <p:spPr>
              <a:xfrm>
                <a:off x="1813600" y="1530600"/>
                <a:ext cx="692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233" extrusionOk="0">
                    <a:moveTo>
                      <a:pt x="379" y="1"/>
                    </a:moveTo>
                    <a:cubicBezTo>
                      <a:pt x="345" y="1"/>
                      <a:pt x="316" y="12"/>
                      <a:pt x="287" y="31"/>
                    </a:cubicBezTo>
                    <a:cubicBezTo>
                      <a:pt x="262" y="15"/>
                      <a:pt x="236" y="7"/>
                      <a:pt x="213" y="7"/>
                    </a:cubicBezTo>
                    <a:cubicBezTo>
                      <a:pt x="91" y="7"/>
                      <a:pt x="10" y="200"/>
                      <a:pt x="140" y="291"/>
                    </a:cubicBezTo>
                    <a:cubicBezTo>
                      <a:pt x="189" y="325"/>
                      <a:pt x="244" y="348"/>
                      <a:pt x="299" y="373"/>
                    </a:cubicBezTo>
                    <a:cubicBezTo>
                      <a:pt x="152" y="384"/>
                      <a:pt x="6" y="429"/>
                      <a:pt x="3" y="593"/>
                    </a:cubicBezTo>
                    <a:cubicBezTo>
                      <a:pt x="0" y="833"/>
                      <a:pt x="320" y="882"/>
                      <a:pt x="498" y="918"/>
                    </a:cubicBezTo>
                    <a:cubicBezTo>
                      <a:pt x="728" y="964"/>
                      <a:pt x="946" y="1007"/>
                      <a:pt x="1169" y="1088"/>
                    </a:cubicBezTo>
                    <a:cubicBezTo>
                      <a:pt x="1297" y="1132"/>
                      <a:pt x="1446" y="1192"/>
                      <a:pt x="1535" y="1295"/>
                    </a:cubicBezTo>
                    <a:cubicBezTo>
                      <a:pt x="1643" y="1422"/>
                      <a:pt x="1600" y="1611"/>
                      <a:pt x="1677" y="1755"/>
                    </a:cubicBezTo>
                    <a:cubicBezTo>
                      <a:pt x="1744" y="1886"/>
                      <a:pt x="1873" y="1983"/>
                      <a:pt x="1997" y="2058"/>
                    </a:cubicBezTo>
                    <a:cubicBezTo>
                      <a:pt x="2121" y="2134"/>
                      <a:pt x="2279" y="2221"/>
                      <a:pt x="2426" y="2231"/>
                    </a:cubicBezTo>
                    <a:cubicBezTo>
                      <a:pt x="2435" y="2232"/>
                      <a:pt x="2445" y="2232"/>
                      <a:pt x="2454" y="2232"/>
                    </a:cubicBezTo>
                    <a:cubicBezTo>
                      <a:pt x="2570" y="2232"/>
                      <a:pt x="2674" y="2165"/>
                      <a:pt x="2690" y="2038"/>
                    </a:cubicBezTo>
                    <a:cubicBezTo>
                      <a:pt x="2703" y="1940"/>
                      <a:pt x="2654" y="1785"/>
                      <a:pt x="2595" y="1702"/>
                    </a:cubicBezTo>
                    <a:cubicBezTo>
                      <a:pt x="2639" y="1672"/>
                      <a:pt x="2680" y="1630"/>
                      <a:pt x="2704" y="1579"/>
                    </a:cubicBezTo>
                    <a:cubicBezTo>
                      <a:pt x="2769" y="1452"/>
                      <a:pt x="2758" y="1314"/>
                      <a:pt x="2697" y="1189"/>
                    </a:cubicBezTo>
                    <a:cubicBezTo>
                      <a:pt x="2577" y="929"/>
                      <a:pt x="2305" y="758"/>
                      <a:pt x="2069" y="616"/>
                    </a:cubicBezTo>
                    <a:cubicBezTo>
                      <a:pt x="1870" y="498"/>
                      <a:pt x="1669" y="389"/>
                      <a:pt x="1456" y="296"/>
                    </a:cubicBezTo>
                    <a:cubicBezTo>
                      <a:pt x="1286" y="224"/>
                      <a:pt x="1104" y="190"/>
                      <a:pt x="937" y="116"/>
                    </a:cubicBezTo>
                    <a:cubicBezTo>
                      <a:pt x="933" y="115"/>
                      <a:pt x="931" y="111"/>
                      <a:pt x="930" y="109"/>
                    </a:cubicBezTo>
                    <a:cubicBezTo>
                      <a:pt x="917" y="103"/>
                      <a:pt x="904" y="100"/>
                      <a:pt x="894" y="95"/>
                    </a:cubicBezTo>
                    <a:cubicBezTo>
                      <a:pt x="882" y="89"/>
                      <a:pt x="871" y="86"/>
                      <a:pt x="858" y="79"/>
                    </a:cubicBezTo>
                    <a:cubicBezTo>
                      <a:pt x="849" y="73"/>
                      <a:pt x="839" y="73"/>
                      <a:pt x="830" y="70"/>
                    </a:cubicBezTo>
                    <a:cubicBezTo>
                      <a:pt x="766" y="49"/>
                      <a:pt x="699" y="30"/>
                      <a:pt x="630" y="20"/>
                    </a:cubicBezTo>
                    <a:cubicBezTo>
                      <a:pt x="575" y="12"/>
                      <a:pt x="519" y="7"/>
                      <a:pt x="463" y="4"/>
                    </a:cubicBezTo>
                    <a:cubicBezTo>
                      <a:pt x="440" y="2"/>
                      <a:pt x="414" y="2"/>
                      <a:pt x="391" y="1"/>
                    </a:cubicBezTo>
                    <a:cubicBezTo>
                      <a:pt x="387" y="1"/>
                      <a:pt x="383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8"/>
              <p:cNvSpPr/>
              <p:nvPr/>
            </p:nvSpPr>
            <p:spPr>
              <a:xfrm>
                <a:off x="1866175" y="157255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8"/>
              <p:cNvSpPr/>
              <p:nvPr/>
            </p:nvSpPr>
            <p:spPr>
              <a:xfrm>
                <a:off x="1698600" y="1526400"/>
                <a:ext cx="1053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660" extrusionOk="0">
                    <a:moveTo>
                      <a:pt x="2872" y="1"/>
                    </a:moveTo>
                    <a:cubicBezTo>
                      <a:pt x="2494" y="1"/>
                      <a:pt x="2116" y="42"/>
                      <a:pt x="1740" y="93"/>
                    </a:cubicBezTo>
                    <a:cubicBezTo>
                      <a:pt x="1330" y="149"/>
                      <a:pt x="926" y="248"/>
                      <a:pt x="512" y="271"/>
                    </a:cubicBezTo>
                    <a:cubicBezTo>
                      <a:pt x="456" y="269"/>
                      <a:pt x="400" y="265"/>
                      <a:pt x="344" y="265"/>
                    </a:cubicBezTo>
                    <a:cubicBezTo>
                      <a:pt x="277" y="265"/>
                      <a:pt x="210" y="270"/>
                      <a:pt x="143" y="290"/>
                    </a:cubicBezTo>
                    <a:cubicBezTo>
                      <a:pt x="18" y="326"/>
                      <a:pt x="1" y="532"/>
                      <a:pt x="143" y="558"/>
                    </a:cubicBezTo>
                    <a:cubicBezTo>
                      <a:pt x="329" y="593"/>
                      <a:pt x="516" y="606"/>
                      <a:pt x="703" y="606"/>
                    </a:cubicBezTo>
                    <a:cubicBezTo>
                      <a:pt x="1214" y="606"/>
                      <a:pt x="1729" y="507"/>
                      <a:pt x="2235" y="464"/>
                    </a:cubicBezTo>
                    <a:cubicBezTo>
                      <a:pt x="2336" y="456"/>
                      <a:pt x="2435" y="452"/>
                      <a:pt x="2533" y="452"/>
                    </a:cubicBezTo>
                    <a:cubicBezTo>
                      <a:pt x="2791" y="452"/>
                      <a:pt x="3043" y="481"/>
                      <a:pt x="3307" y="535"/>
                    </a:cubicBezTo>
                    <a:cubicBezTo>
                      <a:pt x="3498" y="573"/>
                      <a:pt x="3709" y="659"/>
                      <a:pt x="3907" y="659"/>
                    </a:cubicBezTo>
                    <a:cubicBezTo>
                      <a:pt x="3921" y="659"/>
                      <a:pt x="3936" y="659"/>
                      <a:pt x="3950" y="658"/>
                    </a:cubicBezTo>
                    <a:cubicBezTo>
                      <a:pt x="4096" y="646"/>
                      <a:pt x="4211" y="532"/>
                      <a:pt x="4176" y="378"/>
                    </a:cubicBezTo>
                    <a:cubicBezTo>
                      <a:pt x="4150" y="258"/>
                      <a:pt x="4022" y="193"/>
                      <a:pt x="3920" y="153"/>
                    </a:cubicBezTo>
                    <a:cubicBezTo>
                      <a:pt x="3646" y="39"/>
                      <a:pt x="3327" y="13"/>
                      <a:pt x="3035" y="3"/>
                    </a:cubicBezTo>
                    <a:cubicBezTo>
                      <a:pt x="2981" y="1"/>
                      <a:pt x="2926" y="1"/>
                      <a:pt x="2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8"/>
              <p:cNvSpPr/>
              <p:nvPr/>
            </p:nvSpPr>
            <p:spPr>
              <a:xfrm>
                <a:off x="1713800" y="1513675"/>
                <a:ext cx="470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59" extrusionOk="0">
                    <a:moveTo>
                      <a:pt x="1619" y="1"/>
                    </a:moveTo>
                    <a:cubicBezTo>
                      <a:pt x="1582" y="1"/>
                      <a:pt x="1545" y="4"/>
                      <a:pt x="1507" y="9"/>
                    </a:cubicBezTo>
                    <a:cubicBezTo>
                      <a:pt x="1467" y="7"/>
                      <a:pt x="1427" y="6"/>
                      <a:pt x="1387" y="6"/>
                    </a:cubicBezTo>
                    <a:cubicBezTo>
                      <a:pt x="1114" y="6"/>
                      <a:pt x="842" y="56"/>
                      <a:pt x="580" y="136"/>
                    </a:cubicBezTo>
                    <a:cubicBezTo>
                      <a:pt x="482" y="153"/>
                      <a:pt x="384" y="175"/>
                      <a:pt x="289" y="209"/>
                    </a:cubicBezTo>
                    <a:cubicBezTo>
                      <a:pt x="268" y="217"/>
                      <a:pt x="253" y="233"/>
                      <a:pt x="246" y="248"/>
                    </a:cubicBezTo>
                    <a:cubicBezTo>
                      <a:pt x="229" y="253"/>
                      <a:pt x="217" y="260"/>
                      <a:pt x="207" y="269"/>
                    </a:cubicBezTo>
                    <a:cubicBezTo>
                      <a:pt x="162" y="287"/>
                      <a:pt x="116" y="306"/>
                      <a:pt x="72" y="326"/>
                    </a:cubicBezTo>
                    <a:cubicBezTo>
                      <a:pt x="4" y="357"/>
                      <a:pt x="1" y="478"/>
                      <a:pt x="72" y="506"/>
                    </a:cubicBezTo>
                    <a:cubicBezTo>
                      <a:pt x="160" y="544"/>
                      <a:pt x="249" y="558"/>
                      <a:pt x="339" y="558"/>
                    </a:cubicBezTo>
                    <a:cubicBezTo>
                      <a:pt x="498" y="558"/>
                      <a:pt x="658" y="514"/>
                      <a:pt x="818" y="478"/>
                    </a:cubicBezTo>
                    <a:cubicBezTo>
                      <a:pt x="970" y="443"/>
                      <a:pt x="1121" y="417"/>
                      <a:pt x="1274" y="391"/>
                    </a:cubicBezTo>
                    <a:cubicBezTo>
                      <a:pt x="1450" y="361"/>
                      <a:pt x="1637" y="357"/>
                      <a:pt x="1807" y="295"/>
                    </a:cubicBezTo>
                    <a:cubicBezTo>
                      <a:pt x="1844" y="282"/>
                      <a:pt x="1868" y="231"/>
                      <a:pt x="1850" y="197"/>
                    </a:cubicBezTo>
                    <a:cubicBezTo>
                      <a:pt x="1881" y="168"/>
                      <a:pt x="1872" y="116"/>
                      <a:pt x="1846" y="87"/>
                    </a:cubicBezTo>
                    <a:cubicBezTo>
                      <a:pt x="1787" y="21"/>
                      <a:pt x="1706" y="1"/>
                      <a:pt x="1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8"/>
              <p:cNvSpPr/>
              <p:nvPr/>
            </p:nvSpPr>
            <p:spPr>
              <a:xfrm>
                <a:off x="1769800" y="1514750"/>
                <a:ext cx="10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61" extrusionOk="0">
                    <a:moveTo>
                      <a:pt x="270" y="1"/>
                    </a:moveTo>
                    <a:cubicBezTo>
                      <a:pt x="263" y="1"/>
                      <a:pt x="259" y="1"/>
                      <a:pt x="253" y="2"/>
                    </a:cubicBezTo>
                    <a:cubicBezTo>
                      <a:pt x="243" y="2"/>
                      <a:pt x="233" y="8"/>
                      <a:pt x="224" y="11"/>
                    </a:cubicBezTo>
                    <a:lnTo>
                      <a:pt x="210" y="11"/>
                    </a:lnTo>
                    <a:cubicBezTo>
                      <a:pt x="202" y="8"/>
                      <a:pt x="193" y="5"/>
                      <a:pt x="185" y="5"/>
                    </a:cubicBezTo>
                    <a:cubicBezTo>
                      <a:pt x="183" y="5"/>
                      <a:pt x="182" y="5"/>
                      <a:pt x="181" y="5"/>
                    </a:cubicBezTo>
                    <a:cubicBezTo>
                      <a:pt x="178" y="6"/>
                      <a:pt x="174" y="6"/>
                      <a:pt x="170" y="6"/>
                    </a:cubicBezTo>
                    <a:cubicBezTo>
                      <a:pt x="162" y="6"/>
                      <a:pt x="154" y="5"/>
                      <a:pt x="146" y="5"/>
                    </a:cubicBezTo>
                    <a:cubicBezTo>
                      <a:pt x="144" y="5"/>
                      <a:pt x="141" y="5"/>
                      <a:pt x="138" y="5"/>
                    </a:cubicBezTo>
                    <a:cubicBezTo>
                      <a:pt x="120" y="5"/>
                      <a:pt x="102" y="8"/>
                      <a:pt x="86" y="11"/>
                    </a:cubicBezTo>
                    <a:lnTo>
                      <a:pt x="59" y="22"/>
                    </a:lnTo>
                    <a:cubicBezTo>
                      <a:pt x="46" y="30"/>
                      <a:pt x="35" y="40"/>
                      <a:pt x="25" y="53"/>
                    </a:cubicBezTo>
                    <a:cubicBezTo>
                      <a:pt x="18" y="60"/>
                      <a:pt x="14" y="68"/>
                      <a:pt x="11" y="77"/>
                    </a:cubicBezTo>
                    <a:cubicBezTo>
                      <a:pt x="4" y="92"/>
                      <a:pt x="1" y="106"/>
                      <a:pt x="1" y="123"/>
                    </a:cubicBezTo>
                    <a:cubicBezTo>
                      <a:pt x="2" y="142"/>
                      <a:pt x="7" y="162"/>
                      <a:pt x="17" y="181"/>
                    </a:cubicBezTo>
                    <a:cubicBezTo>
                      <a:pt x="31" y="208"/>
                      <a:pt x="59" y="224"/>
                      <a:pt x="86" y="233"/>
                    </a:cubicBezTo>
                    <a:cubicBezTo>
                      <a:pt x="123" y="246"/>
                      <a:pt x="161" y="253"/>
                      <a:pt x="201" y="259"/>
                    </a:cubicBezTo>
                    <a:cubicBezTo>
                      <a:pt x="212" y="260"/>
                      <a:pt x="223" y="260"/>
                      <a:pt x="235" y="260"/>
                    </a:cubicBezTo>
                    <a:cubicBezTo>
                      <a:pt x="243" y="260"/>
                      <a:pt x="252" y="260"/>
                      <a:pt x="260" y="259"/>
                    </a:cubicBezTo>
                    <a:cubicBezTo>
                      <a:pt x="281" y="254"/>
                      <a:pt x="299" y="253"/>
                      <a:pt x="322" y="247"/>
                    </a:cubicBezTo>
                    <a:cubicBezTo>
                      <a:pt x="331" y="244"/>
                      <a:pt x="341" y="239"/>
                      <a:pt x="351" y="234"/>
                    </a:cubicBezTo>
                    <a:cubicBezTo>
                      <a:pt x="366" y="227"/>
                      <a:pt x="376" y="217"/>
                      <a:pt x="384" y="203"/>
                    </a:cubicBezTo>
                    <a:cubicBezTo>
                      <a:pt x="392" y="195"/>
                      <a:pt x="397" y="187"/>
                      <a:pt x="402" y="175"/>
                    </a:cubicBezTo>
                    <a:cubicBezTo>
                      <a:pt x="409" y="161"/>
                      <a:pt x="412" y="145"/>
                      <a:pt x="412" y="126"/>
                    </a:cubicBezTo>
                    <a:cubicBezTo>
                      <a:pt x="410" y="105"/>
                      <a:pt x="404" y="83"/>
                      <a:pt x="394" y="64"/>
                    </a:cubicBezTo>
                    <a:cubicBezTo>
                      <a:pt x="387" y="50"/>
                      <a:pt x="376" y="38"/>
                      <a:pt x="361" y="30"/>
                    </a:cubicBezTo>
                    <a:cubicBezTo>
                      <a:pt x="348" y="18"/>
                      <a:pt x="335" y="11"/>
                      <a:pt x="319" y="8"/>
                    </a:cubicBezTo>
                    <a:cubicBezTo>
                      <a:pt x="304" y="4"/>
                      <a:pt x="288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8"/>
              <p:cNvSpPr/>
              <p:nvPr/>
            </p:nvSpPr>
            <p:spPr>
              <a:xfrm>
                <a:off x="1818925" y="1519450"/>
                <a:ext cx="7700" cy="59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37" extrusionOk="0">
                    <a:moveTo>
                      <a:pt x="119" y="0"/>
                    </a:moveTo>
                    <a:cubicBezTo>
                      <a:pt x="103" y="0"/>
                      <a:pt x="88" y="3"/>
                      <a:pt x="74" y="10"/>
                    </a:cubicBezTo>
                    <a:cubicBezTo>
                      <a:pt x="60" y="16"/>
                      <a:pt x="47" y="23"/>
                      <a:pt x="37" y="36"/>
                    </a:cubicBezTo>
                    <a:cubicBezTo>
                      <a:pt x="25" y="46"/>
                      <a:pt x="16" y="59"/>
                      <a:pt x="11" y="74"/>
                    </a:cubicBezTo>
                    <a:cubicBezTo>
                      <a:pt x="3" y="88"/>
                      <a:pt x="1" y="102"/>
                      <a:pt x="1" y="118"/>
                    </a:cubicBezTo>
                    <a:cubicBezTo>
                      <a:pt x="2" y="130"/>
                      <a:pt x="3" y="140"/>
                      <a:pt x="3" y="150"/>
                    </a:cubicBezTo>
                    <a:cubicBezTo>
                      <a:pt x="9" y="169"/>
                      <a:pt x="19" y="187"/>
                      <a:pt x="34" y="202"/>
                    </a:cubicBezTo>
                    <a:cubicBezTo>
                      <a:pt x="41" y="208"/>
                      <a:pt x="51" y="215"/>
                      <a:pt x="58" y="219"/>
                    </a:cubicBezTo>
                    <a:cubicBezTo>
                      <a:pt x="75" y="231"/>
                      <a:pt x="96" y="237"/>
                      <a:pt x="117" y="237"/>
                    </a:cubicBezTo>
                    <a:lnTo>
                      <a:pt x="171" y="237"/>
                    </a:lnTo>
                    <a:cubicBezTo>
                      <a:pt x="184" y="237"/>
                      <a:pt x="197" y="234"/>
                      <a:pt x="210" y="232"/>
                    </a:cubicBezTo>
                    <a:cubicBezTo>
                      <a:pt x="212" y="232"/>
                      <a:pt x="217" y="231"/>
                      <a:pt x="218" y="231"/>
                    </a:cubicBezTo>
                    <a:cubicBezTo>
                      <a:pt x="227" y="226"/>
                      <a:pt x="235" y="224"/>
                      <a:pt x="246" y="218"/>
                    </a:cubicBezTo>
                    <a:cubicBezTo>
                      <a:pt x="260" y="211"/>
                      <a:pt x="270" y="200"/>
                      <a:pt x="277" y="187"/>
                    </a:cubicBezTo>
                    <a:cubicBezTo>
                      <a:pt x="285" y="180"/>
                      <a:pt x="290" y="172"/>
                      <a:pt x="292" y="162"/>
                    </a:cubicBezTo>
                    <a:cubicBezTo>
                      <a:pt x="299" y="147"/>
                      <a:pt x="303" y="133"/>
                      <a:pt x="303" y="117"/>
                    </a:cubicBezTo>
                    <a:cubicBezTo>
                      <a:pt x="308" y="107"/>
                      <a:pt x="306" y="97"/>
                      <a:pt x="305" y="87"/>
                    </a:cubicBezTo>
                    <a:cubicBezTo>
                      <a:pt x="300" y="78"/>
                      <a:pt x="297" y="68"/>
                      <a:pt x="292" y="59"/>
                    </a:cubicBezTo>
                    <a:cubicBezTo>
                      <a:pt x="285" y="45"/>
                      <a:pt x="274" y="33"/>
                      <a:pt x="261" y="28"/>
                    </a:cubicBezTo>
                    <a:cubicBezTo>
                      <a:pt x="250" y="16"/>
                      <a:pt x="235" y="9"/>
                      <a:pt x="221" y="6"/>
                    </a:cubicBezTo>
                    <a:cubicBezTo>
                      <a:pt x="220" y="3"/>
                      <a:pt x="217" y="3"/>
                      <a:pt x="212" y="3"/>
                    </a:cubicBezTo>
                    <a:lnTo>
                      <a:pt x="211" y="3"/>
                    </a:lnTo>
                    <a:cubicBezTo>
                      <a:pt x="199" y="2"/>
                      <a:pt x="189" y="0"/>
                      <a:pt x="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8"/>
              <p:cNvSpPr/>
              <p:nvPr/>
            </p:nvSpPr>
            <p:spPr>
              <a:xfrm>
                <a:off x="1890925" y="1580000"/>
                <a:ext cx="197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12" extrusionOk="0">
                    <a:moveTo>
                      <a:pt x="263" y="1"/>
                    </a:moveTo>
                    <a:cubicBezTo>
                      <a:pt x="232" y="1"/>
                      <a:pt x="201" y="10"/>
                      <a:pt x="173" y="36"/>
                    </a:cubicBezTo>
                    <a:cubicBezTo>
                      <a:pt x="171" y="39"/>
                      <a:pt x="171" y="44"/>
                      <a:pt x="166" y="49"/>
                    </a:cubicBezTo>
                    <a:cubicBezTo>
                      <a:pt x="143" y="49"/>
                      <a:pt x="119" y="50"/>
                      <a:pt x="91" y="57"/>
                    </a:cubicBezTo>
                    <a:cubicBezTo>
                      <a:pt x="32" y="73"/>
                      <a:pt x="1" y="145"/>
                      <a:pt x="34" y="200"/>
                    </a:cubicBezTo>
                    <a:cubicBezTo>
                      <a:pt x="41" y="210"/>
                      <a:pt x="48" y="222"/>
                      <a:pt x="57" y="230"/>
                    </a:cubicBezTo>
                    <a:cubicBezTo>
                      <a:pt x="61" y="236"/>
                      <a:pt x="68" y="245"/>
                      <a:pt x="69" y="245"/>
                    </a:cubicBezTo>
                    <a:cubicBezTo>
                      <a:pt x="70" y="245"/>
                      <a:pt x="68" y="242"/>
                      <a:pt x="61" y="232"/>
                    </a:cubicBezTo>
                    <a:lnTo>
                      <a:pt x="61" y="232"/>
                    </a:lnTo>
                    <a:lnTo>
                      <a:pt x="114" y="302"/>
                    </a:lnTo>
                    <a:cubicBezTo>
                      <a:pt x="155" y="351"/>
                      <a:pt x="198" y="396"/>
                      <a:pt x="243" y="441"/>
                    </a:cubicBezTo>
                    <a:cubicBezTo>
                      <a:pt x="287" y="488"/>
                      <a:pt x="336" y="534"/>
                      <a:pt x="385" y="578"/>
                    </a:cubicBezTo>
                    <a:cubicBezTo>
                      <a:pt x="410" y="599"/>
                      <a:pt x="437" y="621"/>
                      <a:pt x="465" y="643"/>
                    </a:cubicBezTo>
                    <a:cubicBezTo>
                      <a:pt x="468" y="644"/>
                      <a:pt x="469" y="648"/>
                      <a:pt x="473" y="650"/>
                    </a:cubicBezTo>
                    <a:lnTo>
                      <a:pt x="475" y="651"/>
                    </a:lnTo>
                    <a:cubicBezTo>
                      <a:pt x="486" y="663"/>
                      <a:pt x="501" y="673"/>
                      <a:pt x="512" y="683"/>
                    </a:cubicBezTo>
                    <a:cubicBezTo>
                      <a:pt x="540" y="702"/>
                      <a:pt x="573" y="711"/>
                      <a:pt x="606" y="711"/>
                    </a:cubicBezTo>
                    <a:cubicBezTo>
                      <a:pt x="638" y="711"/>
                      <a:pt x="669" y="703"/>
                      <a:pt x="697" y="687"/>
                    </a:cubicBezTo>
                    <a:cubicBezTo>
                      <a:pt x="770" y="641"/>
                      <a:pt x="789" y="560"/>
                      <a:pt x="776" y="484"/>
                    </a:cubicBezTo>
                    <a:cubicBezTo>
                      <a:pt x="767" y="428"/>
                      <a:pt x="739" y="380"/>
                      <a:pt x="704" y="337"/>
                    </a:cubicBezTo>
                    <a:cubicBezTo>
                      <a:pt x="662" y="281"/>
                      <a:pt x="617" y="230"/>
                      <a:pt x="568" y="181"/>
                    </a:cubicBezTo>
                    <a:lnTo>
                      <a:pt x="493" y="111"/>
                    </a:lnTo>
                    <a:cubicBezTo>
                      <a:pt x="465" y="86"/>
                      <a:pt x="433" y="56"/>
                      <a:pt x="400" y="40"/>
                    </a:cubicBezTo>
                    <a:cubicBezTo>
                      <a:pt x="358" y="21"/>
                      <a:pt x="30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8"/>
              <p:cNvSpPr/>
              <p:nvPr/>
            </p:nvSpPr>
            <p:spPr>
              <a:xfrm>
                <a:off x="1892975" y="15989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8"/>
              <p:cNvSpPr/>
              <p:nvPr/>
            </p:nvSpPr>
            <p:spPr>
              <a:xfrm>
                <a:off x="1884175" y="1590125"/>
                <a:ext cx="138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68" extrusionOk="0">
                    <a:moveTo>
                      <a:pt x="195" y="1"/>
                    </a:moveTo>
                    <a:cubicBezTo>
                      <a:pt x="185" y="1"/>
                      <a:pt x="175" y="2"/>
                      <a:pt x="165" y="4"/>
                    </a:cubicBezTo>
                    <a:cubicBezTo>
                      <a:pt x="139" y="6"/>
                      <a:pt x="116" y="13"/>
                      <a:pt x="95" y="26"/>
                    </a:cubicBezTo>
                    <a:cubicBezTo>
                      <a:pt x="73" y="37"/>
                      <a:pt x="54" y="52"/>
                      <a:pt x="43" y="73"/>
                    </a:cubicBezTo>
                    <a:cubicBezTo>
                      <a:pt x="25" y="92"/>
                      <a:pt x="15" y="114"/>
                      <a:pt x="8" y="137"/>
                    </a:cubicBezTo>
                    <a:cubicBezTo>
                      <a:pt x="7" y="153"/>
                      <a:pt x="4" y="170"/>
                      <a:pt x="1" y="187"/>
                    </a:cubicBezTo>
                    <a:cubicBezTo>
                      <a:pt x="1" y="222"/>
                      <a:pt x="10" y="252"/>
                      <a:pt x="25" y="281"/>
                    </a:cubicBezTo>
                    <a:cubicBezTo>
                      <a:pt x="37" y="301"/>
                      <a:pt x="47" y="318"/>
                      <a:pt x="66" y="336"/>
                    </a:cubicBezTo>
                    <a:cubicBezTo>
                      <a:pt x="77" y="346"/>
                      <a:pt x="92" y="354"/>
                      <a:pt x="105" y="366"/>
                    </a:cubicBezTo>
                    <a:cubicBezTo>
                      <a:pt x="106" y="366"/>
                      <a:pt x="109" y="367"/>
                      <a:pt x="111" y="367"/>
                    </a:cubicBezTo>
                    <a:cubicBezTo>
                      <a:pt x="113" y="369"/>
                      <a:pt x="116" y="369"/>
                      <a:pt x="119" y="372"/>
                    </a:cubicBezTo>
                    <a:cubicBezTo>
                      <a:pt x="132" y="379"/>
                      <a:pt x="145" y="387"/>
                      <a:pt x="155" y="395"/>
                    </a:cubicBezTo>
                    <a:lnTo>
                      <a:pt x="226" y="444"/>
                    </a:lnTo>
                    <a:cubicBezTo>
                      <a:pt x="247" y="458"/>
                      <a:pt x="271" y="465"/>
                      <a:pt x="295" y="465"/>
                    </a:cubicBezTo>
                    <a:cubicBezTo>
                      <a:pt x="304" y="467"/>
                      <a:pt x="314" y="468"/>
                      <a:pt x="323" y="468"/>
                    </a:cubicBezTo>
                    <a:cubicBezTo>
                      <a:pt x="339" y="468"/>
                      <a:pt x="354" y="465"/>
                      <a:pt x="369" y="461"/>
                    </a:cubicBezTo>
                    <a:cubicBezTo>
                      <a:pt x="383" y="455"/>
                      <a:pt x="397" y="448"/>
                      <a:pt x="413" y="444"/>
                    </a:cubicBezTo>
                    <a:cubicBezTo>
                      <a:pt x="416" y="441"/>
                      <a:pt x="419" y="438"/>
                      <a:pt x="422" y="434"/>
                    </a:cubicBezTo>
                    <a:cubicBezTo>
                      <a:pt x="439" y="431"/>
                      <a:pt x="452" y="425"/>
                      <a:pt x="468" y="416"/>
                    </a:cubicBezTo>
                    <a:cubicBezTo>
                      <a:pt x="492" y="402"/>
                      <a:pt x="514" y="380"/>
                      <a:pt x="529" y="354"/>
                    </a:cubicBezTo>
                    <a:cubicBezTo>
                      <a:pt x="544" y="328"/>
                      <a:pt x="552" y="300"/>
                      <a:pt x="552" y="268"/>
                    </a:cubicBezTo>
                    <a:lnTo>
                      <a:pt x="552" y="253"/>
                    </a:lnTo>
                    <a:cubicBezTo>
                      <a:pt x="550" y="239"/>
                      <a:pt x="549" y="222"/>
                      <a:pt x="543" y="206"/>
                    </a:cubicBezTo>
                    <a:cubicBezTo>
                      <a:pt x="537" y="191"/>
                      <a:pt x="530" y="177"/>
                      <a:pt x="526" y="160"/>
                    </a:cubicBezTo>
                    <a:cubicBezTo>
                      <a:pt x="508" y="131"/>
                      <a:pt x="482" y="108"/>
                      <a:pt x="455" y="92"/>
                    </a:cubicBezTo>
                    <a:cubicBezTo>
                      <a:pt x="451" y="91"/>
                      <a:pt x="449" y="88"/>
                      <a:pt x="446" y="86"/>
                    </a:cubicBezTo>
                    <a:cubicBezTo>
                      <a:pt x="413" y="69"/>
                      <a:pt x="405" y="69"/>
                      <a:pt x="374" y="63"/>
                    </a:cubicBezTo>
                    <a:cubicBezTo>
                      <a:pt x="357" y="62"/>
                      <a:pt x="348" y="59"/>
                      <a:pt x="340" y="59"/>
                    </a:cubicBezTo>
                    <a:cubicBezTo>
                      <a:pt x="331" y="50"/>
                      <a:pt x="324" y="43"/>
                      <a:pt x="302" y="30"/>
                    </a:cubicBezTo>
                    <a:cubicBezTo>
                      <a:pt x="278" y="16"/>
                      <a:pt x="262" y="13"/>
                      <a:pt x="239" y="7"/>
                    </a:cubicBezTo>
                    <a:cubicBezTo>
                      <a:pt x="224" y="3"/>
                      <a:pt x="209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8"/>
              <p:cNvSpPr/>
              <p:nvPr/>
            </p:nvSpPr>
            <p:spPr>
              <a:xfrm>
                <a:off x="1894325" y="1609650"/>
                <a:ext cx="7800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24" extrusionOk="0">
                    <a:moveTo>
                      <a:pt x="78" y="1"/>
                    </a:moveTo>
                    <a:cubicBezTo>
                      <a:pt x="71" y="1"/>
                      <a:pt x="65" y="2"/>
                      <a:pt x="58" y="4"/>
                    </a:cubicBezTo>
                    <a:cubicBezTo>
                      <a:pt x="55" y="6"/>
                      <a:pt x="50" y="6"/>
                      <a:pt x="49" y="9"/>
                    </a:cubicBezTo>
                    <a:cubicBezTo>
                      <a:pt x="30" y="16"/>
                      <a:pt x="19" y="24"/>
                      <a:pt x="9" y="42"/>
                    </a:cubicBezTo>
                    <a:cubicBezTo>
                      <a:pt x="1" y="59"/>
                      <a:pt x="0" y="82"/>
                      <a:pt x="13" y="97"/>
                    </a:cubicBezTo>
                    <a:cubicBezTo>
                      <a:pt x="14" y="99"/>
                      <a:pt x="19" y="104"/>
                      <a:pt x="20" y="105"/>
                    </a:cubicBezTo>
                    <a:cubicBezTo>
                      <a:pt x="27" y="117"/>
                      <a:pt x="35" y="125"/>
                      <a:pt x="48" y="133"/>
                    </a:cubicBezTo>
                    <a:cubicBezTo>
                      <a:pt x="49" y="134"/>
                      <a:pt x="52" y="135"/>
                      <a:pt x="55" y="135"/>
                    </a:cubicBezTo>
                    <a:cubicBezTo>
                      <a:pt x="63" y="141"/>
                      <a:pt x="72" y="147"/>
                      <a:pt x="81" y="154"/>
                    </a:cubicBezTo>
                    <a:cubicBezTo>
                      <a:pt x="91" y="160"/>
                      <a:pt x="98" y="167"/>
                      <a:pt x="108" y="172"/>
                    </a:cubicBezTo>
                    <a:cubicBezTo>
                      <a:pt x="121" y="177"/>
                      <a:pt x="133" y="183"/>
                      <a:pt x="146" y="189"/>
                    </a:cubicBezTo>
                    <a:lnTo>
                      <a:pt x="146" y="189"/>
                    </a:lnTo>
                    <a:lnTo>
                      <a:pt x="136" y="185"/>
                    </a:lnTo>
                    <a:lnTo>
                      <a:pt x="136" y="185"/>
                    </a:lnTo>
                    <a:cubicBezTo>
                      <a:pt x="156" y="193"/>
                      <a:pt x="174" y="203"/>
                      <a:pt x="193" y="213"/>
                    </a:cubicBezTo>
                    <a:cubicBezTo>
                      <a:pt x="203" y="219"/>
                      <a:pt x="218" y="223"/>
                      <a:pt x="232" y="223"/>
                    </a:cubicBezTo>
                    <a:cubicBezTo>
                      <a:pt x="238" y="223"/>
                      <a:pt x="245" y="222"/>
                      <a:pt x="251" y="221"/>
                    </a:cubicBezTo>
                    <a:cubicBezTo>
                      <a:pt x="267" y="215"/>
                      <a:pt x="280" y="206"/>
                      <a:pt x="290" y="193"/>
                    </a:cubicBezTo>
                    <a:cubicBezTo>
                      <a:pt x="310" y="167"/>
                      <a:pt x="311" y="120"/>
                      <a:pt x="283" y="97"/>
                    </a:cubicBezTo>
                    <a:cubicBezTo>
                      <a:pt x="268" y="84"/>
                      <a:pt x="252" y="71"/>
                      <a:pt x="236" y="59"/>
                    </a:cubicBezTo>
                    <a:cubicBezTo>
                      <a:pt x="225" y="49"/>
                      <a:pt x="213" y="40"/>
                      <a:pt x="202" y="30"/>
                    </a:cubicBezTo>
                    <a:cubicBezTo>
                      <a:pt x="202" y="30"/>
                      <a:pt x="200" y="30"/>
                      <a:pt x="200" y="27"/>
                    </a:cubicBezTo>
                    <a:cubicBezTo>
                      <a:pt x="195" y="24"/>
                      <a:pt x="192" y="19"/>
                      <a:pt x="186" y="17"/>
                    </a:cubicBezTo>
                    <a:cubicBezTo>
                      <a:pt x="176" y="11"/>
                      <a:pt x="163" y="9"/>
                      <a:pt x="151" y="9"/>
                    </a:cubicBezTo>
                    <a:cubicBezTo>
                      <a:pt x="146" y="9"/>
                      <a:pt x="142" y="10"/>
                      <a:pt x="137" y="10"/>
                    </a:cubicBezTo>
                    <a:cubicBezTo>
                      <a:pt x="131" y="9"/>
                      <a:pt x="127" y="6"/>
                      <a:pt x="123" y="6"/>
                    </a:cubicBezTo>
                    <a:cubicBezTo>
                      <a:pt x="115" y="4"/>
                      <a:pt x="108" y="4"/>
                      <a:pt x="101" y="3"/>
                    </a:cubicBezTo>
                    <a:cubicBezTo>
                      <a:pt x="93" y="2"/>
                      <a:pt x="86" y="1"/>
                      <a:pt x="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8"/>
              <p:cNvSpPr/>
              <p:nvPr/>
            </p:nvSpPr>
            <p:spPr>
              <a:xfrm>
                <a:off x="1831650" y="1583725"/>
                <a:ext cx="406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614" extrusionOk="0">
                    <a:moveTo>
                      <a:pt x="327" y="1"/>
                    </a:moveTo>
                    <a:cubicBezTo>
                      <a:pt x="249" y="1"/>
                      <a:pt x="172" y="9"/>
                      <a:pt x="98" y="31"/>
                    </a:cubicBezTo>
                    <a:cubicBezTo>
                      <a:pt x="29" y="52"/>
                      <a:pt x="0" y="163"/>
                      <a:pt x="77" y="198"/>
                    </a:cubicBezTo>
                    <a:cubicBezTo>
                      <a:pt x="185" y="247"/>
                      <a:pt x="289" y="286"/>
                      <a:pt x="404" y="313"/>
                    </a:cubicBezTo>
                    <a:cubicBezTo>
                      <a:pt x="529" y="341"/>
                      <a:pt x="656" y="355"/>
                      <a:pt x="783" y="375"/>
                    </a:cubicBezTo>
                    <a:lnTo>
                      <a:pt x="786" y="375"/>
                    </a:lnTo>
                    <a:cubicBezTo>
                      <a:pt x="864" y="404"/>
                      <a:pt x="940" y="434"/>
                      <a:pt x="1014" y="472"/>
                    </a:cubicBezTo>
                    <a:cubicBezTo>
                      <a:pt x="1138" y="535"/>
                      <a:pt x="1288" y="613"/>
                      <a:pt x="1429" y="613"/>
                    </a:cubicBezTo>
                    <a:cubicBezTo>
                      <a:pt x="1504" y="613"/>
                      <a:pt x="1584" y="584"/>
                      <a:pt x="1606" y="507"/>
                    </a:cubicBezTo>
                    <a:cubicBezTo>
                      <a:pt x="1626" y="433"/>
                      <a:pt x="1590" y="347"/>
                      <a:pt x="1538" y="293"/>
                    </a:cubicBezTo>
                    <a:cubicBezTo>
                      <a:pt x="1406" y="161"/>
                      <a:pt x="1181" y="116"/>
                      <a:pt x="1005" y="83"/>
                    </a:cubicBezTo>
                    <a:cubicBezTo>
                      <a:pt x="893" y="61"/>
                      <a:pt x="779" y="47"/>
                      <a:pt x="666" y="32"/>
                    </a:cubicBezTo>
                    <a:cubicBezTo>
                      <a:pt x="557" y="18"/>
                      <a:pt x="441" y="1"/>
                      <a:pt x="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8"/>
              <p:cNvSpPr/>
              <p:nvPr/>
            </p:nvSpPr>
            <p:spPr>
              <a:xfrm>
                <a:off x="1729800" y="1671475"/>
                <a:ext cx="127950" cy="75450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3018" extrusionOk="0">
                    <a:moveTo>
                      <a:pt x="4585" y="0"/>
                    </a:moveTo>
                    <a:cubicBezTo>
                      <a:pt x="4562" y="0"/>
                      <a:pt x="4539" y="12"/>
                      <a:pt x="4524" y="25"/>
                    </a:cubicBezTo>
                    <a:cubicBezTo>
                      <a:pt x="4474" y="70"/>
                      <a:pt x="4423" y="113"/>
                      <a:pt x="4374" y="159"/>
                    </a:cubicBezTo>
                    <a:cubicBezTo>
                      <a:pt x="4201" y="289"/>
                      <a:pt x="4041" y="433"/>
                      <a:pt x="3887" y="586"/>
                    </a:cubicBezTo>
                    <a:cubicBezTo>
                      <a:pt x="3538" y="890"/>
                      <a:pt x="3179" y="1185"/>
                      <a:pt x="2806" y="1452"/>
                    </a:cubicBezTo>
                    <a:cubicBezTo>
                      <a:pt x="2601" y="1598"/>
                      <a:pt x="2384" y="1739"/>
                      <a:pt x="2157" y="1857"/>
                    </a:cubicBezTo>
                    <a:cubicBezTo>
                      <a:pt x="1774" y="1982"/>
                      <a:pt x="1364" y="2044"/>
                      <a:pt x="958" y="2102"/>
                    </a:cubicBezTo>
                    <a:cubicBezTo>
                      <a:pt x="884" y="2100"/>
                      <a:pt x="811" y="2099"/>
                      <a:pt x="737" y="2099"/>
                    </a:cubicBezTo>
                    <a:cubicBezTo>
                      <a:pt x="523" y="2099"/>
                      <a:pt x="312" y="2113"/>
                      <a:pt x="109" y="2177"/>
                    </a:cubicBezTo>
                    <a:cubicBezTo>
                      <a:pt x="12" y="2207"/>
                      <a:pt x="1" y="2328"/>
                      <a:pt x="82" y="2383"/>
                    </a:cubicBezTo>
                    <a:cubicBezTo>
                      <a:pt x="319" y="2549"/>
                      <a:pt x="664" y="2556"/>
                      <a:pt x="944" y="2575"/>
                    </a:cubicBezTo>
                    <a:cubicBezTo>
                      <a:pt x="1004" y="2579"/>
                      <a:pt x="1065" y="2580"/>
                      <a:pt x="1125" y="2580"/>
                    </a:cubicBezTo>
                    <a:cubicBezTo>
                      <a:pt x="1339" y="2580"/>
                      <a:pt x="1551" y="2559"/>
                      <a:pt x="1764" y="2540"/>
                    </a:cubicBezTo>
                    <a:cubicBezTo>
                      <a:pt x="1795" y="2539"/>
                      <a:pt x="1829" y="2534"/>
                      <a:pt x="1862" y="2533"/>
                    </a:cubicBezTo>
                    <a:cubicBezTo>
                      <a:pt x="1912" y="2533"/>
                      <a:pt x="1961" y="2532"/>
                      <a:pt x="2012" y="2526"/>
                    </a:cubicBezTo>
                    <a:lnTo>
                      <a:pt x="2012" y="2526"/>
                    </a:lnTo>
                    <a:cubicBezTo>
                      <a:pt x="2006" y="2536"/>
                      <a:pt x="1999" y="2547"/>
                      <a:pt x="1994" y="2556"/>
                    </a:cubicBezTo>
                    <a:cubicBezTo>
                      <a:pt x="1846" y="2670"/>
                      <a:pt x="1664" y="2751"/>
                      <a:pt x="1504" y="2820"/>
                    </a:cubicBezTo>
                    <a:cubicBezTo>
                      <a:pt x="1408" y="2860"/>
                      <a:pt x="1455" y="3017"/>
                      <a:pt x="1554" y="3017"/>
                    </a:cubicBezTo>
                    <a:cubicBezTo>
                      <a:pt x="1555" y="3017"/>
                      <a:pt x="1556" y="3017"/>
                      <a:pt x="1558" y="3017"/>
                    </a:cubicBezTo>
                    <a:cubicBezTo>
                      <a:pt x="1679" y="3012"/>
                      <a:pt x="1795" y="2983"/>
                      <a:pt x="1912" y="2947"/>
                    </a:cubicBezTo>
                    <a:cubicBezTo>
                      <a:pt x="1940" y="2954"/>
                      <a:pt x="1968" y="2960"/>
                      <a:pt x="1996" y="2961"/>
                    </a:cubicBezTo>
                    <a:cubicBezTo>
                      <a:pt x="2004" y="2964"/>
                      <a:pt x="2012" y="2964"/>
                      <a:pt x="2020" y="2965"/>
                    </a:cubicBezTo>
                    <a:cubicBezTo>
                      <a:pt x="2036" y="2967"/>
                      <a:pt x="2051" y="2967"/>
                      <a:pt x="2067" y="2967"/>
                    </a:cubicBezTo>
                    <a:cubicBezTo>
                      <a:pt x="2303" y="2967"/>
                      <a:pt x="2543" y="2847"/>
                      <a:pt x="2754" y="2707"/>
                    </a:cubicBezTo>
                    <a:cubicBezTo>
                      <a:pt x="2967" y="2641"/>
                      <a:pt x="3162" y="2543"/>
                      <a:pt x="3346" y="2398"/>
                    </a:cubicBezTo>
                    <a:cubicBezTo>
                      <a:pt x="3656" y="2153"/>
                      <a:pt x="3942" y="1863"/>
                      <a:pt x="4187" y="1551"/>
                    </a:cubicBezTo>
                    <a:cubicBezTo>
                      <a:pt x="4265" y="1452"/>
                      <a:pt x="4324" y="1342"/>
                      <a:pt x="4376" y="1230"/>
                    </a:cubicBezTo>
                    <a:cubicBezTo>
                      <a:pt x="4742" y="795"/>
                      <a:pt x="5118" y="199"/>
                      <a:pt x="4605" y="3"/>
                    </a:cubicBezTo>
                    <a:cubicBezTo>
                      <a:pt x="4598" y="1"/>
                      <a:pt x="4591" y="0"/>
                      <a:pt x="458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8"/>
              <p:cNvSpPr/>
              <p:nvPr/>
            </p:nvSpPr>
            <p:spPr>
              <a:xfrm>
                <a:off x="1570650" y="1592550"/>
                <a:ext cx="355075" cy="27830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1132" extrusionOk="0">
                    <a:moveTo>
                      <a:pt x="3298" y="1"/>
                    </a:moveTo>
                    <a:cubicBezTo>
                      <a:pt x="2211" y="1"/>
                      <a:pt x="1124" y="130"/>
                      <a:pt x="79" y="450"/>
                    </a:cubicBezTo>
                    <a:cubicBezTo>
                      <a:pt x="30" y="465"/>
                      <a:pt x="0" y="517"/>
                      <a:pt x="12" y="564"/>
                    </a:cubicBezTo>
                    <a:cubicBezTo>
                      <a:pt x="23" y="610"/>
                      <a:pt x="65" y="639"/>
                      <a:pt x="109" y="639"/>
                    </a:cubicBezTo>
                    <a:cubicBezTo>
                      <a:pt x="116" y="639"/>
                      <a:pt x="124" y="638"/>
                      <a:pt x="131" y="636"/>
                    </a:cubicBezTo>
                    <a:lnTo>
                      <a:pt x="133" y="636"/>
                    </a:lnTo>
                    <a:cubicBezTo>
                      <a:pt x="953" y="427"/>
                      <a:pt x="1798" y="329"/>
                      <a:pt x="2645" y="316"/>
                    </a:cubicBezTo>
                    <a:cubicBezTo>
                      <a:pt x="2748" y="314"/>
                      <a:pt x="2851" y="313"/>
                      <a:pt x="2954" y="313"/>
                    </a:cubicBezTo>
                    <a:cubicBezTo>
                      <a:pt x="3697" y="313"/>
                      <a:pt x="4442" y="372"/>
                      <a:pt x="5176" y="482"/>
                    </a:cubicBezTo>
                    <a:cubicBezTo>
                      <a:pt x="6012" y="612"/>
                      <a:pt x="6840" y="796"/>
                      <a:pt x="7635" y="1072"/>
                    </a:cubicBezTo>
                    <a:cubicBezTo>
                      <a:pt x="8430" y="1347"/>
                      <a:pt x="9194" y="1703"/>
                      <a:pt x="9870" y="2193"/>
                    </a:cubicBezTo>
                    <a:cubicBezTo>
                      <a:pt x="11233" y="3163"/>
                      <a:pt x="12277" y="4553"/>
                      <a:pt x="12947" y="6094"/>
                    </a:cubicBezTo>
                    <a:cubicBezTo>
                      <a:pt x="13286" y="6865"/>
                      <a:pt x="13531" y="7678"/>
                      <a:pt x="13697" y="8508"/>
                    </a:cubicBezTo>
                    <a:cubicBezTo>
                      <a:pt x="13870" y="9338"/>
                      <a:pt x="13956" y="10186"/>
                      <a:pt x="13991" y="11036"/>
                    </a:cubicBezTo>
                    <a:cubicBezTo>
                      <a:pt x="13992" y="11088"/>
                      <a:pt x="14035" y="11131"/>
                      <a:pt x="14087" y="11131"/>
                    </a:cubicBezTo>
                    <a:cubicBezTo>
                      <a:pt x="14143" y="11131"/>
                      <a:pt x="14188" y="11088"/>
                      <a:pt x="14188" y="11035"/>
                    </a:cubicBezTo>
                    <a:cubicBezTo>
                      <a:pt x="14202" y="10173"/>
                      <a:pt x="14136" y="9308"/>
                      <a:pt x="13993" y="8455"/>
                    </a:cubicBezTo>
                    <a:cubicBezTo>
                      <a:pt x="13846" y="7600"/>
                      <a:pt x="13612" y="6758"/>
                      <a:pt x="13280" y="5954"/>
                    </a:cubicBezTo>
                    <a:cubicBezTo>
                      <a:pt x="12953" y="5148"/>
                      <a:pt x="12516" y="4383"/>
                      <a:pt x="11987" y="3686"/>
                    </a:cubicBezTo>
                    <a:cubicBezTo>
                      <a:pt x="11455" y="2993"/>
                      <a:pt x="10825" y="2372"/>
                      <a:pt x="10112" y="1860"/>
                    </a:cubicBezTo>
                    <a:cubicBezTo>
                      <a:pt x="9754" y="1605"/>
                      <a:pt x="9378" y="1374"/>
                      <a:pt x="8980" y="1190"/>
                    </a:cubicBezTo>
                    <a:cubicBezTo>
                      <a:pt x="8587" y="992"/>
                      <a:pt x="8177" y="838"/>
                      <a:pt x="7767" y="694"/>
                    </a:cubicBezTo>
                    <a:cubicBezTo>
                      <a:pt x="6941" y="422"/>
                      <a:pt x="6087" y="233"/>
                      <a:pt x="5228" y="125"/>
                    </a:cubicBezTo>
                    <a:cubicBezTo>
                      <a:pt x="4590" y="46"/>
                      <a:pt x="3944" y="1"/>
                      <a:pt x="32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8"/>
              <p:cNvSpPr/>
              <p:nvPr/>
            </p:nvSpPr>
            <p:spPr>
              <a:xfrm>
                <a:off x="1740825" y="1671150"/>
                <a:ext cx="93525" cy="54000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2160" extrusionOk="0">
                    <a:moveTo>
                      <a:pt x="3704" y="0"/>
                    </a:moveTo>
                    <a:cubicBezTo>
                      <a:pt x="3698" y="0"/>
                      <a:pt x="3692" y="3"/>
                      <a:pt x="3687" y="8"/>
                    </a:cubicBezTo>
                    <a:cubicBezTo>
                      <a:pt x="3169" y="496"/>
                      <a:pt x="2694" y="1033"/>
                      <a:pt x="2108" y="1445"/>
                    </a:cubicBezTo>
                    <a:cubicBezTo>
                      <a:pt x="1534" y="1849"/>
                      <a:pt x="875" y="2081"/>
                      <a:pt x="174" y="2081"/>
                    </a:cubicBezTo>
                    <a:cubicBezTo>
                      <a:pt x="133" y="2081"/>
                      <a:pt x="93" y="2081"/>
                      <a:pt x="51" y="2079"/>
                    </a:cubicBezTo>
                    <a:cubicBezTo>
                      <a:pt x="51" y="2079"/>
                      <a:pt x="50" y="2079"/>
                      <a:pt x="50" y="2079"/>
                    </a:cubicBezTo>
                    <a:cubicBezTo>
                      <a:pt x="1" y="2079"/>
                      <a:pt x="1" y="2155"/>
                      <a:pt x="51" y="2157"/>
                    </a:cubicBezTo>
                    <a:cubicBezTo>
                      <a:pt x="96" y="2159"/>
                      <a:pt x="140" y="2160"/>
                      <a:pt x="184" y="2160"/>
                    </a:cubicBezTo>
                    <a:cubicBezTo>
                      <a:pt x="1645" y="2160"/>
                      <a:pt x="2844" y="1131"/>
                      <a:pt x="3723" y="45"/>
                    </a:cubicBezTo>
                    <a:cubicBezTo>
                      <a:pt x="3741" y="26"/>
                      <a:pt x="3724" y="0"/>
                      <a:pt x="3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8"/>
              <p:cNvSpPr/>
              <p:nvPr/>
            </p:nvSpPr>
            <p:spPr>
              <a:xfrm>
                <a:off x="1719750" y="1657925"/>
                <a:ext cx="8597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1773" extrusionOk="0">
                    <a:moveTo>
                      <a:pt x="3406" y="1"/>
                    </a:moveTo>
                    <a:cubicBezTo>
                      <a:pt x="3401" y="1"/>
                      <a:pt x="3396" y="3"/>
                      <a:pt x="3391" y="6"/>
                    </a:cubicBezTo>
                    <a:cubicBezTo>
                      <a:pt x="2418" y="813"/>
                      <a:pt x="1305" y="1459"/>
                      <a:pt x="48" y="1696"/>
                    </a:cubicBezTo>
                    <a:cubicBezTo>
                      <a:pt x="1" y="1704"/>
                      <a:pt x="17" y="1773"/>
                      <a:pt x="61" y="1773"/>
                    </a:cubicBezTo>
                    <a:cubicBezTo>
                      <a:pt x="64" y="1773"/>
                      <a:pt x="67" y="1773"/>
                      <a:pt x="70" y="1772"/>
                    </a:cubicBezTo>
                    <a:cubicBezTo>
                      <a:pt x="697" y="1657"/>
                      <a:pt x="1302" y="1432"/>
                      <a:pt x="1870" y="1145"/>
                    </a:cubicBezTo>
                    <a:cubicBezTo>
                      <a:pt x="2427" y="864"/>
                      <a:pt x="3009" y="515"/>
                      <a:pt x="3421" y="38"/>
                    </a:cubicBezTo>
                    <a:cubicBezTo>
                      <a:pt x="3438" y="22"/>
                      <a:pt x="3424" y="1"/>
                      <a:pt x="3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8"/>
              <p:cNvSpPr/>
              <p:nvPr/>
            </p:nvSpPr>
            <p:spPr>
              <a:xfrm>
                <a:off x="1749050" y="1651800"/>
                <a:ext cx="4485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879" extrusionOk="0">
                    <a:moveTo>
                      <a:pt x="1741" y="0"/>
                    </a:moveTo>
                    <a:cubicBezTo>
                      <a:pt x="1737" y="0"/>
                      <a:pt x="1733" y="1"/>
                      <a:pt x="1729" y="2"/>
                    </a:cubicBezTo>
                    <a:cubicBezTo>
                      <a:pt x="1442" y="61"/>
                      <a:pt x="1177" y="234"/>
                      <a:pt x="919" y="364"/>
                    </a:cubicBezTo>
                    <a:cubicBezTo>
                      <a:pt x="648" y="502"/>
                      <a:pt x="372" y="632"/>
                      <a:pt x="83" y="730"/>
                    </a:cubicBezTo>
                    <a:cubicBezTo>
                      <a:pt x="1" y="757"/>
                      <a:pt x="25" y="878"/>
                      <a:pt x="99" y="878"/>
                    </a:cubicBezTo>
                    <a:cubicBezTo>
                      <a:pt x="106" y="878"/>
                      <a:pt x="114" y="877"/>
                      <a:pt x="123" y="874"/>
                    </a:cubicBezTo>
                    <a:cubicBezTo>
                      <a:pt x="411" y="780"/>
                      <a:pt x="685" y="652"/>
                      <a:pt x="955" y="518"/>
                    </a:cubicBezTo>
                    <a:cubicBezTo>
                      <a:pt x="1223" y="385"/>
                      <a:pt x="1518" y="261"/>
                      <a:pt x="1759" y="77"/>
                    </a:cubicBezTo>
                    <a:cubicBezTo>
                      <a:pt x="1793" y="51"/>
                      <a:pt x="1780" y="0"/>
                      <a:pt x="17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8"/>
              <p:cNvSpPr/>
              <p:nvPr/>
            </p:nvSpPr>
            <p:spPr>
              <a:xfrm>
                <a:off x="1675600" y="1640425"/>
                <a:ext cx="11780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313" extrusionOk="0">
                    <a:moveTo>
                      <a:pt x="4338" y="0"/>
                    </a:moveTo>
                    <a:cubicBezTo>
                      <a:pt x="2844" y="0"/>
                      <a:pt x="1442" y="709"/>
                      <a:pt x="62" y="1202"/>
                    </a:cubicBezTo>
                    <a:cubicBezTo>
                      <a:pt x="0" y="1223"/>
                      <a:pt x="18" y="1312"/>
                      <a:pt x="72" y="1312"/>
                    </a:cubicBezTo>
                    <a:cubicBezTo>
                      <a:pt x="78" y="1312"/>
                      <a:pt x="84" y="1311"/>
                      <a:pt x="90" y="1309"/>
                    </a:cubicBezTo>
                    <a:cubicBezTo>
                      <a:pt x="830" y="1044"/>
                      <a:pt x="1552" y="732"/>
                      <a:pt x="2300" y="489"/>
                    </a:cubicBezTo>
                    <a:cubicBezTo>
                      <a:pt x="3078" y="235"/>
                      <a:pt x="3858" y="94"/>
                      <a:pt x="4678" y="63"/>
                    </a:cubicBezTo>
                    <a:cubicBezTo>
                      <a:pt x="4712" y="63"/>
                      <a:pt x="4712" y="17"/>
                      <a:pt x="4678" y="13"/>
                    </a:cubicBezTo>
                    <a:cubicBezTo>
                      <a:pt x="4564" y="4"/>
                      <a:pt x="4451" y="0"/>
                      <a:pt x="4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8"/>
              <p:cNvSpPr/>
              <p:nvPr/>
            </p:nvSpPr>
            <p:spPr>
              <a:xfrm>
                <a:off x="1665200" y="1632150"/>
                <a:ext cx="9285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994" extrusionOk="0">
                    <a:moveTo>
                      <a:pt x="3475" y="1"/>
                    </a:moveTo>
                    <a:cubicBezTo>
                      <a:pt x="2276" y="1"/>
                      <a:pt x="1187" y="539"/>
                      <a:pt x="58" y="890"/>
                    </a:cubicBezTo>
                    <a:cubicBezTo>
                      <a:pt x="0" y="909"/>
                      <a:pt x="18" y="994"/>
                      <a:pt x="69" y="994"/>
                    </a:cubicBezTo>
                    <a:cubicBezTo>
                      <a:pt x="74" y="994"/>
                      <a:pt x="80" y="993"/>
                      <a:pt x="85" y="991"/>
                    </a:cubicBezTo>
                    <a:cubicBezTo>
                      <a:pt x="1275" y="616"/>
                      <a:pt x="2412" y="53"/>
                      <a:pt x="3686" y="47"/>
                    </a:cubicBezTo>
                    <a:cubicBezTo>
                      <a:pt x="3687" y="47"/>
                      <a:pt x="3687" y="47"/>
                      <a:pt x="3688" y="47"/>
                    </a:cubicBezTo>
                    <a:cubicBezTo>
                      <a:pt x="3714" y="47"/>
                      <a:pt x="3713" y="9"/>
                      <a:pt x="3686" y="7"/>
                    </a:cubicBezTo>
                    <a:cubicBezTo>
                      <a:pt x="3615" y="3"/>
                      <a:pt x="3545" y="1"/>
                      <a:pt x="3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8"/>
              <p:cNvSpPr/>
              <p:nvPr/>
            </p:nvSpPr>
            <p:spPr>
              <a:xfrm>
                <a:off x="1645925" y="1624450"/>
                <a:ext cx="774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782" extrusionOk="0">
                    <a:moveTo>
                      <a:pt x="3046" y="0"/>
                    </a:moveTo>
                    <a:cubicBezTo>
                      <a:pt x="3044" y="0"/>
                      <a:pt x="3042" y="0"/>
                      <a:pt x="3040" y="0"/>
                    </a:cubicBezTo>
                    <a:cubicBezTo>
                      <a:pt x="2036" y="159"/>
                      <a:pt x="1014" y="261"/>
                      <a:pt x="67" y="656"/>
                    </a:cubicBezTo>
                    <a:cubicBezTo>
                      <a:pt x="0" y="683"/>
                      <a:pt x="18" y="782"/>
                      <a:pt x="75" y="782"/>
                    </a:cubicBezTo>
                    <a:cubicBezTo>
                      <a:pt x="83" y="782"/>
                      <a:pt x="91" y="780"/>
                      <a:pt x="100" y="776"/>
                    </a:cubicBezTo>
                    <a:cubicBezTo>
                      <a:pt x="1048" y="384"/>
                      <a:pt x="2072" y="307"/>
                      <a:pt x="3059" y="61"/>
                    </a:cubicBezTo>
                    <a:cubicBezTo>
                      <a:pt x="3099" y="53"/>
                      <a:pt x="3084" y="0"/>
                      <a:pt x="3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8"/>
              <p:cNvSpPr/>
              <p:nvPr/>
            </p:nvSpPr>
            <p:spPr>
              <a:xfrm>
                <a:off x="1620725" y="1614625"/>
                <a:ext cx="629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534" extrusionOk="0">
                    <a:moveTo>
                      <a:pt x="2467" y="1"/>
                    </a:moveTo>
                    <a:cubicBezTo>
                      <a:pt x="2465" y="1"/>
                      <a:pt x="2463" y="1"/>
                      <a:pt x="2461" y="1"/>
                    </a:cubicBezTo>
                    <a:cubicBezTo>
                      <a:pt x="1666" y="94"/>
                      <a:pt x="867" y="229"/>
                      <a:pt x="84" y="395"/>
                    </a:cubicBezTo>
                    <a:cubicBezTo>
                      <a:pt x="1" y="411"/>
                      <a:pt x="28" y="534"/>
                      <a:pt x="106" y="534"/>
                    </a:cubicBezTo>
                    <a:cubicBezTo>
                      <a:pt x="111" y="534"/>
                      <a:pt x="117" y="533"/>
                      <a:pt x="123" y="532"/>
                    </a:cubicBezTo>
                    <a:cubicBezTo>
                      <a:pt x="900" y="365"/>
                      <a:pt x="1702" y="281"/>
                      <a:pt x="2474" y="86"/>
                    </a:cubicBezTo>
                    <a:cubicBezTo>
                      <a:pt x="2516" y="74"/>
                      <a:pt x="2511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8"/>
              <p:cNvSpPr/>
              <p:nvPr/>
            </p:nvSpPr>
            <p:spPr>
              <a:xfrm>
                <a:off x="1995225" y="1733825"/>
                <a:ext cx="175550" cy="2322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9289" extrusionOk="0">
                    <a:moveTo>
                      <a:pt x="5614" y="0"/>
                    </a:moveTo>
                    <a:cubicBezTo>
                      <a:pt x="4000" y="920"/>
                      <a:pt x="2654" y="2260"/>
                      <a:pt x="1526" y="3738"/>
                    </a:cubicBezTo>
                    <a:cubicBezTo>
                      <a:pt x="729" y="4781"/>
                      <a:pt x="0" y="6093"/>
                      <a:pt x="391" y="7346"/>
                    </a:cubicBezTo>
                    <a:cubicBezTo>
                      <a:pt x="623" y="8089"/>
                      <a:pt x="1231" y="8675"/>
                      <a:pt x="1926" y="9028"/>
                    </a:cubicBezTo>
                    <a:cubicBezTo>
                      <a:pt x="2216" y="9175"/>
                      <a:pt x="2544" y="9288"/>
                      <a:pt x="2865" y="9288"/>
                    </a:cubicBezTo>
                    <a:cubicBezTo>
                      <a:pt x="3003" y="9288"/>
                      <a:pt x="3139" y="9267"/>
                      <a:pt x="3271" y="9219"/>
                    </a:cubicBezTo>
                    <a:cubicBezTo>
                      <a:pt x="3582" y="9106"/>
                      <a:pt x="3827" y="8853"/>
                      <a:pt x="4135" y="8734"/>
                    </a:cubicBezTo>
                    <a:cubicBezTo>
                      <a:pt x="4476" y="8603"/>
                      <a:pt x="4856" y="8644"/>
                      <a:pt x="5212" y="8574"/>
                    </a:cubicBezTo>
                    <a:cubicBezTo>
                      <a:pt x="5953" y="8428"/>
                      <a:pt x="6537" y="7800"/>
                      <a:pt x="6778" y="7083"/>
                    </a:cubicBezTo>
                    <a:cubicBezTo>
                      <a:pt x="7021" y="6368"/>
                      <a:pt x="6965" y="5583"/>
                      <a:pt x="6792" y="4849"/>
                    </a:cubicBezTo>
                    <a:cubicBezTo>
                      <a:pt x="6619" y="4114"/>
                      <a:pt x="6331" y="3412"/>
                      <a:pt x="6107" y="2691"/>
                    </a:cubicBezTo>
                    <a:cubicBezTo>
                      <a:pt x="5842" y="1831"/>
                      <a:pt x="5665" y="940"/>
                      <a:pt x="5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8"/>
              <p:cNvSpPr/>
              <p:nvPr/>
            </p:nvSpPr>
            <p:spPr>
              <a:xfrm>
                <a:off x="2013200" y="1749550"/>
                <a:ext cx="138750" cy="209075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8363" extrusionOk="0">
                    <a:moveTo>
                      <a:pt x="1047" y="6396"/>
                    </a:moveTo>
                    <a:cubicBezTo>
                      <a:pt x="1077" y="6396"/>
                      <a:pt x="1107" y="6397"/>
                      <a:pt x="1138" y="6399"/>
                    </a:cubicBezTo>
                    <a:cubicBezTo>
                      <a:pt x="1318" y="6414"/>
                      <a:pt x="1494" y="6425"/>
                      <a:pt x="1669" y="6430"/>
                    </a:cubicBezTo>
                    <a:cubicBezTo>
                      <a:pt x="1668" y="6440"/>
                      <a:pt x="1665" y="6451"/>
                      <a:pt x="1665" y="6461"/>
                    </a:cubicBezTo>
                    <a:cubicBezTo>
                      <a:pt x="1600" y="6464"/>
                      <a:pt x="1535" y="6464"/>
                      <a:pt x="1468" y="6464"/>
                    </a:cubicBezTo>
                    <a:cubicBezTo>
                      <a:pt x="1312" y="6461"/>
                      <a:pt x="1153" y="6459"/>
                      <a:pt x="996" y="6437"/>
                    </a:cubicBezTo>
                    <a:cubicBezTo>
                      <a:pt x="944" y="6428"/>
                      <a:pt x="890" y="6417"/>
                      <a:pt x="836" y="6405"/>
                    </a:cubicBezTo>
                    <a:cubicBezTo>
                      <a:pt x="906" y="6401"/>
                      <a:pt x="976" y="6396"/>
                      <a:pt x="1047" y="6396"/>
                    </a:cubicBezTo>
                    <a:close/>
                    <a:moveTo>
                      <a:pt x="4585" y="1"/>
                    </a:moveTo>
                    <a:cubicBezTo>
                      <a:pt x="4582" y="1"/>
                      <a:pt x="4578" y="1"/>
                      <a:pt x="4574" y="1"/>
                    </a:cubicBezTo>
                    <a:cubicBezTo>
                      <a:pt x="4257" y="17"/>
                      <a:pt x="4048" y="288"/>
                      <a:pt x="3886" y="533"/>
                    </a:cubicBezTo>
                    <a:cubicBezTo>
                      <a:pt x="3839" y="602"/>
                      <a:pt x="3796" y="674"/>
                      <a:pt x="3752" y="746"/>
                    </a:cubicBezTo>
                    <a:cubicBezTo>
                      <a:pt x="3674" y="705"/>
                      <a:pt x="3591" y="680"/>
                      <a:pt x="3508" y="680"/>
                    </a:cubicBezTo>
                    <a:cubicBezTo>
                      <a:pt x="3397" y="680"/>
                      <a:pt x="3286" y="724"/>
                      <a:pt x="3187" y="831"/>
                    </a:cubicBezTo>
                    <a:cubicBezTo>
                      <a:pt x="2983" y="1053"/>
                      <a:pt x="2913" y="1414"/>
                      <a:pt x="2915" y="1705"/>
                    </a:cubicBezTo>
                    <a:cubicBezTo>
                      <a:pt x="2915" y="1780"/>
                      <a:pt x="2923" y="1853"/>
                      <a:pt x="2926" y="1927"/>
                    </a:cubicBezTo>
                    <a:cubicBezTo>
                      <a:pt x="2926" y="1933"/>
                      <a:pt x="2921" y="2005"/>
                      <a:pt x="2916" y="2065"/>
                    </a:cubicBezTo>
                    <a:cubicBezTo>
                      <a:pt x="2887" y="2054"/>
                      <a:pt x="2854" y="2041"/>
                      <a:pt x="2836" y="2035"/>
                    </a:cubicBezTo>
                    <a:cubicBezTo>
                      <a:pt x="2789" y="2021"/>
                      <a:pt x="2743" y="2014"/>
                      <a:pt x="2697" y="2014"/>
                    </a:cubicBezTo>
                    <a:cubicBezTo>
                      <a:pt x="2649" y="2014"/>
                      <a:pt x="2602" y="2021"/>
                      <a:pt x="2554" y="2035"/>
                    </a:cubicBezTo>
                    <a:cubicBezTo>
                      <a:pt x="2229" y="2130"/>
                      <a:pt x="2116" y="2431"/>
                      <a:pt x="2191" y="2741"/>
                    </a:cubicBezTo>
                    <a:cubicBezTo>
                      <a:pt x="2226" y="2882"/>
                      <a:pt x="2291" y="3014"/>
                      <a:pt x="2345" y="3145"/>
                    </a:cubicBezTo>
                    <a:cubicBezTo>
                      <a:pt x="2350" y="3153"/>
                      <a:pt x="2357" y="3172"/>
                      <a:pt x="2364" y="3195"/>
                    </a:cubicBezTo>
                    <a:cubicBezTo>
                      <a:pt x="2366" y="3217"/>
                      <a:pt x="2370" y="3238"/>
                      <a:pt x="2371" y="3260"/>
                    </a:cubicBezTo>
                    <a:cubicBezTo>
                      <a:pt x="2305" y="3201"/>
                      <a:pt x="2239" y="3138"/>
                      <a:pt x="2177" y="3074"/>
                    </a:cubicBezTo>
                    <a:cubicBezTo>
                      <a:pt x="2027" y="2929"/>
                      <a:pt x="1838" y="2709"/>
                      <a:pt x="1609" y="2709"/>
                    </a:cubicBezTo>
                    <a:cubicBezTo>
                      <a:pt x="1334" y="2709"/>
                      <a:pt x="1187" y="3001"/>
                      <a:pt x="1234" y="3243"/>
                    </a:cubicBezTo>
                    <a:cubicBezTo>
                      <a:pt x="1290" y="3527"/>
                      <a:pt x="1504" y="3776"/>
                      <a:pt x="1684" y="3989"/>
                    </a:cubicBezTo>
                    <a:cubicBezTo>
                      <a:pt x="1742" y="4059"/>
                      <a:pt x="1803" y="4125"/>
                      <a:pt x="1864" y="4191"/>
                    </a:cubicBezTo>
                    <a:cubicBezTo>
                      <a:pt x="1684" y="4126"/>
                      <a:pt x="1514" y="4038"/>
                      <a:pt x="1336" y="3965"/>
                    </a:cubicBezTo>
                    <a:cubicBezTo>
                      <a:pt x="1215" y="3915"/>
                      <a:pt x="1072" y="3874"/>
                      <a:pt x="940" y="3874"/>
                    </a:cubicBezTo>
                    <a:cubicBezTo>
                      <a:pt x="765" y="3874"/>
                      <a:pt x="609" y="3946"/>
                      <a:pt x="551" y="4165"/>
                    </a:cubicBezTo>
                    <a:cubicBezTo>
                      <a:pt x="479" y="4433"/>
                      <a:pt x="622" y="4629"/>
                      <a:pt x="846" y="4782"/>
                    </a:cubicBezTo>
                    <a:cubicBezTo>
                      <a:pt x="803" y="4779"/>
                      <a:pt x="759" y="4776"/>
                      <a:pt x="714" y="4776"/>
                    </a:cubicBezTo>
                    <a:cubicBezTo>
                      <a:pt x="441" y="4776"/>
                      <a:pt x="155" y="4856"/>
                      <a:pt x="81" y="5157"/>
                    </a:cubicBezTo>
                    <a:cubicBezTo>
                      <a:pt x="0" y="5487"/>
                      <a:pt x="257" y="5715"/>
                      <a:pt x="588" y="5875"/>
                    </a:cubicBezTo>
                    <a:cubicBezTo>
                      <a:pt x="456" y="5899"/>
                      <a:pt x="329" y="5948"/>
                      <a:pt x="234" y="6048"/>
                    </a:cubicBezTo>
                    <a:cubicBezTo>
                      <a:pt x="95" y="6193"/>
                      <a:pt x="80" y="6428"/>
                      <a:pt x="178" y="6601"/>
                    </a:cubicBezTo>
                    <a:cubicBezTo>
                      <a:pt x="339" y="6877"/>
                      <a:pt x="701" y="6947"/>
                      <a:pt x="1018" y="6970"/>
                    </a:cubicBezTo>
                    <a:cubicBezTo>
                      <a:pt x="917" y="7029"/>
                      <a:pt x="819" y="7099"/>
                      <a:pt x="733" y="7188"/>
                    </a:cubicBezTo>
                    <a:cubicBezTo>
                      <a:pt x="574" y="7351"/>
                      <a:pt x="650" y="7620"/>
                      <a:pt x="865" y="7684"/>
                    </a:cubicBezTo>
                    <a:cubicBezTo>
                      <a:pt x="1035" y="7734"/>
                      <a:pt x="1200" y="7753"/>
                      <a:pt x="1364" y="7753"/>
                    </a:cubicBezTo>
                    <a:cubicBezTo>
                      <a:pt x="1393" y="7753"/>
                      <a:pt x="1421" y="7753"/>
                      <a:pt x="1449" y="7752"/>
                    </a:cubicBezTo>
                    <a:lnTo>
                      <a:pt x="1449" y="7752"/>
                    </a:lnTo>
                    <a:cubicBezTo>
                      <a:pt x="1374" y="7914"/>
                      <a:pt x="1384" y="8093"/>
                      <a:pt x="1560" y="8240"/>
                    </a:cubicBezTo>
                    <a:cubicBezTo>
                      <a:pt x="1664" y="8327"/>
                      <a:pt x="1781" y="8363"/>
                      <a:pt x="1904" y="8363"/>
                    </a:cubicBezTo>
                    <a:cubicBezTo>
                      <a:pt x="2273" y="8363"/>
                      <a:pt x="2696" y="8036"/>
                      <a:pt x="2977" y="7779"/>
                    </a:cubicBezTo>
                    <a:cubicBezTo>
                      <a:pt x="3049" y="7796"/>
                      <a:pt x="3125" y="7803"/>
                      <a:pt x="3203" y="7803"/>
                    </a:cubicBezTo>
                    <a:cubicBezTo>
                      <a:pt x="3420" y="7803"/>
                      <a:pt x="3649" y="7750"/>
                      <a:pt x="3830" y="7714"/>
                    </a:cubicBezTo>
                    <a:cubicBezTo>
                      <a:pt x="4018" y="7677"/>
                      <a:pt x="4205" y="7642"/>
                      <a:pt x="4385" y="7581"/>
                    </a:cubicBezTo>
                    <a:cubicBezTo>
                      <a:pt x="4653" y="7491"/>
                      <a:pt x="4903" y="7358"/>
                      <a:pt x="5176" y="7283"/>
                    </a:cubicBezTo>
                    <a:cubicBezTo>
                      <a:pt x="5459" y="7208"/>
                      <a:pt x="5381" y="6815"/>
                      <a:pt x="5110" y="6793"/>
                    </a:cubicBezTo>
                    <a:cubicBezTo>
                      <a:pt x="5002" y="6785"/>
                      <a:pt x="4895" y="6782"/>
                      <a:pt x="4787" y="6782"/>
                    </a:cubicBezTo>
                    <a:cubicBezTo>
                      <a:pt x="4560" y="6782"/>
                      <a:pt x="4333" y="6795"/>
                      <a:pt x="4104" y="6803"/>
                    </a:cubicBezTo>
                    <a:cubicBezTo>
                      <a:pt x="4126" y="6793"/>
                      <a:pt x="4147" y="6786"/>
                      <a:pt x="4167" y="6777"/>
                    </a:cubicBezTo>
                    <a:cubicBezTo>
                      <a:pt x="4583" y="6617"/>
                      <a:pt x="4930" y="6356"/>
                      <a:pt x="5319" y="6144"/>
                    </a:cubicBezTo>
                    <a:cubicBezTo>
                      <a:pt x="5550" y="6021"/>
                      <a:pt x="5462" y="5623"/>
                      <a:pt x="5197" y="5623"/>
                    </a:cubicBezTo>
                    <a:cubicBezTo>
                      <a:pt x="5191" y="5623"/>
                      <a:pt x="5185" y="5624"/>
                      <a:pt x="5178" y="5624"/>
                    </a:cubicBezTo>
                    <a:cubicBezTo>
                      <a:pt x="4982" y="5638"/>
                      <a:pt x="4781" y="5659"/>
                      <a:pt x="4581" y="5680"/>
                    </a:cubicBezTo>
                    <a:cubicBezTo>
                      <a:pt x="4781" y="5574"/>
                      <a:pt x="4973" y="5450"/>
                      <a:pt x="5153" y="5308"/>
                    </a:cubicBezTo>
                    <a:cubicBezTo>
                      <a:pt x="5390" y="5124"/>
                      <a:pt x="5158" y="4806"/>
                      <a:pt x="4916" y="4806"/>
                    </a:cubicBezTo>
                    <a:cubicBezTo>
                      <a:pt x="4898" y="4806"/>
                      <a:pt x="4880" y="4807"/>
                      <a:pt x="4862" y="4811"/>
                    </a:cubicBezTo>
                    <a:cubicBezTo>
                      <a:pt x="4629" y="4860"/>
                      <a:pt x="4392" y="4911"/>
                      <a:pt x="4156" y="4951"/>
                    </a:cubicBezTo>
                    <a:cubicBezTo>
                      <a:pt x="4433" y="4723"/>
                      <a:pt x="4696" y="4472"/>
                      <a:pt x="4995" y="4259"/>
                    </a:cubicBezTo>
                    <a:cubicBezTo>
                      <a:pt x="5269" y="4059"/>
                      <a:pt x="5111" y="3701"/>
                      <a:pt x="4834" y="3701"/>
                    </a:cubicBezTo>
                    <a:cubicBezTo>
                      <a:pt x="4787" y="3701"/>
                      <a:pt x="4738" y="3711"/>
                      <a:pt x="4686" y="3733"/>
                    </a:cubicBezTo>
                    <a:cubicBezTo>
                      <a:pt x="4682" y="3734"/>
                      <a:pt x="4679" y="3736"/>
                      <a:pt x="4678" y="3736"/>
                    </a:cubicBezTo>
                    <a:cubicBezTo>
                      <a:pt x="4858" y="3571"/>
                      <a:pt x="5006" y="3381"/>
                      <a:pt x="5106" y="3153"/>
                    </a:cubicBezTo>
                    <a:cubicBezTo>
                      <a:pt x="5165" y="3015"/>
                      <a:pt x="5156" y="2868"/>
                      <a:pt x="5028" y="2769"/>
                    </a:cubicBezTo>
                    <a:cubicBezTo>
                      <a:pt x="4976" y="2728"/>
                      <a:pt x="4908" y="2706"/>
                      <a:pt x="4841" y="2706"/>
                    </a:cubicBezTo>
                    <a:cubicBezTo>
                      <a:pt x="4765" y="2706"/>
                      <a:pt x="4689" y="2734"/>
                      <a:pt x="4636" y="2792"/>
                    </a:cubicBezTo>
                    <a:cubicBezTo>
                      <a:pt x="4480" y="2962"/>
                      <a:pt x="4339" y="3130"/>
                      <a:pt x="4188" y="3289"/>
                    </a:cubicBezTo>
                    <a:cubicBezTo>
                      <a:pt x="4493" y="2954"/>
                      <a:pt x="4802" y="2617"/>
                      <a:pt x="5038" y="2227"/>
                    </a:cubicBezTo>
                    <a:cubicBezTo>
                      <a:pt x="5174" y="2001"/>
                      <a:pt x="4976" y="1772"/>
                      <a:pt x="4763" y="1772"/>
                    </a:cubicBezTo>
                    <a:cubicBezTo>
                      <a:pt x="4692" y="1772"/>
                      <a:pt x="4620" y="1797"/>
                      <a:pt x="4558" y="1856"/>
                    </a:cubicBezTo>
                    <a:cubicBezTo>
                      <a:pt x="4346" y="2061"/>
                      <a:pt x="4126" y="2255"/>
                      <a:pt x="3902" y="2447"/>
                    </a:cubicBezTo>
                    <a:cubicBezTo>
                      <a:pt x="4019" y="2180"/>
                      <a:pt x="4117" y="1907"/>
                      <a:pt x="4224" y="1637"/>
                    </a:cubicBezTo>
                    <a:cubicBezTo>
                      <a:pt x="4408" y="1170"/>
                      <a:pt x="4833" y="756"/>
                      <a:pt x="4796" y="223"/>
                    </a:cubicBezTo>
                    <a:cubicBezTo>
                      <a:pt x="4788" y="111"/>
                      <a:pt x="4706" y="1"/>
                      <a:pt x="4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8"/>
              <p:cNvSpPr/>
              <p:nvPr/>
            </p:nvSpPr>
            <p:spPr>
              <a:xfrm>
                <a:off x="2070850" y="1758050"/>
                <a:ext cx="138625" cy="242625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9705" extrusionOk="0">
                    <a:moveTo>
                      <a:pt x="2119" y="1"/>
                    </a:moveTo>
                    <a:cubicBezTo>
                      <a:pt x="2089" y="1"/>
                      <a:pt x="2059" y="15"/>
                      <a:pt x="2040" y="40"/>
                    </a:cubicBezTo>
                    <a:cubicBezTo>
                      <a:pt x="1706" y="475"/>
                      <a:pt x="1415" y="944"/>
                      <a:pt x="1149" y="1427"/>
                    </a:cubicBezTo>
                    <a:cubicBezTo>
                      <a:pt x="891" y="1914"/>
                      <a:pt x="671" y="2420"/>
                      <a:pt x="483" y="2939"/>
                    </a:cubicBezTo>
                    <a:cubicBezTo>
                      <a:pt x="296" y="3458"/>
                      <a:pt x="146" y="3994"/>
                      <a:pt x="70" y="4555"/>
                    </a:cubicBezTo>
                    <a:cubicBezTo>
                      <a:pt x="1" y="5114"/>
                      <a:pt x="22" y="5701"/>
                      <a:pt x="185" y="6253"/>
                    </a:cubicBezTo>
                    <a:cubicBezTo>
                      <a:pt x="512" y="7352"/>
                      <a:pt x="1286" y="8285"/>
                      <a:pt x="2254" y="8859"/>
                    </a:cubicBezTo>
                    <a:cubicBezTo>
                      <a:pt x="2735" y="9147"/>
                      <a:pt x="3260" y="9360"/>
                      <a:pt x="3799" y="9499"/>
                    </a:cubicBezTo>
                    <a:cubicBezTo>
                      <a:pt x="4339" y="9630"/>
                      <a:pt x="4890" y="9702"/>
                      <a:pt x="5442" y="9705"/>
                    </a:cubicBezTo>
                    <a:cubicBezTo>
                      <a:pt x="5492" y="9705"/>
                      <a:pt x="5537" y="9664"/>
                      <a:pt x="5540" y="9614"/>
                    </a:cubicBezTo>
                    <a:cubicBezTo>
                      <a:pt x="5544" y="9561"/>
                      <a:pt x="5504" y="9513"/>
                      <a:pt x="5451" y="9507"/>
                    </a:cubicBezTo>
                    <a:cubicBezTo>
                      <a:pt x="4916" y="9460"/>
                      <a:pt x="4385" y="9369"/>
                      <a:pt x="3879" y="9209"/>
                    </a:cubicBezTo>
                    <a:cubicBezTo>
                      <a:pt x="3371" y="9056"/>
                      <a:pt x="2883" y="8840"/>
                      <a:pt x="2444" y="8553"/>
                    </a:cubicBezTo>
                    <a:cubicBezTo>
                      <a:pt x="1566" y="7987"/>
                      <a:pt x="868" y="7128"/>
                      <a:pt x="580" y="6137"/>
                    </a:cubicBezTo>
                    <a:cubicBezTo>
                      <a:pt x="432" y="5643"/>
                      <a:pt x="407" y="5123"/>
                      <a:pt x="469" y="4604"/>
                    </a:cubicBezTo>
                    <a:cubicBezTo>
                      <a:pt x="525" y="4083"/>
                      <a:pt x="666" y="3567"/>
                      <a:pt x="825" y="3056"/>
                    </a:cubicBezTo>
                    <a:cubicBezTo>
                      <a:pt x="988" y="2545"/>
                      <a:pt x="1185" y="2047"/>
                      <a:pt x="1417" y="1564"/>
                    </a:cubicBezTo>
                    <a:cubicBezTo>
                      <a:pt x="1645" y="1078"/>
                      <a:pt x="1912" y="609"/>
                      <a:pt x="2199" y="153"/>
                    </a:cubicBezTo>
                    <a:cubicBezTo>
                      <a:pt x="2226" y="109"/>
                      <a:pt x="2216" y="52"/>
                      <a:pt x="2179" y="21"/>
                    </a:cubicBezTo>
                    <a:cubicBezTo>
                      <a:pt x="2161" y="7"/>
                      <a:pt x="2140" y="1"/>
                      <a:pt x="2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8"/>
              <p:cNvSpPr/>
              <p:nvPr/>
            </p:nvSpPr>
            <p:spPr>
              <a:xfrm>
                <a:off x="2276800" y="1624075"/>
                <a:ext cx="182350" cy="289900"/>
              </a:xfrm>
              <a:custGeom>
                <a:avLst/>
                <a:gdLst/>
                <a:ahLst/>
                <a:cxnLst/>
                <a:rect l="l" t="t" r="r" b="b"/>
                <a:pathLst>
                  <a:path w="7294" h="11596" extrusionOk="0">
                    <a:moveTo>
                      <a:pt x="7294" y="1"/>
                    </a:moveTo>
                    <a:cubicBezTo>
                      <a:pt x="5178" y="1790"/>
                      <a:pt x="3115" y="3695"/>
                      <a:pt x="1845" y="6141"/>
                    </a:cubicBezTo>
                    <a:cubicBezTo>
                      <a:pt x="1001" y="7767"/>
                      <a:pt x="548" y="9559"/>
                      <a:pt x="0" y="11313"/>
                    </a:cubicBezTo>
                    <a:cubicBezTo>
                      <a:pt x="59" y="11312"/>
                      <a:pt x="119" y="11310"/>
                      <a:pt x="176" y="11306"/>
                    </a:cubicBezTo>
                    <a:cubicBezTo>
                      <a:pt x="873" y="11416"/>
                      <a:pt x="1663" y="11596"/>
                      <a:pt x="2466" y="11596"/>
                    </a:cubicBezTo>
                    <a:cubicBezTo>
                      <a:pt x="2715" y="11596"/>
                      <a:pt x="2965" y="11579"/>
                      <a:pt x="3215" y="11537"/>
                    </a:cubicBezTo>
                    <a:cubicBezTo>
                      <a:pt x="4157" y="11378"/>
                      <a:pt x="5032" y="10859"/>
                      <a:pt x="5622" y="10108"/>
                    </a:cubicBezTo>
                    <a:cubicBezTo>
                      <a:pt x="6197" y="9375"/>
                      <a:pt x="6488" y="8458"/>
                      <a:pt x="6670" y="7544"/>
                    </a:cubicBezTo>
                    <a:cubicBezTo>
                      <a:pt x="6863" y="6571"/>
                      <a:pt x="6942" y="5575"/>
                      <a:pt x="6906" y="4582"/>
                    </a:cubicBezTo>
                    <a:cubicBezTo>
                      <a:pt x="6877" y="3729"/>
                      <a:pt x="6762" y="2880"/>
                      <a:pt x="6792" y="2028"/>
                    </a:cubicBezTo>
                    <a:cubicBezTo>
                      <a:pt x="6818" y="1326"/>
                      <a:pt x="6957" y="609"/>
                      <a:pt x="72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8"/>
              <p:cNvSpPr/>
              <p:nvPr/>
            </p:nvSpPr>
            <p:spPr>
              <a:xfrm>
                <a:off x="2185800" y="1614650"/>
                <a:ext cx="279450" cy="2923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692" extrusionOk="0">
                    <a:moveTo>
                      <a:pt x="11178" y="0"/>
                    </a:moveTo>
                    <a:lnTo>
                      <a:pt x="11178" y="0"/>
                    </a:lnTo>
                    <a:cubicBezTo>
                      <a:pt x="9066" y="466"/>
                      <a:pt x="7018" y="1233"/>
                      <a:pt x="5121" y="2271"/>
                    </a:cubicBezTo>
                    <a:cubicBezTo>
                      <a:pt x="3845" y="2968"/>
                      <a:pt x="2627" y="3797"/>
                      <a:pt x="1640" y="4864"/>
                    </a:cubicBezTo>
                    <a:cubicBezTo>
                      <a:pt x="1112" y="5433"/>
                      <a:pt x="649" y="6079"/>
                      <a:pt x="391" y="6811"/>
                    </a:cubicBezTo>
                    <a:cubicBezTo>
                      <a:pt x="1" y="7922"/>
                      <a:pt x="133" y="9220"/>
                      <a:pt x="793" y="10196"/>
                    </a:cubicBezTo>
                    <a:cubicBezTo>
                      <a:pt x="1407" y="11101"/>
                      <a:pt x="2480" y="11691"/>
                      <a:pt x="3572" y="11691"/>
                    </a:cubicBezTo>
                    <a:cubicBezTo>
                      <a:pt x="3595" y="11691"/>
                      <a:pt x="3618" y="11691"/>
                      <a:pt x="3642" y="11690"/>
                    </a:cubicBezTo>
                    <a:cubicBezTo>
                      <a:pt x="4189" y="9936"/>
                      <a:pt x="4642" y="8147"/>
                      <a:pt x="5487" y="6518"/>
                    </a:cubicBezTo>
                    <a:cubicBezTo>
                      <a:pt x="6757" y="4072"/>
                      <a:pt x="8819" y="2167"/>
                      <a:pt x="10935" y="378"/>
                    </a:cubicBezTo>
                    <a:cubicBezTo>
                      <a:pt x="11007" y="248"/>
                      <a:pt x="11085" y="120"/>
                      <a:pt x="11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8"/>
              <p:cNvSpPr/>
              <p:nvPr/>
            </p:nvSpPr>
            <p:spPr>
              <a:xfrm>
                <a:off x="2211225" y="1626525"/>
                <a:ext cx="230400" cy="26375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0550" extrusionOk="0">
                    <a:moveTo>
                      <a:pt x="4158" y="5669"/>
                    </a:moveTo>
                    <a:cubicBezTo>
                      <a:pt x="4173" y="5676"/>
                      <a:pt x="4190" y="5680"/>
                      <a:pt x="4207" y="5680"/>
                    </a:cubicBezTo>
                    <a:cubicBezTo>
                      <a:pt x="4154" y="5785"/>
                      <a:pt x="4101" y="5889"/>
                      <a:pt x="4049" y="5994"/>
                    </a:cubicBezTo>
                    <a:lnTo>
                      <a:pt x="4158" y="5669"/>
                    </a:lnTo>
                    <a:close/>
                    <a:moveTo>
                      <a:pt x="2172" y="9255"/>
                    </a:moveTo>
                    <a:cubicBezTo>
                      <a:pt x="2274" y="9399"/>
                      <a:pt x="2397" y="9533"/>
                      <a:pt x="2548" y="9644"/>
                    </a:cubicBezTo>
                    <a:cubicBezTo>
                      <a:pt x="2561" y="9653"/>
                      <a:pt x="2574" y="9657"/>
                      <a:pt x="2587" y="9659"/>
                    </a:cubicBezTo>
                    <a:cubicBezTo>
                      <a:pt x="2584" y="9669"/>
                      <a:pt x="2582" y="9676"/>
                      <a:pt x="2580" y="9684"/>
                    </a:cubicBezTo>
                    <a:cubicBezTo>
                      <a:pt x="2554" y="9780"/>
                      <a:pt x="2528" y="9876"/>
                      <a:pt x="2495" y="9971"/>
                    </a:cubicBezTo>
                    <a:cubicBezTo>
                      <a:pt x="2427" y="9801"/>
                      <a:pt x="2335" y="9637"/>
                      <a:pt x="2269" y="9481"/>
                    </a:cubicBezTo>
                    <a:cubicBezTo>
                      <a:pt x="2237" y="9405"/>
                      <a:pt x="2205" y="9330"/>
                      <a:pt x="2172" y="9255"/>
                    </a:cubicBezTo>
                    <a:close/>
                    <a:moveTo>
                      <a:pt x="9056" y="1"/>
                    </a:moveTo>
                    <a:cubicBezTo>
                      <a:pt x="9039" y="1"/>
                      <a:pt x="9021" y="4"/>
                      <a:pt x="9003" y="13"/>
                    </a:cubicBezTo>
                    <a:cubicBezTo>
                      <a:pt x="8131" y="402"/>
                      <a:pt x="7425" y="1066"/>
                      <a:pt x="6825" y="1800"/>
                    </a:cubicBezTo>
                    <a:cubicBezTo>
                      <a:pt x="6694" y="1961"/>
                      <a:pt x="6561" y="2123"/>
                      <a:pt x="6429" y="2283"/>
                    </a:cubicBezTo>
                    <a:cubicBezTo>
                      <a:pt x="6655" y="1885"/>
                      <a:pt x="6881" y="1484"/>
                      <a:pt x="7105" y="1085"/>
                    </a:cubicBezTo>
                    <a:cubicBezTo>
                      <a:pt x="7149" y="1003"/>
                      <a:pt x="7082" y="904"/>
                      <a:pt x="7001" y="904"/>
                    </a:cubicBezTo>
                    <a:cubicBezTo>
                      <a:pt x="6981" y="904"/>
                      <a:pt x="6961" y="909"/>
                      <a:pt x="6942" y="922"/>
                    </a:cubicBezTo>
                    <a:cubicBezTo>
                      <a:pt x="6630" y="1121"/>
                      <a:pt x="6434" y="1438"/>
                      <a:pt x="6218" y="1728"/>
                    </a:cubicBezTo>
                    <a:cubicBezTo>
                      <a:pt x="5920" y="2127"/>
                      <a:pt x="5624" y="2531"/>
                      <a:pt x="5375" y="2960"/>
                    </a:cubicBezTo>
                    <a:cubicBezTo>
                      <a:pt x="5120" y="3393"/>
                      <a:pt x="4902" y="3845"/>
                      <a:pt x="4680" y="4295"/>
                    </a:cubicBezTo>
                    <a:cubicBezTo>
                      <a:pt x="4659" y="4338"/>
                      <a:pt x="4637" y="4383"/>
                      <a:pt x="4614" y="4426"/>
                    </a:cubicBezTo>
                    <a:cubicBezTo>
                      <a:pt x="4723" y="4121"/>
                      <a:pt x="4850" y="3819"/>
                      <a:pt x="4980" y="3517"/>
                    </a:cubicBezTo>
                    <a:cubicBezTo>
                      <a:pt x="5120" y="3187"/>
                      <a:pt x="5255" y="2854"/>
                      <a:pt x="5392" y="2522"/>
                    </a:cubicBezTo>
                    <a:cubicBezTo>
                      <a:pt x="5526" y="2199"/>
                      <a:pt x="5714" y="1899"/>
                      <a:pt x="5800" y="1558"/>
                    </a:cubicBezTo>
                    <a:cubicBezTo>
                      <a:pt x="5817" y="1490"/>
                      <a:pt x="5759" y="1432"/>
                      <a:pt x="5700" y="1432"/>
                    </a:cubicBezTo>
                    <a:cubicBezTo>
                      <a:pt x="5677" y="1432"/>
                      <a:pt x="5654" y="1441"/>
                      <a:pt x="5634" y="1461"/>
                    </a:cubicBezTo>
                    <a:cubicBezTo>
                      <a:pt x="4969" y="2142"/>
                      <a:pt x="4601" y="3038"/>
                      <a:pt x="4233" y="3899"/>
                    </a:cubicBezTo>
                    <a:cubicBezTo>
                      <a:pt x="4020" y="4403"/>
                      <a:pt x="3798" y="4921"/>
                      <a:pt x="3652" y="5454"/>
                    </a:cubicBezTo>
                    <a:cubicBezTo>
                      <a:pt x="3684" y="5171"/>
                      <a:pt x="3735" y="4892"/>
                      <a:pt x="3779" y="4624"/>
                    </a:cubicBezTo>
                    <a:cubicBezTo>
                      <a:pt x="3905" y="3884"/>
                      <a:pt x="4065" y="3155"/>
                      <a:pt x="4225" y="2423"/>
                    </a:cubicBezTo>
                    <a:cubicBezTo>
                      <a:pt x="4241" y="2347"/>
                      <a:pt x="4189" y="2300"/>
                      <a:pt x="4131" y="2300"/>
                    </a:cubicBezTo>
                    <a:cubicBezTo>
                      <a:pt x="4099" y="2300"/>
                      <a:pt x="4066" y="2314"/>
                      <a:pt x="4042" y="2346"/>
                    </a:cubicBezTo>
                    <a:cubicBezTo>
                      <a:pt x="3475" y="3081"/>
                      <a:pt x="3200" y="4033"/>
                      <a:pt x="3059" y="4936"/>
                    </a:cubicBezTo>
                    <a:cubicBezTo>
                      <a:pt x="2975" y="5480"/>
                      <a:pt x="2940" y="6029"/>
                      <a:pt x="2913" y="6577"/>
                    </a:cubicBezTo>
                    <a:cubicBezTo>
                      <a:pt x="2900" y="6839"/>
                      <a:pt x="2886" y="7100"/>
                      <a:pt x="2897" y="7365"/>
                    </a:cubicBezTo>
                    <a:cubicBezTo>
                      <a:pt x="2903" y="7504"/>
                      <a:pt x="2913" y="7645"/>
                      <a:pt x="2913" y="7783"/>
                    </a:cubicBezTo>
                    <a:cubicBezTo>
                      <a:pt x="2827" y="7540"/>
                      <a:pt x="2789" y="7261"/>
                      <a:pt x="2737" y="7035"/>
                    </a:cubicBezTo>
                    <a:cubicBezTo>
                      <a:pt x="2655" y="6685"/>
                      <a:pt x="2590" y="6336"/>
                      <a:pt x="2573" y="5974"/>
                    </a:cubicBezTo>
                    <a:cubicBezTo>
                      <a:pt x="2554" y="5620"/>
                      <a:pt x="2561" y="5264"/>
                      <a:pt x="2561" y="4909"/>
                    </a:cubicBezTo>
                    <a:cubicBezTo>
                      <a:pt x="2561" y="4517"/>
                      <a:pt x="2521" y="4109"/>
                      <a:pt x="2607" y="3723"/>
                    </a:cubicBezTo>
                    <a:cubicBezTo>
                      <a:pt x="2620" y="3666"/>
                      <a:pt x="2567" y="3607"/>
                      <a:pt x="2515" y="3607"/>
                    </a:cubicBezTo>
                    <a:cubicBezTo>
                      <a:pt x="2495" y="3607"/>
                      <a:pt x="2475" y="3616"/>
                      <a:pt x="2459" y="3636"/>
                    </a:cubicBezTo>
                    <a:cubicBezTo>
                      <a:pt x="1942" y="4295"/>
                      <a:pt x="1954" y="5264"/>
                      <a:pt x="1991" y="6059"/>
                    </a:cubicBezTo>
                    <a:cubicBezTo>
                      <a:pt x="2016" y="6601"/>
                      <a:pt x="2086" y="7139"/>
                      <a:pt x="2200" y="7669"/>
                    </a:cubicBezTo>
                    <a:cubicBezTo>
                      <a:pt x="2315" y="8217"/>
                      <a:pt x="2439" y="8763"/>
                      <a:pt x="2485" y="9323"/>
                    </a:cubicBezTo>
                    <a:cubicBezTo>
                      <a:pt x="2322" y="9131"/>
                      <a:pt x="2233" y="8880"/>
                      <a:pt x="2133" y="8652"/>
                    </a:cubicBezTo>
                    <a:cubicBezTo>
                      <a:pt x="2005" y="8357"/>
                      <a:pt x="1898" y="8050"/>
                      <a:pt x="1782" y="7749"/>
                    </a:cubicBezTo>
                    <a:cubicBezTo>
                      <a:pt x="1505" y="7028"/>
                      <a:pt x="1182" y="6248"/>
                      <a:pt x="1231" y="5461"/>
                    </a:cubicBezTo>
                    <a:cubicBezTo>
                      <a:pt x="1231" y="5400"/>
                      <a:pt x="1183" y="5369"/>
                      <a:pt x="1136" y="5369"/>
                    </a:cubicBezTo>
                    <a:cubicBezTo>
                      <a:pt x="1088" y="5369"/>
                      <a:pt x="1040" y="5400"/>
                      <a:pt x="1039" y="5461"/>
                    </a:cubicBezTo>
                    <a:cubicBezTo>
                      <a:pt x="1018" y="5896"/>
                      <a:pt x="969" y="6327"/>
                      <a:pt x="1033" y="6764"/>
                    </a:cubicBezTo>
                    <a:cubicBezTo>
                      <a:pt x="1103" y="7215"/>
                      <a:pt x="1260" y="7648"/>
                      <a:pt x="1404" y="8079"/>
                    </a:cubicBezTo>
                    <a:cubicBezTo>
                      <a:pt x="1542" y="8490"/>
                      <a:pt x="1731" y="8879"/>
                      <a:pt x="1914" y="9269"/>
                    </a:cubicBezTo>
                    <a:cubicBezTo>
                      <a:pt x="2004" y="9455"/>
                      <a:pt x="2084" y="9644"/>
                      <a:pt x="2174" y="9829"/>
                    </a:cubicBezTo>
                    <a:cubicBezTo>
                      <a:pt x="2236" y="9950"/>
                      <a:pt x="2309" y="10074"/>
                      <a:pt x="2349" y="10205"/>
                    </a:cubicBezTo>
                    <a:cubicBezTo>
                      <a:pt x="2099" y="10082"/>
                      <a:pt x="1895" y="9842"/>
                      <a:pt x="1717" y="9640"/>
                    </a:cubicBezTo>
                    <a:cubicBezTo>
                      <a:pt x="1489" y="9383"/>
                      <a:pt x="1280" y="9118"/>
                      <a:pt x="1095" y="8833"/>
                    </a:cubicBezTo>
                    <a:cubicBezTo>
                      <a:pt x="917" y="8556"/>
                      <a:pt x="729" y="8279"/>
                      <a:pt x="591" y="7979"/>
                    </a:cubicBezTo>
                    <a:cubicBezTo>
                      <a:pt x="463" y="7705"/>
                      <a:pt x="355" y="7423"/>
                      <a:pt x="148" y="7194"/>
                    </a:cubicBezTo>
                    <a:cubicBezTo>
                      <a:pt x="133" y="7177"/>
                      <a:pt x="113" y="7169"/>
                      <a:pt x="93" y="7169"/>
                    </a:cubicBezTo>
                    <a:cubicBezTo>
                      <a:pt x="48" y="7169"/>
                      <a:pt x="1" y="7205"/>
                      <a:pt x="3" y="7256"/>
                    </a:cubicBezTo>
                    <a:cubicBezTo>
                      <a:pt x="10" y="7430"/>
                      <a:pt x="39" y="7603"/>
                      <a:pt x="84" y="7775"/>
                    </a:cubicBezTo>
                    <a:cubicBezTo>
                      <a:pt x="72" y="7812"/>
                      <a:pt x="75" y="7854"/>
                      <a:pt x="109" y="7890"/>
                    </a:cubicBezTo>
                    <a:cubicBezTo>
                      <a:pt x="115" y="7896"/>
                      <a:pt x="118" y="7900"/>
                      <a:pt x="124" y="7907"/>
                    </a:cubicBezTo>
                    <a:cubicBezTo>
                      <a:pt x="203" y="8164"/>
                      <a:pt x="314" y="8412"/>
                      <a:pt x="442" y="8648"/>
                    </a:cubicBezTo>
                    <a:cubicBezTo>
                      <a:pt x="513" y="8820"/>
                      <a:pt x="598" y="8977"/>
                      <a:pt x="711" y="9128"/>
                    </a:cubicBezTo>
                    <a:cubicBezTo>
                      <a:pt x="800" y="9245"/>
                      <a:pt x="894" y="9359"/>
                      <a:pt x="987" y="9467"/>
                    </a:cubicBezTo>
                    <a:cubicBezTo>
                      <a:pt x="1038" y="9524"/>
                      <a:pt x="1090" y="9582"/>
                      <a:pt x="1146" y="9637"/>
                    </a:cubicBezTo>
                    <a:cubicBezTo>
                      <a:pt x="1352" y="9856"/>
                      <a:pt x="1574" y="10058"/>
                      <a:pt x="1819" y="10245"/>
                    </a:cubicBezTo>
                    <a:cubicBezTo>
                      <a:pt x="1984" y="10372"/>
                      <a:pt x="2195" y="10549"/>
                      <a:pt x="2385" y="10549"/>
                    </a:cubicBezTo>
                    <a:cubicBezTo>
                      <a:pt x="2492" y="10549"/>
                      <a:pt x="2592" y="10493"/>
                      <a:pt x="2674" y="10342"/>
                    </a:cubicBezTo>
                    <a:cubicBezTo>
                      <a:pt x="2792" y="10120"/>
                      <a:pt x="2840" y="9852"/>
                      <a:pt x="2899" y="9611"/>
                    </a:cubicBezTo>
                    <a:cubicBezTo>
                      <a:pt x="2966" y="9333"/>
                      <a:pt x="3060" y="9063"/>
                      <a:pt x="3151" y="8791"/>
                    </a:cubicBezTo>
                    <a:cubicBezTo>
                      <a:pt x="3340" y="8227"/>
                      <a:pt x="3529" y="7661"/>
                      <a:pt x="3765" y="7117"/>
                    </a:cubicBezTo>
                    <a:cubicBezTo>
                      <a:pt x="3993" y="6594"/>
                      <a:pt x="4281" y="6098"/>
                      <a:pt x="4542" y="5592"/>
                    </a:cubicBezTo>
                    <a:cubicBezTo>
                      <a:pt x="4803" y="5086"/>
                      <a:pt x="5064" y="4582"/>
                      <a:pt x="5388" y="4112"/>
                    </a:cubicBezTo>
                    <a:cubicBezTo>
                      <a:pt x="5715" y="3638"/>
                      <a:pt x="6093" y="3201"/>
                      <a:pt x="6473" y="2769"/>
                    </a:cubicBezTo>
                    <a:cubicBezTo>
                      <a:pt x="6865" y="2325"/>
                      <a:pt x="7243" y="1859"/>
                      <a:pt x="7690" y="1467"/>
                    </a:cubicBezTo>
                    <a:cubicBezTo>
                      <a:pt x="7913" y="1269"/>
                      <a:pt x="8158" y="1101"/>
                      <a:pt x="8370" y="893"/>
                    </a:cubicBezTo>
                    <a:cubicBezTo>
                      <a:pt x="8615" y="657"/>
                      <a:pt x="8823" y="390"/>
                      <a:pt x="9107" y="198"/>
                    </a:cubicBezTo>
                    <a:cubicBezTo>
                      <a:pt x="9216" y="132"/>
                      <a:pt x="9156" y="1"/>
                      <a:pt x="90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8"/>
              <p:cNvSpPr/>
              <p:nvPr/>
            </p:nvSpPr>
            <p:spPr>
              <a:xfrm>
                <a:off x="2286050" y="1823025"/>
                <a:ext cx="144450" cy="76525"/>
              </a:xfrm>
              <a:custGeom>
                <a:avLst/>
                <a:gdLst/>
                <a:ahLst/>
                <a:cxnLst/>
                <a:rect l="l" t="t" r="r" b="b"/>
                <a:pathLst>
                  <a:path w="5778" h="3061" extrusionOk="0">
                    <a:moveTo>
                      <a:pt x="5605" y="0"/>
                    </a:moveTo>
                    <a:cubicBezTo>
                      <a:pt x="5574" y="0"/>
                      <a:pt x="5543" y="14"/>
                      <a:pt x="5517" y="47"/>
                    </a:cubicBezTo>
                    <a:cubicBezTo>
                      <a:pt x="5410" y="181"/>
                      <a:pt x="5288" y="302"/>
                      <a:pt x="5157" y="412"/>
                    </a:cubicBezTo>
                    <a:cubicBezTo>
                      <a:pt x="5135" y="421"/>
                      <a:pt x="5114" y="434"/>
                      <a:pt x="5093" y="451"/>
                    </a:cubicBezTo>
                    <a:cubicBezTo>
                      <a:pt x="5017" y="517"/>
                      <a:pt x="4938" y="575"/>
                      <a:pt x="4858" y="628"/>
                    </a:cubicBezTo>
                    <a:cubicBezTo>
                      <a:pt x="4821" y="651"/>
                      <a:pt x="4785" y="674"/>
                      <a:pt x="4747" y="696"/>
                    </a:cubicBezTo>
                    <a:lnTo>
                      <a:pt x="4746" y="696"/>
                    </a:lnTo>
                    <a:cubicBezTo>
                      <a:pt x="4693" y="725"/>
                      <a:pt x="4641" y="752"/>
                      <a:pt x="4589" y="779"/>
                    </a:cubicBezTo>
                    <a:cubicBezTo>
                      <a:pt x="4570" y="788"/>
                      <a:pt x="4551" y="797"/>
                      <a:pt x="4533" y="807"/>
                    </a:cubicBezTo>
                    <a:cubicBezTo>
                      <a:pt x="4517" y="814"/>
                      <a:pt x="4501" y="821"/>
                      <a:pt x="4482" y="827"/>
                    </a:cubicBezTo>
                    <a:cubicBezTo>
                      <a:pt x="4352" y="883"/>
                      <a:pt x="4217" y="931"/>
                      <a:pt x="4077" y="975"/>
                    </a:cubicBezTo>
                    <a:cubicBezTo>
                      <a:pt x="3828" y="1035"/>
                      <a:pt x="3568" y="1033"/>
                      <a:pt x="3320" y="1098"/>
                    </a:cubicBezTo>
                    <a:cubicBezTo>
                      <a:pt x="3104" y="1156"/>
                      <a:pt x="2931" y="1295"/>
                      <a:pt x="2764" y="1438"/>
                    </a:cubicBezTo>
                    <a:cubicBezTo>
                      <a:pt x="2365" y="1777"/>
                      <a:pt x="1939" y="2012"/>
                      <a:pt x="1431" y="2137"/>
                    </a:cubicBezTo>
                    <a:cubicBezTo>
                      <a:pt x="977" y="2250"/>
                      <a:pt x="494" y="2267"/>
                      <a:pt x="167" y="2648"/>
                    </a:cubicBezTo>
                    <a:cubicBezTo>
                      <a:pt x="136" y="2684"/>
                      <a:pt x="130" y="2725"/>
                      <a:pt x="138" y="2763"/>
                    </a:cubicBezTo>
                    <a:cubicBezTo>
                      <a:pt x="136" y="2763"/>
                      <a:pt x="135" y="2764"/>
                      <a:pt x="135" y="2764"/>
                    </a:cubicBezTo>
                    <a:cubicBezTo>
                      <a:pt x="0" y="2842"/>
                      <a:pt x="83" y="3015"/>
                      <a:pt x="210" y="3015"/>
                    </a:cubicBezTo>
                    <a:cubicBezTo>
                      <a:pt x="229" y="3015"/>
                      <a:pt x="250" y="3010"/>
                      <a:pt x="272" y="3001"/>
                    </a:cubicBezTo>
                    <a:cubicBezTo>
                      <a:pt x="411" y="2938"/>
                      <a:pt x="554" y="2916"/>
                      <a:pt x="699" y="2916"/>
                    </a:cubicBezTo>
                    <a:cubicBezTo>
                      <a:pt x="894" y="2916"/>
                      <a:pt x="1093" y="2956"/>
                      <a:pt x="1288" y="2986"/>
                    </a:cubicBezTo>
                    <a:cubicBezTo>
                      <a:pt x="1530" y="3025"/>
                      <a:pt x="1777" y="3051"/>
                      <a:pt x="2023" y="3058"/>
                    </a:cubicBezTo>
                    <a:cubicBezTo>
                      <a:pt x="2074" y="3060"/>
                      <a:pt x="2125" y="3061"/>
                      <a:pt x="2177" y="3061"/>
                    </a:cubicBezTo>
                    <a:cubicBezTo>
                      <a:pt x="2651" y="3061"/>
                      <a:pt x="3151" y="2995"/>
                      <a:pt x="3564" y="2756"/>
                    </a:cubicBezTo>
                    <a:cubicBezTo>
                      <a:pt x="3674" y="2692"/>
                      <a:pt x="3782" y="2611"/>
                      <a:pt x="3857" y="2511"/>
                    </a:cubicBezTo>
                    <a:cubicBezTo>
                      <a:pt x="3927" y="2417"/>
                      <a:pt x="3956" y="2310"/>
                      <a:pt x="4055" y="2245"/>
                    </a:cubicBezTo>
                    <a:cubicBezTo>
                      <a:pt x="4321" y="2075"/>
                      <a:pt x="4605" y="1963"/>
                      <a:pt x="4844" y="1747"/>
                    </a:cubicBezTo>
                    <a:cubicBezTo>
                      <a:pt x="5305" y="1330"/>
                      <a:pt x="5474" y="756"/>
                      <a:pt x="5733" y="212"/>
                    </a:cubicBezTo>
                    <a:cubicBezTo>
                      <a:pt x="5777" y="116"/>
                      <a:pt x="5693" y="0"/>
                      <a:pt x="560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8"/>
              <p:cNvSpPr/>
              <p:nvPr/>
            </p:nvSpPr>
            <p:spPr>
              <a:xfrm>
                <a:off x="2291400" y="1769425"/>
                <a:ext cx="827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4495" extrusionOk="0">
                    <a:moveTo>
                      <a:pt x="2417" y="1"/>
                    </a:moveTo>
                    <a:cubicBezTo>
                      <a:pt x="2399" y="1"/>
                      <a:pt x="2381" y="5"/>
                      <a:pt x="2364" y="15"/>
                    </a:cubicBezTo>
                    <a:cubicBezTo>
                      <a:pt x="2169" y="126"/>
                      <a:pt x="1995" y="273"/>
                      <a:pt x="1826" y="431"/>
                    </a:cubicBezTo>
                    <a:cubicBezTo>
                      <a:pt x="1610" y="604"/>
                      <a:pt x="1408" y="790"/>
                      <a:pt x="1221" y="1001"/>
                    </a:cubicBezTo>
                    <a:cubicBezTo>
                      <a:pt x="1015" y="1231"/>
                      <a:pt x="701" y="1569"/>
                      <a:pt x="731" y="1907"/>
                    </a:cubicBezTo>
                    <a:cubicBezTo>
                      <a:pt x="735" y="1946"/>
                      <a:pt x="744" y="1975"/>
                      <a:pt x="757" y="2001"/>
                    </a:cubicBezTo>
                    <a:cubicBezTo>
                      <a:pt x="757" y="2017"/>
                      <a:pt x="757" y="2031"/>
                      <a:pt x="760" y="2047"/>
                    </a:cubicBezTo>
                    <a:cubicBezTo>
                      <a:pt x="777" y="2157"/>
                      <a:pt x="849" y="2194"/>
                      <a:pt x="939" y="2194"/>
                    </a:cubicBezTo>
                    <a:cubicBezTo>
                      <a:pt x="985" y="2194"/>
                      <a:pt x="1036" y="2184"/>
                      <a:pt x="1087" y="2170"/>
                    </a:cubicBezTo>
                    <a:lnTo>
                      <a:pt x="1087" y="2170"/>
                    </a:lnTo>
                    <a:cubicBezTo>
                      <a:pt x="871" y="2386"/>
                      <a:pt x="680" y="2627"/>
                      <a:pt x="525" y="2887"/>
                    </a:cubicBezTo>
                    <a:cubicBezTo>
                      <a:pt x="373" y="3140"/>
                      <a:pt x="226" y="3399"/>
                      <a:pt x="118" y="3673"/>
                    </a:cubicBezTo>
                    <a:cubicBezTo>
                      <a:pt x="64" y="3816"/>
                      <a:pt x="0" y="3999"/>
                      <a:pt x="64" y="4140"/>
                    </a:cubicBezTo>
                    <a:cubicBezTo>
                      <a:pt x="46" y="4221"/>
                      <a:pt x="38" y="4301"/>
                      <a:pt x="39" y="4388"/>
                    </a:cubicBezTo>
                    <a:cubicBezTo>
                      <a:pt x="41" y="4448"/>
                      <a:pt x="103" y="4495"/>
                      <a:pt x="158" y="4495"/>
                    </a:cubicBezTo>
                    <a:cubicBezTo>
                      <a:pt x="190" y="4495"/>
                      <a:pt x="220" y="4480"/>
                      <a:pt x="235" y="4443"/>
                    </a:cubicBezTo>
                    <a:cubicBezTo>
                      <a:pt x="239" y="4436"/>
                      <a:pt x="242" y="4430"/>
                      <a:pt x="247" y="4423"/>
                    </a:cubicBezTo>
                    <a:cubicBezTo>
                      <a:pt x="346" y="4358"/>
                      <a:pt x="407" y="4270"/>
                      <a:pt x="484" y="4183"/>
                    </a:cubicBezTo>
                    <a:cubicBezTo>
                      <a:pt x="581" y="4075"/>
                      <a:pt x="698" y="3984"/>
                      <a:pt x="807" y="3888"/>
                    </a:cubicBezTo>
                    <a:cubicBezTo>
                      <a:pt x="901" y="3803"/>
                      <a:pt x="987" y="3716"/>
                      <a:pt x="1074" y="3630"/>
                    </a:cubicBezTo>
                    <a:cubicBezTo>
                      <a:pt x="1218" y="3530"/>
                      <a:pt x="1364" y="3431"/>
                      <a:pt x="1512" y="3336"/>
                    </a:cubicBezTo>
                    <a:cubicBezTo>
                      <a:pt x="1609" y="3279"/>
                      <a:pt x="1707" y="3225"/>
                      <a:pt x="1809" y="3174"/>
                    </a:cubicBezTo>
                    <a:cubicBezTo>
                      <a:pt x="2141" y="3010"/>
                      <a:pt x="2465" y="2825"/>
                      <a:pt x="2805" y="2681"/>
                    </a:cubicBezTo>
                    <a:cubicBezTo>
                      <a:pt x="2971" y="2611"/>
                      <a:pt x="3202" y="2556"/>
                      <a:pt x="3279" y="2376"/>
                    </a:cubicBezTo>
                    <a:cubicBezTo>
                      <a:pt x="3308" y="2302"/>
                      <a:pt x="3271" y="2224"/>
                      <a:pt x="3184" y="2217"/>
                    </a:cubicBezTo>
                    <a:cubicBezTo>
                      <a:pt x="3169" y="2215"/>
                      <a:pt x="3154" y="2215"/>
                      <a:pt x="3139" y="2215"/>
                    </a:cubicBezTo>
                    <a:cubicBezTo>
                      <a:pt x="3116" y="2215"/>
                      <a:pt x="3093" y="2216"/>
                      <a:pt x="3070" y="2217"/>
                    </a:cubicBezTo>
                    <a:cubicBezTo>
                      <a:pt x="3058" y="2214"/>
                      <a:pt x="3045" y="2211"/>
                      <a:pt x="3032" y="2211"/>
                    </a:cubicBezTo>
                    <a:cubicBezTo>
                      <a:pt x="3022" y="2211"/>
                      <a:pt x="3011" y="2213"/>
                      <a:pt x="3000" y="2216"/>
                    </a:cubicBezTo>
                    <a:cubicBezTo>
                      <a:pt x="2951" y="2226"/>
                      <a:pt x="2906" y="2239"/>
                      <a:pt x="2861" y="2256"/>
                    </a:cubicBezTo>
                    <a:cubicBezTo>
                      <a:pt x="2785" y="2278"/>
                      <a:pt x="2710" y="2305"/>
                      <a:pt x="2636" y="2334"/>
                    </a:cubicBezTo>
                    <a:cubicBezTo>
                      <a:pt x="2603" y="2345"/>
                      <a:pt x="2573" y="2360"/>
                      <a:pt x="2543" y="2371"/>
                    </a:cubicBezTo>
                    <a:cubicBezTo>
                      <a:pt x="2492" y="2392"/>
                      <a:pt x="2442" y="2413"/>
                      <a:pt x="2394" y="2432"/>
                    </a:cubicBezTo>
                    <a:cubicBezTo>
                      <a:pt x="2122" y="2537"/>
                      <a:pt x="1860" y="2664"/>
                      <a:pt x="1613" y="2818"/>
                    </a:cubicBezTo>
                    <a:cubicBezTo>
                      <a:pt x="1299" y="3017"/>
                      <a:pt x="1002" y="3241"/>
                      <a:pt x="719" y="3478"/>
                    </a:cubicBezTo>
                    <a:cubicBezTo>
                      <a:pt x="731" y="3467"/>
                      <a:pt x="742" y="3455"/>
                      <a:pt x="755" y="3444"/>
                    </a:cubicBezTo>
                    <a:cubicBezTo>
                      <a:pt x="917" y="3301"/>
                      <a:pt x="1080" y="3161"/>
                      <a:pt x="1245" y="3023"/>
                    </a:cubicBezTo>
                    <a:cubicBezTo>
                      <a:pt x="1620" y="2710"/>
                      <a:pt x="2021" y="2422"/>
                      <a:pt x="2429" y="2152"/>
                    </a:cubicBezTo>
                    <a:cubicBezTo>
                      <a:pt x="2651" y="2007"/>
                      <a:pt x="3004" y="1867"/>
                      <a:pt x="3119" y="1612"/>
                    </a:cubicBezTo>
                    <a:cubicBezTo>
                      <a:pt x="3154" y="1536"/>
                      <a:pt x="3106" y="1433"/>
                      <a:pt x="3022" y="1433"/>
                    </a:cubicBezTo>
                    <a:cubicBezTo>
                      <a:pt x="3010" y="1433"/>
                      <a:pt x="2998" y="1435"/>
                      <a:pt x="2985" y="1439"/>
                    </a:cubicBezTo>
                    <a:cubicBezTo>
                      <a:pt x="2883" y="1470"/>
                      <a:pt x="2785" y="1512"/>
                      <a:pt x="2691" y="1560"/>
                    </a:cubicBezTo>
                    <a:cubicBezTo>
                      <a:pt x="2687" y="1556"/>
                      <a:pt x="2680" y="1553"/>
                      <a:pt x="2672" y="1550"/>
                    </a:cubicBezTo>
                    <a:cubicBezTo>
                      <a:pt x="2688" y="1525"/>
                      <a:pt x="2696" y="1498"/>
                      <a:pt x="2696" y="1470"/>
                    </a:cubicBezTo>
                    <a:cubicBezTo>
                      <a:pt x="2773" y="1394"/>
                      <a:pt x="2847" y="1312"/>
                      <a:pt x="2900" y="1214"/>
                    </a:cubicBezTo>
                    <a:cubicBezTo>
                      <a:pt x="2951" y="1122"/>
                      <a:pt x="2880" y="1019"/>
                      <a:pt x="2784" y="1019"/>
                    </a:cubicBezTo>
                    <a:cubicBezTo>
                      <a:pt x="2775" y="1019"/>
                      <a:pt x="2765" y="1020"/>
                      <a:pt x="2755" y="1022"/>
                    </a:cubicBezTo>
                    <a:cubicBezTo>
                      <a:pt x="2724" y="1029"/>
                      <a:pt x="2696" y="1041"/>
                      <a:pt x="2667" y="1052"/>
                    </a:cubicBezTo>
                    <a:cubicBezTo>
                      <a:pt x="2655" y="1054"/>
                      <a:pt x="2645" y="1058"/>
                      <a:pt x="2632" y="1064"/>
                    </a:cubicBezTo>
                    <a:cubicBezTo>
                      <a:pt x="2562" y="1103"/>
                      <a:pt x="2489" y="1138"/>
                      <a:pt x="2417" y="1172"/>
                    </a:cubicBezTo>
                    <a:cubicBezTo>
                      <a:pt x="2226" y="1241"/>
                      <a:pt x="2034" y="1342"/>
                      <a:pt x="1862" y="1421"/>
                    </a:cubicBezTo>
                    <a:cubicBezTo>
                      <a:pt x="1851" y="1427"/>
                      <a:pt x="1839" y="1437"/>
                      <a:pt x="1832" y="1446"/>
                    </a:cubicBezTo>
                    <a:cubicBezTo>
                      <a:pt x="1731" y="1496"/>
                      <a:pt x="1632" y="1547"/>
                      <a:pt x="1537" y="1589"/>
                    </a:cubicBezTo>
                    <a:cubicBezTo>
                      <a:pt x="1405" y="1646"/>
                      <a:pt x="1269" y="1697"/>
                      <a:pt x="1142" y="1765"/>
                    </a:cubicBezTo>
                    <a:cubicBezTo>
                      <a:pt x="1134" y="1769"/>
                      <a:pt x="1130" y="1772"/>
                      <a:pt x="1123" y="1776"/>
                    </a:cubicBezTo>
                    <a:cubicBezTo>
                      <a:pt x="1339" y="1528"/>
                      <a:pt x="1537" y="1269"/>
                      <a:pt x="1772" y="1037"/>
                    </a:cubicBezTo>
                    <a:cubicBezTo>
                      <a:pt x="2028" y="782"/>
                      <a:pt x="2423" y="502"/>
                      <a:pt x="2523" y="136"/>
                    </a:cubicBezTo>
                    <a:cubicBezTo>
                      <a:pt x="2542" y="63"/>
                      <a:pt x="2483" y="1"/>
                      <a:pt x="241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8"/>
              <p:cNvSpPr/>
              <p:nvPr/>
            </p:nvSpPr>
            <p:spPr>
              <a:xfrm>
                <a:off x="2409450" y="174362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8"/>
              <p:cNvSpPr/>
              <p:nvPr/>
            </p:nvSpPr>
            <p:spPr>
              <a:xfrm>
                <a:off x="2379650" y="1725550"/>
                <a:ext cx="5417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4466" extrusionOk="0">
                    <a:moveTo>
                      <a:pt x="1745" y="0"/>
                    </a:moveTo>
                    <a:cubicBezTo>
                      <a:pt x="1712" y="0"/>
                      <a:pt x="1678" y="8"/>
                      <a:pt x="1645" y="23"/>
                    </a:cubicBezTo>
                    <a:cubicBezTo>
                      <a:pt x="1204" y="226"/>
                      <a:pt x="992" y="634"/>
                      <a:pt x="678" y="977"/>
                    </a:cubicBezTo>
                    <a:cubicBezTo>
                      <a:pt x="614" y="1046"/>
                      <a:pt x="523" y="1128"/>
                      <a:pt x="435" y="1222"/>
                    </a:cubicBezTo>
                    <a:cubicBezTo>
                      <a:pt x="206" y="1428"/>
                      <a:pt x="0" y="1712"/>
                      <a:pt x="216" y="2005"/>
                    </a:cubicBezTo>
                    <a:cubicBezTo>
                      <a:pt x="353" y="2188"/>
                      <a:pt x="476" y="2343"/>
                      <a:pt x="434" y="2590"/>
                    </a:cubicBezTo>
                    <a:cubicBezTo>
                      <a:pt x="399" y="2789"/>
                      <a:pt x="261" y="2957"/>
                      <a:pt x="189" y="3143"/>
                    </a:cubicBezTo>
                    <a:cubicBezTo>
                      <a:pt x="123" y="3312"/>
                      <a:pt x="110" y="3471"/>
                      <a:pt x="176" y="3642"/>
                    </a:cubicBezTo>
                    <a:cubicBezTo>
                      <a:pt x="212" y="3731"/>
                      <a:pt x="268" y="3818"/>
                      <a:pt x="278" y="3916"/>
                    </a:cubicBezTo>
                    <a:cubicBezTo>
                      <a:pt x="293" y="4041"/>
                      <a:pt x="224" y="4164"/>
                      <a:pt x="192" y="4285"/>
                    </a:cubicBezTo>
                    <a:cubicBezTo>
                      <a:pt x="169" y="4375"/>
                      <a:pt x="253" y="4465"/>
                      <a:pt x="336" y="4465"/>
                    </a:cubicBezTo>
                    <a:cubicBezTo>
                      <a:pt x="368" y="4465"/>
                      <a:pt x="400" y="4452"/>
                      <a:pt x="425" y="4420"/>
                    </a:cubicBezTo>
                    <a:cubicBezTo>
                      <a:pt x="513" y="4311"/>
                      <a:pt x="629" y="4268"/>
                      <a:pt x="747" y="4203"/>
                    </a:cubicBezTo>
                    <a:cubicBezTo>
                      <a:pt x="852" y="4145"/>
                      <a:pt x="947" y="4070"/>
                      <a:pt x="1039" y="3994"/>
                    </a:cubicBezTo>
                    <a:cubicBezTo>
                      <a:pt x="1225" y="3837"/>
                      <a:pt x="1452" y="3642"/>
                      <a:pt x="1574" y="3429"/>
                    </a:cubicBezTo>
                    <a:cubicBezTo>
                      <a:pt x="1677" y="3253"/>
                      <a:pt x="1609" y="3038"/>
                      <a:pt x="1401" y="2986"/>
                    </a:cubicBezTo>
                    <a:cubicBezTo>
                      <a:pt x="1368" y="2978"/>
                      <a:pt x="1350" y="2972"/>
                      <a:pt x="1341" y="2972"/>
                    </a:cubicBezTo>
                    <a:cubicBezTo>
                      <a:pt x="1341" y="2972"/>
                      <a:pt x="1340" y="2972"/>
                      <a:pt x="1339" y="2972"/>
                    </a:cubicBezTo>
                    <a:cubicBezTo>
                      <a:pt x="1339" y="2931"/>
                      <a:pt x="1358" y="2891"/>
                      <a:pt x="1372" y="2858"/>
                    </a:cubicBezTo>
                    <a:cubicBezTo>
                      <a:pt x="1414" y="2758"/>
                      <a:pt x="1489" y="2672"/>
                      <a:pt x="1545" y="2581"/>
                    </a:cubicBezTo>
                    <a:cubicBezTo>
                      <a:pt x="1658" y="2397"/>
                      <a:pt x="1739" y="2166"/>
                      <a:pt x="1625" y="1961"/>
                    </a:cubicBezTo>
                    <a:cubicBezTo>
                      <a:pt x="1583" y="1886"/>
                      <a:pt x="1493" y="1832"/>
                      <a:pt x="1495" y="1745"/>
                    </a:cubicBezTo>
                    <a:cubicBezTo>
                      <a:pt x="1496" y="1649"/>
                      <a:pt x="1632" y="1503"/>
                      <a:pt x="1678" y="1421"/>
                    </a:cubicBezTo>
                    <a:cubicBezTo>
                      <a:pt x="1894" y="1048"/>
                      <a:pt x="2167" y="504"/>
                      <a:pt x="1910" y="93"/>
                    </a:cubicBezTo>
                    <a:cubicBezTo>
                      <a:pt x="1870" y="29"/>
                      <a:pt x="1809" y="0"/>
                      <a:pt x="174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8"/>
              <p:cNvSpPr/>
              <p:nvPr/>
            </p:nvSpPr>
            <p:spPr>
              <a:xfrm>
                <a:off x="2368225" y="1710775"/>
                <a:ext cx="38825" cy="460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843" extrusionOk="0">
                    <a:moveTo>
                      <a:pt x="1421" y="1"/>
                    </a:moveTo>
                    <a:cubicBezTo>
                      <a:pt x="1409" y="1"/>
                      <a:pt x="1396" y="3"/>
                      <a:pt x="1384" y="8"/>
                    </a:cubicBezTo>
                    <a:cubicBezTo>
                      <a:pt x="1207" y="82"/>
                      <a:pt x="1073" y="240"/>
                      <a:pt x="956" y="405"/>
                    </a:cubicBezTo>
                    <a:cubicBezTo>
                      <a:pt x="949" y="408"/>
                      <a:pt x="943" y="412"/>
                      <a:pt x="936" y="419"/>
                    </a:cubicBezTo>
                    <a:cubicBezTo>
                      <a:pt x="732" y="660"/>
                      <a:pt x="519" y="895"/>
                      <a:pt x="336" y="1154"/>
                    </a:cubicBezTo>
                    <a:cubicBezTo>
                      <a:pt x="218" y="1320"/>
                      <a:pt x="0" y="1532"/>
                      <a:pt x="79" y="1754"/>
                    </a:cubicBezTo>
                    <a:cubicBezTo>
                      <a:pt x="98" y="1806"/>
                      <a:pt x="145" y="1843"/>
                      <a:pt x="198" y="1843"/>
                    </a:cubicBezTo>
                    <a:cubicBezTo>
                      <a:pt x="209" y="1843"/>
                      <a:pt x="219" y="1842"/>
                      <a:pt x="229" y="1839"/>
                    </a:cubicBezTo>
                    <a:cubicBezTo>
                      <a:pt x="603" y="1738"/>
                      <a:pt x="797" y="1317"/>
                      <a:pt x="1031" y="1045"/>
                    </a:cubicBezTo>
                    <a:cubicBezTo>
                      <a:pt x="1153" y="902"/>
                      <a:pt x="1277" y="756"/>
                      <a:pt x="1384" y="601"/>
                    </a:cubicBezTo>
                    <a:cubicBezTo>
                      <a:pt x="1482" y="458"/>
                      <a:pt x="1553" y="304"/>
                      <a:pt x="1541" y="126"/>
                    </a:cubicBezTo>
                    <a:cubicBezTo>
                      <a:pt x="1539" y="68"/>
                      <a:pt x="1485" y="1"/>
                      <a:pt x="142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8"/>
              <p:cNvSpPr/>
              <p:nvPr/>
            </p:nvSpPr>
            <p:spPr>
              <a:xfrm>
                <a:off x="2363325" y="1714475"/>
                <a:ext cx="229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15" extrusionOk="0">
                    <a:moveTo>
                      <a:pt x="775" y="1"/>
                    </a:moveTo>
                    <a:cubicBezTo>
                      <a:pt x="765" y="1"/>
                      <a:pt x="755" y="2"/>
                      <a:pt x="745" y="6"/>
                    </a:cubicBezTo>
                    <a:cubicBezTo>
                      <a:pt x="731" y="12"/>
                      <a:pt x="717" y="20"/>
                      <a:pt x="705" y="27"/>
                    </a:cubicBezTo>
                    <a:cubicBezTo>
                      <a:pt x="699" y="26"/>
                      <a:pt x="694" y="26"/>
                      <a:pt x="688" y="26"/>
                    </a:cubicBezTo>
                    <a:cubicBezTo>
                      <a:pt x="653" y="26"/>
                      <a:pt x="620" y="45"/>
                      <a:pt x="598" y="76"/>
                    </a:cubicBezTo>
                    <a:cubicBezTo>
                      <a:pt x="587" y="92"/>
                      <a:pt x="578" y="104"/>
                      <a:pt x="570" y="115"/>
                    </a:cubicBezTo>
                    <a:cubicBezTo>
                      <a:pt x="568" y="118"/>
                      <a:pt x="564" y="120"/>
                      <a:pt x="562" y="121"/>
                    </a:cubicBezTo>
                    <a:cubicBezTo>
                      <a:pt x="502" y="166"/>
                      <a:pt x="441" y="213"/>
                      <a:pt x="388" y="267"/>
                    </a:cubicBezTo>
                    <a:cubicBezTo>
                      <a:pt x="340" y="313"/>
                      <a:pt x="301" y="366"/>
                      <a:pt x="264" y="418"/>
                    </a:cubicBezTo>
                    <a:lnTo>
                      <a:pt x="252" y="430"/>
                    </a:lnTo>
                    <a:cubicBezTo>
                      <a:pt x="124" y="559"/>
                      <a:pt x="5" y="716"/>
                      <a:pt x="0" y="907"/>
                    </a:cubicBezTo>
                    <a:cubicBezTo>
                      <a:pt x="0" y="944"/>
                      <a:pt x="22" y="980"/>
                      <a:pt x="55" y="1000"/>
                    </a:cubicBezTo>
                    <a:cubicBezTo>
                      <a:pt x="72" y="1010"/>
                      <a:pt x="88" y="1015"/>
                      <a:pt x="105" y="1015"/>
                    </a:cubicBezTo>
                    <a:cubicBezTo>
                      <a:pt x="125" y="1015"/>
                      <a:pt x="144" y="1009"/>
                      <a:pt x="165" y="1000"/>
                    </a:cubicBezTo>
                    <a:cubicBezTo>
                      <a:pt x="182" y="993"/>
                      <a:pt x="199" y="985"/>
                      <a:pt x="214" y="973"/>
                    </a:cubicBezTo>
                    <a:cubicBezTo>
                      <a:pt x="222" y="969"/>
                      <a:pt x="229" y="963"/>
                      <a:pt x="238" y="956"/>
                    </a:cubicBezTo>
                    <a:cubicBezTo>
                      <a:pt x="241" y="952"/>
                      <a:pt x="266" y="934"/>
                      <a:pt x="265" y="934"/>
                    </a:cubicBezTo>
                    <a:lnTo>
                      <a:pt x="265" y="934"/>
                    </a:lnTo>
                    <a:cubicBezTo>
                      <a:pt x="265" y="934"/>
                      <a:pt x="264" y="935"/>
                      <a:pt x="263" y="936"/>
                    </a:cubicBezTo>
                    <a:cubicBezTo>
                      <a:pt x="301" y="907"/>
                      <a:pt x="339" y="875"/>
                      <a:pt x="371" y="840"/>
                    </a:cubicBezTo>
                    <a:cubicBezTo>
                      <a:pt x="440" y="771"/>
                      <a:pt x="499" y="695"/>
                      <a:pt x="557" y="617"/>
                    </a:cubicBezTo>
                    <a:cubicBezTo>
                      <a:pt x="608" y="548"/>
                      <a:pt x="650" y="496"/>
                      <a:pt x="708" y="428"/>
                    </a:cubicBezTo>
                    <a:cubicBezTo>
                      <a:pt x="744" y="385"/>
                      <a:pt x="779" y="342"/>
                      <a:pt x="809" y="294"/>
                    </a:cubicBezTo>
                    <a:cubicBezTo>
                      <a:pt x="835" y="255"/>
                      <a:pt x="856" y="193"/>
                      <a:pt x="874" y="169"/>
                    </a:cubicBezTo>
                    <a:cubicBezTo>
                      <a:pt x="919" y="101"/>
                      <a:pt x="852" y="1"/>
                      <a:pt x="77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8"/>
              <p:cNvSpPr/>
              <p:nvPr/>
            </p:nvSpPr>
            <p:spPr>
              <a:xfrm>
                <a:off x="2394950" y="1644900"/>
                <a:ext cx="52675" cy="7432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973" extrusionOk="0">
                    <a:moveTo>
                      <a:pt x="1982" y="0"/>
                    </a:moveTo>
                    <a:cubicBezTo>
                      <a:pt x="1961" y="0"/>
                      <a:pt x="1940" y="8"/>
                      <a:pt x="1921" y="26"/>
                    </a:cubicBezTo>
                    <a:lnTo>
                      <a:pt x="1919" y="23"/>
                    </a:lnTo>
                    <a:cubicBezTo>
                      <a:pt x="1604" y="351"/>
                      <a:pt x="1265" y="650"/>
                      <a:pt x="969" y="999"/>
                    </a:cubicBezTo>
                    <a:cubicBezTo>
                      <a:pt x="708" y="1304"/>
                      <a:pt x="412" y="1579"/>
                      <a:pt x="188" y="1917"/>
                    </a:cubicBezTo>
                    <a:cubicBezTo>
                      <a:pt x="168" y="1923"/>
                      <a:pt x="148" y="1928"/>
                      <a:pt x="126" y="1931"/>
                    </a:cubicBezTo>
                    <a:cubicBezTo>
                      <a:pt x="60" y="1940"/>
                      <a:pt x="1" y="2025"/>
                      <a:pt x="5" y="2091"/>
                    </a:cubicBezTo>
                    <a:cubicBezTo>
                      <a:pt x="19" y="2295"/>
                      <a:pt x="166" y="2351"/>
                      <a:pt x="338" y="2351"/>
                    </a:cubicBezTo>
                    <a:cubicBezTo>
                      <a:pt x="498" y="2351"/>
                      <a:pt x="679" y="2303"/>
                      <a:pt x="794" y="2283"/>
                    </a:cubicBezTo>
                    <a:cubicBezTo>
                      <a:pt x="818" y="2279"/>
                      <a:pt x="845" y="2271"/>
                      <a:pt x="873" y="2270"/>
                    </a:cubicBezTo>
                    <a:cubicBezTo>
                      <a:pt x="877" y="2271"/>
                      <a:pt x="903" y="2274"/>
                      <a:pt x="905" y="2279"/>
                    </a:cubicBezTo>
                    <a:cubicBezTo>
                      <a:pt x="918" y="2299"/>
                      <a:pt x="909" y="2342"/>
                      <a:pt x="905" y="2369"/>
                    </a:cubicBezTo>
                    <a:cubicBezTo>
                      <a:pt x="881" y="2527"/>
                      <a:pt x="788" y="2659"/>
                      <a:pt x="752" y="2810"/>
                    </a:cubicBezTo>
                    <a:cubicBezTo>
                      <a:pt x="728" y="2909"/>
                      <a:pt x="805" y="2973"/>
                      <a:pt x="882" y="2973"/>
                    </a:cubicBezTo>
                    <a:cubicBezTo>
                      <a:pt x="924" y="2973"/>
                      <a:pt x="966" y="2954"/>
                      <a:pt x="991" y="2911"/>
                    </a:cubicBezTo>
                    <a:cubicBezTo>
                      <a:pt x="992" y="2911"/>
                      <a:pt x="992" y="2913"/>
                      <a:pt x="995" y="2913"/>
                    </a:cubicBezTo>
                    <a:cubicBezTo>
                      <a:pt x="997" y="2910"/>
                      <a:pt x="998" y="2907"/>
                      <a:pt x="1000" y="2904"/>
                    </a:cubicBezTo>
                    <a:cubicBezTo>
                      <a:pt x="1002" y="2903"/>
                      <a:pt x="1003" y="2903"/>
                      <a:pt x="1005" y="2903"/>
                    </a:cubicBezTo>
                    <a:cubicBezTo>
                      <a:pt x="1006" y="2903"/>
                      <a:pt x="1008" y="2903"/>
                      <a:pt x="1010" y="2903"/>
                    </a:cubicBezTo>
                    <a:cubicBezTo>
                      <a:pt x="1150" y="2839"/>
                      <a:pt x="1222" y="2663"/>
                      <a:pt x="1298" y="2541"/>
                    </a:cubicBezTo>
                    <a:cubicBezTo>
                      <a:pt x="1396" y="2384"/>
                      <a:pt x="1516" y="2225"/>
                      <a:pt x="1497" y="2029"/>
                    </a:cubicBezTo>
                    <a:cubicBezTo>
                      <a:pt x="1487" y="1907"/>
                      <a:pt x="1418" y="1810"/>
                      <a:pt x="1291" y="1800"/>
                    </a:cubicBezTo>
                    <a:cubicBezTo>
                      <a:pt x="1287" y="1800"/>
                      <a:pt x="1284" y="1800"/>
                      <a:pt x="1280" y="1800"/>
                    </a:cubicBezTo>
                    <a:cubicBezTo>
                      <a:pt x="1232" y="1800"/>
                      <a:pt x="1146" y="1819"/>
                      <a:pt x="1081" y="1819"/>
                    </a:cubicBezTo>
                    <a:cubicBezTo>
                      <a:pt x="1045" y="1819"/>
                      <a:pt x="1016" y="1813"/>
                      <a:pt x="1004" y="1794"/>
                    </a:cubicBezTo>
                    <a:cubicBezTo>
                      <a:pt x="942" y="1701"/>
                      <a:pt x="1142" y="1411"/>
                      <a:pt x="1193" y="1330"/>
                    </a:cubicBezTo>
                    <a:cubicBezTo>
                      <a:pt x="1337" y="1097"/>
                      <a:pt x="1490" y="872"/>
                      <a:pt x="1654" y="653"/>
                    </a:cubicBezTo>
                    <a:cubicBezTo>
                      <a:pt x="1717" y="569"/>
                      <a:pt x="1781" y="477"/>
                      <a:pt x="1847" y="389"/>
                    </a:cubicBezTo>
                    <a:cubicBezTo>
                      <a:pt x="1918" y="314"/>
                      <a:pt x="1987" y="236"/>
                      <a:pt x="2052" y="152"/>
                    </a:cubicBezTo>
                    <a:cubicBezTo>
                      <a:pt x="2107" y="79"/>
                      <a:pt x="2048" y="0"/>
                      <a:pt x="198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8"/>
              <p:cNvSpPr/>
              <p:nvPr/>
            </p:nvSpPr>
            <p:spPr>
              <a:xfrm>
                <a:off x="2439850" y="1772050"/>
                <a:ext cx="6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27" y="0"/>
                    </a:moveTo>
                    <a:cubicBezTo>
                      <a:pt x="18" y="11"/>
                      <a:pt x="9" y="22"/>
                      <a:pt x="1" y="37"/>
                    </a:cubicBezTo>
                    <a:cubicBezTo>
                      <a:pt x="8" y="28"/>
                      <a:pt x="14" y="18"/>
                      <a:pt x="21" y="9"/>
                    </a:cubicBezTo>
                    <a:cubicBezTo>
                      <a:pt x="22" y="6"/>
                      <a:pt x="25" y="3"/>
                      <a:pt x="27" y="0"/>
                    </a:cubicBezTo>
                    <a:close/>
                  </a:path>
                </a:pathLst>
              </a:custGeom>
              <a:solidFill>
                <a:srgbClr val="BDD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8"/>
              <p:cNvSpPr/>
              <p:nvPr/>
            </p:nvSpPr>
            <p:spPr>
              <a:xfrm>
                <a:off x="2427175" y="1764700"/>
                <a:ext cx="144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72" extrusionOk="0">
                    <a:moveTo>
                      <a:pt x="385" y="0"/>
                    </a:moveTo>
                    <a:cubicBezTo>
                      <a:pt x="309" y="0"/>
                      <a:pt x="238" y="35"/>
                      <a:pt x="199" y="100"/>
                    </a:cubicBezTo>
                    <a:cubicBezTo>
                      <a:pt x="191" y="114"/>
                      <a:pt x="185" y="129"/>
                      <a:pt x="181" y="145"/>
                    </a:cubicBezTo>
                    <a:cubicBezTo>
                      <a:pt x="149" y="192"/>
                      <a:pt x="116" y="240"/>
                      <a:pt x="90" y="290"/>
                    </a:cubicBezTo>
                    <a:cubicBezTo>
                      <a:pt x="41" y="382"/>
                      <a:pt x="0" y="485"/>
                      <a:pt x="22" y="591"/>
                    </a:cubicBezTo>
                    <a:cubicBezTo>
                      <a:pt x="29" y="626"/>
                      <a:pt x="57" y="651"/>
                      <a:pt x="87" y="663"/>
                    </a:cubicBezTo>
                    <a:cubicBezTo>
                      <a:pt x="101" y="669"/>
                      <a:pt x="114" y="672"/>
                      <a:pt x="128" y="672"/>
                    </a:cubicBezTo>
                    <a:cubicBezTo>
                      <a:pt x="147" y="672"/>
                      <a:pt x="167" y="666"/>
                      <a:pt x="186" y="658"/>
                    </a:cubicBezTo>
                    <a:cubicBezTo>
                      <a:pt x="251" y="627"/>
                      <a:pt x="307" y="577"/>
                      <a:pt x="356" y="527"/>
                    </a:cubicBezTo>
                    <a:cubicBezTo>
                      <a:pt x="414" y="469"/>
                      <a:pt x="460" y="403"/>
                      <a:pt x="502" y="332"/>
                    </a:cubicBezTo>
                    <a:cubicBezTo>
                      <a:pt x="511" y="320"/>
                      <a:pt x="519" y="312"/>
                      <a:pt x="527" y="302"/>
                    </a:cubicBezTo>
                    <a:cubicBezTo>
                      <a:pt x="532" y="294"/>
                      <a:pt x="538" y="289"/>
                      <a:pt x="541" y="282"/>
                    </a:cubicBezTo>
                    <a:cubicBezTo>
                      <a:pt x="567" y="241"/>
                      <a:pt x="578" y="179"/>
                      <a:pt x="560" y="133"/>
                    </a:cubicBezTo>
                    <a:cubicBezTo>
                      <a:pt x="545" y="96"/>
                      <a:pt x="528" y="65"/>
                      <a:pt x="495" y="41"/>
                    </a:cubicBezTo>
                    <a:cubicBezTo>
                      <a:pt x="462" y="15"/>
                      <a:pt x="426" y="0"/>
                      <a:pt x="38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8"/>
              <p:cNvSpPr/>
              <p:nvPr/>
            </p:nvSpPr>
            <p:spPr>
              <a:xfrm>
                <a:off x="2425050" y="1786550"/>
                <a:ext cx="1425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680" extrusionOk="0">
                    <a:moveTo>
                      <a:pt x="389" y="1"/>
                    </a:moveTo>
                    <a:cubicBezTo>
                      <a:pt x="358" y="1"/>
                      <a:pt x="328" y="10"/>
                      <a:pt x="303" y="29"/>
                    </a:cubicBezTo>
                    <a:cubicBezTo>
                      <a:pt x="260" y="62"/>
                      <a:pt x="228" y="99"/>
                      <a:pt x="196" y="143"/>
                    </a:cubicBezTo>
                    <a:cubicBezTo>
                      <a:pt x="144" y="213"/>
                      <a:pt x="98" y="288"/>
                      <a:pt x="59" y="366"/>
                    </a:cubicBezTo>
                    <a:cubicBezTo>
                      <a:pt x="39" y="406"/>
                      <a:pt x="18" y="450"/>
                      <a:pt x="9" y="494"/>
                    </a:cubicBezTo>
                    <a:cubicBezTo>
                      <a:pt x="0" y="546"/>
                      <a:pt x="6" y="597"/>
                      <a:pt x="46" y="637"/>
                    </a:cubicBezTo>
                    <a:cubicBezTo>
                      <a:pt x="65" y="654"/>
                      <a:pt x="87" y="667"/>
                      <a:pt x="111" y="675"/>
                    </a:cubicBezTo>
                    <a:cubicBezTo>
                      <a:pt x="124" y="678"/>
                      <a:pt x="137" y="680"/>
                      <a:pt x="150" y="680"/>
                    </a:cubicBezTo>
                    <a:cubicBezTo>
                      <a:pt x="163" y="680"/>
                      <a:pt x="176" y="678"/>
                      <a:pt x="189" y="675"/>
                    </a:cubicBezTo>
                    <a:cubicBezTo>
                      <a:pt x="243" y="667"/>
                      <a:pt x="292" y="631"/>
                      <a:pt x="333" y="597"/>
                    </a:cubicBezTo>
                    <a:cubicBezTo>
                      <a:pt x="372" y="562"/>
                      <a:pt x="404" y="519"/>
                      <a:pt x="433" y="478"/>
                    </a:cubicBezTo>
                    <a:cubicBezTo>
                      <a:pt x="456" y="444"/>
                      <a:pt x="479" y="406"/>
                      <a:pt x="499" y="370"/>
                    </a:cubicBezTo>
                    <a:cubicBezTo>
                      <a:pt x="531" y="308"/>
                      <a:pt x="570" y="236"/>
                      <a:pt x="547" y="164"/>
                    </a:cubicBezTo>
                    <a:cubicBezTo>
                      <a:pt x="542" y="148"/>
                      <a:pt x="532" y="134"/>
                      <a:pt x="524" y="120"/>
                    </a:cubicBezTo>
                    <a:cubicBezTo>
                      <a:pt x="522" y="91"/>
                      <a:pt x="511" y="63"/>
                      <a:pt x="490" y="42"/>
                    </a:cubicBezTo>
                    <a:cubicBezTo>
                      <a:pt x="462" y="14"/>
                      <a:pt x="425" y="1"/>
                      <a:pt x="38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8"/>
              <p:cNvSpPr/>
              <p:nvPr/>
            </p:nvSpPr>
            <p:spPr>
              <a:xfrm>
                <a:off x="2287075" y="1877000"/>
                <a:ext cx="19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44" extrusionOk="0">
                    <a:moveTo>
                      <a:pt x="539" y="0"/>
                    </a:moveTo>
                    <a:cubicBezTo>
                      <a:pt x="521" y="0"/>
                      <a:pt x="503" y="1"/>
                      <a:pt x="486" y="4"/>
                    </a:cubicBezTo>
                    <a:cubicBezTo>
                      <a:pt x="407" y="13"/>
                      <a:pt x="336" y="33"/>
                      <a:pt x="264" y="69"/>
                    </a:cubicBezTo>
                    <a:cubicBezTo>
                      <a:pt x="203" y="99"/>
                      <a:pt x="150" y="144"/>
                      <a:pt x="108" y="200"/>
                    </a:cubicBezTo>
                    <a:cubicBezTo>
                      <a:pt x="72" y="246"/>
                      <a:pt x="46" y="298"/>
                      <a:pt x="53" y="357"/>
                    </a:cubicBezTo>
                    <a:cubicBezTo>
                      <a:pt x="28" y="411"/>
                      <a:pt x="10" y="468"/>
                      <a:pt x="6" y="532"/>
                    </a:cubicBezTo>
                    <a:cubicBezTo>
                      <a:pt x="1" y="600"/>
                      <a:pt x="63" y="644"/>
                      <a:pt x="125" y="644"/>
                    </a:cubicBezTo>
                    <a:cubicBezTo>
                      <a:pt x="133" y="644"/>
                      <a:pt x="142" y="643"/>
                      <a:pt x="150" y="641"/>
                    </a:cubicBezTo>
                    <a:cubicBezTo>
                      <a:pt x="275" y="612"/>
                      <a:pt x="385" y="542"/>
                      <a:pt x="483" y="461"/>
                    </a:cubicBezTo>
                    <a:cubicBezTo>
                      <a:pt x="528" y="425"/>
                      <a:pt x="569" y="383"/>
                      <a:pt x="607" y="343"/>
                    </a:cubicBezTo>
                    <a:cubicBezTo>
                      <a:pt x="627" y="321"/>
                      <a:pt x="644" y="301"/>
                      <a:pt x="663" y="278"/>
                    </a:cubicBezTo>
                    <a:cubicBezTo>
                      <a:pt x="680" y="256"/>
                      <a:pt x="702" y="239"/>
                      <a:pt x="722" y="220"/>
                    </a:cubicBezTo>
                    <a:cubicBezTo>
                      <a:pt x="773" y="173"/>
                      <a:pt x="768" y="68"/>
                      <a:pt x="701" y="37"/>
                    </a:cubicBezTo>
                    <a:cubicBezTo>
                      <a:pt x="656" y="19"/>
                      <a:pt x="618" y="6"/>
                      <a:pt x="569" y="1"/>
                    </a:cubicBezTo>
                    <a:cubicBezTo>
                      <a:pt x="559" y="1"/>
                      <a:pt x="549" y="0"/>
                      <a:pt x="53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8"/>
              <p:cNvSpPr/>
              <p:nvPr/>
            </p:nvSpPr>
            <p:spPr>
              <a:xfrm>
                <a:off x="2295000" y="1777925"/>
                <a:ext cx="5660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3698" extrusionOk="0">
                    <a:moveTo>
                      <a:pt x="2027" y="0"/>
                    </a:moveTo>
                    <a:cubicBezTo>
                      <a:pt x="1988" y="0"/>
                      <a:pt x="1949" y="15"/>
                      <a:pt x="1917" y="49"/>
                    </a:cubicBezTo>
                    <a:cubicBezTo>
                      <a:pt x="1711" y="274"/>
                      <a:pt x="1459" y="443"/>
                      <a:pt x="1225" y="633"/>
                    </a:cubicBezTo>
                    <a:cubicBezTo>
                      <a:pt x="1027" y="793"/>
                      <a:pt x="781" y="1020"/>
                      <a:pt x="709" y="1275"/>
                    </a:cubicBezTo>
                    <a:cubicBezTo>
                      <a:pt x="656" y="1466"/>
                      <a:pt x="761" y="1641"/>
                      <a:pt x="954" y="1684"/>
                    </a:cubicBezTo>
                    <a:cubicBezTo>
                      <a:pt x="992" y="1692"/>
                      <a:pt x="1030" y="1696"/>
                      <a:pt x="1069" y="1696"/>
                    </a:cubicBezTo>
                    <a:cubicBezTo>
                      <a:pt x="1099" y="1696"/>
                      <a:pt x="1130" y="1694"/>
                      <a:pt x="1161" y="1690"/>
                    </a:cubicBezTo>
                    <a:lnTo>
                      <a:pt x="1161" y="1690"/>
                    </a:lnTo>
                    <a:cubicBezTo>
                      <a:pt x="1074" y="1815"/>
                      <a:pt x="962" y="1928"/>
                      <a:pt x="855" y="2036"/>
                    </a:cubicBezTo>
                    <a:cubicBezTo>
                      <a:pt x="658" y="2235"/>
                      <a:pt x="450" y="2447"/>
                      <a:pt x="336" y="2709"/>
                    </a:cubicBezTo>
                    <a:cubicBezTo>
                      <a:pt x="329" y="2725"/>
                      <a:pt x="326" y="2743"/>
                      <a:pt x="326" y="2759"/>
                    </a:cubicBezTo>
                    <a:cubicBezTo>
                      <a:pt x="289" y="2852"/>
                      <a:pt x="264" y="2948"/>
                      <a:pt x="268" y="3053"/>
                    </a:cubicBezTo>
                    <a:cubicBezTo>
                      <a:pt x="268" y="3063"/>
                      <a:pt x="274" y="3074"/>
                      <a:pt x="276" y="3082"/>
                    </a:cubicBezTo>
                    <a:cubicBezTo>
                      <a:pt x="188" y="3183"/>
                      <a:pt x="108" y="3288"/>
                      <a:pt x="39" y="3399"/>
                    </a:cubicBezTo>
                    <a:cubicBezTo>
                      <a:pt x="0" y="3466"/>
                      <a:pt x="39" y="3538"/>
                      <a:pt x="98" y="3564"/>
                    </a:cubicBezTo>
                    <a:cubicBezTo>
                      <a:pt x="80" y="3629"/>
                      <a:pt x="138" y="3697"/>
                      <a:pt x="201" y="3697"/>
                    </a:cubicBezTo>
                    <a:cubicBezTo>
                      <a:pt x="224" y="3697"/>
                      <a:pt x="248" y="3688"/>
                      <a:pt x="270" y="3666"/>
                    </a:cubicBezTo>
                    <a:cubicBezTo>
                      <a:pt x="339" y="3592"/>
                      <a:pt x="411" y="3523"/>
                      <a:pt x="485" y="3457"/>
                    </a:cubicBezTo>
                    <a:cubicBezTo>
                      <a:pt x="522" y="3445"/>
                      <a:pt x="560" y="3424"/>
                      <a:pt x="587" y="3383"/>
                    </a:cubicBezTo>
                    <a:cubicBezTo>
                      <a:pt x="596" y="3369"/>
                      <a:pt x="609" y="3356"/>
                      <a:pt x="620" y="3343"/>
                    </a:cubicBezTo>
                    <a:cubicBezTo>
                      <a:pt x="681" y="3293"/>
                      <a:pt x="743" y="3244"/>
                      <a:pt x="803" y="3196"/>
                    </a:cubicBezTo>
                    <a:cubicBezTo>
                      <a:pt x="1048" y="3105"/>
                      <a:pt x="1267" y="2928"/>
                      <a:pt x="1460" y="2739"/>
                    </a:cubicBezTo>
                    <a:cubicBezTo>
                      <a:pt x="1704" y="2581"/>
                      <a:pt x="1948" y="2423"/>
                      <a:pt x="2177" y="2245"/>
                    </a:cubicBezTo>
                    <a:cubicBezTo>
                      <a:pt x="2263" y="2178"/>
                      <a:pt x="2227" y="2044"/>
                      <a:pt x="2121" y="2044"/>
                    </a:cubicBezTo>
                    <a:cubicBezTo>
                      <a:pt x="2112" y="2044"/>
                      <a:pt x="2103" y="2045"/>
                      <a:pt x="2093" y="2047"/>
                    </a:cubicBezTo>
                    <a:cubicBezTo>
                      <a:pt x="1893" y="2090"/>
                      <a:pt x="1690" y="2155"/>
                      <a:pt x="1488" y="2240"/>
                    </a:cubicBezTo>
                    <a:cubicBezTo>
                      <a:pt x="1615" y="2144"/>
                      <a:pt x="1740" y="2047"/>
                      <a:pt x="1855" y="1936"/>
                    </a:cubicBezTo>
                    <a:cubicBezTo>
                      <a:pt x="1955" y="1838"/>
                      <a:pt x="2144" y="1570"/>
                      <a:pt x="2051" y="1426"/>
                    </a:cubicBezTo>
                    <a:cubicBezTo>
                      <a:pt x="2059" y="1288"/>
                      <a:pt x="1979" y="1167"/>
                      <a:pt x="1799" y="1128"/>
                    </a:cubicBezTo>
                    <a:cubicBezTo>
                      <a:pt x="1734" y="1113"/>
                      <a:pt x="1664" y="1109"/>
                      <a:pt x="1594" y="1109"/>
                    </a:cubicBezTo>
                    <a:cubicBezTo>
                      <a:pt x="1582" y="1109"/>
                      <a:pt x="1570" y="1109"/>
                      <a:pt x="1558" y="1109"/>
                    </a:cubicBezTo>
                    <a:cubicBezTo>
                      <a:pt x="1632" y="1044"/>
                      <a:pt x="1708" y="979"/>
                      <a:pt x="1776" y="909"/>
                    </a:cubicBezTo>
                    <a:cubicBezTo>
                      <a:pt x="1968" y="718"/>
                      <a:pt x="2119" y="472"/>
                      <a:pt x="2196" y="212"/>
                    </a:cubicBezTo>
                    <a:cubicBezTo>
                      <a:pt x="2230" y="99"/>
                      <a:pt x="2129" y="0"/>
                      <a:pt x="2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8"/>
              <p:cNvSpPr/>
              <p:nvPr/>
            </p:nvSpPr>
            <p:spPr>
              <a:xfrm>
                <a:off x="2359175" y="1769375"/>
                <a:ext cx="146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46" extrusionOk="0">
                    <a:moveTo>
                      <a:pt x="401" y="1"/>
                    </a:moveTo>
                    <a:cubicBezTo>
                      <a:pt x="387" y="2"/>
                      <a:pt x="369" y="4"/>
                      <a:pt x="355" y="7"/>
                    </a:cubicBezTo>
                    <a:cubicBezTo>
                      <a:pt x="348" y="8"/>
                      <a:pt x="341" y="8"/>
                      <a:pt x="335" y="9"/>
                    </a:cubicBezTo>
                    <a:cubicBezTo>
                      <a:pt x="323" y="11"/>
                      <a:pt x="310" y="15"/>
                      <a:pt x="297" y="18"/>
                    </a:cubicBezTo>
                    <a:cubicBezTo>
                      <a:pt x="273" y="28"/>
                      <a:pt x="247" y="38"/>
                      <a:pt x="222" y="50"/>
                    </a:cubicBezTo>
                    <a:cubicBezTo>
                      <a:pt x="198" y="60"/>
                      <a:pt x="173" y="83"/>
                      <a:pt x="155" y="97"/>
                    </a:cubicBezTo>
                    <a:cubicBezTo>
                      <a:pt x="124" y="123"/>
                      <a:pt x="100" y="155"/>
                      <a:pt x="78" y="190"/>
                    </a:cubicBezTo>
                    <a:cubicBezTo>
                      <a:pt x="54" y="227"/>
                      <a:pt x="36" y="269"/>
                      <a:pt x="22" y="311"/>
                    </a:cubicBezTo>
                    <a:cubicBezTo>
                      <a:pt x="0" y="371"/>
                      <a:pt x="25" y="448"/>
                      <a:pt x="71" y="491"/>
                    </a:cubicBezTo>
                    <a:cubicBezTo>
                      <a:pt x="106" y="526"/>
                      <a:pt x="156" y="545"/>
                      <a:pt x="206" y="545"/>
                    </a:cubicBezTo>
                    <a:cubicBezTo>
                      <a:pt x="221" y="545"/>
                      <a:pt x="236" y="544"/>
                      <a:pt x="251" y="540"/>
                    </a:cubicBezTo>
                    <a:cubicBezTo>
                      <a:pt x="277" y="533"/>
                      <a:pt x="302" y="521"/>
                      <a:pt x="326" y="511"/>
                    </a:cubicBezTo>
                    <a:cubicBezTo>
                      <a:pt x="338" y="505"/>
                      <a:pt x="346" y="500"/>
                      <a:pt x="356" y="494"/>
                    </a:cubicBezTo>
                    <a:cubicBezTo>
                      <a:pt x="378" y="482"/>
                      <a:pt x="398" y="465"/>
                      <a:pt x="418" y="449"/>
                    </a:cubicBezTo>
                    <a:cubicBezTo>
                      <a:pt x="427" y="442"/>
                      <a:pt x="434" y="435"/>
                      <a:pt x="443" y="427"/>
                    </a:cubicBezTo>
                    <a:cubicBezTo>
                      <a:pt x="460" y="412"/>
                      <a:pt x="475" y="396"/>
                      <a:pt x="486" y="377"/>
                    </a:cubicBezTo>
                    <a:cubicBezTo>
                      <a:pt x="498" y="364"/>
                      <a:pt x="508" y="350"/>
                      <a:pt x="518" y="335"/>
                    </a:cubicBezTo>
                    <a:lnTo>
                      <a:pt x="522" y="325"/>
                    </a:lnTo>
                    <a:cubicBezTo>
                      <a:pt x="529" y="316"/>
                      <a:pt x="540" y="306"/>
                      <a:pt x="547" y="298"/>
                    </a:cubicBezTo>
                    <a:cubicBezTo>
                      <a:pt x="557" y="282"/>
                      <a:pt x="563" y="263"/>
                      <a:pt x="570" y="247"/>
                    </a:cubicBezTo>
                    <a:cubicBezTo>
                      <a:pt x="577" y="227"/>
                      <a:pt x="577" y="205"/>
                      <a:pt x="580" y="187"/>
                    </a:cubicBezTo>
                    <a:lnTo>
                      <a:pt x="580" y="187"/>
                    </a:lnTo>
                    <a:cubicBezTo>
                      <a:pt x="578" y="198"/>
                      <a:pt x="577" y="213"/>
                      <a:pt x="576" y="226"/>
                    </a:cubicBezTo>
                    <a:cubicBezTo>
                      <a:pt x="577" y="220"/>
                      <a:pt x="578" y="213"/>
                      <a:pt x="580" y="208"/>
                    </a:cubicBezTo>
                    <a:cubicBezTo>
                      <a:pt x="586" y="181"/>
                      <a:pt x="586" y="152"/>
                      <a:pt x="578" y="125"/>
                    </a:cubicBezTo>
                    <a:cubicBezTo>
                      <a:pt x="573" y="106"/>
                      <a:pt x="564" y="87"/>
                      <a:pt x="551" y="73"/>
                    </a:cubicBezTo>
                    <a:cubicBezTo>
                      <a:pt x="541" y="57"/>
                      <a:pt x="527" y="43"/>
                      <a:pt x="509" y="34"/>
                    </a:cubicBezTo>
                    <a:cubicBezTo>
                      <a:pt x="495" y="24"/>
                      <a:pt x="478" y="18"/>
                      <a:pt x="462" y="15"/>
                    </a:cubicBezTo>
                    <a:cubicBezTo>
                      <a:pt x="456" y="14"/>
                      <a:pt x="453" y="9"/>
                      <a:pt x="449" y="8"/>
                    </a:cubicBezTo>
                    <a:cubicBezTo>
                      <a:pt x="434" y="2"/>
                      <a:pt x="418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8"/>
              <p:cNvSpPr/>
              <p:nvPr/>
            </p:nvSpPr>
            <p:spPr>
              <a:xfrm>
                <a:off x="2363200" y="1783825"/>
                <a:ext cx="96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85" extrusionOk="0">
                    <a:moveTo>
                      <a:pt x="342" y="289"/>
                    </a:moveTo>
                    <a:lnTo>
                      <a:pt x="342" y="289"/>
                    </a:lnTo>
                    <a:cubicBezTo>
                      <a:pt x="342" y="289"/>
                      <a:pt x="342" y="290"/>
                      <a:pt x="342" y="290"/>
                    </a:cubicBezTo>
                    <a:lnTo>
                      <a:pt x="342" y="290"/>
                    </a:lnTo>
                    <a:cubicBezTo>
                      <a:pt x="342" y="290"/>
                      <a:pt x="342" y="289"/>
                      <a:pt x="342" y="289"/>
                    </a:cubicBezTo>
                    <a:close/>
                    <a:moveTo>
                      <a:pt x="229" y="1"/>
                    </a:moveTo>
                    <a:cubicBezTo>
                      <a:pt x="224" y="1"/>
                      <a:pt x="193" y="5"/>
                      <a:pt x="188" y="7"/>
                    </a:cubicBezTo>
                    <a:lnTo>
                      <a:pt x="185" y="7"/>
                    </a:lnTo>
                    <a:cubicBezTo>
                      <a:pt x="181" y="8"/>
                      <a:pt x="174" y="9"/>
                      <a:pt x="170" y="14"/>
                    </a:cubicBezTo>
                    <a:lnTo>
                      <a:pt x="164" y="14"/>
                    </a:lnTo>
                    <a:cubicBezTo>
                      <a:pt x="155" y="14"/>
                      <a:pt x="148" y="15"/>
                      <a:pt x="138" y="17"/>
                    </a:cubicBezTo>
                    <a:lnTo>
                      <a:pt x="95" y="35"/>
                    </a:lnTo>
                    <a:cubicBezTo>
                      <a:pt x="83" y="44"/>
                      <a:pt x="70" y="53"/>
                      <a:pt x="59" y="64"/>
                    </a:cubicBezTo>
                    <a:lnTo>
                      <a:pt x="57" y="66"/>
                    </a:lnTo>
                    <a:lnTo>
                      <a:pt x="56" y="67"/>
                    </a:lnTo>
                    <a:cubicBezTo>
                      <a:pt x="35" y="86"/>
                      <a:pt x="14" y="122"/>
                      <a:pt x="8" y="149"/>
                    </a:cubicBezTo>
                    <a:cubicBezTo>
                      <a:pt x="7" y="165"/>
                      <a:pt x="5" y="181"/>
                      <a:pt x="1" y="197"/>
                    </a:cubicBezTo>
                    <a:lnTo>
                      <a:pt x="1" y="200"/>
                    </a:lnTo>
                    <a:lnTo>
                      <a:pt x="1" y="201"/>
                    </a:lnTo>
                    <a:lnTo>
                      <a:pt x="1" y="208"/>
                    </a:lnTo>
                    <a:cubicBezTo>
                      <a:pt x="1" y="240"/>
                      <a:pt x="11" y="269"/>
                      <a:pt x="25" y="298"/>
                    </a:cubicBezTo>
                    <a:cubicBezTo>
                      <a:pt x="41" y="325"/>
                      <a:pt x="61" y="347"/>
                      <a:pt x="87" y="361"/>
                    </a:cubicBezTo>
                    <a:cubicBezTo>
                      <a:pt x="115" y="377"/>
                      <a:pt x="145" y="384"/>
                      <a:pt x="178" y="384"/>
                    </a:cubicBezTo>
                    <a:cubicBezTo>
                      <a:pt x="210" y="384"/>
                      <a:pt x="239" y="376"/>
                      <a:pt x="268" y="361"/>
                    </a:cubicBezTo>
                    <a:cubicBezTo>
                      <a:pt x="270" y="360"/>
                      <a:pt x="273" y="358"/>
                      <a:pt x="275" y="355"/>
                    </a:cubicBezTo>
                    <a:cubicBezTo>
                      <a:pt x="303" y="337"/>
                      <a:pt x="323" y="320"/>
                      <a:pt x="342" y="290"/>
                    </a:cubicBezTo>
                    <a:lnTo>
                      <a:pt x="342" y="290"/>
                    </a:lnTo>
                    <a:cubicBezTo>
                      <a:pt x="342" y="290"/>
                      <a:pt x="342" y="290"/>
                      <a:pt x="342" y="290"/>
                    </a:cubicBezTo>
                    <a:cubicBezTo>
                      <a:pt x="342" y="290"/>
                      <a:pt x="359" y="257"/>
                      <a:pt x="361" y="243"/>
                    </a:cubicBezTo>
                    <a:lnTo>
                      <a:pt x="361" y="239"/>
                    </a:lnTo>
                    <a:cubicBezTo>
                      <a:pt x="364" y="230"/>
                      <a:pt x="364" y="224"/>
                      <a:pt x="366" y="216"/>
                    </a:cubicBezTo>
                    <a:cubicBezTo>
                      <a:pt x="371" y="207"/>
                      <a:pt x="379" y="197"/>
                      <a:pt x="380" y="187"/>
                    </a:cubicBezTo>
                    <a:cubicBezTo>
                      <a:pt x="380" y="177"/>
                      <a:pt x="381" y="164"/>
                      <a:pt x="384" y="151"/>
                    </a:cubicBezTo>
                    <a:cubicBezTo>
                      <a:pt x="384" y="123"/>
                      <a:pt x="377" y="100"/>
                      <a:pt x="364" y="77"/>
                    </a:cubicBezTo>
                    <a:cubicBezTo>
                      <a:pt x="358" y="70"/>
                      <a:pt x="345" y="53"/>
                      <a:pt x="340" y="47"/>
                    </a:cubicBezTo>
                    <a:lnTo>
                      <a:pt x="338" y="44"/>
                    </a:lnTo>
                    <a:cubicBezTo>
                      <a:pt x="338" y="44"/>
                      <a:pt x="318" y="27"/>
                      <a:pt x="308" y="21"/>
                    </a:cubicBezTo>
                    <a:cubicBezTo>
                      <a:pt x="304" y="20"/>
                      <a:pt x="295" y="15"/>
                      <a:pt x="289" y="14"/>
                    </a:cubicBezTo>
                    <a:cubicBezTo>
                      <a:pt x="285" y="12"/>
                      <a:pt x="273" y="7"/>
                      <a:pt x="272" y="7"/>
                    </a:cubicBezTo>
                    <a:lnTo>
                      <a:pt x="270" y="7"/>
                    </a:lnTo>
                    <a:cubicBezTo>
                      <a:pt x="266" y="7"/>
                      <a:pt x="234" y="1"/>
                      <a:pt x="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8"/>
              <p:cNvSpPr/>
              <p:nvPr/>
            </p:nvSpPr>
            <p:spPr>
              <a:xfrm>
                <a:off x="2381650" y="177587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8"/>
              <p:cNvSpPr/>
              <p:nvPr/>
            </p:nvSpPr>
            <p:spPr>
              <a:xfrm>
                <a:off x="2387450" y="1777850"/>
                <a:ext cx="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" y="3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8"/>
              <p:cNvSpPr/>
              <p:nvPr/>
            </p:nvSpPr>
            <p:spPr>
              <a:xfrm>
                <a:off x="2387325" y="1776700"/>
                <a:ext cx="2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6"/>
                      <a:pt x="4" y="31"/>
                      <a:pt x="7" y="47"/>
                    </a:cubicBezTo>
                    <a:cubicBezTo>
                      <a:pt x="6" y="32"/>
                      <a:pt x="4" y="16"/>
                      <a:pt x="0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8"/>
              <p:cNvSpPr/>
              <p:nvPr/>
            </p:nvSpPr>
            <p:spPr>
              <a:xfrm>
                <a:off x="2375025" y="1772350"/>
                <a:ext cx="1250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55" extrusionOk="0">
                    <a:moveTo>
                      <a:pt x="249" y="0"/>
                    </a:moveTo>
                    <a:cubicBezTo>
                      <a:pt x="204" y="4"/>
                      <a:pt x="153" y="10"/>
                      <a:pt x="115" y="35"/>
                    </a:cubicBezTo>
                    <a:cubicBezTo>
                      <a:pt x="112" y="36"/>
                      <a:pt x="71" y="69"/>
                      <a:pt x="68" y="69"/>
                    </a:cubicBezTo>
                    <a:cubicBezTo>
                      <a:pt x="58" y="84"/>
                      <a:pt x="45" y="99"/>
                      <a:pt x="35" y="114"/>
                    </a:cubicBezTo>
                    <a:lnTo>
                      <a:pt x="35" y="115"/>
                    </a:lnTo>
                    <a:cubicBezTo>
                      <a:pt x="25" y="133"/>
                      <a:pt x="17" y="151"/>
                      <a:pt x="11" y="172"/>
                    </a:cubicBezTo>
                    <a:cubicBezTo>
                      <a:pt x="1" y="212"/>
                      <a:pt x="1" y="251"/>
                      <a:pt x="11" y="293"/>
                    </a:cubicBezTo>
                    <a:cubicBezTo>
                      <a:pt x="17" y="310"/>
                      <a:pt x="24" y="330"/>
                      <a:pt x="35" y="346"/>
                    </a:cubicBezTo>
                    <a:cubicBezTo>
                      <a:pt x="35" y="346"/>
                      <a:pt x="35" y="349"/>
                      <a:pt x="37" y="349"/>
                    </a:cubicBezTo>
                    <a:cubicBezTo>
                      <a:pt x="37" y="350"/>
                      <a:pt x="70" y="392"/>
                      <a:pt x="71" y="392"/>
                    </a:cubicBezTo>
                    <a:cubicBezTo>
                      <a:pt x="83" y="406"/>
                      <a:pt x="100" y="417"/>
                      <a:pt x="115" y="425"/>
                    </a:cubicBezTo>
                    <a:cubicBezTo>
                      <a:pt x="142" y="442"/>
                      <a:pt x="179" y="454"/>
                      <a:pt x="212" y="454"/>
                    </a:cubicBezTo>
                    <a:cubicBezTo>
                      <a:pt x="216" y="454"/>
                      <a:pt x="219" y="454"/>
                      <a:pt x="223" y="454"/>
                    </a:cubicBezTo>
                    <a:cubicBezTo>
                      <a:pt x="237" y="453"/>
                      <a:pt x="251" y="451"/>
                      <a:pt x="263" y="450"/>
                    </a:cubicBezTo>
                    <a:cubicBezTo>
                      <a:pt x="276" y="451"/>
                      <a:pt x="287" y="453"/>
                      <a:pt x="299" y="454"/>
                    </a:cubicBezTo>
                    <a:cubicBezTo>
                      <a:pt x="332" y="454"/>
                      <a:pt x="362" y="445"/>
                      <a:pt x="390" y="430"/>
                    </a:cubicBezTo>
                    <a:cubicBezTo>
                      <a:pt x="403" y="421"/>
                      <a:pt x="413" y="411"/>
                      <a:pt x="426" y="402"/>
                    </a:cubicBezTo>
                    <a:cubicBezTo>
                      <a:pt x="447" y="381"/>
                      <a:pt x="463" y="353"/>
                      <a:pt x="471" y="323"/>
                    </a:cubicBezTo>
                    <a:cubicBezTo>
                      <a:pt x="471" y="321"/>
                      <a:pt x="473" y="320"/>
                      <a:pt x="473" y="317"/>
                    </a:cubicBezTo>
                    <a:cubicBezTo>
                      <a:pt x="475" y="313"/>
                      <a:pt x="479" y="308"/>
                      <a:pt x="482" y="303"/>
                    </a:cubicBezTo>
                    <a:cubicBezTo>
                      <a:pt x="491" y="287"/>
                      <a:pt x="494" y="271"/>
                      <a:pt x="496" y="252"/>
                    </a:cubicBezTo>
                    <a:cubicBezTo>
                      <a:pt x="498" y="242"/>
                      <a:pt x="499" y="231"/>
                      <a:pt x="499" y="221"/>
                    </a:cubicBezTo>
                    <a:cubicBezTo>
                      <a:pt x="498" y="205"/>
                      <a:pt x="498" y="185"/>
                      <a:pt x="492" y="169"/>
                    </a:cubicBezTo>
                    <a:cubicBezTo>
                      <a:pt x="489" y="160"/>
                      <a:pt x="482" y="147"/>
                      <a:pt x="481" y="143"/>
                    </a:cubicBezTo>
                    <a:cubicBezTo>
                      <a:pt x="478" y="137"/>
                      <a:pt x="473" y="125"/>
                      <a:pt x="469" y="115"/>
                    </a:cubicBezTo>
                    <a:cubicBezTo>
                      <a:pt x="452" y="84"/>
                      <a:pt x="420" y="53"/>
                      <a:pt x="388" y="35"/>
                    </a:cubicBezTo>
                    <a:cubicBezTo>
                      <a:pt x="368" y="25"/>
                      <a:pt x="347" y="16"/>
                      <a:pt x="325" y="7"/>
                    </a:cubicBezTo>
                    <a:lnTo>
                      <a:pt x="324" y="7"/>
                    </a:lnTo>
                    <a:cubicBezTo>
                      <a:pt x="321" y="7"/>
                      <a:pt x="269" y="0"/>
                      <a:pt x="2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8"/>
              <p:cNvSpPr/>
              <p:nvPr/>
            </p:nvSpPr>
            <p:spPr>
              <a:xfrm>
                <a:off x="2343975" y="1748400"/>
                <a:ext cx="15225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74" extrusionOk="0">
                    <a:moveTo>
                      <a:pt x="411" y="0"/>
                    </a:moveTo>
                    <a:cubicBezTo>
                      <a:pt x="388" y="0"/>
                      <a:pt x="365" y="4"/>
                      <a:pt x="343" y="12"/>
                    </a:cubicBezTo>
                    <a:cubicBezTo>
                      <a:pt x="320" y="21"/>
                      <a:pt x="296" y="31"/>
                      <a:pt x="271" y="46"/>
                    </a:cubicBezTo>
                    <a:cubicBezTo>
                      <a:pt x="250" y="57"/>
                      <a:pt x="231" y="74"/>
                      <a:pt x="211" y="90"/>
                    </a:cubicBezTo>
                    <a:cubicBezTo>
                      <a:pt x="198" y="100"/>
                      <a:pt x="189" y="116"/>
                      <a:pt x="177" y="129"/>
                    </a:cubicBezTo>
                    <a:cubicBezTo>
                      <a:pt x="176" y="132"/>
                      <a:pt x="173" y="132"/>
                      <a:pt x="170" y="135"/>
                    </a:cubicBezTo>
                    <a:cubicBezTo>
                      <a:pt x="151" y="155"/>
                      <a:pt x="133" y="175"/>
                      <a:pt x="113" y="195"/>
                    </a:cubicBezTo>
                    <a:cubicBezTo>
                      <a:pt x="104" y="204"/>
                      <a:pt x="95" y="214"/>
                      <a:pt x="87" y="224"/>
                    </a:cubicBezTo>
                    <a:cubicBezTo>
                      <a:pt x="72" y="239"/>
                      <a:pt x="59" y="255"/>
                      <a:pt x="46" y="272"/>
                    </a:cubicBezTo>
                    <a:cubicBezTo>
                      <a:pt x="33" y="286"/>
                      <a:pt x="22" y="302"/>
                      <a:pt x="16" y="321"/>
                    </a:cubicBezTo>
                    <a:cubicBezTo>
                      <a:pt x="4" y="343"/>
                      <a:pt x="0" y="366"/>
                      <a:pt x="0" y="392"/>
                    </a:cubicBezTo>
                    <a:cubicBezTo>
                      <a:pt x="2" y="407"/>
                      <a:pt x="3" y="423"/>
                      <a:pt x="7" y="439"/>
                    </a:cubicBezTo>
                    <a:cubicBezTo>
                      <a:pt x="12" y="464"/>
                      <a:pt x="23" y="482"/>
                      <a:pt x="39" y="501"/>
                    </a:cubicBezTo>
                    <a:cubicBezTo>
                      <a:pt x="46" y="515"/>
                      <a:pt x="58" y="524"/>
                      <a:pt x="72" y="533"/>
                    </a:cubicBezTo>
                    <a:cubicBezTo>
                      <a:pt x="90" y="550"/>
                      <a:pt x="110" y="560"/>
                      <a:pt x="133" y="566"/>
                    </a:cubicBezTo>
                    <a:cubicBezTo>
                      <a:pt x="149" y="567"/>
                      <a:pt x="166" y="569"/>
                      <a:pt x="182" y="573"/>
                    </a:cubicBezTo>
                    <a:cubicBezTo>
                      <a:pt x="213" y="573"/>
                      <a:pt x="245" y="564"/>
                      <a:pt x="271" y="549"/>
                    </a:cubicBezTo>
                    <a:cubicBezTo>
                      <a:pt x="283" y="539"/>
                      <a:pt x="296" y="530"/>
                      <a:pt x="306" y="521"/>
                    </a:cubicBezTo>
                    <a:cubicBezTo>
                      <a:pt x="322" y="510"/>
                      <a:pt x="335" y="497"/>
                      <a:pt x="350" y="487"/>
                    </a:cubicBezTo>
                    <a:cubicBezTo>
                      <a:pt x="378" y="478"/>
                      <a:pt x="405" y="464"/>
                      <a:pt x="427" y="442"/>
                    </a:cubicBezTo>
                    <a:cubicBezTo>
                      <a:pt x="435" y="433"/>
                      <a:pt x="444" y="423"/>
                      <a:pt x="454" y="416"/>
                    </a:cubicBezTo>
                    <a:cubicBezTo>
                      <a:pt x="466" y="405"/>
                      <a:pt x="477" y="389"/>
                      <a:pt x="486" y="374"/>
                    </a:cubicBezTo>
                    <a:cubicBezTo>
                      <a:pt x="487" y="371"/>
                      <a:pt x="492" y="370"/>
                      <a:pt x="493" y="367"/>
                    </a:cubicBezTo>
                    <a:cubicBezTo>
                      <a:pt x="500" y="358"/>
                      <a:pt x="509" y="350"/>
                      <a:pt x="516" y="343"/>
                    </a:cubicBezTo>
                    <a:cubicBezTo>
                      <a:pt x="523" y="337"/>
                      <a:pt x="529" y="330"/>
                      <a:pt x="536" y="322"/>
                    </a:cubicBezTo>
                    <a:cubicBezTo>
                      <a:pt x="542" y="317"/>
                      <a:pt x="549" y="314"/>
                      <a:pt x="555" y="308"/>
                    </a:cubicBezTo>
                    <a:cubicBezTo>
                      <a:pt x="572" y="292"/>
                      <a:pt x="584" y="273"/>
                      <a:pt x="591" y="250"/>
                    </a:cubicBezTo>
                    <a:cubicBezTo>
                      <a:pt x="598" y="236"/>
                      <a:pt x="603" y="221"/>
                      <a:pt x="603" y="206"/>
                    </a:cubicBezTo>
                    <a:cubicBezTo>
                      <a:pt x="608" y="177"/>
                      <a:pt x="607" y="154"/>
                      <a:pt x="600" y="131"/>
                    </a:cubicBezTo>
                    <a:cubicBezTo>
                      <a:pt x="591" y="102"/>
                      <a:pt x="574" y="74"/>
                      <a:pt x="555" y="53"/>
                    </a:cubicBezTo>
                    <a:cubicBezTo>
                      <a:pt x="523" y="18"/>
                      <a:pt x="473" y="2"/>
                      <a:pt x="428" y="1"/>
                    </a:cubicBezTo>
                    <a:cubicBezTo>
                      <a:pt x="422" y="0"/>
                      <a:pt x="416" y="0"/>
                      <a:pt x="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8"/>
              <p:cNvSpPr/>
              <p:nvPr/>
            </p:nvSpPr>
            <p:spPr>
              <a:xfrm>
                <a:off x="2345300" y="1754600"/>
                <a:ext cx="2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6" y="5"/>
                      <a:pt x="2" y="8"/>
                      <a:pt x="0" y="12"/>
                    </a:cubicBezTo>
                    <a:cubicBezTo>
                      <a:pt x="5" y="8"/>
                      <a:pt x="6" y="5"/>
                      <a:pt x="9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8"/>
              <p:cNvSpPr/>
              <p:nvPr/>
            </p:nvSpPr>
            <p:spPr>
              <a:xfrm>
                <a:off x="2344800" y="1754900"/>
                <a:ext cx="5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20" y="0"/>
                    </a:moveTo>
                    <a:cubicBezTo>
                      <a:pt x="17" y="5"/>
                      <a:pt x="13" y="10"/>
                      <a:pt x="10" y="14"/>
                    </a:cubicBezTo>
                    <a:lnTo>
                      <a:pt x="10" y="14"/>
                    </a:lnTo>
                    <a:cubicBezTo>
                      <a:pt x="11" y="13"/>
                      <a:pt x="13" y="11"/>
                      <a:pt x="15" y="9"/>
                    </a:cubicBezTo>
                    <a:cubicBezTo>
                      <a:pt x="18" y="8"/>
                      <a:pt x="19" y="3"/>
                      <a:pt x="20" y="0"/>
                    </a:cubicBezTo>
                    <a:close/>
                    <a:moveTo>
                      <a:pt x="10" y="14"/>
                    </a:moveTo>
                    <a:lnTo>
                      <a:pt x="10" y="14"/>
                    </a:lnTo>
                    <a:cubicBezTo>
                      <a:pt x="6" y="18"/>
                      <a:pt x="3" y="21"/>
                      <a:pt x="0" y="25"/>
                    </a:cubicBezTo>
                    <a:cubicBezTo>
                      <a:pt x="4" y="22"/>
                      <a:pt x="7" y="18"/>
                      <a:pt x="10" y="14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8"/>
              <p:cNvSpPr/>
              <p:nvPr/>
            </p:nvSpPr>
            <p:spPr>
              <a:xfrm>
                <a:off x="2363350" y="1724125"/>
                <a:ext cx="171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40" extrusionOk="0">
                    <a:moveTo>
                      <a:pt x="531" y="0"/>
                    </a:moveTo>
                    <a:cubicBezTo>
                      <a:pt x="529" y="0"/>
                      <a:pt x="528" y="0"/>
                      <a:pt x="527" y="0"/>
                    </a:cubicBezTo>
                    <a:cubicBezTo>
                      <a:pt x="482" y="2"/>
                      <a:pt x="436" y="9"/>
                      <a:pt x="393" y="25"/>
                    </a:cubicBezTo>
                    <a:cubicBezTo>
                      <a:pt x="364" y="36"/>
                      <a:pt x="335" y="47"/>
                      <a:pt x="309" y="64"/>
                    </a:cubicBezTo>
                    <a:cubicBezTo>
                      <a:pt x="285" y="78"/>
                      <a:pt x="260" y="100"/>
                      <a:pt x="237" y="119"/>
                    </a:cubicBezTo>
                    <a:cubicBezTo>
                      <a:pt x="231" y="123"/>
                      <a:pt x="230" y="130"/>
                      <a:pt x="225" y="133"/>
                    </a:cubicBezTo>
                    <a:cubicBezTo>
                      <a:pt x="123" y="201"/>
                      <a:pt x="28" y="294"/>
                      <a:pt x="9" y="418"/>
                    </a:cubicBezTo>
                    <a:cubicBezTo>
                      <a:pt x="1" y="449"/>
                      <a:pt x="1" y="479"/>
                      <a:pt x="9" y="509"/>
                    </a:cubicBezTo>
                    <a:cubicBezTo>
                      <a:pt x="19" y="538"/>
                      <a:pt x="34" y="565"/>
                      <a:pt x="55" y="587"/>
                    </a:cubicBezTo>
                    <a:cubicBezTo>
                      <a:pt x="86" y="618"/>
                      <a:pt x="133" y="639"/>
                      <a:pt x="179" y="639"/>
                    </a:cubicBezTo>
                    <a:cubicBezTo>
                      <a:pt x="194" y="639"/>
                      <a:pt x="210" y="637"/>
                      <a:pt x="224" y="632"/>
                    </a:cubicBezTo>
                    <a:cubicBezTo>
                      <a:pt x="276" y="614"/>
                      <a:pt x="329" y="594"/>
                      <a:pt x="374" y="563"/>
                    </a:cubicBezTo>
                    <a:cubicBezTo>
                      <a:pt x="419" y="531"/>
                      <a:pt x="463" y="495"/>
                      <a:pt x="502" y="456"/>
                    </a:cubicBezTo>
                    <a:cubicBezTo>
                      <a:pt x="540" y="416"/>
                      <a:pt x="574" y="372"/>
                      <a:pt x="600" y="326"/>
                    </a:cubicBezTo>
                    <a:cubicBezTo>
                      <a:pt x="626" y="281"/>
                      <a:pt x="652" y="234"/>
                      <a:pt x="669" y="185"/>
                    </a:cubicBezTo>
                    <a:cubicBezTo>
                      <a:pt x="685" y="145"/>
                      <a:pt x="669" y="93"/>
                      <a:pt x="642" y="58"/>
                    </a:cubicBezTo>
                    <a:cubicBezTo>
                      <a:pt x="617" y="24"/>
                      <a:pt x="575" y="0"/>
                      <a:pt x="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8"/>
              <p:cNvSpPr/>
              <p:nvPr/>
            </p:nvSpPr>
            <p:spPr>
              <a:xfrm>
                <a:off x="2387125" y="1748075"/>
                <a:ext cx="2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9" h="4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7" y="2"/>
                      <a:pt x="4" y="4"/>
                      <a:pt x="1" y="4"/>
                    </a:cubicBezTo>
                    <a:cubicBezTo>
                      <a:pt x="4" y="4"/>
                      <a:pt x="5" y="4"/>
                      <a:pt x="8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8"/>
              <p:cNvSpPr/>
              <p:nvPr/>
            </p:nvSpPr>
            <p:spPr>
              <a:xfrm>
                <a:off x="2378425" y="1722700"/>
                <a:ext cx="2485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064" extrusionOk="0">
                    <a:moveTo>
                      <a:pt x="363" y="1012"/>
                    </a:moveTo>
                    <a:cubicBezTo>
                      <a:pt x="362" y="1013"/>
                      <a:pt x="360" y="1015"/>
                      <a:pt x="359" y="1016"/>
                    </a:cubicBezTo>
                    <a:cubicBezTo>
                      <a:pt x="361" y="1015"/>
                      <a:pt x="362" y="1013"/>
                      <a:pt x="363" y="1012"/>
                    </a:cubicBezTo>
                    <a:close/>
                    <a:moveTo>
                      <a:pt x="781" y="0"/>
                    </a:moveTo>
                    <a:cubicBezTo>
                      <a:pt x="766" y="0"/>
                      <a:pt x="750" y="3"/>
                      <a:pt x="735" y="7"/>
                    </a:cubicBezTo>
                    <a:lnTo>
                      <a:pt x="714" y="11"/>
                    </a:lnTo>
                    <a:cubicBezTo>
                      <a:pt x="695" y="16"/>
                      <a:pt x="678" y="23"/>
                      <a:pt x="662" y="29"/>
                    </a:cubicBezTo>
                    <a:cubicBezTo>
                      <a:pt x="611" y="47"/>
                      <a:pt x="561" y="70"/>
                      <a:pt x="515" y="101"/>
                    </a:cubicBezTo>
                    <a:cubicBezTo>
                      <a:pt x="428" y="160"/>
                      <a:pt x="346" y="230"/>
                      <a:pt x="274" y="308"/>
                    </a:cubicBezTo>
                    <a:cubicBezTo>
                      <a:pt x="232" y="353"/>
                      <a:pt x="195" y="405"/>
                      <a:pt x="159" y="454"/>
                    </a:cubicBezTo>
                    <a:cubicBezTo>
                      <a:pt x="131" y="490"/>
                      <a:pt x="102" y="527"/>
                      <a:pt x="82" y="569"/>
                    </a:cubicBezTo>
                    <a:cubicBezTo>
                      <a:pt x="32" y="670"/>
                      <a:pt x="0" y="784"/>
                      <a:pt x="42" y="893"/>
                    </a:cubicBezTo>
                    <a:cubicBezTo>
                      <a:pt x="46" y="909"/>
                      <a:pt x="56" y="922"/>
                      <a:pt x="66" y="932"/>
                    </a:cubicBezTo>
                    <a:cubicBezTo>
                      <a:pt x="81" y="986"/>
                      <a:pt x="115" y="1029"/>
                      <a:pt x="167" y="1051"/>
                    </a:cubicBezTo>
                    <a:cubicBezTo>
                      <a:pt x="189" y="1059"/>
                      <a:pt x="212" y="1063"/>
                      <a:pt x="235" y="1063"/>
                    </a:cubicBezTo>
                    <a:cubicBezTo>
                      <a:pt x="281" y="1063"/>
                      <a:pt x="326" y="1046"/>
                      <a:pt x="360" y="1014"/>
                    </a:cubicBezTo>
                    <a:cubicBezTo>
                      <a:pt x="365" y="1010"/>
                      <a:pt x="367" y="1008"/>
                      <a:pt x="368" y="1008"/>
                    </a:cubicBezTo>
                    <a:lnTo>
                      <a:pt x="368" y="1008"/>
                    </a:lnTo>
                    <a:cubicBezTo>
                      <a:pt x="368" y="1008"/>
                      <a:pt x="366" y="1010"/>
                      <a:pt x="363" y="1012"/>
                    </a:cubicBezTo>
                    <a:lnTo>
                      <a:pt x="363" y="1012"/>
                    </a:lnTo>
                    <a:cubicBezTo>
                      <a:pt x="367" y="1009"/>
                      <a:pt x="372" y="1006"/>
                      <a:pt x="375" y="1003"/>
                    </a:cubicBezTo>
                    <a:cubicBezTo>
                      <a:pt x="388" y="994"/>
                      <a:pt x="399" y="986"/>
                      <a:pt x="411" y="976"/>
                    </a:cubicBezTo>
                    <a:cubicBezTo>
                      <a:pt x="447" y="953"/>
                      <a:pt x="479" y="928"/>
                      <a:pt x="512" y="901"/>
                    </a:cubicBezTo>
                    <a:cubicBezTo>
                      <a:pt x="561" y="860"/>
                      <a:pt x="607" y="816"/>
                      <a:pt x="652" y="771"/>
                    </a:cubicBezTo>
                    <a:cubicBezTo>
                      <a:pt x="698" y="726"/>
                      <a:pt x="737" y="679"/>
                      <a:pt x="777" y="628"/>
                    </a:cubicBezTo>
                    <a:cubicBezTo>
                      <a:pt x="802" y="596"/>
                      <a:pt x="828" y="563"/>
                      <a:pt x="851" y="530"/>
                    </a:cubicBezTo>
                    <a:cubicBezTo>
                      <a:pt x="859" y="519"/>
                      <a:pt x="868" y="506"/>
                      <a:pt x="875" y="494"/>
                    </a:cubicBezTo>
                    <a:cubicBezTo>
                      <a:pt x="879" y="490"/>
                      <a:pt x="882" y="485"/>
                      <a:pt x="885" y="480"/>
                    </a:cubicBezTo>
                    <a:cubicBezTo>
                      <a:pt x="890" y="477"/>
                      <a:pt x="901" y="470"/>
                      <a:pt x="904" y="467"/>
                    </a:cubicBezTo>
                    <a:lnTo>
                      <a:pt x="902" y="464"/>
                    </a:lnTo>
                    <a:cubicBezTo>
                      <a:pt x="914" y="457"/>
                      <a:pt x="924" y="452"/>
                      <a:pt x="936" y="441"/>
                    </a:cubicBezTo>
                    <a:cubicBezTo>
                      <a:pt x="980" y="399"/>
                      <a:pt x="993" y="317"/>
                      <a:pt x="959" y="262"/>
                    </a:cubicBezTo>
                    <a:cubicBezTo>
                      <a:pt x="953" y="255"/>
                      <a:pt x="947" y="251"/>
                      <a:pt x="943" y="245"/>
                    </a:cubicBezTo>
                    <a:cubicBezTo>
                      <a:pt x="960" y="209"/>
                      <a:pt x="964" y="165"/>
                      <a:pt x="953" y="128"/>
                    </a:cubicBezTo>
                    <a:cubicBezTo>
                      <a:pt x="937" y="70"/>
                      <a:pt x="894" y="31"/>
                      <a:pt x="839" y="11"/>
                    </a:cubicBezTo>
                    <a:cubicBezTo>
                      <a:pt x="836" y="10"/>
                      <a:pt x="832" y="8"/>
                      <a:pt x="828" y="7"/>
                    </a:cubicBezTo>
                    <a:cubicBezTo>
                      <a:pt x="812" y="3"/>
                      <a:pt x="796" y="0"/>
                      <a:pt x="7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8"/>
              <p:cNvSpPr/>
              <p:nvPr/>
            </p:nvSpPr>
            <p:spPr>
              <a:xfrm>
                <a:off x="2399350" y="1723000"/>
                <a:ext cx="7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9" y="9"/>
                      <a:pt x="29" y="13"/>
                      <a:pt x="30" y="13"/>
                    </a:cubicBezTo>
                    <a:cubicBezTo>
                      <a:pt x="30" y="13"/>
                      <a:pt x="21" y="9"/>
                      <a:pt x="1" y="1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8"/>
              <p:cNvSpPr/>
              <p:nvPr/>
            </p:nvSpPr>
            <p:spPr>
              <a:xfrm>
                <a:off x="2307775" y="1835750"/>
                <a:ext cx="1086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2102" extrusionOk="0">
                    <a:moveTo>
                      <a:pt x="4222" y="0"/>
                    </a:moveTo>
                    <a:cubicBezTo>
                      <a:pt x="4207" y="0"/>
                      <a:pt x="4192" y="4"/>
                      <a:pt x="4177" y="12"/>
                    </a:cubicBezTo>
                    <a:cubicBezTo>
                      <a:pt x="3795" y="221"/>
                      <a:pt x="3358" y="394"/>
                      <a:pt x="2916" y="400"/>
                    </a:cubicBezTo>
                    <a:cubicBezTo>
                      <a:pt x="2523" y="403"/>
                      <a:pt x="2179" y="380"/>
                      <a:pt x="1830" y="590"/>
                    </a:cubicBezTo>
                    <a:cubicBezTo>
                      <a:pt x="1568" y="749"/>
                      <a:pt x="1352" y="971"/>
                      <a:pt x="1128" y="1176"/>
                    </a:cubicBezTo>
                    <a:cubicBezTo>
                      <a:pt x="1052" y="1233"/>
                      <a:pt x="980" y="1295"/>
                      <a:pt x="912" y="1363"/>
                    </a:cubicBezTo>
                    <a:cubicBezTo>
                      <a:pt x="713" y="1526"/>
                      <a:pt x="494" y="1661"/>
                      <a:pt x="224" y="1719"/>
                    </a:cubicBezTo>
                    <a:cubicBezTo>
                      <a:pt x="211" y="1722"/>
                      <a:pt x="201" y="1728"/>
                      <a:pt x="191" y="1733"/>
                    </a:cubicBezTo>
                    <a:cubicBezTo>
                      <a:pt x="190" y="1733"/>
                      <a:pt x="188" y="1733"/>
                      <a:pt x="187" y="1735"/>
                    </a:cubicBezTo>
                    <a:cubicBezTo>
                      <a:pt x="172" y="1738"/>
                      <a:pt x="161" y="1745"/>
                      <a:pt x="151" y="1755"/>
                    </a:cubicBezTo>
                    <a:lnTo>
                      <a:pt x="129" y="1759"/>
                    </a:lnTo>
                    <a:cubicBezTo>
                      <a:pt x="28" y="1784"/>
                      <a:pt x="1" y="1940"/>
                      <a:pt x="98" y="1989"/>
                    </a:cubicBezTo>
                    <a:cubicBezTo>
                      <a:pt x="261" y="2068"/>
                      <a:pt x="436" y="2101"/>
                      <a:pt x="617" y="2101"/>
                    </a:cubicBezTo>
                    <a:cubicBezTo>
                      <a:pt x="795" y="2101"/>
                      <a:pt x="977" y="2069"/>
                      <a:pt x="1156" y="2019"/>
                    </a:cubicBezTo>
                    <a:cubicBezTo>
                      <a:pt x="1171" y="2017"/>
                      <a:pt x="1190" y="2015"/>
                      <a:pt x="1206" y="2012"/>
                    </a:cubicBezTo>
                    <a:cubicBezTo>
                      <a:pt x="1566" y="1953"/>
                      <a:pt x="1943" y="1846"/>
                      <a:pt x="2258" y="1657"/>
                    </a:cubicBezTo>
                    <a:cubicBezTo>
                      <a:pt x="2415" y="1562"/>
                      <a:pt x="2529" y="1435"/>
                      <a:pt x="2619" y="1275"/>
                    </a:cubicBezTo>
                    <a:cubicBezTo>
                      <a:pt x="2669" y="1187"/>
                      <a:pt x="2712" y="1085"/>
                      <a:pt x="2790" y="1014"/>
                    </a:cubicBezTo>
                    <a:cubicBezTo>
                      <a:pt x="2878" y="935"/>
                      <a:pt x="3001" y="913"/>
                      <a:pt x="3110" y="879"/>
                    </a:cubicBezTo>
                    <a:cubicBezTo>
                      <a:pt x="3574" y="733"/>
                      <a:pt x="3956" y="511"/>
                      <a:pt x="4285" y="155"/>
                    </a:cubicBezTo>
                    <a:cubicBezTo>
                      <a:pt x="4344" y="92"/>
                      <a:pt x="4293" y="0"/>
                      <a:pt x="4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8"/>
              <p:cNvSpPr/>
              <p:nvPr/>
            </p:nvSpPr>
            <p:spPr>
              <a:xfrm>
                <a:off x="2392150" y="1870325"/>
                <a:ext cx="17275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8" extrusionOk="0">
                    <a:moveTo>
                      <a:pt x="405" y="1"/>
                    </a:moveTo>
                    <a:cubicBezTo>
                      <a:pt x="398" y="1"/>
                      <a:pt x="391" y="1"/>
                      <a:pt x="384" y="2"/>
                    </a:cubicBezTo>
                    <a:cubicBezTo>
                      <a:pt x="353" y="6"/>
                      <a:pt x="322" y="7"/>
                      <a:pt x="290" y="16"/>
                    </a:cubicBezTo>
                    <a:cubicBezTo>
                      <a:pt x="247" y="29"/>
                      <a:pt x="204" y="49"/>
                      <a:pt x="166" y="77"/>
                    </a:cubicBezTo>
                    <a:cubicBezTo>
                      <a:pt x="139" y="97"/>
                      <a:pt x="113" y="116"/>
                      <a:pt x="88" y="140"/>
                    </a:cubicBezTo>
                    <a:cubicBezTo>
                      <a:pt x="45" y="185"/>
                      <a:pt x="35" y="219"/>
                      <a:pt x="12" y="274"/>
                    </a:cubicBezTo>
                    <a:cubicBezTo>
                      <a:pt x="0" y="314"/>
                      <a:pt x="0" y="352"/>
                      <a:pt x="12" y="392"/>
                    </a:cubicBezTo>
                    <a:cubicBezTo>
                      <a:pt x="19" y="418"/>
                      <a:pt x="33" y="443"/>
                      <a:pt x="49" y="464"/>
                    </a:cubicBezTo>
                    <a:cubicBezTo>
                      <a:pt x="55" y="487"/>
                      <a:pt x="64" y="510"/>
                      <a:pt x="80" y="531"/>
                    </a:cubicBezTo>
                    <a:cubicBezTo>
                      <a:pt x="87" y="542"/>
                      <a:pt x="98" y="554"/>
                      <a:pt x="110" y="561"/>
                    </a:cubicBezTo>
                    <a:cubicBezTo>
                      <a:pt x="121" y="571"/>
                      <a:pt x="134" y="578"/>
                      <a:pt x="149" y="583"/>
                    </a:cubicBezTo>
                    <a:cubicBezTo>
                      <a:pt x="172" y="592"/>
                      <a:pt x="196" y="597"/>
                      <a:pt x="220" y="597"/>
                    </a:cubicBezTo>
                    <a:cubicBezTo>
                      <a:pt x="234" y="597"/>
                      <a:pt x="247" y="595"/>
                      <a:pt x="261" y="591"/>
                    </a:cubicBezTo>
                    <a:cubicBezTo>
                      <a:pt x="287" y="584"/>
                      <a:pt x="315" y="575"/>
                      <a:pt x="338" y="564"/>
                    </a:cubicBezTo>
                    <a:cubicBezTo>
                      <a:pt x="374" y="549"/>
                      <a:pt x="410" y="534"/>
                      <a:pt x="441" y="510"/>
                    </a:cubicBezTo>
                    <a:cubicBezTo>
                      <a:pt x="473" y="489"/>
                      <a:pt x="503" y="466"/>
                      <a:pt x="531" y="437"/>
                    </a:cubicBezTo>
                    <a:cubicBezTo>
                      <a:pt x="539" y="427"/>
                      <a:pt x="547" y="415"/>
                      <a:pt x="554" y="405"/>
                    </a:cubicBezTo>
                    <a:lnTo>
                      <a:pt x="555" y="404"/>
                    </a:lnTo>
                    <a:lnTo>
                      <a:pt x="555" y="402"/>
                    </a:lnTo>
                    <a:cubicBezTo>
                      <a:pt x="563" y="392"/>
                      <a:pt x="572" y="382"/>
                      <a:pt x="581" y="371"/>
                    </a:cubicBezTo>
                    <a:lnTo>
                      <a:pt x="581" y="371"/>
                    </a:lnTo>
                    <a:cubicBezTo>
                      <a:pt x="587" y="365"/>
                      <a:pt x="592" y="358"/>
                      <a:pt x="597" y="352"/>
                    </a:cubicBezTo>
                    <a:cubicBezTo>
                      <a:pt x="597" y="352"/>
                      <a:pt x="599" y="352"/>
                      <a:pt x="599" y="350"/>
                    </a:cubicBezTo>
                    <a:cubicBezTo>
                      <a:pt x="626" y="333"/>
                      <a:pt x="646" y="314"/>
                      <a:pt x="662" y="287"/>
                    </a:cubicBezTo>
                    <a:cubicBezTo>
                      <a:pt x="675" y="267"/>
                      <a:pt x="682" y="245"/>
                      <a:pt x="684" y="222"/>
                    </a:cubicBezTo>
                    <a:cubicBezTo>
                      <a:pt x="691" y="202"/>
                      <a:pt x="691" y="179"/>
                      <a:pt x="684" y="156"/>
                    </a:cubicBezTo>
                    <a:cubicBezTo>
                      <a:pt x="673" y="126"/>
                      <a:pt x="659" y="100"/>
                      <a:pt x="637" y="78"/>
                    </a:cubicBezTo>
                    <a:cubicBezTo>
                      <a:pt x="609" y="51"/>
                      <a:pt x="583" y="36"/>
                      <a:pt x="545" y="25"/>
                    </a:cubicBezTo>
                    <a:cubicBezTo>
                      <a:pt x="538" y="20"/>
                      <a:pt x="528" y="19"/>
                      <a:pt x="521" y="16"/>
                    </a:cubicBezTo>
                    <a:cubicBezTo>
                      <a:pt x="490" y="9"/>
                      <a:pt x="457" y="6"/>
                      <a:pt x="427" y="2"/>
                    </a:cubicBezTo>
                    <a:cubicBezTo>
                      <a:pt x="420" y="1"/>
                      <a:pt x="413" y="1"/>
                      <a:pt x="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8"/>
              <p:cNvSpPr/>
              <p:nvPr/>
            </p:nvSpPr>
            <p:spPr>
              <a:xfrm>
                <a:off x="2360225" y="1883300"/>
                <a:ext cx="17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544" extrusionOk="0">
                    <a:moveTo>
                      <a:pt x="418" y="1"/>
                    </a:moveTo>
                    <a:cubicBezTo>
                      <a:pt x="410" y="1"/>
                      <a:pt x="403" y="1"/>
                      <a:pt x="395" y="2"/>
                    </a:cubicBezTo>
                    <a:cubicBezTo>
                      <a:pt x="348" y="6"/>
                      <a:pt x="299" y="12"/>
                      <a:pt x="255" y="28"/>
                    </a:cubicBezTo>
                    <a:cubicBezTo>
                      <a:pt x="201" y="49"/>
                      <a:pt x="131" y="77"/>
                      <a:pt x="92" y="126"/>
                    </a:cubicBezTo>
                    <a:cubicBezTo>
                      <a:pt x="58" y="166"/>
                      <a:pt x="30" y="199"/>
                      <a:pt x="15" y="251"/>
                    </a:cubicBezTo>
                    <a:cubicBezTo>
                      <a:pt x="0" y="296"/>
                      <a:pt x="7" y="352"/>
                      <a:pt x="16" y="395"/>
                    </a:cubicBezTo>
                    <a:cubicBezTo>
                      <a:pt x="22" y="421"/>
                      <a:pt x="35" y="444"/>
                      <a:pt x="52" y="464"/>
                    </a:cubicBezTo>
                    <a:cubicBezTo>
                      <a:pt x="67" y="486"/>
                      <a:pt x="85" y="503"/>
                      <a:pt x="108" y="516"/>
                    </a:cubicBezTo>
                    <a:cubicBezTo>
                      <a:pt x="139" y="532"/>
                      <a:pt x="177" y="544"/>
                      <a:pt x="214" y="544"/>
                    </a:cubicBezTo>
                    <a:cubicBezTo>
                      <a:pt x="230" y="544"/>
                      <a:pt x="246" y="542"/>
                      <a:pt x="261" y="536"/>
                    </a:cubicBezTo>
                    <a:cubicBezTo>
                      <a:pt x="268" y="532"/>
                      <a:pt x="276" y="531"/>
                      <a:pt x="283" y="529"/>
                    </a:cubicBezTo>
                    <a:cubicBezTo>
                      <a:pt x="303" y="538"/>
                      <a:pt x="326" y="544"/>
                      <a:pt x="349" y="544"/>
                    </a:cubicBezTo>
                    <a:cubicBezTo>
                      <a:pt x="351" y="544"/>
                      <a:pt x="354" y="544"/>
                      <a:pt x="356" y="544"/>
                    </a:cubicBezTo>
                    <a:cubicBezTo>
                      <a:pt x="375" y="541"/>
                      <a:pt x="391" y="538"/>
                      <a:pt x="410" y="536"/>
                    </a:cubicBezTo>
                    <a:cubicBezTo>
                      <a:pt x="441" y="526"/>
                      <a:pt x="470" y="510"/>
                      <a:pt x="496" y="486"/>
                    </a:cubicBezTo>
                    <a:cubicBezTo>
                      <a:pt x="529" y="454"/>
                      <a:pt x="558" y="422"/>
                      <a:pt x="590" y="389"/>
                    </a:cubicBezTo>
                    <a:cubicBezTo>
                      <a:pt x="616" y="371"/>
                      <a:pt x="640" y="350"/>
                      <a:pt x="658" y="322"/>
                    </a:cubicBezTo>
                    <a:cubicBezTo>
                      <a:pt x="665" y="304"/>
                      <a:pt x="672" y="288"/>
                      <a:pt x="678" y="273"/>
                    </a:cubicBezTo>
                    <a:cubicBezTo>
                      <a:pt x="685" y="244"/>
                      <a:pt x="686" y="216"/>
                      <a:pt x="681" y="190"/>
                    </a:cubicBezTo>
                    <a:cubicBezTo>
                      <a:pt x="681" y="172"/>
                      <a:pt x="675" y="154"/>
                      <a:pt x="666" y="139"/>
                    </a:cubicBezTo>
                    <a:cubicBezTo>
                      <a:pt x="660" y="121"/>
                      <a:pt x="653" y="107"/>
                      <a:pt x="642" y="94"/>
                    </a:cubicBezTo>
                    <a:cubicBezTo>
                      <a:pt x="633" y="79"/>
                      <a:pt x="620" y="66"/>
                      <a:pt x="606" y="58"/>
                    </a:cubicBezTo>
                    <a:cubicBezTo>
                      <a:pt x="585" y="40"/>
                      <a:pt x="562" y="28"/>
                      <a:pt x="536" y="22"/>
                    </a:cubicBezTo>
                    <a:cubicBezTo>
                      <a:pt x="499" y="7"/>
                      <a:pt x="458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8"/>
              <p:cNvSpPr/>
              <p:nvPr/>
            </p:nvSpPr>
            <p:spPr>
              <a:xfrm>
                <a:off x="2342525" y="1898575"/>
                <a:ext cx="122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502" extrusionOk="0">
                    <a:moveTo>
                      <a:pt x="241" y="0"/>
                    </a:moveTo>
                    <a:cubicBezTo>
                      <a:pt x="223" y="0"/>
                      <a:pt x="205" y="3"/>
                      <a:pt x="188" y="8"/>
                    </a:cubicBezTo>
                    <a:cubicBezTo>
                      <a:pt x="146" y="19"/>
                      <a:pt x="104" y="42"/>
                      <a:pt x="75" y="72"/>
                    </a:cubicBezTo>
                    <a:cubicBezTo>
                      <a:pt x="39" y="108"/>
                      <a:pt x="26" y="137"/>
                      <a:pt x="11" y="183"/>
                    </a:cubicBezTo>
                    <a:cubicBezTo>
                      <a:pt x="9" y="188"/>
                      <a:pt x="9" y="192"/>
                      <a:pt x="9" y="195"/>
                    </a:cubicBezTo>
                    <a:cubicBezTo>
                      <a:pt x="5" y="215"/>
                      <a:pt x="0" y="245"/>
                      <a:pt x="0" y="268"/>
                    </a:cubicBezTo>
                    <a:cubicBezTo>
                      <a:pt x="3" y="289"/>
                      <a:pt x="5" y="310"/>
                      <a:pt x="9" y="330"/>
                    </a:cubicBezTo>
                    <a:cubicBezTo>
                      <a:pt x="16" y="361"/>
                      <a:pt x="31" y="385"/>
                      <a:pt x="51" y="410"/>
                    </a:cubicBezTo>
                    <a:cubicBezTo>
                      <a:pt x="61" y="427"/>
                      <a:pt x="74" y="440"/>
                      <a:pt x="91" y="451"/>
                    </a:cubicBezTo>
                    <a:cubicBezTo>
                      <a:pt x="113" y="470"/>
                      <a:pt x="140" y="485"/>
                      <a:pt x="171" y="492"/>
                    </a:cubicBezTo>
                    <a:cubicBezTo>
                      <a:pt x="191" y="496"/>
                      <a:pt x="212" y="498"/>
                      <a:pt x="233" y="502"/>
                    </a:cubicBezTo>
                    <a:cubicBezTo>
                      <a:pt x="253" y="498"/>
                      <a:pt x="274" y="496"/>
                      <a:pt x="293" y="492"/>
                    </a:cubicBezTo>
                    <a:cubicBezTo>
                      <a:pt x="323" y="485"/>
                      <a:pt x="349" y="470"/>
                      <a:pt x="372" y="451"/>
                    </a:cubicBezTo>
                    <a:cubicBezTo>
                      <a:pt x="385" y="444"/>
                      <a:pt x="393" y="430"/>
                      <a:pt x="401" y="418"/>
                    </a:cubicBezTo>
                    <a:cubicBezTo>
                      <a:pt x="403" y="417"/>
                      <a:pt x="405" y="416"/>
                      <a:pt x="406" y="416"/>
                    </a:cubicBezTo>
                    <a:lnTo>
                      <a:pt x="406" y="416"/>
                    </a:lnTo>
                    <a:cubicBezTo>
                      <a:pt x="405" y="417"/>
                      <a:pt x="405" y="417"/>
                      <a:pt x="404" y="418"/>
                    </a:cubicBezTo>
                    <a:cubicBezTo>
                      <a:pt x="406" y="418"/>
                      <a:pt x="406" y="417"/>
                      <a:pt x="407" y="415"/>
                    </a:cubicBezTo>
                    <a:lnTo>
                      <a:pt x="407" y="415"/>
                    </a:lnTo>
                    <a:cubicBezTo>
                      <a:pt x="407" y="415"/>
                      <a:pt x="406" y="416"/>
                      <a:pt x="406" y="416"/>
                    </a:cubicBezTo>
                    <a:lnTo>
                      <a:pt x="406" y="416"/>
                    </a:lnTo>
                    <a:cubicBezTo>
                      <a:pt x="407" y="414"/>
                      <a:pt x="409" y="412"/>
                      <a:pt x="410" y="411"/>
                    </a:cubicBezTo>
                    <a:cubicBezTo>
                      <a:pt x="424" y="398"/>
                      <a:pt x="437" y="384"/>
                      <a:pt x="450" y="361"/>
                    </a:cubicBezTo>
                    <a:cubicBezTo>
                      <a:pt x="450" y="359"/>
                      <a:pt x="452" y="359"/>
                      <a:pt x="452" y="356"/>
                    </a:cubicBezTo>
                    <a:lnTo>
                      <a:pt x="455" y="355"/>
                    </a:lnTo>
                    <a:cubicBezTo>
                      <a:pt x="472" y="328"/>
                      <a:pt x="480" y="300"/>
                      <a:pt x="483" y="267"/>
                    </a:cubicBezTo>
                    <a:cubicBezTo>
                      <a:pt x="488" y="245"/>
                      <a:pt x="488" y="225"/>
                      <a:pt x="483" y="204"/>
                    </a:cubicBezTo>
                    <a:cubicBezTo>
                      <a:pt x="480" y="173"/>
                      <a:pt x="472" y="144"/>
                      <a:pt x="455" y="117"/>
                    </a:cubicBezTo>
                    <a:cubicBezTo>
                      <a:pt x="442" y="101"/>
                      <a:pt x="429" y="85"/>
                      <a:pt x="418" y="69"/>
                    </a:cubicBezTo>
                    <a:cubicBezTo>
                      <a:pt x="401" y="57"/>
                      <a:pt x="385" y="44"/>
                      <a:pt x="369" y="33"/>
                    </a:cubicBezTo>
                    <a:cubicBezTo>
                      <a:pt x="342" y="15"/>
                      <a:pt x="313" y="6"/>
                      <a:pt x="282" y="5"/>
                    </a:cubicBezTo>
                    <a:cubicBezTo>
                      <a:pt x="268" y="2"/>
                      <a:pt x="254" y="0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8"/>
              <p:cNvSpPr/>
              <p:nvPr/>
            </p:nvSpPr>
            <p:spPr>
              <a:xfrm>
                <a:off x="2381650" y="18969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8"/>
              <p:cNvSpPr/>
              <p:nvPr/>
            </p:nvSpPr>
            <p:spPr>
              <a:xfrm>
                <a:off x="2373775" y="1729875"/>
                <a:ext cx="52450" cy="110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413" extrusionOk="0">
                    <a:moveTo>
                      <a:pt x="1947" y="0"/>
                    </a:moveTo>
                    <a:cubicBezTo>
                      <a:pt x="1919" y="0"/>
                      <a:pt x="1890" y="10"/>
                      <a:pt x="1864" y="31"/>
                    </a:cubicBezTo>
                    <a:cubicBezTo>
                      <a:pt x="1427" y="382"/>
                      <a:pt x="805" y="664"/>
                      <a:pt x="721" y="1287"/>
                    </a:cubicBezTo>
                    <a:cubicBezTo>
                      <a:pt x="686" y="1542"/>
                      <a:pt x="766" y="1775"/>
                      <a:pt x="866" y="2006"/>
                    </a:cubicBezTo>
                    <a:cubicBezTo>
                      <a:pt x="878" y="2032"/>
                      <a:pt x="892" y="2055"/>
                      <a:pt x="905" y="2078"/>
                    </a:cubicBezTo>
                    <a:cubicBezTo>
                      <a:pt x="900" y="2104"/>
                      <a:pt x="892" y="2129"/>
                      <a:pt x="881" y="2154"/>
                    </a:cubicBezTo>
                    <a:cubicBezTo>
                      <a:pt x="836" y="2264"/>
                      <a:pt x="763" y="2358"/>
                      <a:pt x="692" y="2454"/>
                    </a:cubicBezTo>
                    <a:cubicBezTo>
                      <a:pt x="650" y="2480"/>
                      <a:pt x="610" y="2505"/>
                      <a:pt x="577" y="2534"/>
                    </a:cubicBezTo>
                    <a:cubicBezTo>
                      <a:pt x="358" y="2724"/>
                      <a:pt x="0" y="3298"/>
                      <a:pt x="506" y="3384"/>
                    </a:cubicBezTo>
                    <a:cubicBezTo>
                      <a:pt x="532" y="3389"/>
                      <a:pt x="559" y="3391"/>
                      <a:pt x="585" y="3391"/>
                    </a:cubicBezTo>
                    <a:cubicBezTo>
                      <a:pt x="663" y="3391"/>
                      <a:pt x="740" y="3374"/>
                      <a:pt x="819" y="3367"/>
                    </a:cubicBezTo>
                    <a:cubicBezTo>
                      <a:pt x="859" y="3375"/>
                      <a:pt x="905" y="3381"/>
                      <a:pt x="949" y="3385"/>
                    </a:cubicBezTo>
                    <a:cubicBezTo>
                      <a:pt x="941" y="3396"/>
                      <a:pt x="934" y="3406"/>
                      <a:pt x="924" y="3422"/>
                    </a:cubicBezTo>
                    <a:cubicBezTo>
                      <a:pt x="732" y="3724"/>
                      <a:pt x="361" y="3896"/>
                      <a:pt x="139" y="4181"/>
                    </a:cubicBezTo>
                    <a:cubicBezTo>
                      <a:pt x="67" y="4273"/>
                      <a:pt x="116" y="4413"/>
                      <a:pt x="231" y="4413"/>
                    </a:cubicBezTo>
                    <a:cubicBezTo>
                      <a:pt x="244" y="4413"/>
                      <a:pt x="257" y="4411"/>
                      <a:pt x="271" y="4407"/>
                    </a:cubicBezTo>
                    <a:cubicBezTo>
                      <a:pt x="323" y="4394"/>
                      <a:pt x="405" y="4357"/>
                      <a:pt x="505" y="4304"/>
                    </a:cubicBezTo>
                    <a:cubicBezTo>
                      <a:pt x="519" y="4304"/>
                      <a:pt x="534" y="4304"/>
                      <a:pt x="549" y="4298"/>
                    </a:cubicBezTo>
                    <a:cubicBezTo>
                      <a:pt x="917" y="4170"/>
                      <a:pt x="1462" y="3811"/>
                      <a:pt x="1527" y="3388"/>
                    </a:cubicBezTo>
                    <a:cubicBezTo>
                      <a:pt x="1554" y="3212"/>
                      <a:pt x="1359" y="3165"/>
                      <a:pt x="1247" y="3080"/>
                    </a:cubicBezTo>
                    <a:cubicBezTo>
                      <a:pt x="1188" y="3035"/>
                      <a:pt x="1080" y="2992"/>
                      <a:pt x="1057" y="2921"/>
                    </a:cubicBezTo>
                    <a:cubicBezTo>
                      <a:pt x="1009" y="2786"/>
                      <a:pt x="1184" y="2622"/>
                      <a:pt x="1256" y="2532"/>
                    </a:cubicBezTo>
                    <a:cubicBezTo>
                      <a:pt x="1398" y="2355"/>
                      <a:pt x="1496" y="2166"/>
                      <a:pt x="1468" y="1934"/>
                    </a:cubicBezTo>
                    <a:cubicBezTo>
                      <a:pt x="1446" y="1752"/>
                      <a:pt x="1312" y="1676"/>
                      <a:pt x="1240" y="1525"/>
                    </a:cubicBezTo>
                    <a:cubicBezTo>
                      <a:pt x="1152" y="1337"/>
                      <a:pt x="1406" y="1091"/>
                      <a:pt x="1515" y="955"/>
                    </a:cubicBezTo>
                    <a:cubicBezTo>
                      <a:pt x="1715" y="703"/>
                      <a:pt x="1904" y="465"/>
                      <a:pt x="2051" y="175"/>
                    </a:cubicBezTo>
                    <a:cubicBezTo>
                      <a:pt x="2098" y="82"/>
                      <a:pt x="2028" y="0"/>
                      <a:pt x="1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8"/>
              <p:cNvSpPr/>
              <p:nvPr/>
            </p:nvSpPr>
            <p:spPr>
              <a:xfrm>
                <a:off x="2425575" y="1766325"/>
                <a:ext cx="1067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52" extrusionOk="0">
                    <a:moveTo>
                      <a:pt x="302" y="1"/>
                    </a:moveTo>
                    <a:cubicBezTo>
                      <a:pt x="292" y="1"/>
                      <a:pt x="282" y="2"/>
                      <a:pt x="272" y="5"/>
                    </a:cubicBezTo>
                    <a:lnTo>
                      <a:pt x="256" y="9"/>
                    </a:lnTo>
                    <a:cubicBezTo>
                      <a:pt x="234" y="12"/>
                      <a:pt x="213" y="19"/>
                      <a:pt x="197" y="29"/>
                    </a:cubicBezTo>
                    <a:cubicBezTo>
                      <a:pt x="178" y="42"/>
                      <a:pt x="162" y="55"/>
                      <a:pt x="147" y="67"/>
                    </a:cubicBezTo>
                    <a:cubicBezTo>
                      <a:pt x="119" y="88"/>
                      <a:pt x="102" y="116"/>
                      <a:pt x="80" y="143"/>
                    </a:cubicBezTo>
                    <a:cubicBezTo>
                      <a:pt x="38" y="196"/>
                      <a:pt x="1" y="258"/>
                      <a:pt x="4" y="329"/>
                    </a:cubicBezTo>
                    <a:cubicBezTo>
                      <a:pt x="5" y="372"/>
                      <a:pt x="25" y="413"/>
                      <a:pt x="66" y="434"/>
                    </a:cubicBezTo>
                    <a:cubicBezTo>
                      <a:pt x="84" y="446"/>
                      <a:pt x="105" y="451"/>
                      <a:pt x="126" y="451"/>
                    </a:cubicBezTo>
                    <a:cubicBezTo>
                      <a:pt x="148" y="451"/>
                      <a:pt x="170" y="445"/>
                      <a:pt x="190" y="434"/>
                    </a:cubicBezTo>
                    <a:cubicBezTo>
                      <a:pt x="223" y="415"/>
                      <a:pt x="253" y="387"/>
                      <a:pt x="273" y="352"/>
                    </a:cubicBezTo>
                    <a:cubicBezTo>
                      <a:pt x="283" y="339"/>
                      <a:pt x="292" y="326"/>
                      <a:pt x="301" y="316"/>
                    </a:cubicBezTo>
                    <a:cubicBezTo>
                      <a:pt x="305" y="310"/>
                      <a:pt x="308" y="304"/>
                      <a:pt x="314" y="302"/>
                    </a:cubicBezTo>
                    <a:lnTo>
                      <a:pt x="357" y="247"/>
                    </a:lnTo>
                    <a:lnTo>
                      <a:pt x="357" y="247"/>
                    </a:lnTo>
                    <a:cubicBezTo>
                      <a:pt x="350" y="257"/>
                      <a:pt x="343" y="267"/>
                      <a:pt x="335" y="276"/>
                    </a:cubicBezTo>
                    <a:cubicBezTo>
                      <a:pt x="343" y="267"/>
                      <a:pt x="350" y="257"/>
                      <a:pt x="358" y="247"/>
                    </a:cubicBezTo>
                    <a:cubicBezTo>
                      <a:pt x="370" y="235"/>
                      <a:pt x="380" y="225"/>
                      <a:pt x="389" y="211"/>
                    </a:cubicBezTo>
                    <a:cubicBezTo>
                      <a:pt x="392" y="208"/>
                      <a:pt x="392" y="204"/>
                      <a:pt x="393" y="201"/>
                    </a:cubicBezTo>
                    <a:cubicBezTo>
                      <a:pt x="406" y="186"/>
                      <a:pt x="416" y="172"/>
                      <a:pt x="422" y="153"/>
                    </a:cubicBezTo>
                    <a:cubicBezTo>
                      <a:pt x="426" y="127"/>
                      <a:pt x="423" y="100"/>
                      <a:pt x="413" y="74"/>
                    </a:cubicBezTo>
                    <a:cubicBezTo>
                      <a:pt x="394" y="28"/>
                      <a:pt x="349" y="1"/>
                      <a:pt x="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8"/>
              <p:cNvSpPr/>
              <p:nvPr/>
            </p:nvSpPr>
            <p:spPr>
              <a:xfrm>
                <a:off x="2432975" y="1794975"/>
                <a:ext cx="4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8" extrusionOk="0">
                    <a:moveTo>
                      <a:pt x="18" y="0"/>
                    </a:moveTo>
                    <a:lnTo>
                      <a:pt x="18" y="0"/>
                    </a:lnTo>
                    <a:cubicBezTo>
                      <a:pt x="12" y="7"/>
                      <a:pt x="5" y="16"/>
                      <a:pt x="0" y="28"/>
                    </a:cubicBezTo>
                    <a:lnTo>
                      <a:pt x="11" y="12"/>
                    </a:lnTo>
                    <a:cubicBezTo>
                      <a:pt x="12" y="7"/>
                      <a:pt x="16" y="3"/>
                      <a:pt x="18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8"/>
              <p:cNvSpPr/>
              <p:nvPr/>
            </p:nvSpPr>
            <p:spPr>
              <a:xfrm>
                <a:off x="2422625" y="1789375"/>
                <a:ext cx="116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71" extrusionOk="0">
                    <a:moveTo>
                      <a:pt x="332" y="1"/>
                    </a:moveTo>
                    <a:cubicBezTo>
                      <a:pt x="308" y="1"/>
                      <a:pt x="280" y="4"/>
                      <a:pt x="256" y="9"/>
                    </a:cubicBezTo>
                    <a:cubicBezTo>
                      <a:pt x="230" y="15"/>
                      <a:pt x="205" y="27"/>
                      <a:pt x="181" y="38"/>
                    </a:cubicBezTo>
                    <a:cubicBezTo>
                      <a:pt x="164" y="47"/>
                      <a:pt x="145" y="60"/>
                      <a:pt x="129" y="73"/>
                    </a:cubicBezTo>
                    <a:cubicBezTo>
                      <a:pt x="102" y="94"/>
                      <a:pt x="83" y="119"/>
                      <a:pt x="61" y="148"/>
                    </a:cubicBezTo>
                    <a:cubicBezTo>
                      <a:pt x="51" y="161"/>
                      <a:pt x="43" y="175"/>
                      <a:pt x="35" y="188"/>
                    </a:cubicBezTo>
                    <a:cubicBezTo>
                      <a:pt x="27" y="205"/>
                      <a:pt x="20" y="224"/>
                      <a:pt x="12" y="242"/>
                    </a:cubicBezTo>
                    <a:cubicBezTo>
                      <a:pt x="11" y="246"/>
                      <a:pt x="11" y="252"/>
                      <a:pt x="8" y="254"/>
                    </a:cubicBezTo>
                    <a:cubicBezTo>
                      <a:pt x="8" y="256"/>
                      <a:pt x="7" y="259"/>
                      <a:pt x="7" y="262"/>
                    </a:cubicBezTo>
                    <a:cubicBezTo>
                      <a:pt x="4" y="275"/>
                      <a:pt x="1" y="292"/>
                      <a:pt x="1" y="305"/>
                    </a:cubicBezTo>
                    <a:cubicBezTo>
                      <a:pt x="1" y="353"/>
                      <a:pt x="12" y="400"/>
                      <a:pt x="48" y="435"/>
                    </a:cubicBezTo>
                    <a:cubicBezTo>
                      <a:pt x="73" y="458"/>
                      <a:pt x="103" y="470"/>
                      <a:pt x="135" y="470"/>
                    </a:cubicBezTo>
                    <a:cubicBezTo>
                      <a:pt x="147" y="470"/>
                      <a:pt x="160" y="469"/>
                      <a:pt x="172" y="465"/>
                    </a:cubicBezTo>
                    <a:cubicBezTo>
                      <a:pt x="201" y="458"/>
                      <a:pt x="224" y="442"/>
                      <a:pt x="244" y="420"/>
                    </a:cubicBezTo>
                    <a:cubicBezTo>
                      <a:pt x="265" y="399"/>
                      <a:pt x="282" y="374"/>
                      <a:pt x="296" y="347"/>
                    </a:cubicBezTo>
                    <a:cubicBezTo>
                      <a:pt x="302" y="334"/>
                      <a:pt x="311" y="324"/>
                      <a:pt x="318" y="312"/>
                    </a:cubicBezTo>
                    <a:cubicBezTo>
                      <a:pt x="322" y="309"/>
                      <a:pt x="325" y="305"/>
                      <a:pt x="329" y="299"/>
                    </a:cubicBezTo>
                    <a:cubicBezTo>
                      <a:pt x="341" y="296"/>
                      <a:pt x="354" y="292"/>
                      <a:pt x="365" y="288"/>
                    </a:cubicBezTo>
                    <a:cubicBezTo>
                      <a:pt x="390" y="273"/>
                      <a:pt x="409" y="253"/>
                      <a:pt x="425" y="231"/>
                    </a:cubicBezTo>
                    <a:cubicBezTo>
                      <a:pt x="430" y="224"/>
                      <a:pt x="436" y="218"/>
                      <a:pt x="440" y="210"/>
                    </a:cubicBezTo>
                    <a:cubicBezTo>
                      <a:pt x="448" y="195"/>
                      <a:pt x="453" y="181"/>
                      <a:pt x="461" y="167"/>
                    </a:cubicBezTo>
                    <a:cubicBezTo>
                      <a:pt x="466" y="143"/>
                      <a:pt x="466" y="119"/>
                      <a:pt x="461" y="96"/>
                    </a:cubicBezTo>
                    <a:cubicBezTo>
                      <a:pt x="455" y="82"/>
                      <a:pt x="448" y="66"/>
                      <a:pt x="436" y="53"/>
                    </a:cubicBezTo>
                    <a:cubicBezTo>
                      <a:pt x="410" y="21"/>
                      <a:pt x="374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8"/>
              <p:cNvSpPr/>
              <p:nvPr/>
            </p:nvSpPr>
            <p:spPr>
              <a:xfrm>
                <a:off x="2429725" y="1744300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1" y="1"/>
                    </a:moveTo>
                    <a:lnTo>
                      <a:pt x="1" y="2"/>
                    </a:lnTo>
                    <a:cubicBezTo>
                      <a:pt x="2" y="2"/>
                      <a:pt x="2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8"/>
              <p:cNvSpPr/>
              <p:nvPr/>
            </p:nvSpPr>
            <p:spPr>
              <a:xfrm>
                <a:off x="2429300" y="1743800"/>
                <a:ext cx="4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1" extrusionOk="0">
                    <a:moveTo>
                      <a:pt x="0" y="0"/>
                    </a:moveTo>
                    <a:cubicBezTo>
                      <a:pt x="6" y="7"/>
                      <a:pt x="11" y="12"/>
                      <a:pt x="15" y="18"/>
                    </a:cubicBezTo>
                    <a:lnTo>
                      <a:pt x="15" y="18"/>
                    </a:lnTo>
                    <a:cubicBezTo>
                      <a:pt x="14" y="16"/>
                      <a:pt x="13" y="14"/>
                      <a:pt x="12" y="12"/>
                    </a:cubicBezTo>
                    <a:lnTo>
                      <a:pt x="0" y="0"/>
                    </a:lnTo>
                    <a:close/>
                    <a:moveTo>
                      <a:pt x="15" y="18"/>
                    </a:moveTo>
                    <a:lnTo>
                      <a:pt x="15" y="18"/>
                    </a:lnTo>
                    <a:cubicBezTo>
                      <a:pt x="15" y="19"/>
                      <a:pt x="16" y="20"/>
                      <a:pt x="16" y="21"/>
                    </a:cubicBezTo>
                    <a:cubicBezTo>
                      <a:pt x="16" y="20"/>
                      <a:pt x="15" y="19"/>
                      <a:pt x="15" y="18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8"/>
              <p:cNvSpPr/>
              <p:nvPr/>
            </p:nvSpPr>
            <p:spPr>
              <a:xfrm>
                <a:off x="2429300" y="1743750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8"/>
              <p:cNvSpPr/>
              <p:nvPr/>
            </p:nvSpPr>
            <p:spPr>
              <a:xfrm>
                <a:off x="2428675" y="1735125"/>
                <a:ext cx="97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09" extrusionOk="0">
                    <a:moveTo>
                      <a:pt x="220" y="0"/>
                    </a:moveTo>
                    <a:cubicBezTo>
                      <a:pt x="194" y="0"/>
                      <a:pt x="167" y="6"/>
                      <a:pt x="141" y="14"/>
                    </a:cubicBezTo>
                    <a:cubicBezTo>
                      <a:pt x="134" y="16"/>
                      <a:pt x="125" y="16"/>
                      <a:pt x="118" y="17"/>
                    </a:cubicBezTo>
                    <a:cubicBezTo>
                      <a:pt x="98" y="23"/>
                      <a:pt x="82" y="30"/>
                      <a:pt x="67" y="45"/>
                    </a:cubicBezTo>
                    <a:cubicBezTo>
                      <a:pt x="51" y="56"/>
                      <a:pt x="38" y="71"/>
                      <a:pt x="30" y="87"/>
                    </a:cubicBezTo>
                    <a:cubicBezTo>
                      <a:pt x="24" y="99"/>
                      <a:pt x="18" y="110"/>
                      <a:pt x="15" y="123"/>
                    </a:cubicBezTo>
                    <a:cubicBezTo>
                      <a:pt x="11" y="133"/>
                      <a:pt x="12" y="144"/>
                      <a:pt x="12" y="153"/>
                    </a:cubicBezTo>
                    <a:cubicBezTo>
                      <a:pt x="11" y="159"/>
                      <a:pt x="8" y="166"/>
                      <a:pt x="8" y="172"/>
                    </a:cubicBezTo>
                    <a:cubicBezTo>
                      <a:pt x="4" y="190"/>
                      <a:pt x="1" y="209"/>
                      <a:pt x="2" y="229"/>
                    </a:cubicBezTo>
                    <a:cubicBezTo>
                      <a:pt x="2" y="234"/>
                      <a:pt x="4" y="241"/>
                      <a:pt x="4" y="247"/>
                    </a:cubicBezTo>
                    <a:lnTo>
                      <a:pt x="4" y="267"/>
                    </a:lnTo>
                    <a:cubicBezTo>
                      <a:pt x="4" y="281"/>
                      <a:pt x="2" y="284"/>
                      <a:pt x="10" y="308"/>
                    </a:cubicBezTo>
                    <a:cubicBezTo>
                      <a:pt x="15" y="327"/>
                      <a:pt x="27" y="345"/>
                      <a:pt x="38" y="359"/>
                    </a:cubicBezTo>
                    <a:cubicBezTo>
                      <a:pt x="44" y="366"/>
                      <a:pt x="51" y="375"/>
                      <a:pt x="59" y="381"/>
                    </a:cubicBezTo>
                    <a:cubicBezTo>
                      <a:pt x="66" y="388"/>
                      <a:pt x="74" y="392"/>
                      <a:pt x="86" y="396"/>
                    </a:cubicBezTo>
                    <a:cubicBezTo>
                      <a:pt x="95" y="399"/>
                      <a:pt x="96" y="402"/>
                      <a:pt x="102" y="404"/>
                    </a:cubicBezTo>
                    <a:lnTo>
                      <a:pt x="103" y="404"/>
                    </a:lnTo>
                    <a:cubicBezTo>
                      <a:pt x="114" y="407"/>
                      <a:pt x="124" y="409"/>
                      <a:pt x="134" y="409"/>
                    </a:cubicBezTo>
                    <a:cubicBezTo>
                      <a:pt x="142" y="409"/>
                      <a:pt x="150" y="408"/>
                      <a:pt x="158" y="405"/>
                    </a:cubicBezTo>
                    <a:cubicBezTo>
                      <a:pt x="165" y="405"/>
                      <a:pt x="170" y="405"/>
                      <a:pt x="175" y="404"/>
                    </a:cubicBezTo>
                    <a:cubicBezTo>
                      <a:pt x="181" y="402"/>
                      <a:pt x="187" y="399"/>
                      <a:pt x="191" y="396"/>
                    </a:cubicBezTo>
                    <a:cubicBezTo>
                      <a:pt x="203" y="392"/>
                      <a:pt x="213" y="388"/>
                      <a:pt x="221" y="378"/>
                    </a:cubicBezTo>
                    <a:cubicBezTo>
                      <a:pt x="227" y="373"/>
                      <a:pt x="233" y="370"/>
                      <a:pt x="239" y="366"/>
                    </a:cubicBezTo>
                    <a:cubicBezTo>
                      <a:pt x="240" y="363"/>
                      <a:pt x="242" y="363"/>
                      <a:pt x="242" y="362"/>
                    </a:cubicBezTo>
                    <a:cubicBezTo>
                      <a:pt x="246" y="359"/>
                      <a:pt x="247" y="356"/>
                      <a:pt x="249" y="353"/>
                    </a:cubicBezTo>
                    <a:cubicBezTo>
                      <a:pt x="253" y="349"/>
                      <a:pt x="255" y="346"/>
                      <a:pt x="258" y="342"/>
                    </a:cubicBezTo>
                    <a:lnTo>
                      <a:pt x="296" y="326"/>
                    </a:lnTo>
                    <a:cubicBezTo>
                      <a:pt x="304" y="323"/>
                      <a:pt x="308" y="319"/>
                      <a:pt x="314" y="313"/>
                    </a:cubicBezTo>
                    <a:cubicBezTo>
                      <a:pt x="335" y="297"/>
                      <a:pt x="340" y="294"/>
                      <a:pt x="357" y="267"/>
                    </a:cubicBezTo>
                    <a:cubicBezTo>
                      <a:pt x="361" y="261"/>
                      <a:pt x="363" y="258"/>
                      <a:pt x="364" y="252"/>
                    </a:cubicBezTo>
                    <a:cubicBezTo>
                      <a:pt x="379" y="226"/>
                      <a:pt x="387" y="197"/>
                      <a:pt x="387" y="167"/>
                    </a:cubicBezTo>
                    <a:cubicBezTo>
                      <a:pt x="389" y="138"/>
                      <a:pt x="379" y="110"/>
                      <a:pt x="364" y="82"/>
                    </a:cubicBezTo>
                    <a:cubicBezTo>
                      <a:pt x="335" y="32"/>
                      <a:pt x="281" y="0"/>
                      <a:pt x="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8"/>
              <p:cNvSpPr/>
              <p:nvPr/>
            </p:nvSpPr>
            <p:spPr>
              <a:xfrm>
                <a:off x="2441800" y="17533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8"/>
              <p:cNvSpPr/>
              <p:nvPr/>
            </p:nvSpPr>
            <p:spPr>
              <a:xfrm>
                <a:off x="2418775" y="1754900"/>
                <a:ext cx="90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61" extrusionOk="0">
                    <a:moveTo>
                      <a:pt x="317" y="250"/>
                    </a:moveTo>
                    <a:cubicBezTo>
                      <a:pt x="317" y="251"/>
                      <a:pt x="316" y="252"/>
                      <a:pt x="316" y="253"/>
                    </a:cubicBezTo>
                    <a:cubicBezTo>
                      <a:pt x="316" y="251"/>
                      <a:pt x="317" y="250"/>
                      <a:pt x="317" y="250"/>
                    </a:cubicBezTo>
                    <a:close/>
                    <a:moveTo>
                      <a:pt x="208" y="0"/>
                    </a:moveTo>
                    <a:lnTo>
                      <a:pt x="165" y="5"/>
                    </a:lnTo>
                    <a:cubicBezTo>
                      <a:pt x="162" y="5"/>
                      <a:pt x="161" y="5"/>
                      <a:pt x="158" y="8"/>
                    </a:cubicBezTo>
                    <a:cubicBezTo>
                      <a:pt x="153" y="9"/>
                      <a:pt x="150" y="9"/>
                      <a:pt x="146" y="10"/>
                    </a:cubicBezTo>
                    <a:cubicBezTo>
                      <a:pt x="132" y="16"/>
                      <a:pt x="117" y="23"/>
                      <a:pt x="103" y="29"/>
                    </a:cubicBezTo>
                    <a:cubicBezTo>
                      <a:pt x="88" y="36"/>
                      <a:pt x="78" y="45"/>
                      <a:pt x="65" y="55"/>
                    </a:cubicBezTo>
                    <a:lnTo>
                      <a:pt x="54" y="67"/>
                    </a:lnTo>
                    <a:lnTo>
                      <a:pt x="50" y="72"/>
                    </a:lnTo>
                    <a:cubicBezTo>
                      <a:pt x="29" y="91"/>
                      <a:pt x="15" y="117"/>
                      <a:pt x="6" y="145"/>
                    </a:cubicBezTo>
                    <a:lnTo>
                      <a:pt x="1" y="188"/>
                    </a:lnTo>
                    <a:cubicBezTo>
                      <a:pt x="1" y="199"/>
                      <a:pt x="2" y="218"/>
                      <a:pt x="8" y="232"/>
                    </a:cubicBezTo>
                    <a:cubicBezTo>
                      <a:pt x="15" y="253"/>
                      <a:pt x="22" y="271"/>
                      <a:pt x="35" y="290"/>
                    </a:cubicBezTo>
                    <a:cubicBezTo>
                      <a:pt x="44" y="306"/>
                      <a:pt x="54" y="319"/>
                      <a:pt x="71" y="329"/>
                    </a:cubicBezTo>
                    <a:cubicBezTo>
                      <a:pt x="83" y="342"/>
                      <a:pt x="100" y="349"/>
                      <a:pt x="117" y="355"/>
                    </a:cubicBezTo>
                    <a:cubicBezTo>
                      <a:pt x="130" y="356"/>
                      <a:pt x="143" y="358"/>
                      <a:pt x="153" y="361"/>
                    </a:cubicBezTo>
                    <a:cubicBezTo>
                      <a:pt x="174" y="361"/>
                      <a:pt x="194" y="355"/>
                      <a:pt x="213" y="345"/>
                    </a:cubicBezTo>
                    <a:lnTo>
                      <a:pt x="213" y="345"/>
                    </a:lnTo>
                    <a:cubicBezTo>
                      <a:pt x="217" y="343"/>
                      <a:pt x="221" y="341"/>
                      <a:pt x="224" y="341"/>
                    </a:cubicBezTo>
                    <a:lnTo>
                      <a:pt x="227" y="341"/>
                    </a:lnTo>
                    <a:cubicBezTo>
                      <a:pt x="230" y="341"/>
                      <a:pt x="231" y="339"/>
                      <a:pt x="231" y="339"/>
                    </a:cubicBezTo>
                    <a:cubicBezTo>
                      <a:pt x="233" y="339"/>
                      <a:pt x="233" y="336"/>
                      <a:pt x="233" y="336"/>
                    </a:cubicBezTo>
                    <a:cubicBezTo>
                      <a:pt x="234" y="336"/>
                      <a:pt x="234" y="335"/>
                      <a:pt x="237" y="335"/>
                    </a:cubicBezTo>
                    <a:lnTo>
                      <a:pt x="234" y="336"/>
                    </a:lnTo>
                    <a:cubicBezTo>
                      <a:pt x="253" y="329"/>
                      <a:pt x="270" y="320"/>
                      <a:pt x="283" y="304"/>
                    </a:cubicBezTo>
                    <a:cubicBezTo>
                      <a:pt x="297" y="290"/>
                      <a:pt x="309" y="274"/>
                      <a:pt x="316" y="254"/>
                    </a:cubicBezTo>
                    <a:cubicBezTo>
                      <a:pt x="319" y="245"/>
                      <a:pt x="325" y="234"/>
                      <a:pt x="328" y="224"/>
                    </a:cubicBezTo>
                    <a:lnTo>
                      <a:pt x="328" y="221"/>
                    </a:lnTo>
                    <a:cubicBezTo>
                      <a:pt x="327" y="223"/>
                      <a:pt x="327" y="225"/>
                      <a:pt x="326" y="227"/>
                    </a:cubicBezTo>
                    <a:lnTo>
                      <a:pt x="326" y="227"/>
                    </a:lnTo>
                    <a:cubicBezTo>
                      <a:pt x="326" y="226"/>
                      <a:pt x="326" y="226"/>
                      <a:pt x="326" y="225"/>
                    </a:cubicBezTo>
                    <a:cubicBezTo>
                      <a:pt x="326" y="224"/>
                      <a:pt x="328" y="221"/>
                      <a:pt x="328" y="219"/>
                    </a:cubicBezTo>
                    <a:cubicBezTo>
                      <a:pt x="331" y="217"/>
                      <a:pt x="332" y="214"/>
                      <a:pt x="334" y="211"/>
                    </a:cubicBezTo>
                    <a:cubicBezTo>
                      <a:pt x="335" y="209"/>
                      <a:pt x="338" y="206"/>
                      <a:pt x="338" y="205"/>
                    </a:cubicBezTo>
                    <a:cubicBezTo>
                      <a:pt x="342" y="195"/>
                      <a:pt x="346" y="183"/>
                      <a:pt x="352" y="170"/>
                    </a:cubicBezTo>
                    <a:lnTo>
                      <a:pt x="357" y="133"/>
                    </a:lnTo>
                    <a:cubicBezTo>
                      <a:pt x="359" y="120"/>
                      <a:pt x="355" y="103"/>
                      <a:pt x="346" y="87"/>
                    </a:cubicBezTo>
                    <a:cubicBezTo>
                      <a:pt x="342" y="74"/>
                      <a:pt x="338" y="65"/>
                      <a:pt x="328" y="55"/>
                    </a:cubicBezTo>
                    <a:cubicBezTo>
                      <a:pt x="323" y="45"/>
                      <a:pt x="313" y="38"/>
                      <a:pt x="303" y="31"/>
                    </a:cubicBezTo>
                    <a:cubicBezTo>
                      <a:pt x="295" y="22"/>
                      <a:pt x="283" y="16"/>
                      <a:pt x="273" y="12"/>
                    </a:cubicBezTo>
                    <a:cubicBezTo>
                      <a:pt x="256" y="3"/>
                      <a:pt x="238" y="0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8"/>
              <p:cNvSpPr/>
              <p:nvPr/>
            </p:nvSpPr>
            <p:spPr>
              <a:xfrm>
                <a:off x="2426600" y="1761275"/>
                <a:ext cx="10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3" y="2"/>
                      <a:pt x="0" y="5"/>
                      <a:pt x="0" y="6"/>
                    </a:cubicBezTo>
                    <a:cubicBezTo>
                      <a:pt x="3" y="5"/>
                      <a:pt x="3" y="2"/>
                      <a:pt x="3" y="0"/>
                    </a:cubicBezTo>
                    <a:close/>
                  </a:path>
                </a:pathLst>
              </a:custGeom>
              <a:solidFill>
                <a:srgbClr val="548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8"/>
              <p:cNvSpPr/>
              <p:nvPr/>
            </p:nvSpPr>
            <p:spPr>
              <a:xfrm>
                <a:off x="2408350" y="1644500"/>
                <a:ext cx="3962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3111" extrusionOk="0">
                    <a:moveTo>
                      <a:pt x="1457" y="0"/>
                    </a:moveTo>
                    <a:cubicBezTo>
                      <a:pt x="1439" y="0"/>
                      <a:pt x="1420" y="6"/>
                      <a:pt x="1402" y="20"/>
                    </a:cubicBezTo>
                    <a:cubicBezTo>
                      <a:pt x="1241" y="143"/>
                      <a:pt x="1120" y="305"/>
                      <a:pt x="1009" y="474"/>
                    </a:cubicBezTo>
                    <a:cubicBezTo>
                      <a:pt x="840" y="648"/>
                      <a:pt x="674" y="823"/>
                      <a:pt x="524" y="1015"/>
                    </a:cubicBezTo>
                    <a:cubicBezTo>
                      <a:pt x="275" y="1327"/>
                      <a:pt x="44" y="1679"/>
                      <a:pt x="8" y="2088"/>
                    </a:cubicBezTo>
                    <a:cubicBezTo>
                      <a:pt x="1" y="2163"/>
                      <a:pt x="73" y="2212"/>
                      <a:pt x="139" y="2220"/>
                    </a:cubicBezTo>
                    <a:cubicBezTo>
                      <a:pt x="155" y="2221"/>
                      <a:pt x="170" y="2222"/>
                      <a:pt x="185" y="2222"/>
                    </a:cubicBezTo>
                    <a:cubicBezTo>
                      <a:pt x="298" y="2222"/>
                      <a:pt x="411" y="2179"/>
                      <a:pt x="520" y="2156"/>
                    </a:cubicBezTo>
                    <a:cubicBezTo>
                      <a:pt x="521" y="2158"/>
                      <a:pt x="524" y="2158"/>
                      <a:pt x="526" y="2161"/>
                    </a:cubicBezTo>
                    <a:cubicBezTo>
                      <a:pt x="556" y="2182"/>
                      <a:pt x="575" y="2207"/>
                      <a:pt x="586" y="2233"/>
                    </a:cubicBezTo>
                    <a:cubicBezTo>
                      <a:pt x="586" y="2233"/>
                      <a:pt x="586" y="2234"/>
                      <a:pt x="585" y="2234"/>
                    </a:cubicBezTo>
                    <a:cubicBezTo>
                      <a:pt x="429" y="2469"/>
                      <a:pt x="141" y="2658"/>
                      <a:pt x="103" y="2950"/>
                    </a:cubicBezTo>
                    <a:cubicBezTo>
                      <a:pt x="89" y="3058"/>
                      <a:pt x="177" y="3110"/>
                      <a:pt x="266" y="3110"/>
                    </a:cubicBezTo>
                    <a:cubicBezTo>
                      <a:pt x="312" y="3110"/>
                      <a:pt x="358" y="3097"/>
                      <a:pt x="390" y="3070"/>
                    </a:cubicBezTo>
                    <a:cubicBezTo>
                      <a:pt x="485" y="2992"/>
                      <a:pt x="576" y="2906"/>
                      <a:pt x="654" y="2806"/>
                    </a:cubicBezTo>
                    <a:cubicBezTo>
                      <a:pt x="662" y="2808"/>
                      <a:pt x="669" y="2809"/>
                      <a:pt x="677" y="2809"/>
                    </a:cubicBezTo>
                    <a:cubicBezTo>
                      <a:pt x="706" y="2809"/>
                      <a:pt x="734" y="2798"/>
                      <a:pt x="759" y="2772"/>
                    </a:cubicBezTo>
                    <a:cubicBezTo>
                      <a:pt x="872" y="2652"/>
                      <a:pt x="980" y="2551"/>
                      <a:pt x="1033" y="2388"/>
                    </a:cubicBezTo>
                    <a:cubicBezTo>
                      <a:pt x="1078" y="2256"/>
                      <a:pt x="1068" y="2097"/>
                      <a:pt x="988" y="1977"/>
                    </a:cubicBezTo>
                    <a:cubicBezTo>
                      <a:pt x="911" y="1862"/>
                      <a:pt x="794" y="1815"/>
                      <a:pt x="663" y="1789"/>
                    </a:cubicBezTo>
                    <a:cubicBezTo>
                      <a:pt x="638" y="1783"/>
                      <a:pt x="628" y="1783"/>
                      <a:pt x="622" y="1781"/>
                    </a:cubicBezTo>
                    <a:cubicBezTo>
                      <a:pt x="619" y="1780"/>
                      <a:pt x="616" y="1776"/>
                      <a:pt x="615" y="1774"/>
                    </a:cubicBezTo>
                    <a:cubicBezTo>
                      <a:pt x="611" y="1771"/>
                      <a:pt x="611" y="1767"/>
                      <a:pt x="608" y="1764"/>
                    </a:cubicBezTo>
                    <a:cubicBezTo>
                      <a:pt x="602" y="1740"/>
                      <a:pt x="628" y="1685"/>
                      <a:pt x="642" y="1650"/>
                    </a:cubicBezTo>
                    <a:cubicBezTo>
                      <a:pt x="736" y="1427"/>
                      <a:pt x="895" y="1235"/>
                      <a:pt x="1027" y="1033"/>
                    </a:cubicBezTo>
                    <a:cubicBezTo>
                      <a:pt x="1033" y="1029"/>
                      <a:pt x="1039" y="1022"/>
                      <a:pt x="1045" y="1016"/>
                    </a:cubicBezTo>
                    <a:cubicBezTo>
                      <a:pt x="1262" y="770"/>
                      <a:pt x="1486" y="471"/>
                      <a:pt x="1568" y="147"/>
                    </a:cubicBezTo>
                    <a:cubicBezTo>
                      <a:pt x="1585" y="79"/>
                      <a:pt x="1524" y="0"/>
                      <a:pt x="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8"/>
              <p:cNvSpPr/>
              <p:nvPr/>
            </p:nvSpPr>
            <p:spPr>
              <a:xfrm>
                <a:off x="2353950" y="1808600"/>
                <a:ext cx="96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46" extrusionOk="0">
                    <a:moveTo>
                      <a:pt x="343" y="208"/>
                    </a:moveTo>
                    <a:cubicBezTo>
                      <a:pt x="342" y="209"/>
                      <a:pt x="341" y="210"/>
                      <a:pt x="340" y="210"/>
                    </a:cubicBezTo>
                    <a:lnTo>
                      <a:pt x="340" y="210"/>
                    </a:lnTo>
                    <a:cubicBezTo>
                      <a:pt x="341" y="210"/>
                      <a:pt x="342" y="209"/>
                      <a:pt x="343" y="208"/>
                    </a:cubicBezTo>
                    <a:close/>
                    <a:moveTo>
                      <a:pt x="339" y="211"/>
                    </a:moveTo>
                    <a:cubicBezTo>
                      <a:pt x="338" y="212"/>
                      <a:pt x="337" y="213"/>
                      <a:pt x="336" y="213"/>
                    </a:cubicBezTo>
                    <a:cubicBezTo>
                      <a:pt x="337" y="213"/>
                      <a:pt x="338" y="212"/>
                      <a:pt x="339" y="211"/>
                    </a:cubicBezTo>
                    <a:close/>
                    <a:moveTo>
                      <a:pt x="250" y="1"/>
                    </a:moveTo>
                    <a:cubicBezTo>
                      <a:pt x="234" y="1"/>
                      <a:pt x="218" y="3"/>
                      <a:pt x="202" y="7"/>
                    </a:cubicBezTo>
                    <a:cubicBezTo>
                      <a:pt x="188" y="10"/>
                      <a:pt x="173" y="19"/>
                      <a:pt x="159" y="25"/>
                    </a:cubicBezTo>
                    <a:cubicBezTo>
                      <a:pt x="153" y="26"/>
                      <a:pt x="149" y="30"/>
                      <a:pt x="143" y="32"/>
                    </a:cubicBezTo>
                    <a:cubicBezTo>
                      <a:pt x="137" y="33"/>
                      <a:pt x="132" y="38"/>
                      <a:pt x="127" y="40"/>
                    </a:cubicBezTo>
                    <a:cubicBezTo>
                      <a:pt x="124" y="43"/>
                      <a:pt x="121" y="45"/>
                      <a:pt x="120" y="45"/>
                    </a:cubicBezTo>
                    <a:cubicBezTo>
                      <a:pt x="109" y="51"/>
                      <a:pt x="100" y="58"/>
                      <a:pt x="91" y="66"/>
                    </a:cubicBezTo>
                    <a:cubicBezTo>
                      <a:pt x="78" y="79"/>
                      <a:pt x="70" y="91"/>
                      <a:pt x="64" y="108"/>
                    </a:cubicBezTo>
                    <a:cubicBezTo>
                      <a:pt x="60" y="115"/>
                      <a:pt x="58" y="124"/>
                      <a:pt x="57" y="131"/>
                    </a:cubicBezTo>
                    <a:cubicBezTo>
                      <a:pt x="49" y="137"/>
                      <a:pt x="42" y="140"/>
                      <a:pt x="36" y="146"/>
                    </a:cubicBezTo>
                    <a:cubicBezTo>
                      <a:pt x="26" y="156"/>
                      <a:pt x="16" y="169"/>
                      <a:pt x="12" y="183"/>
                    </a:cubicBezTo>
                    <a:cubicBezTo>
                      <a:pt x="5" y="198"/>
                      <a:pt x="0" y="212"/>
                      <a:pt x="0" y="228"/>
                    </a:cubicBezTo>
                    <a:lnTo>
                      <a:pt x="5" y="260"/>
                    </a:lnTo>
                    <a:cubicBezTo>
                      <a:pt x="8" y="275"/>
                      <a:pt x="15" y="288"/>
                      <a:pt x="26" y="298"/>
                    </a:cubicBezTo>
                    <a:cubicBezTo>
                      <a:pt x="31" y="307"/>
                      <a:pt x="38" y="314"/>
                      <a:pt x="48" y="320"/>
                    </a:cubicBezTo>
                    <a:cubicBezTo>
                      <a:pt x="58" y="332"/>
                      <a:pt x="72" y="339"/>
                      <a:pt x="87" y="342"/>
                    </a:cubicBezTo>
                    <a:cubicBezTo>
                      <a:pt x="98" y="344"/>
                      <a:pt x="109" y="346"/>
                      <a:pt x="120" y="346"/>
                    </a:cubicBezTo>
                    <a:cubicBezTo>
                      <a:pt x="140" y="346"/>
                      <a:pt x="160" y="341"/>
                      <a:pt x="178" y="329"/>
                    </a:cubicBezTo>
                    <a:cubicBezTo>
                      <a:pt x="215" y="304"/>
                      <a:pt x="251" y="275"/>
                      <a:pt x="287" y="247"/>
                    </a:cubicBezTo>
                    <a:cubicBezTo>
                      <a:pt x="290" y="245"/>
                      <a:pt x="296" y="242"/>
                      <a:pt x="300" y="241"/>
                    </a:cubicBezTo>
                    <a:cubicBezTo>
                      <a:pt x="302" y="241"/>
                      <a:pt x="303" y="239"/>
                      <a:pt x="303" y="239"/>
                    </a:cubicBezTo>
                    <a:cubicBezTo>
                      <a:pt x="310" y="235"/>
                      <a:pt x="325" y="223"/>
                      <a:pt x="333" y="215"/>
                    </a:cubicBezTo>
                    <a:cubicBezTo>
                      <a:pt x="336" y="213"/>
                      <a:pt x="338" y="212"/>
                      <a:pt x="340" y="210"/>
                    </a:cubicBezTo>
                    <a:lnTo>
                      <a:pt x="340" y="210"/>
                    </a:lnTo>
                    <a:cubicBezTo>
                      <a:pt x="340" y="211"/>
                      <a:pt x="340" y="211"/>
                      <a:pt x="339" y="211"/>
                    </a:cubicBezTo>
                    <a:lnTo>
                      <a:pt x="339" y="211"/>
                    </a:lnTo>
                    <a:cubicBezTo>
                      <a:pt x="340" y="210"/>
                      <a:pt x="342" y="209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43" y="208"/>
                      <a:pt x="343" y="208"/>
                      <a:pt x="343" y="208"/>
                    </a:cubicBezTo>
                    <a:lnTo>
                      <a:pt x="343" y="208"/>
                    </a:lnTo>
                    <a:cubicBezTo>
                      <a:pt x="352" y="201"/>
                      <a:pt x="361" y="192"/>
                      <a:pt x="367" y="179"/>
                    </a:cubicBezTo>
                    <a:cubicBezTo>
                      <a:pt x="369" y="170"/>
                      <a:pt x="375" y="160"/>
                      <a:pt x="380" y="151"/>
                    </a:cubicBezTo>
                    <a:cubicBezTo>
                      <a:pt x="384" y="134"/>
                      <a:pt x="384" y="118"/>
                      <a:pt x="381" y="102"/>
                    </a:cubicBezTo>
                    <a:cubicBezTo>
                      <a:pt x="382" y="97"/>
                      <a:pt x="381" y="87"/>
                      <a:pt x="375" y="76"/>
                    </a:cubicBezTo>
                    <a:cubicBezTo>
                      <a:pt x="369" y="62"/>
                      <a:pt x="362" y="48"/>
                      <a:pt x="351" y="38"/>
                    </a:cubicBezTo>
                    <a:cubicBezTo>
                      <a:pt x="341" y="30"/>
                      <a:pt x="333" y="25"/>
                      <a:pt x="325" y="17"/>
                    </a:cubicBezTo>
                    <a:cubicBezTo>
                      <a:pt x="305" y="7"/>
                      <a:pt x="286" y="2"/>
                      <a:pt x="264" y="2"/>
                    </a:cubicBezTo>
                    <a:cubicBezTo>
                      <a:pt x="259" y="1"/>
                      <a:pt x="255" y="1"/>
                      <a:pt x="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8"/>
              <p:cNvSpPr/>
              <p:nvPr/>
            </p:nvSpPr>
            <p:spPr>
              <a:xfrm>
                <a:off x="2362025" y="1814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8"/>
              <p:cNvSpPr/>
              <p:nvPr/>
            </p:nvSpPr>
            <p:spPr>
              <a:xfrm>
                <a:off x="2350375" y="1798400"/>
                <a:ext cx="97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8" extrusionOk="0">
                    <a:moveTo>
                      <a:pt x="252" y="1"/>
                    </a:moveTo>
                    <a:cubicBezTo>
                      <a:pt x="240" y="1"/>
                      <a:pt x="228" y="2"/>
                      <a:pt x="217" y="6"/>
                    </a:cubicBezTo>
                    <a:cubicBezTo>
                      <a:pt x="188" y="13"/>
                      <a:pt x="159" y="23"/>
                      <a:pt x="135" y="38"/>
                    </a:cubicBezTo>
                    <a:cubicBezTo>
                      <a:pt x="122" y="45"/>
                      <a:pt x="110" y="52"/>
                      <a:pt x="100" y="62"/>
                    </a:cubicBezTo>
                    <a:cubicBezTo>
                      <a:pt x="90" y="71"/>
                      <a:pt x="79" y="78"/>
                      <a:pt x="70" y="87"/>
                    </a:cubicBezTo>
                    <a:cubicBezTo>
                      <a:pt x="64" y="92"/>
                      <a:pt x="61" y="98"/>
                      <a:pt x="57" y="102"/>
                    </a:cubicBezTo>
                    <a:cubicBezTo>
                      <a:pt x="51" y="108"/>
                      <a:pt x="48" y="114"/>
                      <a:pt x="44" y="120"/>
                    </a:cubicBezTo>
                    <a:cubicBezTo>
                      <a:pt x="44" y="121"/>
                      <a:pt x="43" y="123"/>
                      <a:pt x="43" y="123"/>
                    </a:cubicBezTo>
                    <a:cubicBezTo>
                      <a:pt x="41" y="127"/>
                      <a:pt x="40" y="128"/>
                      <a:pt x="37" y="131"/>
                    </a:cubicBezTo>
                    <a:cubicBezTo>
                      <a:pt x="28" y="150"/>
                      <a:pt x="21" y="167"/>
                      <a:pt x="14" y="186"/>
                    </a:cubicBezTo>
                    <a:cubicBezTo>
                      <a:pt x="6" y="203"/>
                      <a:pt x="5" y="222"/>
                      <a:pt x="2" y="242"/>
                    </a:cubicBezTo>
                    <a:cubicBezTo>
                      <a:pt x="1" y="261"/>
                      <a:pt x="5" y="274"/>
                      <a:pt x="6" y="296"/>
                    </a:cubicBezTo>
                    <a:cubicBezTo>
                      <a:pt x="14" y="319"/>
                      <a:pt x="24" y="339"/>
                      <a:pt x="43" y="358"/>
                    </a:cubicBezTo>
                    <a:cubicBezTo>
                      <a:pt x="55" y="369"/>
                      <a:pt x="70" y="381"/>
                      <a:pt x="87" y="386"/>
                    </a:cubicBezTo>
                    <a:cubicBezTo>
                      <a:pt x="103" y="395"/>
                      <a:pt x="122" y="398"/>
                      <a:pt x="139" y="398"/>
                    </a:cubicBezTo>
                    <a:cubicBezTo>
                      <a:pt x="165" y="398"/>
                      <a:pt x="188" y="391"/>
                      <a:pt x="210" y="381"/>
                    </a:cubicBezTo>
                    <a:cubicBezTo>
                      <a:pt x="223" y="369"/>
                      <a:pt x="237" y="361"/>
                      <a:pt x="247" y="348"/>
                    </a:cubicBezTo>
                    <a:cubicBezTo>
                      <a:pt x="260" y="336"/>
                      <a:pt x="269" y="322"/>
                      <a:pt x="279" y="304"/>
                    </a:cubicBezTo>
                    <a:cubicBezTo>
                      <a:pt x="282" y="299"/>
                      <a:pt x="286" y="293"/>
                      <a:pt x="289" y="287"/>
                    </a:cubicBezTo>
                    <a:cubicBezTo>
                      <a:pt x="296" y="280"/>
                      <a:pt x="303" y="274"/>
                      <a:pt x="309" y="265"/>
                    </a:cubicBezTo>
                    <a:cubicBezTo>
                      <a:pt x="312" y="260"/>
                      <a:pt x="318" y="252"/>
                      <a:pt x="322" y="247"/>
                    </a:cubicBezTo>
                    <a:cubicBezTo>
                      <a:pt x="337" y="238"/>
                      <a:pt x="347" y="229"/>
                      <a:pt x="355" y="215"/>
                    </a:cubicBezTo>
                    <a:cubicBezTo>
                      <a:pt x="368" y="202"/>
                      <a:pt x="375" y="188"/>
                      <a:pt x="380" y="170"/>
                    </a:cubicBezTo>
                    <a:cubicBezTo>
                      <a:pt x="381" y="157"/>
                      <a:pt x="383" y="146"/>
                      <a:pt x="384" y="134"/>
                    </a:cubicBezTo>
                    <a:cubicBezTo>
                      <a:pt x="387" y="114"/>
                      <a:pt x="381" y="98"/>
                      <a:pt x="374" y="81"/>
                    </a:cubicBezTo>
                    <a:cubicBezTo>
                      <a:pt x="371" y="71"/>
                      <a:pt x="365" y="59"/>
                      <a:pt x="358" y="52"/>
                    </a:cubicBezTo>
                    <a:cubicBezTo>
                      <a:pt x="350" y="38"/>
                      <a:pt x="337" y="28"/>
                      <a:pt x="321" y="19"/>
                    </a:cubicBezTo>
                    <a:cubicBezTo>
                      <a:pt x="309" y="15"/>
                      <a:pt x="299" y="9"/>
                      <a:pt x="288" y="6"/>
                    </a:cubicBezTo>
                    <a:cubicBezTo>
                      <a:pt x="276" y="2"/>
                      <a:pt x="264" y="1"/>
                      <a:pt x="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8"/>
              <p:cNvSpPr/>
              <p:nvPr/>
            </p:nvSpPr>
            <p:spPr>
              <a:xfrm>
                <a:off x="2358450" y="1824975"/>
                <a:ext cx="94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7" extrusionOk="0">
                    <a:moveTo>
                      <a:pt x="166" y="1"/>
                    </a:moveTo>
                    <a:cubicBezTo>
                      <a:pt x="152" y="1"/>
                      <a:pt x="138" y="2"/>
                      <a:pt x="123" y="5"/>
                    </a:cubicBezTo>
                    <a:cubicBezTo>
                      <a:pt x="101" y="11"/>
                      <a:pt x="84" y="20"/>
                      <a:pt x="70" y="34"/>
                    </a:cubicBezTo>
                    <a:cubicBezTo>
                      <a:pt x="50" y="48"/>
                      <a:pt x="42" y="54"/>
                      <a:pt x="28" y="82"/>
                    </a:cubicBezTo>
                    <a:cubicBezTo>
                      <a:pt x="28" y="83"/>
                      <a:pt x="25" y="83"/>
                      <a:pt x="25" y="85"/>
                    </a:cubicBezTo>
                    <a:cubicBezTo>
                      <a:pt x="19" y="99"/>
                      <a:pt x="14" y="113"/>
                      <a:pt x="8" y="128"/>
                    </a:cubicBezTo>
                    <a:cubicBezTo>
                      <a:pt x="1" y="155"/>
                      <a:pt x="1" y="183"/>
                      <a:pt x="8" y="210"/>
                    </a:cubicBezTo>
                    <a:cubicBezTo>
                      <a:pt x="15" y="234"/>
                      <a:pt x="28" y="257"/>
                      <a:pt x="47" y="278"/>
                    </a:cubicBezTo>
                    <a:cubicBezTo>
                      <a:pt x="67" y="298"/>
                      <a:pt x="89" y="311"/>
                      <a:pt x="116" y="318"/>
                    </a:cubicBezTo>
                    <a:cubicBezTo>
                      <a:pt x="130" y="321"/>
                      <a:pt x="143" y="322"/>
                      <a:pt x="158" y="322"/>
                    </a:cubicBezTo>
                    <a:lnTo>
                      <a:pt x="165" y="322"/>
                    </a:lnTo>
                    <a:cubicBezTo>
                      <a:pt x="169" y="325"/>
                      <a:pt x="174" y="330"/>
                      <a:pt x="181" y="332"/>
                    </a:cubicBezTo>
                    <a:cubicBezTo>
                      <a:pt x="195" y="334"/>
                      <a:pt x="208" y="335"/>
                      <a:pt x="223" y="337"/>
                    </a:cubicBezTo>
                    <a:cubicBezTo>
                      <a:pt x="251" y="337"/>
                      <a:pt x="276" y="330"/>
                      <a:pt x="302" y="315"/>
                    </a:cubicBezTo>
                    <a:cubicBezTo>
                      <a:pt x="319" y="307"/>
                      <a:pt x="334" y="292"/>
                      <a:pt x="345" y="276"/>
                    </a:cubicBezTo>
                    <a:cubicBezTo>
                      <a:pt x="360" y="262"/>
                      <a:pt x="368" y="243"/>
                      <a:pt x="371" y="224"/>
                    </a:cubicBezTo>
                    <a:cubicBezTo>
                      <a:pt x="378" y="204"/>
                      <a:pt x="378" y="183"/>
                      <a:pt x="375" y="162"/>
                    </a:cubicBezTo>
                    <a:cubicBezTo>
                      <a:pt x="374" y="136"/>
                      <a:pt x="368" y="118"/>
                      <a:pt x="358" y="99"/>
                    </a:cubicBezTo>
                    <a:cubicBezTo>
                      <a:pt x="344" y="76"/>
                      <a:pt x="325" y="57"/>
                      <a:pt x="302" y="44"/>
                    </a:cubicBezTo>
                    <a:cubicBezTo>
                      <a:pt x="286" y="37"/>
                      <a:pt x="269" y="28"/>
                      <a:pt x="253" y="24"/>
                    </a:cubicBezTo>
                    <a:lnTo>
                      <a:pt x="251" y="23"/>
                    </a:lnTo>
                    <a:cubicBezTo>
                      <a:pt x="223" y="5"/>
                      <a:pt x="202" y="2"/>
                      <a:pt x="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8"/>
              <p:cNvSpPr/>
              <p:nvPr/>
            </p:nvSpPr>
            <p:spPr>
              <a:xfrm>
                <a:off x="2237925" y="1752875"/>
                <a:ext cx="40225" cy="12875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5150" extrusionOk="0">
                    <a:moveTo>
                      <a:pt x="65" y="0"/>
                    </a:moveTo>
                    <a:cubicBezTo>
                      <a:pt x="30" y="0"/>
                      <a:pt x="0" y="32"/>
                      <a:pt x="0" y="66"/>
                    </a:cubicBezTo>
                    <a:cubicBezTo>
                      <a:pt x="0" y="302"/>
                      <a:pt x="62" y="531"/>
                      <a:pt x="105" y="763"/>
                    </a:cubicBezTo>
                    <a:cubicBezTo>
                      <a:pt x="95" y="1132"/>
                      <a:pt x="42" y="1500"/>
                      <a:pt x="65" y="1870"/>
                    </a:cubicBezTo>
                    <a:cubicBezTo>
                      <a:pt x="66" y="1902"/>
                      <a:pt x="72" y="1932"/>
                      <a:pt x="78" y="1964"/>
                    </a:cubicBezTo>
                    <a:cubicBezTo>
                      <a:pt x="81" y="2053"/>
                      <a:pt x="95" y="2144"/>
                      <a:pt x="128" y="2232"/>
                    </a:cubicBezTo>
                    <a:cubicBezTo>
                      <a:pt x="134" y="2248"/>
                      <a:pt x="144" y="2261"/>
                      <a:pt x="156" y="2274"/>
                    </a:cubicBezTo>
                    <a:cubicBezTo>
                      <a:pt x="244" y="2527"/>
                      <a:pt x="373" y="2772"/>
                      <a:pt x="453" y="3028"/>
                    </a:cubicBezTo>
                    <a:cubicBezTo>
                      <a:pt x="584" y="3456"/>
                      <a:pt x="725" y="3864"/>
                      <a:pt x="910" y="4272"/>
                    </a:cubicBezTo>
                    <a:cubicBezTo>
                      <a:pt x="1015" y="4496"/>
                      <a:pt x="1083" y="4775"/>
                      <a:pt x="1260" y="4956"/>
                    </a:cubicBezTo>
                    <a:cubicBezTo>
                      <a:pt x="1266" y="4987"/>
                      <a:pt x="1274" y="5020"/>
                      <a:pt x="1277" y="5050"/>
                    </a:cubicBezTo>
                    <a:cubicBezTo>
                      <a:pt x="1285" y="5116"/>
                      <a:pt x="1341" y="5150"/>
                      <a:pt x="1393" y="5150"/>
                    </a:cubicBezTo>
                    <a:cubicBezTo>
                      <a:pt x="1444" y="5150"/>
                      <a:pt x="1491" y="5117"/>
                      <a:pt x="1486" y="5050"/>
                    </a:cubicBezTo>
                    <a:lnTo>
                      <a:pt x="1482" y="5007"/>
                    </a:lnTo>
                    <a:cubicBezTo>
                      <a:pt x="1609" y="4822"/>
                      <a:pt x="1526" y="4540"/>
                      <a:pt x="1446" y="4318"/>
                    </a:cubicBezTo>
                    <a:cubicBezTo>
                      <a:pt x="1434" y="4251"/>
                      <a:pt x="1421" y="4185"/>
                      <a:pt x="1411" y="4122"/>
                    </a:cubicBezTo>
                    <a:cubicBezTo>
                      <a:pt x="1374" y="3884"/>
                      <a:pt x="1333" y="3645"/>
                      <a:pt x="1276" y="3412"/>
                    </a:cubicBezTo>
                    <a:cubicBezTo>
                      <a:pt x="1172" y="2977"/>
                      <a:pt x="891" y="2628"/>
                      <a:pt x="840" y="2176"/>
                    </a:cubicBezTo>
                    <a:cubicBezTo>
                      <a:pt x="780" y="1644"/>
                      <a:pt x="715" y="1036"/>
                      <a:pt x="477" y="531"/>
                    </a:cubicBezTo>
                    <a:cubicBezTo>
                      <a:pt x="454" y="429"/>
                      <a:pt x="422" y="331"/>
                      <a:pt x="372" y="246"/>
                    </a:cubicBezTo>
                    <a:cubicBezTo>
                      <a:pt x="365" y="210"/>
                      <a:pt x="360" y="176"/>
                      <a:pt x="352" y="140"/>
                    </a:cubicBezTo>
                    <a:cubicBezTo>
                      <a:pt x="341" y="95"/>
                      <a:pt x="310" y="77"/>
                      <a:pt x="278" y="77"/>
                    </a:cubicBezTo>
                    <a:cubicBezTo>
                      <a:pt x="263" y="77"/>
                      <a:pt x="249" y="80"/>
                      <a:pt x="235" y="87"/>
                    </a:cubicBezTo>
                    <a:cubicBezTo>
                      <a:pt x="192" y="54"/>
                      <a:pt x="141" y="22"/>
                      <a:pt x="84" y="4"/>
                    </a:cubicBezTo>
                    <a:cubicBezTo>
                      <a:pt x="77" y="1"/>
                      <a:pt x="71" y="0"/>
                      <a:pt x="6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8"/>
              <p:cNvSpPr/>
              <p:nvPr/>
            </p:nvSpPr>
            <p:spPr>
              <a:xfrm>
                <a:off x="2266500" y="1729900"/>
                <a:ext cx="4452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4421" extrusionOk="0">
                    <a:moveTo>
                      <a:pt x="1703" y="0"/>
                    </a:moveTo>
                    <a:cubicBezTo>
                      <a:pt x="1676" y="0"/>
                      <a:pt x="1650" y="14"/>
                      <a:pt x="1638" y="46"/>
                    </a:cubicBezTo>
                    <a:cubicBezTo>
                      <a:pt x="1430" y="594"/>
                      <a:pt x="989" y="1072"/>
                      <a:pt x="884" y="1658"/>
                    </a:cubicBezTo>
                    <a:cubicBezTo>
                      <a:pt x="851" y="1849"/>
                      <a:pt x="855" y="2061"/>
                      <a:pt x="853" y="2272"/>
                    </a:cubicBezTo>
                    <a:cubicBezTo>
                      <a:pt x="848" y="2374"/>
                      <a:pt x="839" y="2478"/>
                      <a:pt x="820" y="2579"/>
                    </a:cubicBezTo>
                    <a:cubicBezTo>
                      <a:pt x="778" y="2720"/>
                      <a:pt x="748" y="2868"/>
                      <a:pt x="718" y="3014"/>
                    </a:cubicBezTo>
                    <a:cubicBezTo>
                      <a:pt x="712" y="3023"/>
                      <a:pt x="709" y="3031"/>
                      <a:pt x="706" y="3039"/>
                    </a:cubicBezTo>
                    <a:cubicBezTo>
                      <a:pt x="686" y="2975"/>
                      <a:pt x="665" y="2907"/>
                      <a:pt x="643" y="2844"/>
                    </a:cubicBezTo>
                    <a:cubicBezTo>
                      <a:pt x="618" y="2775"/>
                      <a:pt x="600" y="2703"/>
                      <a:pt x="581" y="2631"/>
                    </a:cubicBezTo>
                    <a:cubicBezTo>
                      <a:pt x="578" y="2563"/>
                      <a:pt x="569" y="2497"/>
                      <a:pt x="555" y="2432"/>
                    </a:cubicBezTo>
                    <a:cubicBezTo>
                      <a:pt x="533" y="2122"/>
                      <a:pt x="559" y="1727"/>
                      <a:pt x="355" y="1518"/>
                    </a:cubicBezTo>
                    <a:cubicBezTo>
                      <a:pt x="316" y="1377"/>
                      <a:pt x="278" y="1234"/>
                      <a:pt x="238" y="1088"/>
                    </a:cubicBezTo>
                    <a:cubicBezTo>
                      <a:pt x="231" y="1064"/>
                      <a:pt x="211" y="1053"/>
                      <a:pt x="191" y="1053"/>
                    </a:cubicBezTo>
                    <a:cubicBezTo>
                      <a:pt x="166" y="1053"/>
                      <a:pt x="141" y="1070"/>
                      <a:pt x="140" y="1100"/>
                    </a:cubicBezTo>
                    <a:cubicBezTo>
                      <a:pt x="120" y="1633"/>
                      <a:pt x="0" y="2205"/>
                      <a:pt x="125" y="2733"/>
                    </a:cubicBezTo>
                    <a:cubicBezTo>
                      <a:pt x="134" y="2822"/>
                      <a:pt x="154" y="2915"/>
                      <a:pt x="192" y="3007"/>
                    </a:cubicBezTo>
                    <a:cubicBezTo>
                      <a:pt x="297" y="3261"/>
                      <a:pt x="401" y="3507"/>
                      <a:pt x="427" y="3784"/>
                    </a:cubicBezTo>
                    <a:cubicBezTo>
                      <a:pt x="444" y="3994"/>
                      <a:pt x="444" y="4197"/>
                      <a:pt x="545" y="4391"/>
                    </a:cubicBezTo>
                    <a:cubicBezTo>
                      <a:pt x="556" y="4410"/>
                      <a:pt x="577" y="4420"/>
                      <a:pt x="598" y="4420"/>
                    </a:cubicBezTo>
                    <a:cubicBezTo>
                      <a:pt x="609" y="4420"/>
                      <a:pt x="620" y="4418"/>
                      <a:pt x="630" y="4412"/>
                    </a:cubicBezTo>
                    <a:cubicBezTo>
                      <a:pt x="822" y="4306"/>
                      <a:pt x="894" y="3978"/>
                      <a:pt x="960" y="3788"/>
                    </a:cubicBezTo>
                    <a:cubicBezTo>
                      <a:pt x="1098" y="3389"/>
                      <a:pt x="1292" y="3010"/>
                      <a:pt x="1431" y="2612"/>
                    </a:cubicBezTo>
                    <a:cubicBezTo>
                      <a:pt x="1528" y="2342"/>
                      <a:pt x="1560" y="2055"/>
                      <a:pt x="1576" y="1769"/>
                    </a:cubicBezTo>
                    <a:cubicBezTo>
                      <a:pt x="1609" y="1590"/>
                      <a:pt x="1632" y="1410"/>
                      <a:pt x="1645" y="1228"/>
                    </a:cubicBezTo>
                    <a:cubicBezTo>
                      <a:pt x="1672" y="845"/>
                      <a:pt x="1666" y="457"/>
                      <a:pt x="1769" y="82"/>
                    </a:cubicBezTo>
                    <a:cubicBezTo>
                      <a:pt x="1781" y="32"/>
                      <a:pt x="1742" y="0"/>
                      <a:pt x="17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8"/>
              <p:cNvSpPr/>
              <p:nvPr/>
            </p:nvSpPr>
            <p:spPr>
              <a:xfrm>
                <a:off x="2317625" y="1638700"/>
                <a:ext cx="110975" cy="1291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5166" extrusionOk="0">
                    <a:moveTo>
                      <a:pt x="4342" y="0"/>
                    </a:moveTo>
                    <a:cubicBezTo>
                      <a:pt x="4061" y="0"/>
                      <a:pt x="3811" y="265"/>
                      <a:pt x="3610" y="429"/>
                    </a:cubicBezTo>
                    <a:cubicBezTo>
                      <a:pt x="3456" y="559"/>
                      <a:pt x="3291" y="677"/>
                      <a:pt x="3137" y="807"/>
                    </a:cubicBezTo>
                    <a:cubicBezTo>
                      <a:pt x="3094" y="843"/>
                      <a:pt x="3053" y="883"/>
                      <a:pt x="3014" y="927"/>
                    </a:cubicBezTo>
                    <a:cubicBezTo>
                      <a:pt x="3141" y="752"/>
                      <a:pt x="3260" y="572"/>
                      <a:pt x="3271" y="357"/>
                    </a:cubicBezTo>
                    <a:cubicBezTo>
                      <a:pt x="3274" y="312"/>
                      <a:pt x="3241" y="289"/>
                      <a:pt x="3206" y="289"/>
                    </a:cubicBezTo>
                    <a:cubicBezTo>
                      <a:pt x="3195" y="289"/>
                      <a:pt x="3183" y="291"/>
                      <a:pt x="3173" y="295"/>
                    </a:cubicBezTo>
                    <a:cubicBezTo>
                      <a:pt x="3170" y="295"/>
                      <a:pt x="3167" y="295"/>
                      <a:pt x="3164" y="295"/>
                    </a:cubicBezTo>
                    <a:cubicBezTo>
                      <a:pt x="3149" y="295"/>
                      <a:pt x="3135" y="300"/>
                      <a:pt x="3123" y="311"/>
                    </a:cubicBezTo>
                    <a:cubicBezTo>
                      <a:pt x="2821" y="566"/>
                      <a:pt x="2608" y="917"/>
                      <a:pt x="2291" y="1153"/>
                    </a:cubicBezTo>
                    <a:cubicBezTo>
                      <a:pt x="2145" y="1261"/>
                      <a:pt x="1985" y="1311"/>
                      <a:pt x="1873" y="1463"/>
                    </a:cubicBezTo>
                    <a:cubicBezTo>
                      <a:pt x="1763" y="1610"/>
                      <a:pt x="1706" y="1791"/>
                      <a:pt x="1636" y="1962"/>
                    </a:cubicBezTo>
                    <a:cubicBezTo>
                      <a:pt x="1605" y="2042"/>
                      <a:pt x="1570" y="2122"/>
                      <a:pt x="1533" y="2199"/>
                    </a:cubicBezTo>
                    <a:cubicBezTo>
                      <a:pt x="1511" y="2025"/>
                      <a:pt x="1546" y="1840"/>
                      <a:pt x="1590" y="1673"/>
                    </a:cubicBezTo>
                    <a:cubicBezTo>
                      <a:pt x="1657" y="1424"/>
                      <a:pt x="1749" y="1185"/>
                      <a:pt x="1815" y="937"/>
                    </a:cubicBezTo>
                    <a:cubicBezTo>
                      <a:pt x="1837" y="857"/>
                      <a:pt x="1778" y="808"/>
                      <a:pt x="1714" y="808"/>
                    </a:cubicBezTo>
                    <a:cubicBezTo>
                      <a:pt x="1688" y="808"/>
                      <a:pt x="1662" y="816"/>
                      <a:pt x="1639" y="833"/>
                    </a:cubicBezTo>
                    <a:cubicBezTo>
                      <a:pt x="1492" y="947"/>
                      <a:pt x="1396" y="1127"/>
                      <a:pt x="1322" y="1293"/>
                    </a:cubicBezTo>
                    <a:cubicBezTo>
                      <a:pt x="1311" y="1319"/>
                      <a:pt x="1301" y="1345"/>
                      <a:pt x="1288" y="1372"/>
                    </a:cubicBezTo>
                    <a:cubicBezTo>
                      <a:pt x="1218" y="1477"/>
                      <a:pt x="1151" y="1581"/>
                      <a:pt x="1079" y="1686"/>
                    </a:cubicBezTo>
                    <a:cubicBezTo>
                      <a:pt x="923" y="1911"/>
                      <a:pt x="700" y="2094"/>
                      <a:pt x="589" y="2346"/>
                    </a:cubicBezTo>
                    <a:cubicBezTo>
                      <a:pt x="390" y="2798"/>
                      <a:pt x="447" y="3318"/>
                      <a:pt x="439" y="3799"/>
                    </a:cubicBezTo>
                    <a:cubicBezTo>
                      <a:pt x="437" y="3805"/>
                      <a:pt x="436" y="3812"/>
                      <a:pt x="433" y="3820"/>
                    </a:cubicBezTo>
                    <a:cubicBezTo>
                      <a:pt x="313" y="4249"/>
                      <a:pt x="133" y="4658"/>
                      <a:pt x="12" y="5089"/>
                    </a:cubicBezTo>
                    <a:cubicBezTo>
                      <a:pt x="1" y="5131"/>
                      <a:pt x="36" y="5165"/>
                      <a:pt x="72" y="5165"/>
                    </a:cubicBezTo>
                    <a:cubicBezTo>
                      <a:pt x="87" y="5165"/>
                      <a:pt x="101" y="5160"/>
                      <a:pt x="113" y="5149"/>
                    </a:cubicBezTo>
                    <a:cubicBezTo>
                      <a:pt x="284" y="4981"/>
                      <a:pt x="388" y="4758"/>
                      <a:pt x="486" y="4542"/>
                    </a:cubicBezTo>
                    <a:cubicBezTo>
                      <a:pt x="603" y="4282"/>
                      <a:pt x="718" y="4017"/>
                      <a:pt x="776" y="3737"/>
                    </a:cubicBezTo>
                    <a:cubicBezTo>
                      <a:pt x="805" y="3600"/>
                      <a:pt x="819" y="3466"/>
                      <a:pt x="812" y="3325"/>
                    </a:cubicBezTo>
                    <a:cubicBezTo>
                      <a:pt x="803" y="3158"/>
                      <a:pt x="760" y="2972"/>
                      <a:pt x="825" y="2812"/>
                    </a:cubicBezTo>
                    <a:cubicBezTo>
                      <a:pt x="891" y="2648"/>
                      <a:pt x="1048" y="2544"/>
                      <a:pt x="1118" y="2387"/>
                    </a:cubicBezTo>
                    <a:cubicBezTo>
                      <a:pt x="1125" y="2385"/>
                      <a:pt x="1132" y="2382"/>
                      <a:pt x="1139" y="2380"/>
                    </a:cubicBezTo>
                    <a:cubicBezTo>
                      <a:pt x="1145" y="2375"/>
                      <a:pt x="1149" y="2372"/>
                      <a:pt x="1154" y="2368"/>
                    </a:cubicBezTo>
                    <a:lnTo>
                      <a:pt x="1154" y="2368"/>
                    </a:lnTo>
                    <a:cubicBezTo>
                      <a:pt x="1151" y="2482"/>
                      <a:pt x="1165" y="2596"/>
                      <a:pt x="1223" y="2681"/>
                    </a:cubicBezTo>
                    <a:cubicBezTo>
                      <a:pt x="1269" y="2747"/>
                      <a:pt x="1326" y="2774"/>
                      <a:pt x="1386" y="2774"/>
                    </a:cubicBezTo>
                    <a:cubicBezTo>
                      <a:pt x="1481" y="2774"/>
                      <a:pt x="1582" y="2705"/>
                      <a:pt x="1647" y="2620"/>
                    </a:cubicBezTo>
                    <a:cubicBezTo>
                      <a:pt x="1726" y="2518"/>
                      <a:pt x="1758" y="2394"/>
                      <a:pt x="1791" y="2271"/>
                    </a:cubicBezTo>
                    <a:cubicBezTo>
                      <a:pt x="1816" y="2294"/>
                      <a:pt x="1849" y="2307"/>
                      <a:pt x="1887" y="2307"/>
                    </a:cubicBezTo>
                    <a:cubicBezTo>
                      <a:pt x="1915" y="2307"/>
                      <a:pt x="1946" y="2300"/>
                      <a:pt x="1978" y="2286"/>
                    </a:cubicBezTo>
                    <a:cubicBezTo>
                      <a:pt x="2026" y="2264"/>
                      <a:pt x="2075" y="2230"/>
                      <a:pt x="2115" y="2192"/>
                    </a:cubicBezTo>
                    <a:cubicBezTo>
                      <a:pt x="2153" y="2188"/>
                      <a:pt x="2190" y="2179"/>
                      <a:pt x="2223" y="2163"/>
                    </a:cubicBezTo>
                    <a:cubicBezTo>
                      <a:pt x="2331" y="2109"/>
                      <a:pt x="2403" y="2006"/>
                      <a:pt x="2491" y="1928"/>
                    </a:cubicBezTo>
                    <a:cubicBezTo>
                      <a:pt x="2622" y="1813"/>
                      <a:pt x="2756" y="1704"/>
                      <a:pt x="2879" y="1578"/>
                    </a:cubicBezTo>
                    <a:cubicBezTo>
                      <a:pt x="2996" y="1458"/>
                      <a:pt x="3095" y="1323"/>
                      <a:pt x="3212" y="1205"/>
                    </a:cubicBezTo>
                    <a:cubicBezTo>
                      <a:pt x="3333" y="1084"/>
                      <a:pt x="3466" y="976"/>
                      <a:pt x="3588" y="857"/>
                    </a:cubicBezTo>
                    <a:cubicBezTo>
                      <a:pt x="3693" y="757"/>
                      <a:pt x="3794" y="653"/>
                      <a:pt x="3897" y="550"/>
                    </a:cubicBezTo>
                    <a:cubicBezTo>
                      <a:pt x="4005" y="454"/>
                      <a:pt x="4111" y="350"/>
                      <a:pt x="4212" y="245"/>
                    </a:cubicBezTo>
                    <a:cubicBezTo>
                      <a:pt x="4273" y="189"/>
                      <a:pt x="4336" y="132"/>
                      <a:pt x="4401" y="79"/>
                    </a:cubicBezTo>
                    <a:cubicBezTo>
                      <a:pt x="4439" y="55"/>
                      <a:pt x="4408" y="3"/>
                      <a:pt x="4371" y="1"/>
                    </a:cubicBezTo>
                    <a:cubicBezTo>
                      <a:pt x="4361" y="1"/>
                      <a:pt x="4352" y="0"/>
                      <a:pt x="434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8"/>
              <p:cNvSpPr/>
              <p:nvPr/>
            </p:nvSpPr>
            <p:spPr>
              <a:xfrm>
                <a:off x="2221625" y="1749475"/>
                <a:ext cx="57350" cy="13455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5382" extrusionOk="0">
                    <a:moveTo>
                      <a:pt x="833" y="1"/>
                    </a:moveTo>
                    <a:cubicBezTo>
                      <a:pt x="772" y="1"/>
                      <a:pt x="740" y="78"/>
                      <a:pt x="767" y="128"/>
                    </a:cubicBezTo>
                    <a:cubicBezTo>
                      <a:pt x="767" y="128"/>
                      <a:pt x="767" y="129"/>
                      <a:pt x="769" y="129"/>
                    </a:cubicBezTo>
                    <a:cubicBezTo>
                      <a:pt x="753" y="161"/>
                      <a:pt x="751" y="200"/>
                      <a:pt x="779" y="235"/>
                    </a:cubicBezTo>
                    <a:cubicBezTo>
                      <a:pt x="788" y="246"/>
                      <a:pt x="795" y="256"/>
                      <a:pt x="802" y="268"/>
                    </a:cubicBezTo>
                    <a:cubicBezTo>
                      <a:pt x="802" y="278"/>
                      <a:pt x="803" y="289"/>
                      <a:pt x="811" y="300"/>
                    </a:cubicBezTo>
                    <a:cubicBezTo>
                      <a:pt x="852" y="357"/>
                      <a:pt x="887" y="416"/>
                      <a:pt x="917" y="477"/>
                    </a:cubicBezTo>
                    <a:cubicBezTo>
                      <a:pt x="932" y="517"/>
                      <a:pt x="948" y="558"/>
                      <a:pt x="963" y="599"/>
                    </a:cubicBezTo>
                    <a:cubicBezTo>
                      <a:pt x="969" y="614"/>
                      <a:pt x="978" y="624"/>
                      <a:pt x="988" y="632"/>
                    </a:cubicBezTo>
                    <a:cubicBezTo>
                      <a:pt x="1230" y="1274"/>
                      <a:pt x="1024" y="2015"/>
                      <a:pt x="1247" y="2678"/>
                    </a:cubicBezTo>
                    <a:cubicBezTo>
                      <a:pt x="1342" y="2965"/>
                      <a:pt x="1479" y="3239"/>
                      <a:pt x="1608" y="3514"/>
                    </a:cubicBezTo>
                    <a:cubicBezTo>
                      <a:pt x="1775" y="4024"/>
                      <a:pt x="1856" y="4552"/>
                      <a:pt x="2023" y="5062"/>
                    </a:cubicBezTo>
                    <a:cubicBezTo>
                      <a:pt x="2029" y="5079"/>
                      <a:pt x="2037" y="5092"/>
                      <a:pt x="2049" y="5104"/>
                    </a:cubicBezTo>
                    <a:cubicBezTo>
                      <a:pt x="2050" y="5141"/>
                      <a:pt x="2050" y="5180"/>
                      <a:pt x="2052" y="5219"/>
                    </a:cubicBezTo>
                    <a:cubicBezTo>
                      <a:pt x="1812" y="5069"/>
                      <a:pt x="1616" y="4856"/>
                      <a:pt x="1442" y="4638"/>
                    </a:cubicBezTo>
                    <a:cubicBezTo>
                      <a:pt x="1272" y="4426"/>
                      <a:pt x="1115" y="4197"/>
                      <a:pt x="997" y="3952"/>
                    </a:cubicBezTo>
                    <a:cubicBezTo>
                      <a:pt x="796" y="3544"/>
                      <a:pt x="630" y="3030"/>
                      <a:pt x="149" y="2878"/>
                    </a:cubicBezTo>
                    <a:cubicBezTo>
                      <a:pt x="138" y="2875"/>
                      <a:pt x="128" y="2873"/>
                      <a:pt x="119" y="2873"/>
                    </a:cubicBezTo>
                    <a:cubicBezTo>
                      <a:pt x="46" y="2873"/>
                      <a:pt x="1" y="2962"/>
                      <a:pt x="34" y="3028"/>
                    </a:cubicBezTo>
                    <a:cubicBezTo>
                      <a:pt x="113" y="3188"/>
                      <a:pt x="185" y="3352"/>
                      <a:pt x="267" y="3511"/>
                    </a:cubicBezTo>
                    <a:cubicBezTo>
                      <a:pt x="267" y="3523"/>
                      <a:pt x="270" y="3537"/>
                      <a:pt x="279" y="3551"/>
                    </a:cubicBezTo>
                    <a:cubicBezTo>
                      <a:pt x="296" y="3577"/>
                      <a:pt x="310" y="3602"/>
                      <a:pt x="326" y="3629"/>
                    </a:cubicBezTo>
                    <a:cubicBezTo>
                      <a:pt x="351" y="3677"/>
                      <a:pt x="380" y="3721"/>
                      <a:pt x="411" y="3766"/>
                    </a:cubicBezTo>
                    <a:cubicBezTo>
                      <a:pt x="589" y="4062"/>
                      <a:pt x="751" y="4369"/>
                      <a:pt x="963" y="4640"/>
                    </a:cubicBezTo>
                    <a:cubicBezTo>
                      <a:pt x="1229" y="4975"/>
                      <a:pt x="1567" y="5257"/>
                      <a:pt x="1984" y="5378"/>
                    </a:cubicBezTo>
                    <a:cubicBezTo>
                      <a:pt x="1992" y="5380"/>
                      <a:pt x="2001" y="5381"/>
                      <a:pt x="2008" y="5381"/>
                    </a:cubicBezTo>
                    <a:cubicBezTo>
                      <a:pt x="2039" y="5381"/>
                      <a:pt x="2062" y="5365"/>
                      <a:pt x="2076" y="5342"/>
                    </a:cubicBezTo>
                    <a:cubicBezTo>
                      <a:pt x="2091" y="5353"/>
                      <a:pt x="2110" y="5360"/>
                      <a:pt x="2129" y="5360"/>
                    </a:cubicBezTo>
                    <a:cubicBezTo>
                      <a:pt x="2158" y="5360"/>
                      <a:pt x="2186" y="5344"/>
                      <a:pt x="2193" y="5308"/>
                    </a:cubicBezTo>
                    <a:cubicBezTo>
                      <a:pt x="2294" y="4795"/>
                      <a:pt x="2239" y="4240"/>
                      <a:pt x="2083" y="3746"/>
                    </a:cubicBezTo>
                    <a:cubicBezTo>
                      <a:pt x="1920" y="3233"/>
                      <a:pt x="1590" y="2795"/>
                      <a:pt x="1479" y="2271"/>
                    </a:cubicBezTo>
                    <a:cubicBezTo>
                      <a:pt x="1487" y="1966"/>
                      <a:pt x="1475" y="1659"/>
                      <a:pt x="1429" y="1359"/>
                    </a:cubicBezTo>
                    <a:cubicBezTo>
                      <a:pt x="1425" y="1134"/>
                      <a:pt x="1416" y="911"/>
                      <a:pt x="1371" y="687"/>
                    </a:cubicBezTo>
                    <a:cubicBezTo>
                      <a:pt x="1312" y="390"/>
                      <a:pt x="1185" y="37"/>
                      <a:pt x="841" y="1"/>
                    </a:cubicBezTo>
                    <a:cubicBezTo>
                      <a:pt x="838" y="1"/>
                      <a:pt x="835" y="1"/>
                      <a:pt x="83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8"/>
              <p:cNvSpPr/>
              <p:nvPr/>
            </p:nvSpPr>
            <p:spPr>
              <a:xfrm>
                <a:off x="2215925" y="1857225"/>
                <a:ext cx="35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18" extrusionOk="0">
                    <a:moveTo>
                      <a:pt x="152" y="1"/>
                    </a:moveTo>
                    <a:cubicBezTo>
                      <a:pt x="104" y="1"/>
                      <a:pt x="59" y="41"/>
                      <a:pt x="43" y="83"/>
                    </a:cubicBezTo>
                    <a:cubicBezTo>
                      <a:pt x="1" y="184"/>
                      <a:pt x="9" y="286"/>
                      <a:pt x="43" y="386"/>
                    </a:cubicBezTo>
                    <a:cubicBezTo>
                      <a:pt x="43" y="395"/>
                      <a:pt x="43" y="406"/>
                      <a:pt x="45" y="415"/>
                    </a:cubicBezTo>
                    <a:cubicBezTo>
                      <a:pt x="132" y="673"/>
                      <a:pt x="364" y="883"/>
                      <a:pt x="569" y="1050"/>
                    </a:cubicBezTo>
                    <a:cubicBezTo>
                      <a:pt x="785" y="1228"/>
                      <a:pt x="1020" y="1392"/>
                      <a:pt x="1275" y="1507"/>
                    </a:cubicBezTo>
                    <a:cubicBezTo>
                      <a:pt x="1290" y="1514"/>
                      <a:pt x="1307" y="1518"/>
                      <a:pt x="1324" y="1518"/>
                    </a:cubicBezTo>
                    <a:cubicBezTo>
                      <a:pt x="1377" y="1518"/>
                      <a:pt x="1429" y="1483"/>
                      <a:pt x="1426" y="1421"/>
                    </a:cubicBezTo>
                    <a:cubicBezTo>
                      <a:pt x="1415" y="1121"/>
                      <a:pt x="1116" y="921"/>
                      <a:pt x="909" y="751"/>
                    </a:cubicBezTo>
                    <a:cubicBezTo>
                      <a:pt x="645" y="531"/>
                      <a:pt x="476" y="226"/>
                      <a:pt x="204" y="18"/>
                    </a:cubicBezTo>
                    <a:cubicBezTo>
                      <a:pt x="187" y="6"/>
                      <a:pt x="169" y="1"/>
                      <a:pt x="15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8"/>
              <p:cNvSpPr/>
              <p:nvPr/>
            </p:nvSpPr>
            <p:spPr>
              <a:xfrm>
                <a:off x="2268000" y="1755100"/>
                <a:ext cx="170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093" extrusionOk="0">
                    <a:moveTo>
                      <a:pt x="89" y="1"/>
                    </a:moveTo>
                    <a:cubicBezTo>
                      <a:pt x="40" y="1"/>
                      <a:pt x="1" y="44"/>
                      <a:pt x="12" y="100"/>
                    </a:cubicBezTo>
                    <a:cubicBezTo>
                      <a:pt x="71" y="422"/>
                      <a:pt x="110" y="749"/>
                      <a:pt x="172" y="1069"/>
                    </a:cubicBezTo>
                    <a:cubicBezTo>
                      <a:pt x="230" y="1373"/>
                      <a:pt x="300" y="1719"/>
                      <a:pt x="475" y="1979"/>
                    </a:cubicBezTo>
                    <a:cubicBezTo>
                      <a:pt x="483" y="1992"/>
                      <a:pt x="495" y="2000"/>
                      <a:pt x="507" y="2005"/>
                    </a:cubicBezTo>
                    <a:cubicBezTo>
                      <a:pt x="524" y="2028"/>
                      <a:pt x="541" y="2051"/>
                      <a:pt x="561" y="2072"/>
                    </a:cubicBezTo>
                    <a:cubicBezTo>
                      <a:pt x="573" y="2086"/>
                      <a:pt x="590" y="2092"/>
                      <a:pt x="607" y="2092"/>
                    </a:cubicBezTo>
                    <a:cubicBezTo>
                      <a:pt x="643" y="2092"/>
                      <a:pt x="681" y="2065"/>
                      <a:pt x="678" y="2025"/>
                    </a:cubicBezTo>
                    <a:cubicBezTo>
                      <a:pt x="661" y="1783"/>
                      <a:pt x="610" y="1546"/>
                      <a:pt x="571" y="1307"/>
                    </a:cubicBezTo>
                    <a:cubicBezTo>
                      <a:pt x="543" y="1128"/>
                      <a:pt x="532" y="948"/>
                      <a:pt x="502" y="769"/>
                    </a:cubicBezTo>
                    <a:cubicBezTo>
                      <a:pt x="459" y="517"/>
                      <a:pt x="387" y="134"/>
                      <a:pt x="127" y="10"/>
                    </a:cubicBezTo>
                    <a:cubicBezTo>
                      <a:pt x="114" y="4"/>
                      <a:pt x="101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8"/>
              <p:cNvSpPr/>
              <p:nvPr/>
            </p:nvSpPr>
            <p:spPr>
              <a:xfrm>
                <a:off x="2280225" y="1813500"/>
                <a:ext cx="87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758" extrusionOk="0">
                    <a:moveTo>
                      <a:pt x="260" y="1"/>
                    </a:moveTo>
                    <a:cubicBezTo>
                      <a:pt x="231" y="1"/>
                      <a:pt x="202" y="15"/>
                      <a:pt x="189" y="42"/>
                    </a:cubicBezTo>
                    <a:lnTo>
                      <a:pt x="189" y="43"/>
                    </a:lnTo>
                    <a:lnTo>
                      <a:pt x="188" y="45"/>
                    </a:lnTo>
                    <a:cubicBezTo>
                      <a:pt x="180" y="52"/>
                      <a:pt x="175" y="59"/>
                      <a:pt x="169" y="68"/>
                    </a:cubicBezTo>
                    <a:cubicBezTo>
                      <a:pt x="162" y="78"/>
                      <a:pt x="159" y="88"/>
                      <a:pt x="153" y="97"/>
                    </a:cubicBezTo>
                    <a:cubicBezTo>
                      <a:pt x="140" y="118"/>
                      <a:pt x="130" y="140"/>
                      <a:pt x="118" y="162"/>
                    </a:cubicBezTo>
                    <a:cubicBezTo>
                      <a:pt x="94" y="215"/>
                      <a:pt x="71" y="268"/>
                      <a:pt x="54" y="324"/>
                    </a:cubicBezTo>
                    <a:cubicBezTo>
                      <a:pt x="22" y="428"/>
                      <a:pt x="0" y="551"/>
                      <a:pt x="58" y="650"/>
                    </a:cubicBezTo>
                    <a:cubicBezTo>
                      <a:pt x="59" y="653"/>
                      <a:pt x="64" y="653"/>
                      <a:pt x="67" y="657"/>
                    </a:cubicBezTo>
                    <a:lnTo>
                      <a:pt x="67" y="670"/>
                    </a:lnTo>
                    <a:cubicBezTo>
                      <a:pt x="69" y="715"/>
                      <a:pt x="97" y="751"/>
                      <a:pt x="144" y="757"/>
                    </a:cubicBezTo>
                    <a:cubicBezTo>
                      <a:pt x="148" y="757"/>
                      <a:pt x="152" y="758"/>
                      <a:pt x="156" y="758"/>
                    </a:cubicBezTo>
                    <a:cubicBezTo>
                      <a:pt x="195" y="758"/>
                      <a:pt x="230" y="732"/>
                      <a:pt x="241" y="693"/>
                    </a:cubicBezTo>
                    <a:cubicBezTo>
                      <a:pt x="270" y="595"/>
                      <a:pt x="296" y="496"/>
                      <a:pt x="316" y="395"/>
                    </a:cubicBezTo>
                    <a:cubicBezTo>
                      <a:pt x="335" y="294"/>
                      <a:pt x="349" y="187"/>
                      <a:pt x="340" y="85"/>
                    </a:cubicBezTo>
                    <a:cubicBezTo>
                      <a:pt x="338" y="45"/>
                      <a:pt x="316" y="15"/>
                      <a:pt x="280" y="3"/>
                    </a:cubicBezTo>
                    <a:cubicBezTo>
                      <a:pt x="273" y="1"/>
                      <a:pt x="2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8"/>
              <p:cNvSpPr/>
              <p:nvPr/>
            </p:nvSpPr>
            <p:spPr>
              <a:xfrm>
                <a:off x="2285050" y="1729175"/>
                <a:ext cx="253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2051" extrusionOk="0">
                    <a:moveTo>
                      <a:pt x="927" y="0"/>
                    </a:moveTo>
                    <a:cubicBezTo>
                      <a:pt x="890" y="0"/>
                      <a:pt x="853" y="20"/>
                      <a:pt x="841" y="59"/>
                    </a:cubicBezTo>
                    <a:cubicBezTo>
                      <a:pt x="826" y="108"/>
                      <a:pt x="813" y="157"/>
                      <a:pt x="803" y="205"/>
                    </a:cubicBezTo>
                    <a:cubicBezTo>
                      <a:pt x="730" y="408"/>
                      <a:pt x="574" y="571"/>
                      <a:pt x="453" y="753"/>
                    </a:cubicBezTo>
                    <a:cubicBezTo>
                      <a:pt x="309" y="970"/>
                      <a:pt x="244" y="1227"/>
                      <a:pt x="146" y="1465"/>
                    </a:cubicBezTo>
                    <a:cubicBezTo>
                      <a:pt x="133" y="1498"/>
                      <a:pt x="140" y="1522"/>
                      <a:pt x="158" y="1540"/>
                    </a:cubicBezTo>
                    <a:cubicBezTo>
                      <a:pt x="155" y="1551"/>
                      <a:pt x="153" y="1564"/>
                      <a:pt x="150" y="1574"/>
                    </a:cubicBezTo>
                    <a:cubicBezTo>
                      <a:pt x="149" y="1576"/>
                      <a:pt x="147" y="1580"/>
                      <a:pt x="147" y="1581"/>
                    </a:cubicBezTo>
                    <a:cubicBezTo>
                      <a:pt x="90" y="1701"/>
                      <a:pt x="0" y="1923"/>
                      <a:pt x="110" y="2034"/>
                    </a:cubicBezTo>
                    <a:cubicBezTo>
                      <a:pt x="121" y="2045"/>
                      <a:pt x="133" y="2050"/>
                      <a:pt x="147" y="2050"/>
                    </a:cubicBezTo>
                    <a:cubicBezTo>
                      <a:pt x="166" y="2050"/>
                      <a:pt x="185" y="2040"/>
                      <a:pt x="198" y="2022"/>
                    </a:cubicBezTo>
                    <a:cubicBezTo>
                      <a:pt x="243" y="1962"/>
                      <a:pt x="234" y="1871"/>
                      <a:pt x="251" y="1802"/>
                    </a:cubicBezTo>
                    <a:cubicBezTo>
                      <a:pt x="261" y="1763"/>
                      <a:pt x="276" y="1727"/>
                      <a:pt x="292" y="1691"/>
                    </a:cubicBezTo>
                    <a:cubicBezTo>
                      <a:pt x="414" y="1532"/>
                      <a:pt x="525" y="1371"/>
                      <a:pt x="625" y="1198"/>
                    </a:cubicBezTo>
                    <a:lnTo>
                      <a:pt x="640" y="1176"/>
                    </a:lnTo>
                    <a:cubicBezTo>
                      <a:pt x="746" y="1029"/>
                      <a:pt x="819" y="869"/>
                      <a:pt x="861" y="695"/>
                    </a:cubicBezTo>
                    <a:cubicBezTo>
                      <a:pt x="891" y="568"/>
                      <a:pt x="914" y="440"/>
                      <a:pt x="946" y="312"/>
                    </a:cubicBezTo>
                    <a:cubicBezTo>
                      <a:pt x="970" y="248"/>
                      <a:pt x="991" y="182"/>
                      <a:pt x="1001" y="111"/>
                    </a:cubicBezTo>
                    <a:cubicBezTo>
                      <a:pt x="999" y="108"/>
                      <a:pt x="999" y="104"/>
                      <a:pt x="1002" y="103"/>
                    </a:cubicBezTo>
                    <a:cubicBezTo>
                      <a:pt x="1002" y="95"/>
                      <a:pt x="1004" y="88"/>
                      <a:pt x="1005" y="81"/>
                    </a:cubicBezTo>
                    <a:cubicBezTo>
                      <a:pt x="1011" y="28"/>
                      <a:pt x="970" y="0"/>
                      <a:pt x="9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8"/>
              <p:cNvSpPr/>
              <p:nvPr/>
            </p:nvSpPr>
            <p:spPr>
              <a:xfrm>
                <a:off x="2314800" y="1690950"/>
                <a:ext cx="3595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3159" extrusionOk="0">
                    <a:moveTo>
                      <a:pt x="1324" y="0"/>
                    </a:moveTo>
                    <a:cubicBezTo>
                      <a:pt x="1304" y="0"/>
                      <a:pt x="1283" y="7"/>
                      <a:pt x="1265" y="23"/>
                    </a:cubicBezTo>
                    <a:cubicBezTo>
                      <a:pt x="968" y="274"/>
                      <a:pt x="838" y="614"/>
                      <a:pt x="797" y="980"/>
                    </a:cubicBezTo>
                    <a:cubicBezTo>
                      <a:pt x="738" y="1160"/>
                      <a:pt x="691" y="1343"/>
                      <a:pt x="651" y="1532"/>
                    </a:cubicBezTo>
                    <a:cubicBezTo>
                      <a:pt x="593" y="1816"/>
                      <a:pt x="504" y="2054"/>
                      <a:pt x="348" y="2296"/>
                    </a:cubicBezTo>
                    <a:cubicBezTo>
                      <a:pt x="203" y="2527"/>
                      <a:pt x="66" y="2763"/>
                      <a:pt x="13" y="3034"/>
                    </a:cubicBezTo>
                    <a:cubicBezTo>
                      <a:pt x="0" y="3100"/>
                      <a:pt x="53" y="3158"/>
                      <a:pt x="111" y="3158"/>
                    </a:cubicBezTo>
                    <a:cubicBezTo>
                      <a:pt x="133" y="3158"/>
                      <a:pt x="156" y="3150"/>
                      <a:pt x="177" y="3129"/>
                    </a:cubicBezTo>
                    <a:cubicBezTo>
                      <a:pt x="348" y="2952"/>
                      <a:pt x="572" y="2678"/>
                      <a:pt x="601" y="2410"/>
                    </a:cubicBezTo>
                    <a:cubicBezTo>
                      <a:pt x="766" y="2142"/>
                      <a:pt x="877" y="1848"/>
                      <a:pt x="912" y="1522"/>
                    </a:cubicBezTo>
                    <a:cubicBezTo>
                      <a:pt x="918" y="1467"/>
                      <a:pt x="921" y="1415"/>
                      <a:pt x="925" y="1362"/>
                    </a:cubicBezTo>
                    <a:cubicBezTo>
                      <a:pt x="1046" y="934"/>
                      <a:pt x="1177" y="519"/>
                      <a:pt x="1401" y="127"/>
                    </a:cubicBezTo>
                    <a:cubicBezTo>
                      <a:pt x="1437" y="60"/>
                      <a:pt x="1384" y="0"/>
                      <a:pt x="132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8"/>
              <p:cNvSpPr/>
              <p:nvPr/>
            </p:nvSpPr>
            <p:spPr>
              <a:xfrm>
                <a:off x="2355725" y="1649950"/>
                <a:ext cx="3835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735" extrusionOk="0">
                    <a:moveTo>
                      <a:pt x="1423" y="0"/>
                    </a:moveTo>
                    <a:cubicBezTo>
                      <a:pt x="1405" y="0"/>
                      <a:pt x="1387" y="8"/>
                      <a:pt x="1372" y="25"/>
                    </a:cubicBezTo>
                    <a:cubicBezTo>
                      <a:pt x="1364" y="36"/>
                      <a:pt x="1354" y="47"/>
                      <a:pt x="1343" y="57"/>
                    </a:cubicBezTo>
                    <a:cubicBezTo>
                      <a:pt x="1277" y="73"/>
                      <a:pt x="1225" y="115"/>
                      <a:pt x="1169" y="152"/>
                    </a:cubicBezTo>
                    <a:cubicBezTo>
                      <a:pt x="1108" y="196"/>
                      <a:pt x="1048" y="242"/>
                      <a:pt x="990" y="288"/>
                    </a:cubicBezTo>
                    <a:cubicBezTo>
                      <a:pt x="859" y="396"/>
                      <a:pt x="735" y="508"/>
                      <a:pt x="621" y="634"/>
                    </a:cubicBezTo>
                    <a:cubicBezTo>
                      <a:pt x="484" y="785"/>
                      <a:pt x="362" y="948"/>
                      <a:pt x="258" y="1121"/>
                    </a:cubicBezTo>
                    <a:cubicBezTo>
                      <a:pt x="215" y="1183"/>
                      <a:pt x="174" y="1251"/>
                      <a:pt x="143" y="1318"/>
                    </a:cubicBezTo>
                    <a:cubicBezTo>
                      <a:pt x="125" y="1346"/>
                      <a:pt x="107" y="1370"/>
                      <a:pt x="92" y="1399"/>
                    </a:cubicBezTo>
                    <a:cubicBezTo>
                      <a:pt x="79" y="1421"/>
                      <a:pt x="81" y="1442"/>
                      <a:pt x="88" y="1461"/>
                    </a:cubicBezTo>
                    <a:cubicBezTo>
                      <a:pt x="87" y="1468"/>
                      <a:pt x="81" y="1474"/>
                      <a:pt x="79" y="1481"/>
                    </a:cubicBezTo>
                    <a:cubicBezTo>
                      <a:pt x="75" y="1493"/>
                      <a:pt x="74" y="1506"/>
                      <a:pt x="75" y="1517"/>
                    </a:cubicBezTo>
                    <a:cubicBezTo>
                      <a:pt x="68" y="1555"/>
                      <a:pt x="61" y="1594"/>
                      <a:pt x="59" y="1634"/>
                    </a:cubicBezTo>
                    <a:cubicBezTo>
                      <a:pt x="50" y="1643"/>
                      <a:pt x="43" y="1651"/>
                      <a:pt x="35" y="1661"/>
                    </a:cubicBezTo>
                    <a:cubicBezTo>
                      <a:pt x="1" y="1690"/>
                      <a:pt x="31" y="1734"/>
                      <a:pt x="67" y="1734"/>
                    </a:cubicBezTo>
                    <a:cubicBezTo>
                      <a:pt x="77" y="1734"/>
                      <a:pt x="87" y="1731"/>
                      <a:pt x="97" y="1723"/>
                    </a:cubicBezTo>
                    <a:cubicBezTo>
                      <a:pt x="108" y="1715"/>
                      <a:pt x="118" y="1705"/>
                      <a:pt x="130" y="1695"/>
                    </a:cubicBezTo>
                    <a:cubicBezTo>
                      <a:pt x="143" y="1693"/>
                      <a:pt x="154" y="1690"/>
                      <a:pt x="166" y="1679"/>
                    </a:cubicBezTo>
                    <a:cubicBezTo>
                      <a:pt x="218" y="1618"/>
                      <a:pt x="281" y="1563"/>
                      <a:pt x="332" y="1500"/>
                    </a:cubicBezTo>
                    <a:cubicBezTo>
                      <a:pt x="342" y="1488"/>
                      <a:pt x="346" y="1474"/>
                      <a:pt x="345" y="1461"/>
                    </a:cubicBezTo>
                    <a:cubicBezTo>
                      <a:pt x="556" y="1281"/>
                      <a:pt x="799" y="1131"/>
                      <a:pt x="983" y="921"/>
                    </a:cubicBezTo>
                    <a:cubicBezTo>
                      <a:pt x="1010" y="890"/>
                      <a:pt x="1032" y="857"/>
                      <a:pt x="1055" y="827"/>
                    </a:cubicBezTo>
                    <a:cubicBezTo>
                      <a:pt x="1059" y="825"/>
                      <a:pt x="1062" y="821"/>
                      <a:pt x="1067" y="820"/>
                    </a:cubicBezTo>
                    <a:cubicBezTo>
                      <a:pt x="1087" y="805"/>
                      <a:pt x="1097" y="785"/>
                      <a:pt x="1103" y="765"/>
                    </a:cubicBezTo>
                    <a:cubicBezTo>
                      <a:pt x="1248" y="560"/>
                      <a:pt x="1362" y="332"/>
                      <a:pt x="1499" y="121"/>
                    </a:cubicBezTo>
                    <a:cubicBezTo>
                      <a:pt x="1534" y="67"/>
                      <a:pt x="1478" y="0"/>
                      <a:pt x="142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8"/>
              <p:cNvSpPr/>
              <p:nvPr/>
            </p:nvSpPr>
            <p:spPr>
              <a:xfrm>
                <a:off x="2348725" y="1686800"/>
                <a:ext cx="323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976" extrusionOk="0">
                    <a:moveTo>
                      <a:pt x="1148" y="1"/>
                    </a:moveTo>
                    <a:cubicBezTo>
                      <a:pt x="1141" y="1"/>
                      <a:pt x="1133" y="1"/>
                      <a:pt x="1126" y="3"/>
                    </a:cubicBezTo>
                    <a:cubicBezTo>
                      <a:pt x="924" y="45"/>
                      <a:pt x="740" y="154"/>
                      <a:pt x="574" y="274"/>
                    </a:cubicBezTo>
                    <a:cubicBezTo>
                      <a:pt x="495" y="332"/>
                      <a:pt x="417" y="391"/>
                      <a:pt x="339" y="450"/>
                    </a:cubicBezTo>
                    <a:cubicBezTo>
                      <a:pt x="325" y="451"/>
                      <a:pt x="312" y="456"/>
                      <a:pt x="300" y="464"/>
                    </a:cubicBezTo>
                    <a:cubicBezTo>
                      <a:pt x="170" y="558"/>
                      <a:pt x="51" y="680"/>
                      <a:pt x="16" y="843"/>
                    </a:cubicBezTo>
                    <a:cubicBezTo>
                      <a:pt x="1" y="917"/>
                      <a:pt x="58" y="975"/>
                      <a:pt x="121" y="975"/>
                    </a:cubicBezTo>
                    <a:cubicBezTo>
                      <a:pt x="146" y="975"/>
                      <a:pt x="171" y="966"/>
                      <a:pt x="194" y="946"/>
                    </a:cubicBezTo>
                    <a:cubicBezTo>
                      <a:pt x="359" y="789"/>
                      <a:pt x="514" y="629"/>
                      <a:pt x="721" y="523"/>
                    </a:cubicBezTo>
                    <a:cubicBezTo>
                      <a:pt x="917" y="425"/>
                      <a:pt x="1122" y="347"/>
                      <a:pt x="1244" y="153"/>
                    </a:cubicBezTo>
                    <a:cubicBezTo>
                      <a:pt x="1292" y="82"/>
                      <a:pt x="1225" y="1"/>
                      <a:pt x="114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8"/>
              <p:cNvSpPr/>
              <p:nvPr/>
            </p:nvSpPr>
            <p:spPr>
              <a:xfrm>
                <a:off x="2385175" y="1638875"/>
                <a:ext cx="44575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1695" extrusionOk="0">
                    <a:moveTo>
                      <a:pt x="1689" y="0"/>
                    </a:moveTo>
                    <a:cubicBezTo>
                      <a:pt x="1680" y="0"/>
                      <a:pt x="1671" y="2"/>
                      <a:pt x="1662" y="7"/>
                    </a:cubicBezTo>
                    <a:cubicBezTo>
                      <a:pt x="1332" y="182"/>
                      <a:pt x="1059" y="451"/>
                      <a:pt x="788" y="701"/>
                    </a:cubicBezTo>
                    <a:cubicBezTo>
                      <a:pt x="645" y="830"/>
                      <a:pt x="504" y="959"/>
                      <a:pt x="376" y="1104"/>
                    </a:cubicBezTo>
                    <a:cubicBezTo>
                      <a:pt x="249" y="1248"/>
                      <a:pt x="85" y="1410"/>
                      <a:pt x="21" y="1596"/>
                    </a:cubicBezTo>
                    <a:cubicBezTo>
                      <a:pt x="1" y="1656"/>
                      <a:pt x="50" y="1695"/>
                      <a:pt x="100" y="1695"/>
                    </a:cubicBezTo>
                    <a:cubicBezTo>
                      <a:pt x="121" y="1695"/>
                      <a:pt x="142" y="1689"/>
                      <a:pt x="158" y="1675"/>
                    </a:cubicBezTo>
                    <a:cubicBezTo>
                      <a:pt x="233" y="1614"/>
                      <a:pt x="284" y="1531"/>
                      <a:pt x="343" y="1457"/>
                    </a:cubicBezTo>
                    <a:cubicBezTo>
                      <a:pt x="402" y="1379"/>
                      <a:pt x="464" y="1306"/>
                      <a:pt x="529" y="1234"/>
                    </a:cubicBezTo>
                    <a:cubicBezTo>
                      <a:pt x="552" y="1206"/>
                      <a:pt x="576" y="1182"/>
                      <a:pt x="602" y="1155"/>
                    </a:cubicBezTo>
                    <a:cubicBezTo>
                      <a:pt x="977" y="801"/>
                      <a:pt x="1336" y="427"/>
                      <a:pt x="1739" y="104"/>
                    </a:cubicBezTo>
                    <a:cubicBezTo>
                      <a:pt x="1782" y="65"/>
                      <a:pt x="1738" y="0"/>
                      <a:pt x="168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8"/>
              <p:cNvSpPr/>
              <p:nvPr/>
            </p:nvSpPr>
            <p:spPr>
              <a:xfrm>
                <a:off x="2206775" y="1630300"/>
                <a:ext cx="243375" cy="368475"/>
              </a:xfrm>
              <a:custGeom>
                <a:avLst/>
                <a:gdLst/>
                <a:ahLst/>
                <a:cxnLst/>
                <a:rect l="l" t="t" r="r" b="b"/>
                <a:pathLst>
                  <a:path w="9735" h="14739" extrusionOk="0">
                    <a:moveTo>
                      <a:pt x="9626" y="1"/>
                    </a:moveTo>
                    <a:cubicBezTo>
                      <a:pt x="9604" y="1"/>
                      <a:pt x="9581" y="8"/>
                      <a:pt x="9563" y="23"/>
                    </a:cubicBezTo>
                    <a:cubicBezTo>
                      <a:pt x="8986" y="493"/>
                      <a:pt x="8420" y="979"/>
                      <a:pt x="7868" y="1480"/>
                    </a:cubicBezTo>
                    <a:cubicBezTo>
                      <a:pt x="7320" y="1989"/>
                      <a:pt x="6790" y="2521"/>
                      <a:pt x="6298" y="3090"/>
                    </a:cubicBezTo>
                    <a:cubicBezTo>
                      <a:pt x="6053" y="3374"/>
                      <a:pt x="5815" y="3668"/>
                      <a:pt x="5598" y="3977"/>
                    </a:cubicBezTo>
                    <a:cubicBezTo>
                      <a:pt x="5376" y="4282"/>
                      <a:pt x="5170" y="4599"/>
                      <a:pt x="4981" y="4928"/>
                    </a:cubicBezTo>
                    <a:cubicBezTo>
                      <a:pt x="4605" y="5585"/>
                      <a:pt x="4295" y="6276"/>
                      <a:pt x="4028" y="6976"/>
                    </a:cubicBezTo>
                    <a:cubicBezTo>
                      <a:pt x="3496" y="8380"/>
                      <a:pt x="3113" y="9817"/>
                      <a:pt x="2615" y="11207"/>
                    </a:cubicBezTo>
                    <a:cubicBezTo>
                      <a:pt x="2369" y="11903"/>
                      <a:pt x="2088" y="12581"/>
                      <a:pt x="1687" y="13185"/>
                    </a:cubicBezTo>
                    <a:cubicBezTo>
                      <a:pt x="1301" y="13793"/>
                      <a:pt x="757" y="14310"/>
                      <a:pt x="78" y="14547"/>
                    </a:cubicBezTo>
                    <a:lnTo>
                      <a:pt x="77" y="14547"/>
                    </a:lnTo>
                    <a:cubicBezTo>
                      <a:pt x="28" y="14564"/>
                      <a:pt x="1" y="14616"/>
                      <a:pt x="15" y="14666"/>
                    </a:cubicBezTo>
                    <a:cubicBezTo>
                      <a:pt x="27" y="14709"/>
                      <a:pt x="66" y="14738"/>
                      <a:pt x="109" y="14738"/>
                    </a:cubicBezTo>
                    <a:cubicBezTo>
                      <a:pt x="118" y="14738"/>
                      <a:pt x="127" y="14737"/>
                      <a:pt x="136" y="14734"/>
                    </a:cubicBezTo>
                    <a:cubicBezTo>
                      <a:pt x="509" y="14630"/>
                      <a:pt x="857" y="14442"/>
                      <a:pt x="1157" y="14198"/>
                    </a:cubicBezTo>
                    <a:cubicBezTo>
                      <a:pt x="1456" y="13954"/>
                      <a:pt x="1714" y="13665"/>
                      <a:pt x="1936" y="13355"/>
                    </a:cubicBezTo>
                    <a:cubicBezTo>
                      <a:pt x="2376" y="12731"/>
                      <a:pt x="2685" y="12029"/>
                      <a:pt x="2953" y="11332"/>
                    </a:cubicBezTo>
                    <a:cubicBezTo>
                      <a:pt x="3495" y="9937"/>
                      <a:pt x="3885" y="8497"/>
                      <a:pt x="4411" y="7122"/>
                    </a:cubicBezTo>
                    <a:cubicBezTo>
                      <a:pt x="4671" y="6434"/>
                      <a:pt x="4971" y="5764"/>
                      <a:pt x="5330" y="5129"/>
                    </a:cubicBezTo>
                    <a:cubicBezTo>
                      <a:pt x="5681" y="4489"/>
                      <a:pt x="6117" y="3896"/>
                      <a:pt x="6575" y="3324"/>
                    </a:cubicBezTo>
                    <a:cubicBezTo>
                      <a:pt x="7042" y="2754"/>
                      <a:pt x="7548" y="2218"/>
                      <a:pt x="8077" y="1701"/>
                    </a:cubicBezTo>
                    <a:cubicBezTo>
                      <a:pt x="8597" y="1176"/>
                      <a:pt x="9149" y="679"/>
                      <a:pt x="9691" y="171"/>
                    </a:cubicBezTo>
                    <a:cubicBezTo>
                      <a:pt x="9729" y="137"/>
                      <a:pt x="9735" y="78"/>
                      <a:pt x="9701" y="37"/>
                    </a:cubicBezTo>
                    <a:cubicBezTo>
                      <a:pt x="9683" y="13"/>
                      <a:pt x="9654" y="1"/>
                      <a:pt x="9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8"/>
              <p:cNvSpPr/>
              <p:nvPr/>
            </p:nvSpPr>
            <p:spPr>
              <a:xfrm>
                <a:off x="1937725" y="1466575"/>
                <a:ext cx="143275" cy="40345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16138" extrusionOk="0">
                    <a:moveTo>
                      <a:pt x="4635" y="0"/>
                    </a:moveTo>
                    <a:cubicBezTo>
                      <a:pt x="4622" y="0"/>
                      <a:pt x="4609" y="3"/>
                      <a:pt x="4596" y="9"/>
                    </a:cubicBezTo>
                    <a:cubicBezTo>
                      <a:pt x="4544" y="31"/>
                      <a:pt x="4524" y="88"/>
                      <a:pt x="4544" y="139"/>
                    </a:cubicBezTo>
                    <a:lnTo>
                      <a:pt x="4544" y="140"/>
                    </a:lnTo>
                    <a:cubicBezTo>
                      <a:pt x="4837" y="805"/>
                      <a:pt x="5066" y="1497"/>
                      <a:pt x="5179" y="2210"/>
                    </a:cubicBezTo>
                    <a:cubicBezTo>
                      <a:pt x="5246" y="2565"/>
                      <a:pt x="5278" y="2925"/>
                      <a:pt x="5301" y="3284"/>
                    </a:cubicBezTo>
                    <a:cubicBezTo>
                      <a:pt x="5313" y="3644"/>
                      <a:pt x="5314" y="4005"/>
                      <a:pt x="5282" y="4364"/>
                    </a:cubicBezTo>
                    <a:cubicBezTo>
                      <a:pt x="5226" y="5080"/>
                      <a:pt x="5076" y="5788"/>
                      <a:pt x="4841" y="6464"/>
                    </a:cubicBezTo>
                    <a:cubicBezTo>
                      <a:pt x="4599" y="7140"/>
                      <a:pt x="4281" y="7789"/>
                      <a:pt x="3893" y="8397"/>
                    </a:cubicBezTo>
                    <a:cubicBezTo>
                      <a:pt x="3512" y="9009"/>
                      <a:pt x="3073" y="9589"/>
                      <a:pt x="2603" y="10144"/>
                    </a:cubicBezTo>
                    <a:cubicBezTo>
                      <a:pt x="2371" y="10423"/>
                      <a:pt x="2126" y="10693"/>
                      <a:pt x="1879" y="10961"/>
                    </a:cubicBezTo>
                    <a:cubicBezTo>
                      <a:pt x="1630" y="11231"/>
                      <a:pt x="1376" y="11502"/>
                      <a:pt x="1140" y="11794"/>
                    </a:cubicBezTo>
                    <a:cubicBezTo>
                      <a:pt x="903" y="12084"/>
                      <a:pt x="683" y="12398"/>
                      <a:pt x="510" y="12740"/>
                    </a:cubicBezTo>
                    <a:cubicBezTo>
                      <a:pt x="337" y="13083"/>
                      <a:pt x="216" y="13450"/>
                      <a:pt x="142" y="13821"/>
                    </a:cubicBezTo>
                    <a:cubicBezTo>
                      <a:pt x="1" y="14566"/>
                      <a:pt x="34" y="15329"/>
                      <a:pt x="165" y="16058"/>
                    </a:cubicBezTo>
                    <a:cubicBezTo>
                      <a:pt x="174" y="16104"/>
                      <a:pt x="213" y="16138"/>
                      <a:pt x="253" y="16138"/>
                    </a:cubicBezTo>
                    <a:cubicBezTo>
                      <a:pt x="259" y="16138"/>
                      <a:pt x="264" y="16137"/>
                      <a:pt x="269" y="16136"/>
                    </a:cubicBezTo>
                    <a:cubicBezTo>
                      <a:pt x="324" y="16130"/>
                      <a:pt x="361" y="16082"/>
                      <a:pt x="356" y="16028"/>
                    </a:cubicBezTo>
                    <a:cubicBezTo>
                      <a:pt x="275" y="15307"/>
                      <a:pt x="268" y="14576"/>
                      <a:pt x="435" y="13881"/>
                    </a:cubicBezTo>
                    <a:cubicBezTo>
                      <a:pt x="514" y="13535"/>
                      <a:pt x="635" y="13201"/>
                      <a:pt x="802" y="12893"/>
                    </a:cubicBezTo>
                    <a:cubicBezTo>
                      <a:pt x="971" y="12584"/>
                      <a:pt x="1183" y="12299"/>
                      <a:pt x="1418" y="12026"/>
                    </a:cubicBezTo>
                    <a:cubicBezTo>
                      <a:pt x="1653" y="11754"/>
                      <a:pt x="1905" y="11493"/>
                      <a:pt x="2160" y="11226"/>
                    </a:cubicBezTo>
                    <a:cubicBezTo>
                      <a:pt x="2412" y="10958"/>
                      <a:pt x="2666" y="10686"/>
                      <a:pt x="2907" y="10405"/>
                    </a:cubicBezTo>
                    <a:cubicBezTo>
                      <a:pt x="3393" y="9843"/>
                      <a:pt x="3847" y="9250"/>
                      <a:pt x="4243" y="8616"/>
                    </a:cubicBezTo>
                    <a:cubicBezTo>
                      <a:pt x="4639" y="7983"/>
                      <a:pt x="4974" y="7306"/>
                      <a:pt x="5219" y="6594"/>
                    </a:cubicBezTo>
                    <a:cubicBezTo>
                      <a:pt x="5455" y="5880"/>
                      <a:pt x="5608" y="5136"/>
                      <a:pt x="5643" y="4387"/>
                    </a:cubicBezTo>
                    <a:cubicBezTo>
                      <a:pt x="5731" y="2889"/>
                      <a:pt x="5412" y="1373"/>
                      <a:pt x="4722" y="54"/>
                    </a:cubicBezTo>
                    <a:cubicBezTo>
                      <a:pt x="4705" y="21"/>
                      <a:pt x="4670" y="0"/>
                      <a:pt x="46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8"/>
              <p:cNvSpPr/>
              <p:nvPr/>
            </p:nvSpPr>
            <p:spPr>
              <a:xfrm>
                <a:off x="1617350" y="1251625"/>
                <a:ext cx="431325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17253" h="7457" extrusionOk="0">
                    <a:moveTo>
                      <a:pt x="10448" y="1"/>
                    </a:moveTo>
                    <a:cubicBezTo>
                      <a:pt x="10157" y="1"/>
                      <a:pt x="9867" y="21"/>
                      <a:pt x="9580" y="62"/>
                    </a:cubicBezTo>
                    <a:cubicBezTo>
                      <a:pt x="6580" y="496"/>
                      <a:pt x="4296" y="2967"/>
                      <a:pt x="1456" y="4031"/>
                    </a:cubicBezTo>
                    <a:cubicBezTo>
                      <a:pt x="1134" y="4151"/>
                      <a:pt x="788" y="4253"/>
                      <a:pt x="449" y="4253"/>
                    </a:cubicBezTo>
                    <a:cubicBezTo>
                      <a:pt x="297" y="4253"/>
                      <a:pt x="146" y="4232"/>
                      <a:pt x="0" y="4183"/>
                    </a:cubicBezTo>
                    <a:lnTo>
                      <a:pt x="0" y="4183"/>
                    </a:lnTo>
                    <a:cubicBezTo>
                      <a:pt x="613" y="4828"/>
                      <a:pt x="1527" y="5167"/>
                      <a:pt x="2429" y="5380"/>
                    </a:cubicBezTo>
                    <a:cubicBezTo>
                      <a:pt x="3319" y="5587"/>
                      <a:pt x="4233" y="5691"/>
                      <a:pt x="5147" y="5691"/>
                    </a:cubicBezTo>
                    <a:cubicBezTo>
                      <a:pt x="5594" y="5691"/>
                      <a:pt x="6041" y="5666"/>
                      <a:pt x="6485" y="5616"/>
                    </a:cubicBezTo>
                    <a:cubicBezTo>
                      <a:pt x="7180" y="5538"/>
                      <a:pt x="7866" y="5397"/>
                      <a:pt x="8562" y="5318"/>
                    </a:cubicBezTo>
                    <a:cubicBezTo>
                      <a:pt x="9015" y="5266"/>
                      <a:pt x="9470" y="5241"/>
                      <a:pt x="9925" y="5241"/>
                    </a:cubicBezTo>
                    <a:cubicBezTo>
                      <a:pt x="12505" y="5241"/>
                      <a:pt x="15079" y="6055"/>
                      <a:pt x="17253" y="7457"/>
                    </a:cubicBezTo>
                    <a:cubicBezTo>
                      <a:pt x="17088" y="5446"/>
                      <a:pt x="16457" y="3398"/>
                      <a:pt x="15059" y="1944"/>
                    </a:cubicBezTo>
                    <a:cubicBezTo>
                      <a:pt x="13869" y="709"/>
                      <a:pt x="12158" y="1"/>
                      <a:pt x="104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8"/>
              <p:cNvSpPr/>
              <p:nvPr/>
            </p:nvSpPr>
            <p:spPr>
              <a:xfrm>
                <a:off x="1658825" y="1280125"/>
                <a:ext cx="350275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14011" h="4372" extrusionOk="0">
                    <a:moveTo>
                      <a:pt x="10069" y="1"/>
                    </a:moveTo>
                    <a:cubicBezTo>
                      <a:pt x="9970" y="1"/>
                      <a:pt x="9861" y="63"/>
                      <a:pt x="9818" y="146"/>
                    </a:cubicBezTo>
                    <a:cubicBezTo>
                      <a:pt x="9643" y="478"/>
                      <a:pt x="9681" y="868"/>
                      <a:pt x="9752" y="1224"/>
                    </a:cubicBezTo>
                    <a:cubicBezTo>
                      <a:pt x="9775" y="1344"/>
                      <a:pt x="9806" y="1465"/>
                      <a:pt x="9842" y="1583"/>
                    </a:cubicBezTo>
                    <a:cubicBezTo>
                      <a:pt x="9705" y="1465"/>
                      <a:pt x="9555" y="1358"/>
                      <a:pt x="9417" y="1258"/>
                    </a:cubicBezTo>
                    <a:cubicBezTo>
                      <a:pt x="8992" y="946"/>
                      <a:pt x="8639" y="482"/>
                      <a:pt x="8107" y="348"/>
                    </a:cubicBezTo>
                    <a:cubicBezTo>
                      <a:pt x="8082" y="342"/>
                      <a:pt x="8058" y="339"/>
                      <a:pt x="8034" y="339"/>
                    </a:cubicBezTo>
                    <a:cubicBezTo>
                      <a:pt x="7908" y="339"/>
                      <a:pt x="7791" y="420"/>
                      <a:pt x="7755" y="547"/>
                    </a:cubicBezTo>
                    <a:cubicBezTo>
                      <a:pt x="7548" y="1256"/>
                      <a:pt x="8041" y="1804"/>
                      <a:pt x="8502" y="2318"/>
                    </a:cubicBezTo>
                    <a:cubicBezTo>
                      <a:pt x="8323" y="2269"/>
                      <a:pt x="8139" y="2246"/>
                      <a:pt x="7958" y="2218"/>
                    </a:cubicBezTo>
                    <a:cubicBezTo>
                      <a:pt x="7633" y="2111"/>
                      <a:pt x="7331" y="1928"/>
                      <a:pt x="7141" y="1647"/>
                    </a:cubicBezTo>
                    <a:cubicBezTo>
                      <a:pt x="6876" y="1256"/>
                      <a:pt x="6696" y="785"/>
                      <a:pt x="6276" y="528"/>
                    </a:cubicBezTo>
                    <a:cubicBezTo>
                      <a:pt x="6228" y="498"/>
                      <a:pt x="6173" y="484"/>
                      <a:pt x="6119" y="484"/>
                    </a:cubicBezTo>
                    <a:cubicBezTo>
                      <a:pt x="5948" y="484"/>
                      <a:pt x="5778" y="620"/>
                      <a:pt x="5788" y="806"/>
                    </a:cubicBezTo>
                    <a:cubicBezTo>
                      <a:pt x="5815" y="1314"/>
                      <a:pt x="6001" y="1811"/>
                      <a:pt x="6247" y="2252"/>
                    </a:cubicBezTo>
                    <a:cubicBezTo>
                      <a:pt x="6046" y="2023"/>
                      <a:pt x="5873" y="1761"/>
                      <a:pt x="5705" y="1516"/>
                    </a:cubicBezTo>
                    <a:cubicBezTo>
                      <a:pt x="5522" y="1245"/>
                      <a:pt x="5361" y="899"/>
                      <a:pt x="5110" y="684"/>
                    </a:cubicBezTo>
                    <a:cubicBezTo>
                      <a:pt x="5058" y="640"/>
                      <a:pt x="5003" y="621"/>
                      <a:pt x="4951" y="621"/>
                    </a:cubicBezTo>
                    <a:cubicBezTo>
                      <a:pt x="4798" y="621"/>
                      <a:pt x="4673" y="785"/>
                      <a:pt x="4751" y="962"/>
                    </a:cubicBezTo>
                    <a:cubicBezTo>
                      <a:pt x="4891" y="1272"/>
                      <a:pt x="5086" y="1544"/>
                      <a:pt x="5269" y="1827"/>
                    </a:cubicBezTo>
                    <a:cubicBezTo>
                      <a:pt x="5436" y="2085"/>
                      <a:pt x="5563" y="2352"/>
                      <a:pt x="5681" y="2633"/>
                    </a:cubicBezTo>
                    <a:cubicBezTo>
                      <a:pt x="5743" y="2775"/>
                      <a:pt x="5886" y="3046"/>
                      <a:pt x="5838" y="3227"/>
                    </a:cubicBezTo>
                    <a:cubicBezTo>
                      <a:pt x="5750" y="3069"/>
                      <a:pt x="5652" y="2920"/>
                      <a:pt x="5550" y="2771"/>
                    </a:cubicBezTo>
                    <a:cubicBezTo>
                      <a:pt x="5172" y="2122"/>
                      <a:pt x="4793" y="1469"/>
                      <a:pt x="4165" y="1034"/>
                    </a:cubicBezTo>
                    <a:cubicBezTo>
                      <a:pt x="4125" y="1006"/>
                      <a:pt x="4085" y="994"/>
                      <a:pt x="4047" y="994"/>
                    </a:cubicBezTo>
                    <a:cubicBezTo>
                      <a:pt x="3890" y="994"/>
                      <a:pt x="3769" y="1197"/>
                      <a:pt x="3847" y="1351"/>
                    </a:cubicBezTo>
                    <a:cubicBezTo>
                      <a:pt x="4120" y="1880"/>
                      <a:pt x="4402" y="2409"/>
                      <a:pt x="4663" y="2944"/>
                    </a:cubicBezTo>
                    <a:cubicBezTo>
                      <a:pt x="4751" y="3127"/>
                      <a:pt x="4881" y="3378"/>
                      <a:pt x="4841" y="3588"/>
                    </a:cubicBezTo>
                    <a:cubicBezTo>
                      <a:pt x="4836" y="3609"/>
                      <a:pt x="4829" y="3630"/>
                      <a:pt x="4823" y="3645"/>
                    </a:cubicBezTo>
                    <a:lnTo>
                      <a:pt x="4822" y="3645"/>
                    </a:lnTo>
                    <a:cubicBezTo>
                      <a:pt x="4621" y="3557"/>
                      <a:pt x="4401" y="3343"/>
                      <a:pt x="4222" y="3156"/>
                    </a:cubicBezTo>
                    <a:cubicBezTo>
                      <a:pt x="3984" y="2907"/>
                      <a:pt x="3762" y="2640"/>
                      <a:pt x="3530" y="2383"/>
                    </a:cubicBezTo>
                    <a:cubicBezTo>
                      <a:pt x="3372" y="2207"/>
                      <a:pt x="3141" y="1905"/>
                      <a:pt x="2887" y="1866"/>
                    </a:cubicBezTo>
                    <a:cubicBezTo>
                      <a:pt x="2874" y="1864"/>
                      <a:pt x="2860" y="1863"/>
                      <a:pt x="2846" y="1863"/>
                    </a:cubicBezTo>
                    <a:cubicBezTo>
                      <a:pt x="2692" y="1863"/>
                      <a:pt x="2535" y="1985"/>
                      <a:pt x="2593" y="2160"/>
                    </a:cubicBezTo>
                    <a:cubicBezTo>
                      <a:pt x="2725" y="2561"/>
                      <a:pt x="2985" y="2879"/>
                      <a:pt x="3278" y="3175"/>
                    </a:cubicBezTo>
                    <a:cubicBezTo>
                      <a:pt x="3366" y="3264"/>
                      <a:pt x="3458" y="3353"/>
                      <a:pt x="3546" y="3444"/>
                    </a:cubicBezTo>
                    <a:cubicBezTo>
                      <a:pt x="3486" y="3434"/>
                      <a:pt x="3424" y="3423"/>
                      <a:pt x="3365" y="3414"/>
                    </a:cubicBezTo>
                    <a:cubicBezTo>
                      <a:pt x="3143" y="3379"/>
                      <a:pt x="2928" y="3342"/>
                      <a:pt x="2719" y="3250"/>
                    </a:cubicBezTo>
                    <a:cubicBezTo>
                      <a:pt x="2651" y="3219"/>
                      <a:pt x="2585" y="3188"/>
                      <a:pt x="2517" y="3152"/>
                    </a:cubicBezTo>
                    <a:cubicBezTo>
                      <a:pt x="2256" y="2940"/>
                      <a:pt x="1988" y="2726"/>
                      <a:pt x="1687" y="2614"/>
                    </a:cubicBezTo>
                    <a:cubicBezTo>
                      <a:pt x="1669" y="2608"/>
                      <a:pt x="1652" y="2605"/>
                      <a:pt x="1634" y="2605"/>
                    </a:cubicBezTo>
                    <a:cubicBezTo>
                      <a:pt x="1551" y="2605"/>
                      <a:pt x="1471" y="2673"/>
                      <a:pt x="1447" y="2751"/>
                    </a:cubicBezTo>
                    <a:cubicBezTo>
                      <a:pt x="1305" y="3202"/>
                      <a:pt x="1889" y="3567"/>
                      <a:pt x="1974" y="3962"/>
                    </a:cubicBezTo>
                    <a:cubicBezTo>
                      <a:pt x="1943" y="3967"/>
                      <a:pt x="1894" y="3969"/>
                      <a:pt x="1864" y="3969"/>
                    </a:cubicBezTo>
                    <a:cubicBezTo>
                      <a:pt x="1656" y="3969"/>
                      <a:pt x="1472" y="3888"/>
                      <a:pt x="1298" y="3783"/>
                    </a:cubicBezTo>
                    <a:cubicBezTo>
                      <a:pt x="953" y="3574"/>
                      <a:pt x="649" y="3281"/>
                      <a:pt x="240" y="3211"/>
                    </a:cubicBezTo>
                    <a:cubicBezTo>
                      <a:pt x="226" y="3208"/>
                      <a:pt x="213" y="3207"/>
                      <a:pt x="200" y="3207"/>
                    </a:cubicBezTo>
                    <a:cubicBezTo>
                      <a:pt x="97" y="3207"/>
                      <a:pt x="1" y="3275"/>
                      <a:pt x="5" y="3391"/>
                    </a:cubicBezTo>
                    <a:cubicBezTo>
                      <a:pt x="16" y="3910"/>
                      <a:pt x="675" y="4341"/>
                      <a:pt x="1148" y="4371"/>
                    </a:cubicBezTo>
                    <a:cubicBezTo>
                      <a:pt x="1153" y="4371"/>
                      <a:pt x="1157" y="4372"/>
                      <a:pt x="1162" y="4372"/>
                    </a:cubicBezTo>
                    <a:cubicBezTo>
                      <a:pt x="1259" y="4372"/>
                      <a:pt x="1311" y="4302"/>
                      <a:pt x="1321" y="4225"/>
                    </a:cubicBezTo>
                    <a:cubicBezTo>
                      <a:pt x="1326" y="4228"/>
                      <a:pt x="1332" y="4233"/>
                      <a:pt x="1339" y="4234"/>
                    </a:cubicBezTo>
                    <a:cubicBezTo>
                      <a:pt x="1478" y="4296"/>
                      <a:pt x="1692" y="4360"/>
                      <a:pt x="1891" y="4360"/>
                    </a:cubicBezTo>
                    <a:cubicBezTo>
                      <a:pt x="2063" y="4360"/>
                      <a:pt x="2223" y="4312"/>
                      <a:pt x="2312" y="4172"/>
                    </a:cubicBezTo>
                    <a:cubicBezTo>
                      <a:pt x="2400" y="4034"/>
                      <a:pt x="2366" y="3875"/>
                      <a:pt x="2299" y="3728"/>
                    </a:cubicBezTo>
                    <a:lnTo>
                      <a:pt x="2299" y="3728"/>
                    </a:lnTo>
                    <a:cubicBezTo>
                      <a:pt x="2724" y="4063"/>
                      <a:pt x="3236" y="4324"/>
                      <a:pt x="3741" y="4324"/>
                    </a:cubicBezTo>
                    <a:cubicBezTo>
                      <a:pt x="3751" y="4324"/>
                      <a:pt x="3760" y="4324"/>
                      <a:pt x="3770" y="4323"/>
                    </a:cubicBezTo>
                    <a:cubicBezTo>
                      <a:pt x="3812" y="4330"/>
                      <a:pt x="3854" y="4333"/>
                      <a:pt x="3896" y="4333"/>
                    </a:cubicBezTo>
                    <a:cubicBezTo>
                      <a:pt x="4038" y="4333"/>
                      <a:pt x="4175" y="4295"/>
                      <a:pt x="4303" y="4205"/>
                    </a:cubicBezTo>
                    <a:cubicBezTo>
                      <a:pt x="4319" y="4198"/>
                      <a:pt x="4338" y="4192"/>
                      <a:pt x="4353" y="4185"/>
                    </a:cubicBezTo>
                    <a:cubicBezTo>
                      <a:pt x="4434" y="4146"/>
                      <a:pt x="4466" y="4061"/>
                      <a:pt x="4460" y="3980"/>
                    </a:cubicBezTo>
                    <a:lnTo>
                      <a:pt x="4460" y="3980"/>
                    </a:lnTo>
                    <a:cubicBezTo>
                      <a:pt x="4574" y="4052"/>
                      <a:pt x="4698" y="4104"/>
                      <a:pt x="4826" y="4104"/>
                    </a:cubicBezTo>
                    <a:cubicBezTo>
                      <a:pt x="4851" y="4104"/>
                      <a:pt x="4877" y="4101"/>
                      <a:pt x="4903" y="4097"/>
                    </a:cubicBezTo>
                    <a:cubicBezTo>
                      <a:pt x="5181" y="4052"/>
                      <a:pt x="5282" y="3818"/>
                      <a:pt x="5295" y="3565"/>
                    </a:cubicBezTo>
                    <a:cubicBezTo>
                      <a:pt x="5431" y="3692"/>
                      <a:pt x="5601" y="3791"/>
                      <a:pt x="5778" y="3791"/>
                    </a:cubicBezTo>
                    <a:cubicBezTo>
                      <a:pt x="5860" y="3791"/>
                      <a:pt x="5943" y="3770"/>
                      <a:pt x="6025" y="3721"/>
                    </a:cubicBezTo>
                    <a:cubicBezTo>
                      <a:pt x="6299" y="3555"/>
                      <a:pt x="6334" y="3274"/>
                      <a:pt x="6283" y="2993"/>
                    </a:cubicBezTo>
                    <a:lnTo>
                      <a:pt x="6283" y="2993"/>
                    </a:lnTo>
                    <a:cubicBezTo>
                      <a:pt x="6402" y="3081"/>
                      <a:pt x="6536" y="3143"/>
                      <a:pt x="6680" y="3143"/>
                    </a:cubicBezTo>
                    <a:cubicBezTo>
                      <a:pt x="6705" y="3143"/>
                      <a:pt x="6730" y="3141"/>
                      <a:pt x="6755" y="3137"/>
                    </a:cubicBezTo>
                    <a:cubicBezTo>
                      <a:pt x="6988" y="3101"/>
                      <a:pt x="7060" y="2958"/>
                      <a:pt x="7058" y="2787"/>
                    </a:cubicBezTo>
                    <a:lnTo>
                      <a:pt x="7058" y="2787"/>
                    </a:lnTo>
                    <a:cubicBezTo>
                      <a:pt x="7154" y="2863"/>
                      <a:pt x="7255" y="2932"/>
                      <a:pt x="7363" y="2990"/>
                    </a:cubicBezTo>
                    <a:cubicBezTo>
                      <a:pt x="7634" y="3135"/>
                      <a:pt x="7935" y="3197"/>
                      <a:pt x="8240" y="3197"/>
                    </a:cubicBezTo>
                    <a:cubicBezTo>
                      <a:pt x="8593" y="3197"/>
                      <a:pt x="8951" y="3114"/>
                      <a:pt x="9273" y="2983"/>
                    </a:cubicBezTo>
                    <a:cubicBezTo>
                      <a:pt x="9413" y="2925"/>
                      <a:pt x="9491" y="2806"/>
                      <a:pt x="9479" y="2677"/>
                    </a:cubicBezTo>
                    <a:lnTo>
                      <a:pt x="9479" y="2677"/>
                    </a:lnTo>
                    <a:cubicBezTo>
                      <a:pt x="9533" y="2688"/>
                      <a:pt x="9587" y="2692"/>
                      <a:pt x="9641" y="2692"/>
                    </a:cubicBezTo>
                    <a:cubicBezTo>
                      <a:pt x="9752" y="2692"/>
                      <a:pt x="9863" y="2674"/>
                      <a:pt x="9975" y="2656"/>
                    </a:cubicBezTo>
                    <a:cubicBezTo>
                      <a:pt x="10009" y="2669"/>
                      <a:pt x="10046" y="2676"/>
                      <a:pt x="10082" y="2676"/>
                    </a:cubicBezTo>
                    <a:cubicBezTo>
                      <a:pt x="10142" y="2676"/>
                      <a:pt x="10201" y="2657"/>
                      <a:pt x="10246" y="2621"/>
                    </a:cubicBezTo>
                    <a:cubicBezTo>
                      <a:pt x="10257" y="2621"/>
                      <a:pt x="10270" y="2620"/>
                      <a:pt x="10282" y="2618"/>
                    </a:cubicBezTo>
                    <a:cubicBezTo>
                      <a:pt x="10391" y="2614"/>
                      <a:pt x="10505" y="2612"/>
                      <a:pt x="10621" y="2612"/>
                    </a:cubicBezTo>
                    <a:cubicBezTo>
                      <a:pt x="11118" y="2612"/>
                      <a:pt x="11658" y="2662"/>
                      <a:pt x="12078" y="2892"/>
                    </a:cubicBezTo>
                    <a:cubicBezTo>
                      <a:pt x="12128" y="2919"/>
                      <a:pt x="12177" y="2931"/>
                      <a:pt x="12222" y="2931"/>
                    </a:cubicBezTo>
                    <a:cubicBezTo>
                      <a:pt x="12279" y="2931"/>
                      <a:pt x="12330" y="2912"/>
                      <a:pt x="12373" y="2881"/>
                    </a:cubicBezTo>
                    <a:cubicBezTo>
                      <a:pt x="12650" y="3064"/>
                      <a:pt x="12965" y="3366"/>
                      <a:pt x="13287" y="3366"/>
                    </a:cubicBezTo>
                    <a:cubicBezTo>
                      <a:pt x="13344" y="3366"/>
                      <a:pt x="13402" y="3357"/>
                      <a:pt x="13460" y="3335"/>
                    </a:cubicBezTo>
                    <a:cubicBezTo>
                      <a:pt x="13462" y="3339"/>
                      <a:pt x="13465" y="3340"/>
                      <a:pt x="13468" y="3342"/>
                    </a:cubicBezTo>
                    <a:cubicBezTo>
                      <a:pt x="13511" y="3397"/>
                      <a:pt x="13558" y="3421"/>
                      <a:pt x="13607" y="3428"/>
                    </a:cubicBezTo>
                    <a:cubicBezTo>
                      <a:pt x="13646" y="3464"/>
                      <a:pt x="13691" y="3479"/>
                      <a:pt x="13735" y="3479"/>
                    </a:cubicBezTo>
                    <a:cubicBezTo>
                      <a:pt x="13854" y="3479"/>
                      <a:pt x="13973" y="3371"/>
                      <a:pt x="13982" y="3245"/>
                    </a:cubicBezTo>
                    <a:cubicBezTo>
                      <a:pt x="14011" y="2676"/>
                      <a:pt x="13981" y="2138"/>
                      <a:pt x="13616" y="1677"/>
                    </a:cubicBezTo>
                    <a:cubicBezTo>
                      <a:pt x="13579" y="1629"/>
                      <a:pt x="13526" y="1609"/>
                      <a:pt x="13471" y="1609"/>
                    </a:cubicBezTo>
                    <a:cubicBezTo>
                      <a:pt x="13369" y="1609"/>
                      <a:pt x="13262" y="1679"/>
                      <a:pt x="13238" y="1778"/>
                    </a:cubicBezTo>
                    <a:cubicBezTo>
                      <a:pt x="13189" y="1977"/>
                      <a:pt x="13210" y="2182"/>
                      <a:pt x="13218" y="2383"/>
                    </a:cubicBezTo>
                    <a:lnTo>
                      <a:pt x="13218" y="2385"/>
                    </a:lnTo>
                    <a:cubicBezTo>
                      <a:pt x="13159" y="2340"/>
                      <a:pt x="13097" y="2295"/>
                      <a:pt x="13037" y="2252"/>
                    </a:cubicBezTo>
                    <a:cubicBezTo>
                      <a:pt x="12939" y="1778"/>
                      <a:pt x="12761" y="1301"/>
                      <a:pt x="12394" y="976"/>
                    </a:cubicBezTo>
                    <a:cubicBezTo>
                      <a:pt x="12342" y="931"/>
                      <a:pt x="12269" y="908"/>
                      <a:pt x="12197" y="908"/>
                    </a:cubicBezTo>
                    <a:cubicBezTo>
                      <a:pt x="12051" y="908"/>
                      <a:pt x="11904" y="999"/>
                      <a:pt x="11927" y="1170"/>
                    </a:cubicBezTo>
                    <a:cubicBezTo>
                      <a:pt x="11957" y="1412"/>
                      <a:pt x="12013" y="1671"/>
                      <a:pt x="12030" y="1928"/>
                    </a:cubicBezTo>
                    <a:cubicBezTo>
                      <a:pt x="11512" y="1173"/>
                      <a:pt x="11043" y="351"/>
                      <a:pt x="10142" y="14"/>
                    </a:cubicBezTo>
                    <a:cubicBezTo>
                      <a:pt x="10119" y="5"/>
                      <a:pt x="10094" y="1"/>
                      <a:pt x="1006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8"/>
              <p:cNvSpPr/>
              <p:nvPr/>
            </p:nvSpPr>
            <p:spPr>
              <a:xfrm>
                <a:off x="1618375" y="1322400"/>
                <a:ext cx="4456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17826" h="6757" extrusionOk="0">
                    <a:moveTo>
                      <a:pt x="12242" y="0"/>
                    </a:moveTo>
                    <a:cubicBezTo>
                      <a:pt x="11024" y="0"/>
                      <a:pt x="9796" y="378"/>
                      <a:pt x="8650" y="834"/>
                    </a:cubicBezTo>
                    <a:cubicBezTo>
                      <a:pt x="7753" y="1188"/>
                      <a:pt x="6874" y="1592"/>
                      <a:pt x="5947" y="1847"/>
                    </a:cubicBezTo>
                    <a:cubicBezTo>
                      <a:pt x="5179" y="2056"/>
                      <a:pt x="4383" y="2157"/>
                      <a:pt x="3598" y="2157"/>
                    </a:cubicBezTo>
                    <a:cubicBezTo>
                      <a:pt x="2312" y="2157"/>
                      <a:pt x="1055" y="1886"/>
                      <a:pt x="1" y="1377"/>
                    </a:cubicBezTo>
                    <a:lnTo>
                      <a:pt x="1" y="1377"/>
                    </a:lnTo>
                    <a:cubicBezTo>
                      <a:pt x="988" y="2666"/>
                      <a:pt x="2570" y="3388"/>
                      <a:pt x="4168" y="3675"/>
                    </a:cubicBezTo>
                    <a:cubicBezTo>
                      <a:pt x="4977" y="3820"/>
                      <a:pt x="5796" y="3866"/>
                      <a:pt x="6618" y="3866"/>
                    </a:cubicBezTo>
                    <a:cubicBezTo>
                      <a:pt x="7420" y="3866"/>
                      <a:pt x="8225" y="3822"/>
                      <a:pt x="9026" y="3784"/>
                    </a:cubicBezTo>
                    <a:cubicBezTo>
                      <a:pt x="9613" y="3757"/>
                      <a:pt x="10204" y="3734"/>
                      <a:pt x="10793" y="3734"/>
                    </a:cubicBezTo>
                    <a:cubicBezTo>
                      <a:pt x="11830" y="3734"/>
                      <a:pt x="12864" y="3806"/>
                      <a:pt x="13869" y="4058"/>
                    </a:cubicBezTo>
                    <a:cubicBezTo>
                      <a:pt x="15443" y="4453"/>
                      <a:pt x="16961" y="5345"/>
                      <a:pt x="17764" y="6756"/>
                    </a:cubicBezTo>
                    <a:cubicBezTo>
                      <a:pt x="17826" y="5322"/>
                      <a:pt x="17522" y="3856"/>
                      <a:pt x="16772" y="2631"/>
                    </a:cubicBezTo>
                    <a:cubicBezTo>
                      <a:pt x="16022" y="1407"/>
                      <a:pt x="14809" y="446"/>
                      <a:pt x="13411" y="127"/>
                    </a:cubicBezTo>
                    <a:cubicBezTo>
                      <a:pt x="13024" y="39"/>
                      <a:pt x="12633" y="0"/>
                      <a:pt x="122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8"/>
              <p:cNvSpPr/>
              <p:nvPr/>
            </p:nvSpPr>
            <p:spPr>
              <a:xfrm>
                <a:off x="1691975" y="1378000"/>
                <a:ext cx="1095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1579" extrusionOk="0">
                    <a:moveTo>
                      <a:pt x="3253" y="0"/>
                    </a:moveTo>
                    <a:cubicBezTo>
                      <a:pt x="3169" y="0"/>
                      <a:pt x="3094" y="93"/>
                      <a:pt x="3143" y="185"/>
                    </a:cubicBezTo>
                    <a:cubicBezTo>
                      <a:pt x="3323" y="532"/>
                      <a:pt x="3523" y="875"/>
                      <a:pt x="3636" y="1250"/>
                    </a:cubicBezTo>
                    <a:cubicBezTo>
                      <a:pt x="3604" y="1265"/>
                      <a:pt x="3572" y="1276"/>
                      <a:pt x="3538" y="1286"/>
                    </a:cubicBezTo>
                    <a:cubicBezTo>
                      <a:pt x="3166" y="959"/>
                      <a:pt x="2924" y="499"/>
                      <a:pt x="2485" y="246"/>
                    </a:cubicBezTo>
                    <a:cubicBezTo>
                      <a:pt x="2470" y="237"/>
                      <a:pt x="2453" y="233"/>
                      <a:pt x="2437" y="233"/>
                    </a:cubicBezTo>
                    <a:cubicBezTo>
                      <a:pt x="2373" y="233"/>
                      <a:pt x="2311" y="292"/>
                      <a:pt x="2336" y="361"/>
                    </a:cubicBezTo>
                    <a:cubicBezTo>
                      <a:pt x="2459" y="728"/>
                      <a:pt x="2800" y="942"/>
                      <a:pt x="2977" y="1269"/>
                    </a:cubicBezTo>
                    <a:cubicBezTo>
                      <a:pt x="2970" y="1270"/>
                      <a:pt x="2964" y="1275"/>
                      <a:pt x="2957" y="1276"/>
                    </a:cubicBezTo>
                    <a:cubicBezTo>
                      <a:pt x="2800" y="1243"/>
                      <a:pt x="2645" y="1203"/>
                      <a:pt x="2488" y="1168"/>
                    </a:cubicBezTo>
                    <a:cubicBezTo>
                      <a:pt x="2403" y="1106"/>
                      <a:pt x="2323" y="1031"/>
                      <a:pt x="2242" y="946"/>
                    </a:cubicBezTo>
                    <a:cubicBezTo>
                      <a:pt x="2039" y="730"/>
                      <a:pt x="1844" y="496"/>
                      <a:pt x="1556" y="393"/>
                    </a:cubicBezTo>
                    <a:cubicBezTo>
                      <a:pt x="1542" y="388"/>
                      <a:pt x="1530" y="386"/>
                      <a:pt x="1518" y="386"/>
                    </a:cubicBezTo>
                    <a:cubicBezTo>
                      <a:pt x="1433" y="386"/>
                      <a:pt x="1386" y="494"/>
                      <a:pt x="1420" y="568"/>
                    </a:cubicBezTo>
                    <a:cubicBezTo>
                      <a:pt x="1502" y="746"/>
                      <a:pt x="1616" y="909"/>
                      <a:pt x="1747" y="1054"/>
                    </a:cubicBezTo>
                    <a:cubicBezTo>
                      <a:pt x="1548" y="907"/>
                      <a:pt x="1293" y="811"/>
                      <a:pt x="1089" y="678"/>
                    </a:cubicBezTo>
                    <a:cubicBezTo>
                      <a:pt x="782" y="479"/>
                      <a:pt x="498" y="246"/>
                      <a:pt x="168" y="86"/>
                    </a:cubicBezTo>
                    <a:cubicBezTo>
                      <a:pt x="160" y="82"/>
                      <a:pt x="152" y="80"/>
                      <a:pt x="144" y="80"/>
                    </a:cubicBezTo>
                    <a:cubicBezTo>
                      <a:pt x="125" y="80"/>
                      <a:pt x="107" y="89"/>
                      <a:pt x="94" y="101"/>
                    </a:cubicBezTo>
                    <a:cubicBezTo>
                      <a:pt x="41" y="117"/>
                      <a:pt x="0" y="184"/>
                      <a:pt x="35" y="238"/>
                    </a:cubicBezTo>
                    <a:cubicBezTo>
                      <a:pt x="270" y="597"/>
                      <a:pt x="672" y="880"/>
                      <a:pt x="1031" y="1103"/>
                    </a:cubicBezTo>
                    <a:cubicBezTo>
                      <a:pt x="1290" y="1264"/>
                      <a:pt x="1659" y="1478"/>
                      <a:pt x="1996" y="1478"/>
                    </a:cubicBezTo>
                    <a:cubicBezTo>
                      <a:pt x="2081" y="1478"/>
                      <a:pt x="2164" y="1465"/>
                      <a:pt x="2243" y="1433"/>
                    </a:cubicBezTo>
                    <a:cubicBezTo>
                      <a:pt x="2253" y="1429"/>
                      <a:pt x="2262" y="1423"/>
                      <a:pt x="2269" y="1419"/>
                    </a:cubicBezTo>
                    <a:cubicBezTo>
                      <a:pt x="2554" y="1508"/>
                      <a:pt x="2853" y="1577"/>
                      <a:pt x="3145" y="1577"/>
                    </a:cubicBezTo>
                    <a:cubicBezTo>
                      <a:pt x="3207" y="1577"/>
                      <a:pt x="3270" y="1574"/>
                      <a:pt x="3332" y="1567"/>
                    </a:cubicBezTo>
                    <a:cubicBezTo>
                      <a:pt x="3360" y="1569"/>
                      <a:pt x="3388" y="1570"/>
                      <a:pt x="3417" y="1570"/>
                    </a:cubicBezTo>
                    <a:cubicBezTo>
                      <a:pt x="3454" y="1570"/>
                      <a:pt x="3491" y="1569"/>
                      <a:pt x="3529" y="1564"/>
                    </a:cubicBezTo>
                    <a:cubicBezTo>
                      <a:pt x="3548" y="1563"/>
                      <a:pt x="3568" y="1556"/>
                      <a:pt x="3584" y="1543"/>
                    </a:cubicBezTo>
                    <a:cubicBezTo>
                      <a:pt x="3604" y="1557"/>
                      <a:pt x="3626" y="1566"/>
                      <a:pt x="3656" y="1570"/>
                    </a:cubicBezTo>
                    <a:cubicBezTo>
                      <a:pt x="3711" y="1574"/>
                      <a:pt x="3773" y="1579"/>
                      <a:pt x="3837" y="1579"/>
                    </a:cubicBezTo>
                    <a:cubicBezTo>
                      <a:pt x="3977" y="1579"/>
                      <a:pt x="4122" y="1555"/>
                      <a:pt x="4201" y="1438"/>
                    </a:cubicBezTo>
                    <a:cubicBezTo>
                      <a:pt x="4215" y="1416"/>
                      <a:pt x="4225" y="1393"/>
                      <a:pt x="4232" y="1370"/>
                    </a:cubicBezTo>
                    <a:cubicBezTo>
                      <a:pt x="4333" y="1332"/>
                      <a:pt x="4381" y="1183"/>
                      <a:pt x="4261" y="1125"/>
                    </a:cubicBezTo>
                    <a:cubicBezTo>
                      <a:pt x="4243" y="1113"/>
                      <a:pt x="4222" y="1102"/>
                      <a:pt x="4204" y="1090"/>
                    </a:cubicBezTo>
                    <a:cubicBezTo>
                      <a:pt x="4189" y="1054"/>
                      <a:pt x="4172" y="1018"/>
                      <a:pt x="4153" y="988"/>
                    </a:cubicBezTo>
                    <a:cubicBezTo>
                      <a:pt x="3956" y="626"/>
                      <a:pt x="3634" y="319"/>
                      <a:pt x="3337" y="37"/>
                    </a:cubicBezTo>
                    <a:cubicBezTo>
                      <a:pt x="3311" y="11"/>
                      <a:pt x="3282" y="0"/>
                      <a:pt x="3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8"/>
              <p:cNvSpPr/>
              <p:nvPr/>
            </p:nvSpPr>
            <p:spPr>
              <a:xfrm>
                <a:off x="1788250" y="1354975"/>
                <a:ext cx="68800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2531" extrusionOk="0">
                    <a:moveTo>
                      <a:pt x="1675" y="1"/>
                    </a:moveTo>
                    <a:cubicBezTo>
                      <a:pt x="1573" y="1"/>
                      <a:pt x="1474" y="120"/>
                      <a:pt x="1494" y="231"/>
                    </a:cubicBezTo>
                    <a:cubicBezTo>
                      <a:pt x="1576" y="704"/>
                      <a:pt x="1775" y="1152"/>
                      <a:pt x="1859" y="1624"/>
                    </a:cubicBezTo>
                    <a:cubicBezTo>
                      <a:pt x="1878" y="1724"/>
                      <a:pt x="1891" y="1825"/>
                      <a:pt x="1886" y="1929"/>
                    </a:cubicBezTo>
                    <a:cubicBezTo>
                      <a:pt x="1885" y="1990"/>
                      <a:pt x="1886" y="1969"/>
                      <a:pt x="1873" y="2026"/>
                    </a:cubicBezTo>
                    <a:cubicBezTo>
                      <a:pt x="1869" y="2045"/>
                      <a:pt x="1866" y="2050"/>
                      <a:pt x="1866" y="2050"/>
                    </a:cubicBezTo>
                    <a:cubicBezTo>
                      <a:pt x="1865" y="2050"/>
                      <a:pt x="1866" y="2049"/>
                      <a:pt x="1866" y="2047"/>
                    </a:cubicBezTo>
                    <a:lnTo>
                      <a:pt x="1866" y="2047"/>
                    </a:lnTo>
                    <a:cubicBezTo>
                      <a:pt x="1865" y="2049"/>
                      <a:pt x="1866" y="2049"/>
                      <a:pt x="1865" y="2052"/>
                    </a:cubicBezTo>
                    <a:cubicBezTo>
                      <a:pt x="1865" y="2052"/>
                      <a:pt x="1863" y="2053"/>
                      <a:pt x="1862" y="2053"/>
                    </a:cubicBezTo>
                    <a:cubicBezTo>
                      <a:pt x="1866" y="2023"/>
                      <a:pt x="1863" y="1990"/>
                      <a:pt x="1849" y="1955"/>
                    </a:cubicBezTo>
                    <a:cubicBezTo>
                      <a:pt x="1620" y="1458"/>
                      <a:pt x="1418" y="829"/>
                      <a:pt x="954" y="499"/>
                    </a:cubicBezTo>
                    <a:cubicBezTo>
                      <a:pt x="934" y="485"/>
                      <a:pt x="913" y="479"/>
                      <a:pt x="894" y="479"/>
                    </a:cubicBezTo>
                    <a:cubicBezTo>
                      <a:pt x="830" y="479"/>
                      <a:pt x="774" y="543"/>
                      <a:pt x="768" y="606"/>
                    </a:cubicBezTo>
                    <a:cubicBezTo>
                      <a:pt x="746" y="812"/>
                      <a:pt x="831" y="1035"/>
                      <a:pt x="889" y="1230"/>
                    </a:cubicBezTo>
                    <a:cubicBezTo>
                      <a:pt x="942" y="1415"/>
                      <a:pt x="1011" y="1602"/>
                      <a:pt x="1056" y="1794"/>
                    </a:cubicBezTo>
                    <a:cubicBezTo>
                      <a:pt x="975" y="1644"/>
                      <a:pt x="879" y="1504"/>
                      <a:pt x="778" y="1371"/>
                    </a:cubicBezTo>
                    <a:cubicBezTo>
                      <a:pt x="601" y="1141"/>
                      <a:pt x="399" y="924"/>
                      <a:pt x="158" y="757"/>
                    </a:cubicBezTo>
                    <a:cubicBezTo>
                      <a:pt x="143" y="747"/>
                      <a:pt x="127" y="742"/>
                      <a:pt x="111" y="742"/>
                    </a:cubicBezTo>
                    <a:cubicBezTo>
                      <a:pt x="53" y="742"/>
                      <a:pt x="1" y="807"/>
                      <a:pt x="17" y="867"/>
                    </a:cubicBezTo>
                    <a:cubicBezTo>
                      <a:pt x="28" y="922"/>
                      <a:pt x="47" y="973"/>
                      <a:pt x="63" y="1025"/>
                    </a:cubicBezTo>
                    <a:cubicBezTo>
                      <a:pt x="61" y="1043"/>
                      <a:pt x="61" y="1060"/>
                      <a:pt x="69" y="1080"/>
                    </a:cubicBezTo>
                    <a:cubicBezTo>
                      <a:pt x="72" y="1089"/>
                      <a:pt x="77" y="1097"/>
                      <a:pt x="82" y="1107"/>
                    </a:cubicBezTo>
                    <a:lnTo>
                      <a:pt x="79" y="1107"/>
                    </a:lnTo>
                    <a:cubicBezTo>
                      <a:pt x="82" y="1109"/>
                      <a:pt x="82" y="1112"/>
                      <a:pt x="83" y="1115"/>
                    </a:cubicBezTo>
                    <a:cubicBezTo>
                      <a:pt x="86" y="1123"/>
                      <a:pt x="90" y="1131"/>
                      <a:pt x="93" y="1138"/>
                    </a:cubicBezTo>
                    <a:cubicBezTo>
                      <a:pt x="190" y="1433"/>
                      <a:pt x="322" y="1714"/>
                      <a:pt x="494" y="1974"/>
                    </a:cubicBezTo>
                    <a:cubicBezTo>
                      <a:pt x="523" y="2069"/>
                      <a:pt x="550" y="2164"/>
                      <a:pt x="573" y="2262"/>
                    </a:cubicBezTo>
                    <a:cubicBezTo>
                      <a:pt x="582" y="2298"/>
                      <a:pt x="616" y="2337"/>
                      <a:pt x="655" y="2344"/>
                    </a:cubicBezTo>
                    <a:cubicBezTo>
                      <a:pt x="707" y="2352"/>
                      <a:pt x="758" y="2357"/>
                      <a:pt x="808" y="2357"/>
                    </a:cubicBezTo>
                    <a:cubicBezTo>
                      <a:pt x="842" y="2357"/>
                      <a:pt x="875" y="2355"/>
                      <a:pt x="908" y="2350"/>
                    </a:cubicBezTo>
                    <a:cubicBezTo>
                      <a:pt x="970" y="2387"/>
                      <a:pt x="1040" y="2406"/>
                      <a:pt x="1107" y="2406"/>
                    </a:cubicBezTo>
                    <a:cubicBezTo>
                      <a:pt x="1133" y="2406"/>
                      <a:pt x="1158" y="2404"/>
                      <a:pt x="1181" y="2398"/>
                    </a:cubicBezTo>
                    <a:cubicBezTo>
                      <a:pt x="1308" y="2478"/>
                      <a:pt x="1446" y="2531"/>
                      <a:pt x="1598" y="2531"/>
                    </a:cubicBezTo>
                    <a:cubicBezTo>
                      <a:pt x="1698" y="2531"/>
                      <a:pt x="1803" y="2508"/>
                      <a:pt x="1917" y="2457"/>
                    </a:cubicBezTo>
                    <a:cubicBezTo>
                      <a:pt x="1977" y="2429"/>
                      <a:pt x="2025" y="2398"/>
                      <a:pt x="2068" y="2359"/>
                    </a:cubicBezTo>
                    <a:cubicBezTo>
                      <a:pt x="2107" y="2393"/>
                      <a:pt x="2158" y="2413"/>
                      <a:pt x="2211" y="2413"/>
                    </a:cubicBezTo>
                    <a:cubicBezTo>
                      <a:pt x="2227" y="2413"/>
                      <a:pt x="2243" y="2411"/>
                      <a:pt x="2260" y="2408"/>
                    </a:cubicBezTo>
                    <a:cubicBezTo>
                      <a:pt x="2391" y="2377"/>
                      <a:pt x="2515" y="2336"/>
                      <a:pt x="2636" y="2274"/>
                    </a:cubicBezTo>
                    <a:cubicBezTo>
                      <a:pt x="2709" y="2233"/>
                      <a:pt x="2751" y="2128"/>
                      <a:pt x="2727" y="2049"/>
                    </a:cubicBezTo>
                    <a:cubicBezTo>
                      <a:pt x="2613" y="1694"/>
                      <a:pt x="2483" y="1342"/>
                      <a:pt x="2330" y="1002"/>
                    </a:cubicBezTo>
                    <a:cubicBezTo>
                      <a:pt x="2182" y="676"/>
                      <a:pt x="2013" y="339"/>
                      <a:pt x="1787" y="60"/>
                    </a:cubicBezTo>
                    <a:cubicBezTo>
                      <a:pt x="1753" y="18"/>
                      <a:pt x="1714" y="1"/>
                      <a:pt x="16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8"/>
              <p:cNvSpPr/>
              <p:nvPr/>
            </p:nvSpPr>
            <p:spPr>
              <a:xfrm>
                <a:off x="1853100" y="1336700"/>
                <a:ext cx="657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3048" extrusionOk="0">
                    <a:moveTo>
                      <a:pt x="1169" y="0"/>
                    </a:moveTo>
                    <a:cubicBezTo>
                      <a:pt x="1076" y="0"/>
                      <a:pt x="985" y="94"/>
                      <a:pt x="1049" y="197"/>
                    </a:cubicBezTo>
                    <a:cubicBezTo>
                      <a:pt x="1094" y="266"/>
                      <a:pt x="1132" y="341"/>
                      <a:pt x="1168" y="414"/>
                    </a:cubicBezTo>
                    <a:cubicBezTo>
                      <a:pt x="1194" y="574"/>
                      <a:pt x="1244" y="733"/>
                      <a:pt x="1290" y="881"/>
                    </a:cubicBezTo>
                    <a:cubicBezTo>
                      <a:pt x="1395" y="1217"/>
                      <a:pt x="1518" y="1549"/>
                      <a:pt x="1617" y="1887"/>
                    </a:cubicBezTo>
                    <a:cubicBezTo>
                      <a:pt x="1682" y="2115"/>
                      <a:pt x="1799" y="2441"/>
                      <a:pt x="1723" y="2656"/>
                    </a:cubicBezTo>
                    <a:cubicBezTo>
                      <a:pt x="1718" y="2672"/>
                      <a:pt x="1721" y="2662"/>
                      <a:pt x="1704" y="2692"/>
                    </a:cubicBezTo>
                    <a:cubicBezTo>
                      <a:pt x="1704" y="2690"/>
                      <a:pt x="1704" y="2690"/>
                      <a:pt x="1704" y="2690"/>
                    </a:cubicBezTo>
                    <a:cubicBezTo>
                      <a:pt x="1701" y="2690"/>
                      <a:pt x="1687" y="2701"/>
                      <a:pt x="1691" y="2701"/>
                    </a:cubicBezTo>
                    <a:cubicBezTo>
                      <a:pt x="1692" y="2701"/>
                      <a:pt x="1694" y="2700"/>
                      <a:pt x="1697" y="2699"/>
                    </a:cubicBezTo>
                    <a:lnTo>
                      <a:pt x="1697" y="2699"/>
                    </a:lnTo>
                    <a:cubicBezTo>
                      <a:pt x="1666" y="2713"/>
                      <a:pt x="1641" y="2720"/>
                      <a:pt x="1614" y="2720"/>
                    </a:cubicBezTo>
                    <a:cubicBezTo>
                      <a:pt x="1609" y="2720"/>
                      <a:pt x="1604" y="2720"/>
                      <a:pt x="1599" y="2719"/>
                    </a:cubicBezTo>
                    <a:cubicBezTo>
                      <a:pt x="1597" y="2716"/>
                      <a:pt x="1597" y="2713"/>
                      <a:pt x="1593" y="2709"/>
                    </a:cubicBezTo>
                    <a:cubicBezTo>
                      <a:pt x="1482" y="2575"/>
                      <a:pt x="1397" y="2395"/>
                      <a:pt x="1315" y="2236"/>
                    </a:cubicBezTo>
                    <a:cubicBezTo>
                      <a:pt x="1196" y="2010"/>
                      <a:pt x="1083" y="1784"/>
                      <a:pt x="961" y="1562"/>
                    </a:cubicBezTo>
                    <a:cubicBezTo>
                      <a:pt x="814" y="1299"/>
                      <a:pt x="611" y="919"/>
                      <a:pt x="310" y="783"/>
                    </a:cubicBezTo>
                    <a:cubicBezTo>
                      <a:pt x="287" y="755"/>
                      <a:pt x="265" y="724"/>
                      <a:pt x="241" y="697"/>
                    </a:cubicBezTo>
                    <a:cubicBezTo>
                      <a:pt x="216" y="668"/>
                      <a:pt x="186" y="656"/>
                      <a:pt x="155" y="656"/>
                    </a:cubicBezTo>
                    <a:cubicBezTo>
                      <a:pt x="81" y="656"/>
                      <a:pt x="7" y="729"/>
                      <a:pt x="19" y="811"/>
                    </a:cubicBezTo>
                    <a:cubicBezTo>
                      <a:pt x="7" y="838"/>
                      <a:pt x="0" y="868"/>
                      <a:pt x="6" y="897"/>
                    </a:cubicBezTo>
                    <a:cubicBezTo>
                      <a:pt x="69" y="1278"/>
                      <a:pt x="228" y="1645"/>
                      <a:pt x="411" y="1981"/>
                    </a:cubicBezTo>
                    <a:cubicBezTo>
                      <a:pt x="590" y="2310"/>
                      <a:pt x="813" y="2640"/>
                      <a:pt x="1124" y="2856"/>
                    </a:cubicBezTo>
                    <a:cubicBezTo>
                      <a:pt x="1145" y="2870"/>
                      <a:pt x="1164" y="2875"/>
                      <a:pt x="1182" y="2875"/>
                    </a:cubicBezTo>
                    <a:cubicBezTo>
                      <a:pt x="1205" y="2875"/>
                      <a:pt x="1225" y="2866"/>
                      <a:pt x="1243" y="2852"/>
                    </a:cubicBezTo>
                    <a:cubicBezTo>
                      <a:pt x="1351" y="2965"/>
                      <a:pt x="1475" y="3048"/>
                      <a:pt x="1618" y="3048"/>
                    </a:cubicBezTo>
                    <a:cubicBezTo>
                      <a:pt x="1684" y="3048"/>
                      <a:pt x="1755" y="3030"/>
                      <a:pt x="1829" y="2990"/>
                    </a:cubicBezTo>
                    <a:cubicBezTo>
                      <a:pt x="1874" y="2967"/>
                      <a:pt x="1908" y="2935"/>
                      <a:pt x="1939" y="2901"/>
                    </a:cubicBezTo>
                    <a:cubicBezTo>
                      <a:pt x="2016" y="2979"/>
                      <a:pt x="2123" y="3020"/>
                      <a:pt x="2230" y="3020"/>
                    </a:cubicBezTo>
                    <a:cubicBezTo>
                      <a:pt x="2309" y="3020"/>
                      <a:pt x="2388" y="2998"/>
                      <a:pt x="2455" y="2950"/>
                    </a:cubicBezTo>
                    <a:cubicBezTo>
                      <a:pt x="2595" y="2843"/>
                      <a:pt x="2629" y="2675"/>
                      <a:pt x="2593" y="2512"/>
                    </a:cubicBezTo>
                    <a:cubicBezTo>
                      <a:pt x="2521" y="2189"/>
                      <a:pt x="2318" y="1892"/>
                      <a:pt x="2159" y="1608"/>
                    </a:cubicBezTo>
                    <a:cubicBezTo>
                      <a:pt x="1881" y="1113"/>
                      <a:pt x="1682" y="580"/>
                      <a:pt x="1403" y="86"/>
                    </a:cubicBezTo>
                    <a:cubicBezTo>
                      <a:pt x="1379" y="45"/>
                      <a:pt x="1329" y="25"/>
                      <a:pt x="1282" y="25"/>
                    </a:cubicBezTo>
                    <a:cubicBezTo>
                      <a:pt x="1271" y="25"/>
                      <a:pt x="1260" y="26"/>
                      <a:pt x="1250" y="28"/>
                    </a:cubicBezTo>
                    <a:cubicBezTo>
                      <a:pt x="1225" y="9"/>
                      <a:pt x="1197" y="0"/>
                      <a:pt x="1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8"/>
              <p:cNvSpPr/>
              <p:nvPr/>
            </p:nvSpPr>
            <p:spPr>
              <a:xfrm>
                <a:off x="1931900" y="13448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1"/>
                    </a:moveTo>
                    <a:cubicBezTo>
                      <a:pt x="1" y="1"/>
                      <a:pt x="1" y="2"/>
                      <a:pt x="2" y="3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F6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8"/>
              <p:cNvSpPr/>
              <p:nvPr/>
            </p:nvSpPr>
            <p:spPr>
              <a:xfrm>
                <a:off x="1900400" y="1339925"/>
                <a:ext cx="76425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3049" extrusionOk="0">
                    <a:moveTo>
                      <a:pt x="211" y="1"/>
                    </a:moveTo>
                    <a:cubicBezTo>
                      <a:pt x="151" y="1"/>
                      <a:pt x="90" y="37"/>
                      <a:pt x="77" y="101"/>
                    </a:cubicBezTo>
                    <a:cubicBezTo>
                      <a:pt x="1" y="474"/>
                      <a:pt x="322" y="836"/>
                      <a:pt x="473" y="1153"/>
                    </a:cubicBezTo>
                    <a:cubicBezTo>
                      <a:pt x="717" y="1665"/>
                      <a:pt x="1049" y="2126"/>
                      <a:pt x="1334" y="2616"/>
                    </a:cubicBezTo>
                    <a:cubicBezTo>
                      <a:pt x="1355" y="2653"/>
                      <a:pt x="1387" y="2667"/>
                      <a:pt x="1420" y="2667"/>
                    </a:cubicBezTo>
                    <a:cubicBezTo>
                      <a:pt x="1423" y="2667"/>
                      <a:pt x="1426" y="2667"/>
                      <a:pt x="1429" y="2667"/>
                    </a:cubicBezTo>
                    <a:cubicBezTo>
                      <a:pt x="1481" y="2743"/>
                      <a:pt x="1547" y="2806"/>
                      <a:pt x="1632" y="2828"/>
                    </a:cubicBezTo>
                    <a:cubicBezTo>
                      <a:pt x="1654" y="2850"/>
                      <a:pt x="1677" y="2868"/>
                      <a:pt x="1709" y="2881"/>
                    </a:cubicBezTo>
                    <a:cubicBezTo>
                      <a:pt x="1836" y="2932"/>
                      <a:pt x="1978" y="2966"/>
                      <a:pt x="2109" y="3001"/>
                    </a:cubicBezTo>
                    <a:cubicBezTo>
                      <a:pt x="2209" y="3027"/>
                      <a:pt x="2315" y="3048"/>
                      <a:pt x="2420" y="3048"/>
                    </a:cubicBezTo>
                    <a:cubicBezTo>
                      <a:pt x="2435" y="3048"/>
                      <a:pt x="2450" y="3048"/>
                      <a:pt x="2465" y="3047"/>
                    </a:cubicBezTo>
                    <a:cubicBezTo>
                      <a:pt x="2726" y="3031"/>
                      <a:pt x="2914" y="2871"/>
                      <a:pt x="2981" y="2619"/>
                    </a:cubicBezTo>
                    <a:cubicBezTo>
                      <a:pt x="3056" y="2355"/>
                      <a:pt x="3029" y="2053"/>
                      <a:pt x="3007" y="1784"/>
                    </a:cubicBezTo>
                    <a:cubicBezTo>
                      <a:pt x="2986" y="1483"/>
                      <a:pt x="2944" y="1178"/>
                      <a:pt x="2855" y="888"/>
                    </a:cubicBezTo>
                    <a:cubicBezTo>
                      <a:pt x="2761" y="582"/>
                      <a:pt x="2608" y="290"/>
                      <a:pt x="2339" y="107"/>
                    </a:cubicBezTo>
                    <a:cubicBezTo>
                      <a:pt x="2311" y="88"/>
                      <a:pt x="2282" y="79"/>
                      <a:pt x="2255" y="79"/>
                    </a:cubicBezTo>
                    <a:cubicBezTo>
                      <a:pt x="2153" y="79"/>
                      <a:pt x="2068" y="193"/>
                      <a:pt x="2091" y="298"/>
                    </a:cubicBezTo>
                    <a:cubicBezTo>
                      <a:pt x="2193" y="780"/>
                      <a:pt x="2318" y="1254"/>
                      <a:pt x="2382" y="1744"/>
                    </a:cubicBezTo>
                    <a:cubicBezTo>
                      <a:pt x="2406" y="1923"/>
                      <a:pt x="2419" y="2104"/>
                      <a:pt x="2415" y="2287"/>
                    </a:cubicBezTo>
                    <a:lnTo>
                      <a:pt x="2415" y="2299"/>
                    </a:lnTo>
                    <a:cubicBezTo>
                      <a:pt x="2402" y="2233"/>
                      <a:pt x="2390" y="2166"/>
                      <a:pt x="2380" y="2100"/>
                    </a:cubicBezTo>
                    <a:cubicBezTo>
                      <a:pt x="2343" y="1864"/>
                      <a:pt x="2294" y="1646"/>
                      <a:pt x="2210" y="1420"/>
                    </a:cubicBezTo>
                    <a:cubicBezTo>
                      <a:pt x="2033" y="930"/>
                      <a:pt x="1812" y="437"/>
                      <a:pt x="1461" y="43"/>
                    </a:cubicBezTo>
                    <a:cubicBezTo>
                      <a:pt x="1434" y="13"/>
                      <a:pt x="1405" y="1"/>
                      <a:pt x="1376" y="1"/>
                    </a:cubicBezTo>
                    <a:cubicBezTo>
                      <a:pt x="1294" y="1"/>
                      <a:pt x="1221" y="107"/>
                      <a:pt x="1260" y="199"/>
                    </a:cubicBezTo>
                    <a:cubicBezTo>
                      <a:pt x="1262" y="202"/>
                      <a:pt x="1263" y="209"/>
                      <a:pt x="1269" y="223"/>
                    </a:cubicBezTo>
                    <a:cubicBezTo>
                      <a:pt x="1276" y="244"/>
                      <a:pt x="1283" y="262"/>
                      <a:pt x="1289" y="281"/>
                    </a:cubicBezTo>
                    <a:cubicBezTo>
                      <a:pt x="1308" y="339"/>
                      <a:pt x="1325" y="398"/>
                      <a:pt x="1341" y="454"/>
                    </a:cubicBezTo>
                    <a:cubicBezTo>
                      <a:pt x="1386" y="610"/>
                      <a:pt x="1428" y="767"/>
                      <a:pt x="1465" y="922"/>
                    </a:cubicBezTo>
                    <a:cubicBezTo>
                      <a:pt x="1553" y="1274"/>
                      <a:pt x="1635" y="1632"/>
                      <a:pt x="1676" y="1992"/>
                    </a:cubicBezTo>
                    <a:cubicBezTo>
                      <a:pt x="1693" y="2133"/>
                      <a:pt x="1704" y="2280"/>
                      <a:pt x="1696" y="2424"/>
                    </a:cubicBezTo>
                    <a:cubicBezTo>
                      <a:pt x="1696" y="2433"/>
                      <a:pt x="1693" y="2449"/>
                      <a:pt x="1689" y="2465"/>
                    </a:cubicBezTo>
                    <a:cubicBezTo>
                      <a:pt x="1641" y="2388"/>
                      <a:pt x="1601" y="2305"/>
                      <a:pt x="1562" y="2223"/>
                    </a:cubicBezTo>
                    <a:cubicBezTo>
                      <a:pt x="1488" y="2067"/>
                      <a:pt x="1428" y="1903"/>
                      <a:pt x="1348" y="1750"/>
                    </a:cubicBezTo>
                    <a:cubicBezTo>
                      <a:pt x="1049" y="1159"/>
                      <a:pt x="769" y="526"/>
                      <a:pt x="308" y="40"/>
                    </a:cubicBezTo>
                    <a:cubicBezTo>
                      <a:pt x="282" y="13"/>
                      <a:pt x="247" y="1"/>
                      <a:pt x="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8"/>
              <p:cNvSpPr/>
              <p:nvPr/>
            </p:nvSpPr>
            <p:spPr>
              <a:xfrm>
                <a:off x="1980225" y="1352375"/>
                <a:ext cx="6585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3967" extrusionOk="0">
                    <a:moveTo>
                      <a:pt x="164" y="1"/>
                    </a:moveTo>
                    <a:cubicBezTo>
                      <a:pt x="80" y="1"/>
                      <a:pt x="1" y="66"/>
                      <a:pt x="31" y="177"/>
                    </a:cubicBezTo>
                    <a:cubicBezTo>
                      <a:pt x="230" y="891"/>
                      <a:pt x="325" y="1676"/>
                      <a:pt x="160" y="2408"/>
                    </a:cubicBezTo>
                    <a:cubicBezTo>
                      <a:pt x="147" y="2467"/>
                      <a:pt x="175" y="2510"/>
                      <a:pt x="217" y="2535"/>
                    </a:cubicBezTo>
                    <a:cubicBezTo>
                      <a:pt x="211" y="2562"/>
                      <a:pt x="205" y="2589"/>
                      <a:pt x="199" y="2614"/>
                    </a:cubicBezTo>
                    <a:cubicBezTo>
                      <a:pt x="170" y="2725"/>
                      <a:pt x="253" y="2851"/>
                      <a:pt x="372" y="2851"/>
                    </a:cubicBezTo>
                    <a:cubicBezTo>
                      <a:pt x="374" y="2851"/>
                      <a:pt x="377" y="2851"/>
                      <a:pt x="379" y="2850"/>
                    </a:cubicBezTo>
                    <a:cubicBezTo>
                      <a:pt x="639" y="2840"/>
                      <a:pt x="773" y="2585"/>
                      <a:pt x="851" y="2336"/>
                    </a:cubicBezTo>
                    <a:cubicBezTo>
                      <a:pt x="859" y="2569"/>
                      <a:pt x="884" y="2801"/>
                      <a:pt x="955" y="3029"/>
                    </a:cubicBezTo>
                    <a:cubicBezTo>
                      <a:pt x="977" y="3104"/>
                      <a:pt x="1058" y="3160"/>
                      <a:pt x="1136" y="3160"/>
                    </a:cubicBezTo>
                    <a:cubicBezTo>
                      <a:pt x="1177" y="3160"/>
                      <a:pt x="1217" y="3144"/>
                      <a:pt x="1247" y="3107"/>
                    </a:cubicBezTo>
                    <a:cubicBezTo>
                      <a:pt x="1321" y="3015"/>
                      <a:pt x="1374" y="2909"/>
                      <a:pt x="1417" y="2798"/>
                    </a:cubicBezTo>
                    <a:cubicBezTo>
                      <a:pt x="1435" y="3044"/>
                      <a:pt x="1458" y="3287"/>
                      <a:pt x="1589" y="3500"/>
                    </a:cubicBezTo>
                    <a:cubicBezTo>
                      <a:pt x="1622" y="3554"/>
                      <a:pt x="1681" y="3583"/>
                      <a:pt x="1739" y="3583"/>
                    </a:cubicBezTo>
                    <a:cubicBezTo>
                      <a:pt x="1794" y="3583"/>
                      <a:pt x="1849" y="3556"/>
                      <a:pt x="1879" y="3500"/>
                    </a:cubicBezTo>
                    <a:cubicBezTo>
                      <a:pt x="2013" y="3255"/>
                      <a:pt x="2047" y="3009"/>
                      <a:pt x="2037" y="2734"/>
                    </a:cubicBezTo>
                    <a:cubicBezTo>
                      <a:pt x="2034" y="2640"/>
                      <a:pt x="2026" y="2542"/>
                      <a:pt x="2018" y="2445"/>
                    </a:cubicBezTo>
                    <a:lnTo>
                      <a:pt x="2018" y="2445"/>
                    </a:lnTo>
                    <a:cubicBezTo>
                      <a:pt x="2180" y="2876"/>
                      <a:pt x="2236" y="3369"/>
                      <a:pt x="2242" y="3799"/>
                    </a:cubicBezTo>
                    <a:cubicBezTo>
                      <a:pt x="2243" y="3911"/>
                      <a:pt x="2325" y="3966"/>
                      <a:pt x="2410" y="3966"/>
                    </a:cubicBezTo>
                    <a:cubicBezTo>
                      <a:pt x="2495" y="3966"/>
                      <a:pt x="2583" y="3910"/>
                      <a:pt x="2591" y="3799"/>
                    </a:cubicBezTo>
                    <a:cubicBezTo>
                      <a:pt x="2634" y="3101"/>
                      <a:pt x="2471" y="2303"/>
                      <a:pt x="2020" y="1755"/>
                    </a:cubicBezTo>
                    <a:cubicBezTo>
                      <a:pt x="1990" y="1719"/>
                      <a:pt x="1952" y="1704"/>
                      <a:pt x="1912" y="1704"/>
                    </a:cubicBezTo>
                    <a:cubicBezTo>
                      <a:pt x="1839" y="1704"/>
                      <a:pt x="1765" y="1757"/>
                      <a:pt x="1743" y="1828"/>
                    </a:cubicBezTo>
                    <a:cubicBezTo>
                      <a:pt x="1730" y="1869"/>
                      <a:pt x="1723" y="1908"/>
                      <a:pt x="1716" y="1948"/>
                    </a:cubicBezTo>
                    <a:cubicBezTo>
                      <a:pt x="1667" y="1720"/>
                      <a:pt x="1613" y="1494"/>
                      <a:pt x="1610" y="1260"/>
                    </a:cubicBezTo>
                    <a:cubicBezTo>
                      <a:pt x="1610" y="1143"/>
                      <a:pt x="1523" y="1085"/>
                      <a:pt x="1433" y="1085"/>
                    </a:cubicBezTo>
                    <a:cubicBezTo>
                      <a:pt x="1344" y="1085"/>
                      <a:pt x="1252" y="1144"/>
                      <a:pt x="1247" y="1260"/>
                    </a:cubicBezTo>
                    <a:cubicBezTo>
                      <a:pt x="1241" y="1369"/>
                      <a:pt x="1246" y="1474"/>
                      <a:pt x="1256" y="1580"/>
                    </a:cubicBezTo>
                    <a:cubicBezTo>
                      <a:pt x="1254" y="1751"/>
                      <a:pt x="1246" y="1922"/>
                      <a:pt x="1228" y="2092"/>
                    </a:cubicBezTo>
                    <a:cubicBezTo>
                      <a:pt x="1221" y="2167"/>
                      <a:pt x="1213" y="2251"/>
                      <a:pt x="1200" y="2336"/>
                    </a:cubicBezTo>
                    <a:cubicBezTo>
                      <a:pt x="1174" y="1787"/>
                      <a:pt x="1249" y="1230"/>
                      <a:pt x="1051" y="703"/>
                    </a:cubicBezTo>
                    <a:cubicBezTo>
                      <a:pt x="1022" y="627"/>
                      <a:pt x="952" y="583"/>
                      <a:pt x="882" y="583"/>
                    </a:cubicBezTo>
                    <a:cubicBezTo>
                      <a:pt x="830" y="583"/>
                      <a:pt x="777" y="608"/>
                      <a:pt x="743" y="664"/>
                    </a:cubicBezTo>
                    <a:cubicBezTo>
                      <a:pt x="633" y="838"/>
                      <a:pt x="619" y="1041"/>
                      <a:pt x="616" y="1248"/>
                    </a:cubicBezTo>
                    <a:cubicBezTo>
                      <a:pt x="564" y="851"/>
                      <a:pt x="462" y="462"/>
                      <a:pt x="310" y="99"/>
                    </a:cubicBezTo>
                    <a:cubicBezTo>
                      <a:pt x="282" y="31"/>
                      <a:pt x="222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8"/>
              <p:cNvSpPr/>
              <p:nvPr/>
            </p:nvSpPr>
            <p:spPr>
              <a:xfrm>
                <a:off x="1708900" y="1381650"/>
                <a:ext cx="54675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1295" extrusionOk="0">
                    <a:moveTo>
                      <a:pt x="92" y="1"/>
                    </a:moveTo>
                    <a:cubicBezTo>
                      <a:pt x="42" y="1"/>
                      <a:pt x="0" y="60"/>
                      <a:pt x="15" y="108"/>
                    </a:cubicBezTo>
                    <a:cubicBezTo>
                      <a:pt x="116" y="446"/>
                      <a:pt x="426" y="626"/>
                      <a:pt x="733" y="755"/>
                    </a:cubicBezTo>
                    <a:cubicBezTo>
                      <a:pt x="830" y="796"/>
                      <a:pt x="929" y="830"/>
                      <a:pt x="1029" y="865"/>
                    </a:cubicBezTo>
                    <a:cubicBezTo>
                      <a:pt x="1339" y="1035"/>
                      <a:pt x="1659" y="1182"/>
                      <a:pt x="1997" y="1287"/>
                    </a:cubicBezTo>
                    <a:cubicBezTo>
                      <a:pt x="2012" y="1292"/>
                      <a:pt x="2025" y="1294"/>
                      <a:pt x="2038" y="1294"/>
                    </a:cubicBezTo>
                    <a:cubicBezTo>
                      <a:pt x="2147" y="1294"/>
                      <a:pt x="2187" y="1135"/>
                      <a:pt x="2091" y="1067"/>
                    </a:cubicBezTo>
                    <a:cubicBezTo>
                      <a:pt x="1937" y="957"/>
                      <a:pt x="1754" y="891"/>
                      <a:pt x="1578" y="820"/>
                    </a:cubicBezTo>
                    <a:cubicBezTo>
                      <a:pt x="1398" y="750"/>
                      <a:pt x="1225" y="675"/>
                      <a:pt x="1059" y="572"/>
                    </a:cubicBezTo>
                    <a:cubicBezTo>
                      <a:pt x="743" y="384"/>
                      <a:pt x="468" y="138"/>
                      <a:pt x="118" y="6"/>
                    </a:cubicBezTo>
                    <a:cubicBezTo>
                      <a:pt x="109" y="2"/>
                      <a:pt x="101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8"/>
              <p:cNvSpPr/>
              <p:nvPr/>
            </p:nvSpPr>
            <p:spPr>
              <a:xfrm>
                <a:off x="1751575" y="1375500"/>
                <a:ext cx="611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729" extrusionOk="0">
                    <a:moveTo>
                      <a:pt x="871" y="1"/>
                    </a:moveTo>
                    <a:cubicBezTo>
                      <a:pt x="786" y="1"/>
                      <a:pt x="713" y="107"/>
                      <a:pt x="792" y="181"/>
                    </a:cubicBezTo>
                    <a:cubicBezTo>
                      <a:pt x="842" y="239"/>
                      <a:pt x="896" y="294"/>
                      <a:pt x="948" y="348"/>
                    </a:cubicBezTo>
                    <a:cubicBezTo>
                      <a:pt x="1021" y="434"/>
                      <a:pt x="1092" y="521"/>
                      <a:pt x="1161" y="608"/>
                    </a:cubicBezTo>
                    <a:cubicBezTo>
                      <a:pt x="1319" y="807"/>
                      <a:pt x="1478" y="1010"/>
                      <a:pt x="1599" y="1233"/>
                    </a:cubicBezTo>
                    <a:cubicBezTo>
                      <a:pt x="1621" y="1271"/>
                      <a:pt x="1635" y="1311"/>
                      <a:pt x="1650" y="1350"/>
                    </a:cubicBezTo>
                    <a:cubicBezTo>
                      <a:pt x="1616" y="1347"/>
                      <a:pt x="1586" y="1343"/>
                      <a:pt x="1556" y="1342"/>
                    </a:cubicBezTo>
                    <a:cubicBezTo>
                      <a:pt x="1415" y="1332"/>
                      <a:pt x="1286" y="1310"/>
                      <a:pt x="1167" y="1270"/>
                    </a:cubicBezTo>
                    <a:cubicBezTo>
                      <a:pt x="1056" y="1182"/>
                      <a:pt x="958" y="1081"/>
                      <a:pt x="868" y="997"/>
                    </a:cubicBezTo>
                    <a:cubicBezTo>
                      <a:pt x="743" y="877"/>
                      <a:pt x="620" y="751"/>
                      <a:pt x="493" y="630"/>
                    </a:cubicBezTo>
                    <a:cubicBezTo>
                      <a:pt x="393" y="534"/>
                      <a:pt x="287" y="434"/>
                      <a:pt x="162" y="369"/>
                    </a:cubicBezTo>
                    <a:cubicBezTo>
                      <a:pt x="145" y="360"/>
                      <a:pt x="129" y="356"/>
                      <a:pt x="113" y="356"/>
                    </a:cubicBezTo>
                    <a:cubicBezTo>
                      <a:pt x="46" y="356"/>
                      <a:pt x="0" y="429"/>
                      <a:pt x="31" y="500"/>
                    </a:cubicBezTo>
                    <a:cubicBezTo>
                      <a:pt x="210" y="921"/>
                      <a:pt x="577" y="1219"/>
                      <a:pt x="946" y="1468"/>
                    </a:cubicBezTo>
                    <a:cubicBezTo>
                      <a:pt x="962" y="1479"/>
                      <a:pt x="977" y="1483"/>
                      <a:pt x="991" y="1483"/>
                    </a:cubicBezTo>
                    <a:cubicBezTo>
                      <a:pt x="1007" y="1483"/>
                      <a:pt x="1021" y="1478"/>
                      <a:pt x="1033" y="1470"/>
                    </a:cubicBezTo>
                    <a:cubicBezTo>
                      <a:pt x="1082" y="1494"/>
                      <a:pt x="1132" y="1516"/>
                      <a:pt x="1181" y="1541"/>
                    </a:cubicBezTo>
                    <a:cubicBezTo>
                      <a:pt x="1298" y="1617"/>
                      <a:pt x="1426" y="1675"/>
                      <a:pt x="1563" y="1686"/>
                    </a:cubicBezTo>
                    <a:lnTo>
                      <a:pt x="1585" y="1686"/>
                    </a:lnTo>
                    <a:cubicBezTo>
                      <a:pt x="1677" y="1710"/>
                      <a:pt x="1776" y="1728"/>
                      <a:pt x="1873" y="1728"/>
                    </a:cubicBezTo>
                    <a:cubicBezTo>
                      <a:pt x="1999" y="1728"/>
                      <a:pt x="2121" y="1697"/>
                      <a:pt x="2215" y="1610"/>
                    </a:cubicBezTo>
                    <a:cubicBezTo>
                      <a:pt x="2252" y="1602"/>
                      <a:pt x="2289" y="1595"/>
                      <a:pt x="2326" y="1584"/>
                    </a:cubicBezTo>
                    <a:cubicBezTo>
                      <a:pt x="2416" y="1552"/>
                      <a:pt x="2444" y="1450"/>
                      <a:pt x="2380" y="1378"/>
                    </a:cubicBezTo>
                    <a:cubicBezTo>
                      <a:pt x="2151" y="1117"/>
                      <a:pt x="1859" y="913"/>
                      <a:pt x="1609" y="670"/>
                    </a:cubicBezTo>
                    <a:cubicBezTo>
                      <a:pt x="1390" y="455"/>
                      <a:pt x="1171" y="236"/>
                      <a:pt x="943" y="30"/>
                    </a:cubicBezTo>
                    <a:cubicBezTo>
                      <a:pt x="920" y="9"/>
                      <a:pt x="895" y="1"/>
                      <a:pt x="8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8"/>
              <p:cNvSpPr/>
              <p:nvPr/>
            </p:nvSpPr>
            <p:spPr>
              <a:xfrm>
                <a:off x="1795100" y="1366350"/>
                <a:ext cx="59575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1884" extrusionOk="0">
                    <a:moveTo>
                      <a:pt x="164" y="1"/>
                    </a:moveTo>
                    <a:cubicBezTo>
                      <a:pt x="164" y="2"/>
                      <a:pt x="162" y="5"/>
                      <a:pt x="162" y="7"/>
                    </a:cubicBezTo>
                    <a:cubicBezTo>
                      <a:pt x="156" y="6"/>
                      <a:pt x="149" y="5"/>
                      <a:pt x="143" y="5"/>
                    </a:cubicBezTo>
                    <a:cubicBezTo>
                      <a:pt x="66" y="5"/>
                      <a:pt x="1" y="91"/>
                      <a:pt x="71" y="160"/>
                    </a:cubicBezTo>
                    <a:cubicBezTo>
                      <a:pt x="156" y="239"/>
                      <a:pt x="263" y="296"/>
                      <a:pt x="352" y="373"/>
                    </a:cubicBezTo>
                    <a:cubicBezTo>
                      <a:pt x="452" y="454"/>
                      <a:pt x="546" y="541"/>
                      <a:pt x="632" y="638"/>
                    </a:cubicBezTo>
                    <a:cubicBezTo>
                      <a:pt x="782" y="800"/>
                      <a:pt x="890" y="988"/>
                      <a:pt x="1014" y="1170"/>
                    </a:cubicBezTo>
                    <a:cubicBezTo>
                      <a:pt x="1207" y="1455"/>
                      <a:pt x="1447" y="1643"/>
                      <a:pt x="1754" y="1778"/>
                    </a:cubicBezTo>
                    <a:cubicBezTo>
                      <a:pt x="1856" y="1839"/>
                      <a:pt x="1970" y="1883"/>
                      <a:pt x="2081" y="1883"/>
                    </a:cubicBezTo>
                    <a:cubicBezTo>
                      <a:pt x="2148" y="1883"/>
                      <a:pt x="2215" y="1867"/>
                      <a:pt x="2278" y="1829"/>
                    </a:cubicBezTo>
                    <a:cubicBezTo>
                      <a:pt x="2382" y="1763"/>
                      <a:pt x="2317" y="1625"/>
                      <a:pt x="2217" y="1625"/>
                    </a:cubicBezTo>
                    <a:cubicBezTo>
                      <a:pt x="2201" y="1625"/>
                      <a:pt x="2183" y="1629"/>
                      <a:pt x="2166" y="1637"/>
                    </a:cubicBezTo>
                    <a:cubicBezTo>
                      <a:pt x="2157" y="1641"/>
                      <a:pt x="2147" y="1641"/>
                      <a:pt x="2138" y="1644"/>
                    </a:cubicBezTo>
                    <a:cubicBezTo>
                      <a:pt x="2172" y="1604"/>
                      <a:pt x="2164" y="1543"/>
                      <a:pt x="2114" y="1506"/>
                    </a:cubicBezTo>
                    <a:cubicBezTo>
                      <a:pt x="1965" y="1396"/>
                      <a:pt x="1794" y="1327"/>
                      <a:pt x="1647" y="1222"/>
                    </a:cubicBezTo>
                    <a:cubicBezTo>
                      <a:pt x="1477" y="1101"/>
                      <a:pt x="1357" y="913"/>
                      <a:pt x="1210" y="765"/>
                    </a:cubicBezTo>
                    <a:cubicBezTo>
                      <a:pt x="1069" y="619"/>
                      <a:pt x="915" y="487"/>
                      <a:pt x="753" y="364"/>
                    </a:cubicBezTo>
                    <a:cubicBezTo>
                      <a:pt x="674" y="304"/>
                      <a:pt x="590" y="246"/>
                      <a:pt x="507" y="194"/>
                    </a:cubicBezTo>
                    <a:cubicBezTo>
                      <a:pt x="461" y="167"/>
                      <a:pt x="413" y="144"/>
                      <a:pt x="364" y="119"/>
                    </a:cubicBezTo>
                    <a:cubicBezTo>
                      <a:pt x="299" y="72"/>
                      <a:pt x="231" y="30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8"/>
              <p:cNvSpPr/>
              <p:nvPr/>
            </p:nvSpPr>
            <p:spPr>
              <a:xfrm>
                <a:off x="1830925" y="1353075"/>
                <a:ext cx="7800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2377" extrusionOk="0">
                    <a:moveTo>
                      <a:pt x="68" y="0"/>
                    </a:moveTo>
                    <a:cubicBezTo>
                      <a:pt x="31" y="0"/>
                      <a:pt x="0" y="40"/>
                      <a:pt x="21" y="81"/>
                    </a:cubicBezTo>
                    <a:cubicBezTo>
                      <a:pt x="223" y="493"/>
                      <a:pt x="430" y="927"/>
                      <a:pt x="749" y="1266"/>
                    </a:cubicBezTo>
                    <a:cubicBezTo>
                      <a:pt x="883" y="1407"/>
                      <a:pt x="1031" y="1529"/>
                      <a:pt x="1185" y="1652"/>
                    </a:cubicBezTo>
                    <a:cubicBezTo>
                      <a:pt x="1406" y="1880"/>
                      <a:pt x="1651" y="2100"/>
                      <a:pt x="1931" y="2236"/>
                    </a:cubicBezTo>
                    <a:cubicBezTo>
                      <a:pt x="1942" y="2243"/>
                      <a:pt x="1954" y="2250"/>
                      <a:pt x="1967" y="2253"/>
                    </a:cubicBezTo>
                    <a:cubicBezTo>
                      <a:pt x="2128" y="2326"/>
                      <a:pt x="2301" y="2370"/>
                      <a:pt x="2488" y="2370"/>
                    </a:cubicBezTo>
                    <a:cubicBezTo>
                      <a:pt x="2516" y="2370"/>
                      <a:pt x="2545" y="2369"/>
                      <a:pt x="2573" y="2367"/>
                    </a:cubicBezTo>
                    <a:cubicBezTo>
                      <a:pt x="2584" y="2367"/>
                      <a:pt x="2591" y="2363"/>
                      <a:pt x="2599" y="2360"/>
                    </a:cubicBezTo>
                    <a:cubicBezTo>
                      <a:pt x="2645" y="2371"/>
                      <a:pt x="2691" y="2377"/>
                      <a:pt x="2736" y="2377"/>
                    </a:cubicBezTo>
                    <a:cubicBezTo>
                      <a:pt x="2844" y="2377"/>
                      <a:pt x="2943" y="2339"/>
                      <a:pt x="3009" y="2240"/>
                    </a:cubicBezTo>
                    <a:cubicBezTo>
                      <a:pt x="3120" y="2074"/>
                      <a:pt x="3046" y="1828"/>
                      <a:pt x="2990" y="1655"/>
                    </a:cubicBezTo>
                    <a:cubicBezTo>
                      <a:pt x="2902" y="1385"/>
                      <a:pt x="2771" y="1127"/>
                      <a:pt x="2628" y="881"/>
                    </a:cubicBezTo>
                    <a:cubicBezTo>
                      <a:pt x="2509" y="673"/>
                      <a:pt x="2377" y="438"/>
                      <a:pt x="2196" y="280"/>
                    </a:cubicBezTo>
                    <a:cubicBezTo>
                      <a:pt x="2178" y="264"/>
                      <a:pt x="2158" y="258"/>
                      <a:pt x="2139" y="258"/>
                    </a:cubicBezTo>
                    <a:cubicBezTo>
                      <a:pt x="2084" y="258"/>
                      <a:pt x="2036" y="316"/>
                      <a:pt x="2068" y="379"/>
                    </a:cubicBezTo>
                    <a:cubicBezTo>
                      <a:pt x="2268" y="790"/>
                      <a:pt x="2509" y="1188"/>
                      <a:pt x="2601" y="1640"/>
                    </a:cubicBezTo>
                    <a:cubicBezTo>
                      <a:pt x="2620" y="1727"/>
                      <a:pt x="2686" y="1929"/>
                      <a:pt x="2643" y="2020"/>
                    </a:cubicBezTo>
                    <a:cubicBezTo>
                      <a:pt x="2631" y="2022"/>
                      <a:pt x="2622" y="2028"/>
                      <a:pt x="2612" y="2031"/>
                    </a:cubicBezTo>
                    <a:cubicBezTo>
                      <a:pt x="2579" y="2021"/>
                      <a:pt x="2543" y="1986"/>
                      <a:pt x="2522" y="1966"/>
                    </a:cubicBezTo>
                    <a:cubicBezTo>
                      <a:pt x="2461" y="1909"/>
                      <a:pt x="2415" y="1836"/>
                      <a:pt x="2375" y="1764"/>
                    </a:cubicBezTo>
                    <a:cubicBezTo>
                      <a:pt x="2288" y="1616"/>
                      <a:pt x="2217" y="1457"/>
                      <a:pt x="2137" y="1306"/>
                    </a:cubicBezTo>
                    <a:cubicBezTo>
                      <a:pt x="2057" y="1159"/>
                      <a:pt x="1964" y="1022"/>
                      <a:pt x="1874" y="881"/>
                    </a:cubicBezTo>
                    <a:cubicBezTo>
                      <a:pt x="1697" y="590"/>
                      <a:pt x="1500" y="242"/>
                      <a:pt x="1194" y="68"/>
                    </a:cubicBezTo>
                    <a:cubicBezTo>
                      <a:pt x="1182" y="61"/>
                      <a:pt x="1168" y="58"/>
                      <a:pt x="1154" y="58"/>
                    </a:cubicBezTo>
                    <a:cubicBezTo>
                      <a:pt x="1101" y="58"/>
                      <a:pt x="1044" y="106"/>
                      <a:pt x="1066" y="164"/>
                    </a:cubicBezTo>
                    <a:cubicBezTo>
                      <a:pt x="1223" y="568"/>
                      <a:pt x="1446" y="933"/>
                      <a:pt x="1632" y="1322"/>
                    </a:cubicBezTo>
                    <a:cubicBezTo>
                      <a:pt x="1694" y="1453"/>
                      <a:pt x="1763" y="1581"/>
                      <a:pt x="1821" y="1714"/>
                    </a:cubicBezTo>
                    <a:cubicBezTo>
                      <a:pt x="1848" y="1782"/>
                      <a:pt x="1882" y="1861"/>
                      <a:pt x="1900" y="1940"/>
                    </a:cubicBezTo>
                    <a:cubicBezTo>
                      <a:pt x="1889" y="1933"/>
                      <a:pt x="1879" y="1927"/>
                      <a:pt x="1867" y="1920"/>
                    </a:cubicBezTo>
                    <a:cubicBezTo>
                      <a:pt x="1766" y="1813"/>
                      <a:pt x="1678" y="1695"/>
                      <a:pt x="1585" y="1587"/>
                    </a:cubicBezTo>
                    <a:cubicBezTo>
                      <a:pt x="1432" y="1410"/>
                      <a:pt x="1252" y="1258"/>
                      <a:pt x="1093" y="1085"/>
                    </a:cubicBezTo>
                    <a:cubicBezTo>
                      <a:pt x="875" y="846"/>
                      <a:pt x="666" y="600"/>
                      <a:pt x="447" y="363"/>
                    </a:cubicBezTo>
                    <a:cubicBezTo>
                      <a:pt x="430" y="327"/>
                      <a:pt x="414" y="290"/>
                      <a:pt x="394" y="254"/>
                    </a:cubicBezTo>
                    <a:cubicBezTo>
                      <a:pt x="380" y="226"/>
                      <a:pt x="358" y="214"/>
                      <a:pt x="336" y="214"/>
                    </a:cubicBezTo>
                    <a:cubicBezTo>
                      <a:pt x="327" y="214"/>
                      <a:pt x="319" y="216"/>
                      <a:pt x="310" y="219"/>
                    </a:cubicBezTo>
                    <a:cubicBezTo>
                      <a:pt x="244" y="150"/>
                      <a:pt x="176" y="81"/>
                      <a:pt x="106" y="16"/>
                    </a:cubicBezTo>
                    <a:cubicBezTo>
                      <a:pt x="94" y="5"/>
                      <a:pt x="80" y="0"/>
                      <a:pt x="6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8"/>
              <p:cNvSpPr/>
              <p:nvPr/>
            </p:nvSpPr>
            <p:spPr>
              <a:xfrm>
                <a:off x="1910575" y="1356575"/>
                <a:ext cx="691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468" extrusionOk="0">
                    <a:moveTo>
                      <a:pt x="852" y="0"/>
                    </a:moveTo>
                    <a:cubicBezTo>
                      <a:pt x="792" y="0"/>
                      <a:pt x="737" y="54"/>
                      <a:pt x="777" y="122"/>
                    </a:cubicBezTo>
                    <a:cubicBezTo>
                      <a:pt x="987" y="470"/>
                      <a:pt x="1146" y="845"/>
                      <a:pt x="1341" y="1203"/>
                    </a:cubicBezTo>
                    <a:cubicBezTo>
                      <a:pt x="1413" y="1336"/>
                      <a:pt x="1492" y="1472"/>
                      <a:pt x="1564" y="1610"/>
                    </a:cubicBezTo>
                    <a:cubicBezTo>
                      <a:pt x="1576" y="1643"/>
                      <a:pt x="1589" y="1678"/>
                      <a:pt x="1599" y="1709"/>
                    </a:cubicBezTo>
                    <a:cubicBezTo>
                      <a:pt x="1625" y="1793"/>
                      <a:pt x="1651" y="1875"/>
                      <a:pt x="1672" y="1959"/>
                    </a:cubicBezTo>
                    <a:cubicBezTo>
                      <a:pt x="1678" y="1978"/>
                      <a:pt x="1679" y="1999"/>
                      <a:pt x="1682" y="2019"/>
                    </a:cubicBezTo>
                    <a:cubicBezTo>
                      <a:pt x="1675" y="2014"/>
                      <a:pt x="1668" y="2011"/>
                      <a:pt x="1663" y="2006"/>
                    </a:cubicBezTo>
                    <a:cubicBezTo>
                      <a:pt x="1613" y="1960"/>
                      <a:pt x="1567" y="1908"/>
                      <a:pt x="1524" y="1855"/>
                    </a:cubicBezTo>
                    <a:cubicBezTo>
                      <a:pt x="1233" y="1498"/>
                      <a:pt x="1022" y="1077"/>
                      <a:pt x="738" y="716"/>
                    </a:cubicBezTo>
                    <a:cubicBezTo>
                      <a:pt x="584" y="461"/>
                      <a:pt x="415" y="216"/>
                      <a:pt x="173" y="36"/>
                    </a:cubicBezTo>
                    <a:cubicBezTo>
                      <a:pt x="156" y="23"/>
                      <a:pt x="138" y="17"/>
                      <a:pt x="120" y="17"/>
                    </a:cubicBezTo>
                    <a:cubicBezTo>
                      <a:pt x="64" y="17"/>
                      <a:pt x="12" y="74"/>
                      <a:pt x="7" y="131"/>
                    </a:cubicBezTo>
                    <a:cubicBezTo>
                      <a:pt x="0" y="272"/>
                      <a:pt x="53" y="392"/>
                      <a:pt x="115" y="514"/>
                    </a:cubicBezTo>
                    <a:cubicBezTo>
                      <a:pt x="185" y="649"/>
                      <a:pt x="249" y="784"/>
                      <a:pt x="316" y="918"/>
                    </a:cubicBezTo>
                    <a:cubicBezTo>
                      <a:pt x="373" y="1039"/>
                      <a:pt x="438" y="1156"/>
                      <a:pt x="503" y="1274"/>
                    </a:cubicBezTo>
                    <a:cubicBezTo>
                      <a:pt x="512" y="1300"/>
                      <a:pt x="522" y="1326"/>
                      <a:pt x="531" y="1353"/>
                    </a:cubicBezTo>
                    <a:cubicBezTo>
                      <a:pt x="605" y="1591"/>
                      <a:pt x="590" y="1882"/>
                      <a:pt x="778" y="2068"/>
                    </a:cubicBezTo>
                    <a:cubicBezTo>
                      <a:pt x="804" y="2092"/>
                      <a:pt x="834" y="2104"/>
                      <a:pt x="864" y="2104"/>
                    </a:cubicBezTo>
                    <a:cubicBezTo>
                      <a:pt x="906" y="2104"/>
                      <a:pt x="946" y="2082"/>
                      <a:pt x="972" y="2042"/>
                    </a:cubicBezTo>
                    <a:cubicBezTo>
                      <a:pt x="1098" y="1851"/>
                      <a:pt x="1045" y="1650"/>
                      <a:pt x="977" y="1449"/>
                    </a:cubicBezTo>
                    <a:lnTo>
                      <a:pt x="977" y="1449"/>
                    </a:lnTo>
                    <a:cubicBezTo>
                      <a:pt x="1085" y="1617"/>
                      <a:pt x="1192" y="1786"/>
                      <a:pt x="1309" y="1940"/>
                    </a:cubicBezTo>
                    <a:cubicBezTo>
                      <a:pt x="1394" y="2054"/>
                      <a:pt x="1562" y="2295"/>
                      <a:pt x="1738" y="2295"/>
                    </a:cubicBezTo>
                    <a:cubicBezTo>
                      <a:pt x="1747" y="2295"/>
                      <a:pt x="1756" y="2294"/>
                      <a:pt x="1764" y="2293"/>
                    </a:cubicBezTo>
                    <a:cubicBezTo>
                      <a:pt x="1779" y="2300"/>
                      <a:pt x="1792" y="2309"/>
                      <a:pt x="1808" y="2316"/>
                    </a:cubicBezTo>
                    <a:cubicBezTo>
                      <a:pt x="1821" y="2322"/>
                      <a:pt x="1836" y="2325"/>
                      <a:pt x="1851" y="2325"/>
                    </a:cubicBezTo>
                    <a:cubicBezTo>
                      <a:pt x="1898" y="2325"/>
                      <a:pt x="1945" y="2297"/>
                      <a:pt x="1942" y="2240"/>
                    </a:cubicBezTo>
                    <a:cubicBezTo>
                      <a:pt x="1937" y="2198"/>
                      <a:pt x="1932" y="2156"/>
                      <a:pt x="1924" y="2117"/>
                    </a:cubicBezTo>
                    <a:cubicBezTo>
                      <a:pt x="1927" y="2097"/>
                      <a:pt x="1929" y="2076"/>
                      <a:pt x="1927" y="2054"/>
                    </a:cubicBezTo>
                    <a:lnTo>
                      <a:pt x="1927" y="2054"/>
                    </a:lnTo>
                    <a:cubicBezTo>
                      <a:pt x="2038" y="2224"/>
                      <a:pt x="2225" y="2468"/>
                      <a:pt x="2428" y="2468"/>
                    </a:cubicBezTo>
                    <a:cubicBezTo>
                      <a:pt x="2477" y="2468"/>
                      <a:pt x="2526" y="2454"/>
                      <a:pt x="2576" y="2421"/>
                    </a:cubicBezTo>
                    <a:cubicBezTo>
                      <a:pt x="2765" y="2293"/>
                      <a:pt x="2707" y="1969"/>
                      <a:pt x="2671" y="1786"/>
                    </a:cubicBezTo>
                    <a:cubicBezTo>
                      <a:pt x="2609" y="1470"/>
                      <a:pt x="2500" y="1162"/>
                      <a:pt x="2371" y="868"/>
                    </a:cubicBezTo>
                    <a:cubicBezTo>
                      <a:pt x="2306" y="718"/>
                      <a:pt x="2237" y="569"/>
                      <a:pt x="2155" y="427"/>
                    </a:cubicBezTo>
                    <a:cubicBezTo>
                      <a:pt x="2107" y="340"/>
                      <a:pt x="2054" y="242"/>
                      <a:pt x="1979" y="176"/>
                    </a:cubicBezTo>
                    <a:cubicBezTo>
                      <a:pt x="1960" y="159"/>
                      <a:pt x="1935" y="151"/>
                      <a:pt x="1911" y="151"/>
                    </a:cubicBezTo>
                    <a:cubicBezTo>
                      <a:pt x="1849" y="151"/>
                      <a:pt x="1788" y="201"/>
                      <a:pt x="1813" y="274"/>
                    </a:cubicBezTo>
                    <a:cubicBezTo>
                      <a:pt x="1946" y="651"/>
                      <a:pt x="2067" y="1035"/>
                      <a:pt x="2165" y="1425"/>
                    </a:cubicBezTo>
                    <a:cubicBezTo>
                      <a:pt x="2213" y="1624"/>
                      <a:pt x="2299" y="1874"/>
                      <a:pt x="2291" y="2099"/>
                    </a:cubicBezTo>
                    <a:cubicBezTo>
                      <a:pt x="2208" y="1956"/>
                      <a:pt x="2146" y="1797"/>
                      <a:pt x="2073" y="1652"/>
                    </a:cubicBezTo>
                    <a:cubicBezTo>
                      <a:pt x="1973" y="1454"/>
                      <a:pt x="1852" y="1268"/>
                      <a:pt x="1737" y="1080"/>
                    </a:cubicBezTo>
                    <a:cubicBezTo>
                      <a:pt x="1505" y="692"/>
                      <a:pt x="1273" y="301"/>
                      <a:pt x="911" y="20"/>
                    </a:cubicBezTo>
                    <a:cubicBezTo>
                      <a:pt x="893" y="6"/>
                      <a:pt x="873" y="0"/>
                      <a:pt x="85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8"/>
              <p:cNvSpPr/>
              <p:nvPr/>
            </p:nvSpPr>
            <p:spPr>
              <a:xfrm>
                <a:off x="1992200" y="1372150"/>
                <a:ext cx="57775" cy="899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598" extrusionOk="0">
                    <a:moveTo>
                      <a:pt x="354" y="0"/>
                    </a:moveTo>
                    <a:cubicBezTo>
                      <a:pt x="311" y="0"/>
                      <a:pt x="271" y="36"/>
                      <a:pt x="265" y="86"/>
                    </a:cubicBezTo>
                    <a:cubicBezTo>
                      <a:pt x="264" y="98"/>
                      <a:pt x="265" y="109"/>
                      <a:pt x="264" y="121"/>
                    </a:cubicBezTo>
                    <a:cubicBezTo>
                      <a:pt x="264" y="122"/>
                      <a:pt x="261" y="124"/>
                      <a:pt x="261" y="126"/>
                    </a:cubicBezTo>
                    <a:cubicBezTo>
                      <a:pt x="215" y="740"/>
                      <a:pt x="55" y="1342"/>
                      <a:pt x="7" y="1958"/>
                    </a:cubicBezTo>
                    <a:cubicBezTo>
                      <a:pt x="0" y="2047"/>
                      <a:pt x="84" y="2109"/>
                      <a:pt x="165" y="2109"/>
                    </a:cubicBezTo>
                    <a:cubicBezTo>
                      <a:pt x="203" y="2109"/>
                      <a:pt x="240" y="2096"/>
                      <a:pt x="267" y="2065"/>
                    </a:cubicBezTo>
                    <a:cubicBezTo>
                      <a:pt x="295" y="2032"/>
                      <a:pt x="320" y="2000"/>
                      <a:pt x="343" y="1967"/>
                    </a:cubicBezTo>
                    <a:cubicBezTo>
                      <a:pt x="356" y="1973"/>
                      <a:pt x="370" y="1976"/>
                      <a:pt x="384" y="1976"/>
                    </a:cubicBezTo>
                    <a:cubicBezTo>
                      <a:pt x="415" y="1976"/>
                      <a:pt x="445" y="1960"/>
                      <a:pt x="458" y="1922"/>
                    </a:cubicBezTo>
                    <a:cubicBezTo>
                      <a:pt x="503" y="2162"/>
                      <a:pt x="600" y="2459"/>
                      <a:pt x="842" y="2525"/>
                    </a:cubicBezTo>
                    <a:cubicBezTo>
                      <a:pt x="873" y="2533"/>
                      <a:pt x="902" y="2537"/>
                      <a:pt x="929" y="2537"/>
                    </a:cubicBezTo>
                    <a:cubicBezTo>
                      <a:pt x="1099" y="2537"/>
                      <a:pt x="1200" y="2384"/>
                      <a:pt x="1264" y="2182"/>
                    </a:cubicBezTo>
                    <a:cubicBezTo>
                      <a:pt x="1268" y="2261"/>
                      <a:pt x="1274" y="2340"/>
                      <a:pt x="1278" y="2418"/>
                    </a:cubicBezTo>
                    <a:cubicBezTo>
                      <a:pt x="1289" y="2646"/>
                      <a:pt x="1273" y="2962"/>
                      <a:pt x="1438" y="3143"/>
                    </a:cubicBezTo>
                    <a:cubicBezTo>
                      <a:pt x="1461" y="3168"/>
                      <a:pt x="1499" y="3184"/>
                      <a:pt x="1534" y="3184"/>
                    </a:cubicBezTo>
                    <a:cubicBezTo>
                      <a:pt x="1546" y="3184"/>
                      <a:pt x="1557" y="3182"/>
                      <a:pt x="1568" y="3178"/>
                    </a:cubicBezTo>
                    <a:cubicBezTo>
                      <a:pt x="1581" y="3175"/>
                      <a:pt x="1591" y="3168"/>
                      <a:pt x="1604" y="3164"/>
                    </a:cubicBezTo>
                    <a:cubicBezTo>
                      <a:pt x="1621" y="3170"/>
                      <a:pt x="1639" y="3173"/>
                      <a:pt x="1657" y="3173"/>
                    </a:cubicBezTo>
                    <a:cubicBezTo>
                      <a:pt x="1698" y="3173"/>
                      <a:pt x="1737" y="3155"/>
                      <a:pt x="1756" y="3112"/>
                    </a:cubicBezTo>
                    <a:cubicBezTo>
                      <a:pt x="1761" y="3097"/>
                      <a:pt x="1766" y="3081"/>
                      <a:pt x="1771" y="3067"/>
                    </a:cubicBezTo>
                    <a:lnTo>
                      <a:pt x="1783" y="3055"/>
                    </a:lnTo>
                    <a:cubicBezTo>
                      <a:pt x="1822" y="3234"/>
                      <a:pt x="1884" y="3403"/>
                      <a:pt x="1975" y="3538"/>
                    </a:cubicBezTo>
                    <a:cubicBezTo>
                      <a:pt x="2002" y="3579"/>
                      <a:pt x="2042" y="3597"/>
                      <a:pt x="2081" y="3597"/>
                    </a:cubicBezTo>
                    <a:cubicBezTo>
                      <a:pt x="2142" y="3597"/>
                      <a:pt x="2201" y="3552"/>
                      <a:pt x="2205" y="3475"/>
                    </a:cubicBezTo>
                    <a:cubicBezTo>
                      <a:pt x="2241" y="2950"/>
                      <a:pt x="2311" y="2313"/>
                      <a:pt x="1966" y="1873"/>
                    </a:cubicBezTo>
                    <a:cubicBezTo>
                      <a:pt x="1945" y="1847"/>
                      <a:pt x="1916" y="1836"/>
                      <a:pt x="1886" y="1836"/>
                    </a:cubicBezTo>
                    <a:cubicBezTo>
                      <a:pt x="1830" y="1836"/>
                      <a:pt x="1771" y="1874"/>
                      <a:pt x="1757" y="1930"/>
                    </a:cubicBezTo>
                    <a:cubicBezTo>
                      <a:pt x="1696" y="2173"/>
                      <a:pt x="1684" y="2428"/>
                      <a:pt x="1633" y="2673"/>
                    </a:cubicBezTo>
                    <a:cubicBezTo>
                      <a:pt x="1629" y="2619"/>
                      <a:pt x="1627" y="2562"/>
                      <a:pt x="1626" y="2513"/>
                    </a:cubicBezTo>
                    <a:cubicBezTo>
                      <a:pt x="1619" y="2348"/>
                      <a:pt x="1601" y="2183"/>
                      <a:pt x="1585" y="2019"/>
                    </a:cubicBezTo>
                    <a:cubicBezTo>
                      <a:pt x="1548" y="1623"/>
                      <a:pt x="1509" y="1229"/>
                      <a:pt x="1353" y="857"/>
                    </a:cubicBezTo>
                    <a:cubicBezTo>
                      <a:pt x="1333" y="807"/>
                      <a:pt x="1286" y="776"/>
                      <a:pt x="1239" y="776"/>
                    </a:cubicBezTo>
                    <a:cubicBezTo>
                      <a:pt x="1205" y="776"/>
                      <a:pt x="1170" y="793"/>
                      <a:pt x="1146" y="830"/>
                    </a:cubicBezTo>
                    <a:cubicBezTo>
                      <a:pt x="1009" y="1045"/>
                      <a:pt x="1019" y="1324"/>
                      <a:pt x="1013" y="1569"/>
                    </a:cubicBezTo>
                    <a:cubicBezTo>
                      <a:pt x="1012" y="1672"/>
                      <a:pt x="1019" y="1820"/>
                      <a:pt x="1006" y="1960"/>
                    </a:cubicBezTo>
                    <a:cubicBezTo>
                      <a:pt x="989" y="2022"/>
                      <a:pt x="971" y="2081"/>
                      <a:pt x="945" y="2139"/>
                    </a:cubicBezTo>
                    <a:cubicBezTo>
                      <a:pt x="937" y="2156"/>
                      <a:pt x="927" y="2173"/>
                      <a:pt x="915" y="2189"/>
                    </a:cubicBezTo>
                    <a:cubicBezTo>
                      <a:pt x="855" y="2009"/>
                      <a:pt x="833" y="1814"/>
                      <a:pt x="809" y="1627"/>
                    </a:cubicBezTo>
                    <a:cubicBezTo>
                      <a:pt x="784" y="1434"/>
                      <a:pt x="755" y="1244"/>
                      <a:pt x="739" y="1050"/>
                    </a:cubicBezTo>
                    <a:cubicBezTo>
                      <a:pt x="713" y="728"/>
                      <a:pt x="693" y="353"/>
                      <a:pt x="477" y="95"/>
                    </a:cubicBezTo>
                    <a:cubicBezTo>
                      <a:pt x="467" y="63"/>
                      <a:pt x="445" y="40"/>
                      <a:pt x="418" y="28"/>
                    </a:cubicBezTo>
                    <a:lnTo>
                      <a:pt x="415" y="26"/>
                    </a:lnTo>
                    <a:cubicBezTo>
                      <a:pt x="396" y="8"/>
                      <a:pt x="375" y="0"/>
                      <a:pt x="354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8"/>
              <p:cNvSpPr/>
              <p:nvPr/>
            </p:nvSpPr>
            <p:spPr>
              <a:xfrm>
                <a:off x="1761800" y="1949500"/>
                <a:ext cx="208675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10027" extrusionOk="0">
                    <a:moveTo>
                      <a:pt x="4993" y="1"/>
                    </a:moveTo>
                    <a:cubicBezTo>
                      <a:pt x="4944" y="1"/>
                      <a:pt x="4895" y="1"/>
                      <a:pt x="4846" y="3"/>
                    </a:cubicBezTo>
                    <a:cubicBezTo>
                      <a:pt x="3860" y="32"/>
                      <a:pt x="2887" y="350"/>
                      <a:pt x="2064" y="891"/>
                    </a:cubicBezTo>
                    <a:cubicBezTo>
                      <a:pt x="1597" y="1198"/>
                      <a:pt x="1173" y="1580"/>
                      <a:pt x="876" y="2051"/>
                    </a:cubicBezTo>
                    <a:cubicBezTo>
                      <a:pt x="518" y="2619"/>
                      <a:pt x="361" y="3288"/>
                      <a:pt x="272" y="3952"/>
                    </a:cubicBezTo>
                    <a:cubicBezTo>
                      <a:pt x="1" y="6025"/>
                      <a:pt x="386" y="8176"/>
                      <a:pt x="1356" y="10027"/>
                    </a:cubicBezTo>
                    <a:cubicBezTo>
                      <a:pt x="1213" y="8329"/>
                      <a:pt x="1496" y="6584"/>
                      <a:pt x="2467" y="5206"/>
                    </a:cubicBezTo>
                    <a:cubicBezTo>
                      <a:pt x="2914" y="4572"/>
                      <a:pt x="3694" y="3180"/>
                      <a:pt x="6611" y="1586"/>
                    </a:cubicBezTo>
                    <a:cubicBezTo>
                      <a:pt x="7064" y="1338"/>
                      <a:pt x="7687" y="1241"/>
                      <a:pt x="8347" y="1232"/>
                    </a:cubicBezTo>
                    <a:cubicBezTo>
                      <a:pt x="7420" y="445"/>
                      <a:pt x="6208" y="1"/>
                      <a:pt x="49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8"/>
              <p:cNvSpPr/>
              <p:nvPr/>
            </p:nvSpPr>
            <p:spPr>
              <a:xfrm>
                <a:off x="1792075" y="1980300"/>
                <a:ext cx="228750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9150" h="8956" extrusionOk="0">
                    <a:moveTo>
                      <a:pt x="7133" y="0"/>
                    </a:moveTo>
                    <a:cubicBezTo>
                      <a:pt x="6474" y="9"/>
                      <a:pt x="5850" y="106"/>
                      <a:pt x="5399" y="354"/>
                    </a:cubicBezTo>
                    <a:cubicBezTo>
                      <a:pt x="2483" y="1948"/>
                      <a:pt x="1702" y="3340"/>
                      <a:pt x="1255" y="3974"/>
                    </a:cubicBezTo>
                    <a:cubicBezTo>
                      <a:pt x="283" y="5352"/>
                      <a:pt x="1" y="7097"/>
                      <a:pt x="140" y="8795"/>
                    </a:cubicBezTo>
                    <a:cubicBezTo>
                      <a:pt x="169" y="8848"/>
                      <a:pt x="197" y="8903"/>
                      <a:pt x="226" y="8956"/>
                    </a:cubicBezTo>
                    <a:cubicBezTo>
                      <a:pt x="429" y="7760"/>
                      <a:pt x="1100" y="6609"/>
                      <a:pt x="2160" y="6018"/>
                    </a:cubicBezTo>
                    <a:cubicBezTo>
                      <a:pt x="2737" y="5695"/>
                      <a:pt x="3395" y="5553"/>
                      <a:pt x="4038" y="5407"/>
                    </a:cubicBezTo>
                    <a:cubicBezTo>
                      <a:pt x="5106" y="5164"/>
                      <a:pt x="6180" y="4894"/>
                      <a:pt x="7156" y="4394"/>
                    </a:cubicBezTo>
                    <a:cubicBezTo>
                      <a:pt x="7624" y="4155"/>
                      <a:pt x="8073" y="3856"/>
                      <a:pt x="8414" y="3456"/>
                    </a:cubicBezTo>
                    <a:cubicBezTo>
                      <a:pt x="8910" y="2873"/>
                      <a:pt x="9149" y="2047"/>
                      <a:pt x="8917" y="1316"/>
                    </a:cubicBezTo>
                    <a:cubicBezTo>
                      <a:pt x="8707" y="650"/>
                      <a:pt x="8056" y="123"/>
                      <a:pt x="7458" y="123"/>
                    </a:cubicBezTo>
                    <a:cubicBezTo>
                      <a:pt x="7401" y="123"/>
                      <a:pt x="7345" y="128"/>
                      <a:pt x="7290" y="137"/>
                    </a:cubicBezTo>
                    <a:cubicBezTo>
                      <a:pt x="7240" y="90"/>
                      <a:pt x="7186" y="45"/>
                      <a:pt x="71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18"/>
              <p:cNvSpPr/>
              <p:nvPr/>
            </p:nvSpPr>
            <p:spPr>
              <a:xfrm>
                <a:off x="1808300" y="2038600"/>
                <a:ext cx="67125" cy="105275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4211" extrusionOk="0">
                    <a:moveTo>
                      <a:pt x="2510" y="1"/>
                    </a:moveTo>
                    <a:cubicBezTo>
                      <a:pt x="2484" y="1"/>
                      <a:pt x="2458" y="8"/>
                      <a:pt x="2432" y="22"/>
                    </a:cubicBezTo>
                    <a:cubicBezTo>
                      <a:pt x="2073" y="234"/>
                      <a:pt x="1825" y="616"/>
                      <a:pt x="1622" y="1008"/>
                    </a:cubicBezTo>
                    <a:cubicBezTo>
                      <a:pt x="1626" y="985"/>
                      <a:pt x="1631" y="959"/>
                      <a:pt x="1633" y="936"/>
                    </a:cubicBezTo>
                    <a:cubicBezTo>
                      <a:pt x="1636" y="933"/>
                      <a:pt x="1638" y="929"/>
                      <a:pt x="1638" y="926"/>
                    </a:cubicBezTo>
                    <a:lnTo>
                      <a:pt x="1636" y="926"/>
                    </a:lnTo>
                    <a:cubicBezTo>
                      <a:pt x="1638" y="910"/>
                      <a:pt x="1641" y="897"/>
                      <a:pt x="1644" y="883"/>
                    </a:cubicBezTo>
                    <a:cubicBezTo>
                      <a:pt x="1655" y="779"/>
                      <a:pt x="1579" y="729"/>
                      <a:pt x="1497" y="729"/>
                    </a:cubicBezTo>
                    <a:cubicBezTo>
                      <a:pt x="1427" y="729"/>
                      <a:pt x="1353" y="766"/>
                      <a:pt x="1326" y="838"/>
                    </a:cubicBezTo>
                    <a:cubicBezTo>
                      <a:pt x="1288" y="943"/>
                      <a:pt x="1244" y="1044"/>
                      <a:pt x="1198" y="1144"/>
                    </a:cubicBezTo>
                    <a:cubicBezTo>
                      <a:pt x="1176" y="1134"/>
                      <a:pt x="1153" y="1128"/>
                      <a:pt x="1130" y="1128"/>
                    </a:cubicBezTo>
                    <a:cubicBezTo>
                      <a:pt x="1088" y="1128"/>
                      <a:pt x="1048" y="1146"/>
                      <a:pt x="1014" y="1188"/>
                    </a:cubicBezTo>
                    <a:cubicBezTo>
                      <a:pt x="660" y="1634"/>
                      <a:pt x="326" y="2195"/>
                      <a:pt x="286" y="2775"/>
                    </a:cubicBezTo>
                    <a:cubicBezTo>
                      <a:pt x="170" y="3000"/>
                      <a:pt x="103" y="3263"/>
                      <a:pt x="65" y="3508"/>
                    </a:cubicBezTo>
                    <a:cubicBezTo>
                      <a:pt x="29" y="3735"/>
                      <a:pt x="0" y="4050"/>
                      <a:pt x="221" y="4198"/>
                    </a:cubicBezTo>
                    <a:cubicBezTo>
                      <a:pt x="236" y="4207"/>
                      <a:pt x="253" y="4211"/>
                      <a:pt x="270" y="4211"/>
                    </a:cubicBezTo>
                    <a:cubicBezTo>
                      <a:pt x="306" y="4211"/>
                      <a:pt x="343" y="4192"/>
                      <a:pt x="361" y="4162"/>
                    </a:cubicBezTo>
                    <a:cubicBezTo>
                      <a:pt x="542" y="3828"/>
                      <a:pt x="593" y="3415"/>
                      <a:pt x="735" y="3061"/>
                    </a:cubicBezTo>
                    <a:lnTo>
                      <a:pt x="735" y="3061"/>
                    </a:lnTo>
                    <a:cubicBezTo>
                      <a:pt x="695" y="3313"/>
                      <a:pt x="694" y="3565"/>
                      <a:pt x="917" y="3660"/>
                    </a:cubicBezTo>
                    <a:cubicBezTo>
                      <a:pt x="945" y="3672"/>
                      <a:pt x="971" y="3678"/>
                      <a:pt x="995" y="3678"/>
                    </a:cubicBezTo>
                    <a:cubicBezTo>
                      <a:pt x="1217" y="3678"/>
                      <a:pt x="1303" y="3225"/>
                      <a:pt x="1352" y="3075"/>
                    </a:cubicBezTo>
                    <a:cubicBezTo>
                      <a:pt x="1567" y="2448"/>
                      <a:pt x="1863" y="1853"/>
                      <a:pt x="2147" y="1258"/>
                    </a:cubicBezTo>
                    <a:cubicBezTo>
                      <a:pt x="2309" y="919"/>
                      <a:pt x="2684" y="556"/>
                      <a:pt x="2670" y="162"/>
                    </a:cubicBezTo>
                    <a:cubicBezTo>
                      <a:pt x="2669" y="70"/>
                      <a:pt x="2594" y="1"/>
                      <a:pt x="25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8"/>
              <p:cNvSpPr/>
              <p:nvPr/>
            </p:nvSpPr>
            <p:spPr>
              <a:xfrm>
                <a:off x="1871750" y="1995150"/>
                <a:ext cx="76825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541" extrusionOk="0">
                    <a:moveTo>
                      <a:pt x="2625" y="0"/>
                    </a:moveTo>
                    <a:cubicBezTo>
                      <a:pt x="2560" y="0"/>
                      <a:pt x="2490" y="40"/>
                      <a:pt x="2466" y="107"/>
                    </a:cubicBezTo>
                    <a:cubicBezTo>
                      <a:pt x="2429" y="208"/>
                      <a:pt x="2408" y="310"/>
                      <a:pt x="2395" y="413"/>
                    </a:cubicBezTo>
                    <a:cubicBezTo>
                      <a:pt x="2344" y="310"/>
                      <a:pt x="2280" y="214"/>
                      <a:pt x="2195" y="123"/>
                    </a:cubicBezTo>
                    <a:cubicBezTo>
                      <a:pt x="2162" y="89"/>
                      <a:pt x="2123" y="74"/>
                      <a:pt x="2084" y="74"/>
                    </a:cubicBezTo>
                    <a:cubicBezTo>
                      <a:pt x="2012" y="74"/>
                      <a:pt x="1941" y="124"/>
                      <a:pt x="1916" y="196"/>
                    </a:cubicBezTo>
                    <a:cubicBezTo>
                      <a:pt x="1831" y="441"/>
                      <a:pt x="1856" y="704"/>
                      <a:pt x="1837" y="957"/>
                    </a:cubicBezTo>
                    <a:cubicBezTo>
                      <a:pt x="1810" y="1311"/>
                      <a:pt x="1751" y="1662"/>
                      <a:pt x="1687" y="2008"/>
                    </a:cubicBezTo>
                    <a:cubicBezTo>
                      <a:pt x="1670" y="2096"/>
                      <a:pt x="1653" y="2184"/>
                      <a:pt x="1634" y="2272"/>
                    </a:cubicBezTo>
                    <a:cubicBezTo>
                      <a:pt x="1634" y="2226"/>
                      <a:pt x="1632" y="2177"/>
                      <a:pt x="1632" y="2131"/>
                    </a:cubicBezTo>
                    <a:cubicBezTo>
                      <a:pt x="1624" y="1707"/>
                      <a:pt x="1723" y="1204"/>
                      <a:pt x="1494" y="826"/>
                    </a:cubicBezTo>
                    <a:cubicBezTo>
                      <a:pt x="1463" y="772"/>
                      <a:pt x="1391" y="726"/>
                      <a:pt x="1323" y="726"/>
                    </a:cubicBezTo>
                    <a:cubicBezTo>
                      <a:pt x="1305" y="726"/>
                      <a:pt x="1288" y="729"/>
                      <a:pt x="1272" y="735"/>
                    </a:cubicBezTo>
                    <a:cubicBezTo>
                      <a:pt x="1112" y="802"/>
                      <a:pt x="988" y="918"/>
                      <a:pt x="887" y="1060"/>
                    </a:cubicBezTo>
                    <a:cubicBezTo>
                      <a:pt x="858" y="1021"/>
                      <a:pt x="809" y="998"/>
                      <a:pt x="758" y="998"/>
                    </a:cubicBezTo>
                    <a:cubicBezTo>
                      <a:pt x="744" y="998"/>
                      <a:pt x="730" y="1000"/>
                      <a:pt x="716" y="1004"/>
                    </a:cubicBezTo>
                    <a:cubicBezTo>
                      <a:pt x="693" y="936"/>
                      <a:pt x="632" y="887"/>
                      <a:pt x="565" y="887"/>
                    </a:cubicBezTo>
                    <a:cubicBezTo>
                      <a:pt x="529" y="887"/>
                      <a:pt x="491" y="902"/>
                      <a:pt x="456" y="934"/>
                    </a:cubicBezTo>
                    <a:cubicBezTo>
                      <a:pt x="220" y="1158"/>
                      <a:pt x="191" y="1534"/>
                      <a:pt x="184" y="1860"/>
                    </a:cubicBezTo>
                    <a:cubicBezTo>
                      <a:pt x="177" y="1902"/>
                      <a:pt x="172" y="1940"/>
                      <a:pt x="168" y="1982"/>
                    </a:cubicBezTo>
                    <a:cubicBezTo>
                      <a:pt x="168" y="1987"/>
                      <a:pt x="168" y="1988"/>
                      <a:pt x="166" y="1991"/>
                    </a:cubicBezTo>
                    <a:cubicBezTo>
                      <a:pt x="162" y="2023"/>
                      <a:pt x="159" y="2054"/>
                      <a:pt x="155" y="2085"/>
                    </a:cubicBezTo>
                    <a:cubicBezTo>
                      <a:pt x="148" y="2147"/>
                      <a:pt x="145" y="2210"/>
                      <a:pt x="140" y="2271"/>
                    </a:cubicBezTo>
                    <a:cubicBezTo>
                      <a:pt x="140" y="2282"/>
                      <a:pt x="139" y="2292"/>
                      <a:pt x="139" y="2304"/>
                    </a:cubicBezTo>
                    <a:cubicBezTo>
                      <a:pt x="106" y="2529"/>
                      <a:pt x="90" y="2755"/>
                      <a:pt x="76" y="2983"/>
                    </a:cubicBezTo>
                    <a:cubicBezTo>
                      <a:pt x="74" y="3010"/>
                      <a:pt x="70" y="3039"/>
                      <a:pt x="68" y="3068"/>
                    </a:cubicBezTo>
                    <a:cubicBezTo>
                      <a:pt x="40" y="3200"/>
                      <a:pt x="21" y="3334"/>
                      <a:pt x="18" y="3471"/>
                    </a:cubicBezTo>
                    <a:cubicBezTo>
                      <a:pt x="18" y="3486"/>
                      <a:pt x="22" y="3497"/>
                      <a:pt x="25" y="3509"/>
                    </a:cubicBezTo>
                    <a:cubicBezTo>
                      <a:pt x="1" y="3797"/>
                      <a:pt x="1" y="4087"/>
                      <a:pt x="126" y="4343"/>
                    </a:cubicBezTo>
                    <a:cubicBezTo>
                      <a:pt x="146" y="4384"/>
                      <a:pt x="185" y="4402"/>
                      <a:pt x="225" y="4402"/>
                    </a:cubicBezTo>
                    <a:cubicBezTo>
                      <a:pt x="268" y="4402"/>
                      <a:pt x="312" y="4381"/>
                      <a:pt x="335" y="4343"/>
                    </a:cubicBezTo>
                    <a:cubicBezTo>
                      <a:pt x="573" y="3957"/>
                      <a:pt x="592" y="3483"/>
                      <a:pt x="678" y="3049"/>
                    </a:cubicBezTo>
                    <a:cubicBezTo>
                      <a:pt x="737" y="2751"/>
                      <a:pt x="837" y="2452"/>
                      <a:pt x="956" y="2164"/>
                    </a:cubicBezTo>
                    <a:lnTo>
                      <a:pt x="956" y="2164"/>
                    </a:lnTo>
                    <a:cubicBezTo>
                      <a:pt x="942" y="2428"/>
                      <a:pt x="940" y="2690"/>
                      <a:pt x="953" y="2952"/>
                    </a:cubicBezTo>
                    <a:cubicBezTo>
                      <a:pt x="978" y="3481"/>
                      <a:pt x="1067" y="4028"/>
                      <a:pt x="1351" y="4485"/>
                    </a:cubicBezTo>
                    <a:cubicBezTo>
                      <a:pt x="1374" y="4519"/>
                      <a:pt x="1414" y="4541"/>
                      <a:pt x="1454" y="4541"/>
                    </a:cubicBezTo>
                    <a:cubicBezTo>
                      <a:pt x="1472" y="4541"/>
                      <a:pt x="1490" y="4536"/>
                      <a:pt x="1507" y="4526"/>
                    </a:cubicBezTo>
                    <a:cubicBezTo>
                      <a:pt x="1546" y="4503"/>
                      <a:pt x="1579" y="4473"/>
                      <a:pt x="1609" y="4440"/>
                    </a:cubicBezTo>
                    <a:cubicBezTo>
                      <a:pt x="1716" y="4425"/>
                      <a:pt x="1814" y="4348"/>
                      <a:pt x="1805" y="4221"/>
                    </a:cubicBezTo>
                    <a:cubicBezTo>
                      <a:pt x="1802" y="4180"/>
                      <a:pt x="1800" y="4142"/>
                      <a:pt x="1798" y="4103"/>
                    </a:cubicBezTo>
                    <a:cubicBezTo>
                      <a:pt x="1827" y="4019"/>
                      <a:pt x="1849" y="3930"/>
                      <a:pt x="1869" y="3849"/>
                    </a:cubicBezTo>
                    <a:cubicBezTo>
                      <a:pt x="1942" y="3533"/>
                      <a:pt x="1971" y="3209"/>
                      <a:pt x="2011" y="2889"/>
                    </a:cubicBezTo>
                    <a:cubicBezTo>
                      <a:pt x="2043" y="2621"/>
                      <a:pt x="2122" y="2347"/>
                      <a:pt x="2199" y="2069"/>
                    </a:cubicBezTo>
                    <a:cubicBezTo>
                      <a:pt x="2220" y="2716"/>
                      <a:pt x="2220" y="3365"/>
                      <a:pt x="2562" y="3933"/>
                    </a:cubicBezTo>
                    <a:cubicBezTo>
                      <a:pt x="2588" y="3975"/>
                      <a:pt x="2630" y="3995"/>
                      <a:pt x="2672" y="3995"/>
                    </a:cubicBezTo>
                    <a:cubicBezTo>
                      <a:pt x="2728" y="3995"/>
                      <a:pt x="2784" y="3961"/>
                      <a:pt x="2804" y="3901"/>
                    </a:cubicBezTo>
                    <a:cubicBezTo>
                      <a:pt x="2997" y="3277"/>
                      <a:pt x="3072" y="2667"/>
                      <a:pt x="3033" y="2011"/>
                    </a:cubicBezTo>
                    <a:cubicBezTo>
                      <a:pt x="2995" y="1370"/>
                      <a:pt x="2878" y="735"/>
                      <a:pt x="2754" y="107"/>
                    </a:cubicBezTo>
                    <a:cubicBezTo>
                      <a:pt x="2739" y="33"/>
                      <a:pt x="2684" y="0"/>
                      <a:pt x="2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8"/>
              <p:cNvSpPr/>
              <p:nvPr/>
            </p:nvSpPr>
            <p:spPr>
              <a:xfrm>
                <a:off x="1954225" y="1988475"/>
                <a:ext cx="44075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3689" extrusionOk="0">
                    <a:moveTo>
                      <a:pt x="207" y="1"/>
                    </a:moveTo>
                    <a:cubicBezTo>
                      <a:pt x="88" y="1"/>
                      <a:pt x="1" y="125"/>
                      <a:pt x="27" y="243"/>
                    </a:cubicBezTo>
                    <a:cubicBezTo>
                      <a:pt x="41" y="308"/>
                      <a:pt x="67" y="371"/>
                      <a:pt x="93" y="435"/>
                    </a:cubicBezTo>
                    <a:cubicBezTo>
                      <a:pt x="96" y="447"/>
                      <a:pt x="96" y="462"/>
                      <a:pt x="101" y="476"/>
                    </a:cubicBezTo>
                    <a:cubicBezTo>
                      <a:pt x="317" y="1025"/>
                      <a:pt x="429" y="1605"/>
                      <a:pt x="496" y="2190"/>
                    </a:cubicBezTo>
                    <a:cubicBezTo>
                      <a:pt x="546" y="2638"/>
                      <a:pt x="445" y="3152"/>
                      <a:pt x="617" y="3577"/>
                    </a:cubicBezTo>
                    <a:cubicBezTo>
                      <a:pt x="646" y="3650"/>
                      <a:pt x="709" y="3688"/>
                      <a:pt x="772" y="3688"/>
                    </a:cubicBezTo>
                    <a:cubicBezTo>
                      <a:pt x="832" y="3688"/>
                      <a:pt x="891" y="3652"/>
                      <a:pt x="918" y="3577"/>
                    </a:cubicBezTo>
                    <a:cubicBezTo>
                      <a:pt x="1000" y="3343"/>
                      <a:pt x="1037" y="3108"/>
                      <a:pt x="1062" y="2873"/>
                    </a:cubicBezTo>
                    <a:cubicBezTo>
                      <a:pt x="1085" y="2976"/>
                      <a:pt x="1120" y="3075"/>
                      <a:pt x="1185" y="3162"/>
                    </a:cubicBezTo>
                    <a:cubicBezTo>
                      <a:pt x="1221" y="3212"/>
                      <a:pt x="1282" y="3243"/>
                      <a:pt x="1341" y="3243"/>
                    </a:cubicBezTo>
                    <a:cubicBezTo>
                      <a:pt x="1393" y="3243"/>
                      <a:pt x="1442" y="3219"/>
                      <a:pt x="1473" y="3162"/>
                    </a:cubicBezTo>
                    <a:cubicBezTo>
                      <a:pt x="1763" y="2607"/>
                      <a:pt x="1633" y="1945"/>
                      <a:pt x="1421" y="1386"/>
                    </a:cubicBezTo>
                    <a:cubicBezTo>
                      <a:pt x="1215" y="850"/>
                      <a:pt x="849" y="191"/>
                      <a:pt x="261" y="9"/>
                    </a:cubicBezTo>
                    <a:cubicBezTo>
                      <a:pt x="242" y="4"/>
                      <a:pt x="224" y="1"/>
                      <a:pt x="2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8"/>
              <p:cNvSpPr/>
              <p:nvPr/>
            </p:nvSpPr>
            <p:spPr>
              <a:xfrm>
                <a:off x="1838825" y="1960200"/>
                <a:ext cx="985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814" extrusionOk="0">
                    <a:moveTo>
                      <a:pt x="2092" y="14"/>
                    </a:moveTo>
                    <a:cubicBezTo>
                      <a:pt x="1379" y="14"/>
                      <a:pt x="704" y="89"/>
                      <a:pt x="114" y="531"/>
                    </a:cubicBezTo>
                    <a:cubicBezTo>
                      <a:pt x="0" y="614"/>
                      <a:pt x="41" y="780"/>
                      <a:pt x="186" y="793"/>
                    </a:cubicBezTo>
                    <a:cubicBezTo>
                      <a:pt x="236" y="797"/>
                      <a:pt x="286" y="799"/>
                      <a:pt x="336" y="799"/>
                    </a:cubicBezTo>
                    <a:cubicBezTo>
                      <a:pt x="456" y="799"/>
                      <a:pt x="574" y="788"/>
                      <a:pt x="694" y="773"/>
                    </a:cubicBezTo>
                    <a:cubicBezTo>
                      <a:pt x="1032" y="761"/>
                      <a:pt x="1368" y="705"/>
                      <a:pt x="1707" y="669"/>
                    </a:cubicBezTo>
                    <a:cubicBezTo>
                      <a:pt x="1731" y="668"/>
                      <a:pt x="1755" y="668"/>
                      <a:pt x="1779" y="668"/>
                    </a:cubicBezTo>
                    <a:cubicBezTo>
                      <a:pt x="1827" y="668"/>
                      <a:pt x="1875" y="669"/>
                      <a:pt x="1923" y="669"/>
                    </a:cubicBezTo>
                    <a:cubicBezTo>
                      <a:pt x="2158" y="675"/>
                      <a:pt x="2397" y="682"/>
                      <a:pt x="2635" y="696"/>
                    </a:cubicBezTo>
                    <a:cubicBezTo>
                      <a:pt x="2850" y="740"/>
                      <a:pt x="3075" y="786"/>
                      <a:pt x="3290" y="786"/>
                    </a:cubicBezTo>
                    <a:cubicBezTo>
                      <a:pt x="3323" y="786"/>
                      <a:pt x="3355" y="785"/>
                      <a:pt x="3388" y="783"/>
                    </a:cubicBezTo>
                    <a:cubicBezTo>
                      <a:pt x="3512" y="799"/>
                      <a:pt x="3637" y="813"/>
                      <a:pt x="3761" y="813"/>
                    </a:cubicBezTo>
                    <a:cubicBezTo>
                      <a:pt x="3762" y="813"/>
                      <a:pt x="3762" y="813"/>
                      <a:pt x="3763" y="813"/>
                    </a:cubicBezTo>
                    <a:cubicBezTo>
                      <a:pt x="3891" y="813"/>
                      <a:pt x="3942" y="677"/>
                      <a:pt x="3896" y="569"/>
                    </a:cubicBezTo>
                    <a:cubicBezTo>
                      <a:pt x="3872" y="513"/>
                      <a:pt x="3839" y="477"/>
                      <a:pt x="3800" y="456"/>
                    </a:cubicBezTo>
                    <a:cubicBezTo>
                      <a:pt x="3793" y="448"/>
                      <a:pt x="3785" y="440"/>
                      <a:pt x="3774" y="434"/>
                    </a:cubicBezTo>
                    <a:cubicBezTo>
                      <a:pt x="3764" y="430"/>
                      <a:pt x="3755" y="427"/>
                      <a:pt x="3746" y="422"/>
                    </a:cubicBezTo>
                    <a:cubicBezTo>
                      <a:pt x="3382" y="0"/>
                      <a:pt x="2639" y="16"/>
                      <a:pt x="2134" y="15"/>
                    </a:cubicBezTo>
                    <a:cubicBezTo>
                      <a:pt x="2120" y="14"/>
                      <a:pt x="2106" y="14"/>
                      <a:pt x="209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8"/>
              <p:cNvSpPr/>
              <p:nvPr/>
            </p:nvSpPr>
            <p:spPr>
              <a:xfrm>
                <a:off x="1798500" y="1980800"/>
                <a:ext cx="1115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998" extrusionOk="0">
                    <a:moveTo>
                      <a:pt x="2883" y="0"/>
                    </a:moveTo>
                    <a:cubicBezTo>
                      <a:pt x="2360" y="0"/>
                      <a:pt x="1826" y="75"/>
                      <a:pt x="1341" y="241"/>
                    </a:cubicBezTo>
                    <a:lnTo>
                      <a:pt x="1325" y="247"/>
                    </a:lnTo>
                    <a:cubicBezTo>
                      <a:pt x="1225" y="277"/>
                      <a:pt x="1117" y="309"/>
                      <a:pt x="1029" y="365"/>
                    </a:cubicBezTo>
                    <a:cubicBezTo>
                      <a:pt x="901" y="423"/>
                      <a:pt x="777" y="486"/>
                      <a:pt x="658" y="558"/>
                    </a:cubicBezTo>
                    <a:cubicBezTo>
                      <a:pt x="567" y="616"/>
                      <a:pt x="583" y="756"/>
                      <a:pt x="689" y="789"/>
                    </a:cubicBezTo>
                    <a:cubicBezTo>
                      <a:pt x="840" y="834"/>
                      <a:pt x="993" y="850"/>
                      <a:pt x="1148" y="850"/>
                    </a:cubicBezTo>
                    <a:cubicBezTo>
                      <a:pt x="1314" y="850"/>
                      <a:pt x="1482" y="832"/>
                      <a:pt x="1649" y="812"/>
                    </a:cubicBezTo>
                    <a:cubicBezTo>
                      <a:pt x="1708" y="805"/>
                      <a:pt x="1770" y="798"/>
                      <a:pt x="1832" y="789"/>
                    </a:cubicBezTo>
                    <a:lnTo>
                      <a:pt x="1832" y="789"/>
                    </a:lnTo>
                    <a:cubicBezTo>
                      <a:pt x="1707" y="818"/>
                      <a:pt x="1584" y="853"/>
                      <a:pt x="1463" y="893"/>
                    </a:cubicBezTo>
                    <a:cubicBezTo>
                      <a:pt x="888" y="1037"/>
                      <a:pt x="346" y="1256"/>
                      <a:pt x="52" y="1789"/>
                    </a:cubicBezTo>
                    <a:cubicBezTo>
                      <a:pt x="0" y="1885"/>
                      <a:pt x="67" y="1991"/>
                      <a:pt x="172" y="1996"/>
                    </a:cubicBezTo>
                    <a:cubicBezTo>
                      <a:pt x="200" y="1997"/>
                      <a:pt x="229" y="1998"/>
                      <a:pt x="258" y="1998"/>
                    </a:cubicBezTo>
                    <a:cubicBezTo>
                      <a:pt x="736" y="1998"/>
                      <a:pt x="1191" y="1788"/>
                      <a:pt x="1633" y="1625"/>
                    </a:cubicBezTo>
                    <a:cubicBezTo>
                      <a:pt x="2184" y="1422"/>
                      <a:pt x="2768" y="1308"/>
                      <a:pt x="3353" y="1258"/>
                    </a:cubicBezTo>
                    <a:cubicBezTo>
                      <a:pt x="3416" y="1252"/>
                      <a:pt x="3474" y="1216"/>
                      <a:pt x="3493" y="1151"/>
                    </a:cubicBezTo>
                    <a:cubicBezTo>
                      <a:pt x="3540" y="972"/>
                      <a:pt x="3721" y="900"/>
                      <a:pt x="3575" y="708"/>
                    </a:cubicBezTo>
                    <a:cubicBezTo>
                      <a:pt x="3522" y="636"/>
                      <a:pt x="3442" y="589"/>
                      <a:pt x="3357" y="558"/>
                    </a:cubicBezTo>
                    <a:cubicBezTo>
                      <a:pt x="3421" y="551"/>
                      <a:pt x="3483" y="543"/>
                      <a:pt x="3545" y="533"/>
                    </a:cubicBezTo>
                    <a:cubicBezTo>
                      <a:pt x="3687" y="559"/>
                      <a:pt x="3834" y="586"/>
                      <a:pt x="3975" y="586"/>
                    </a:cubicBezTo>
                    <a:cubicBezTo>
                      <a:pt x="4118" y="586"/>
                      <a:pt x="4255" y="558"/>
                      <a:pt x="4374" y="473"/>
                    </a:cubicBezTo>
                    <a:cubicBezTo>
                      <a:pt x="4461" y="410"/>
                      <a:pt x="4460" y="298"/>
                      <a:pt x="4372" y="233"/>
                    </a:cubicBezTo>
                    <a:cubicBezTo>
                      <a:pt x="4197" y="102"/>
                      <a:pt x="3970" y="61"/>
                      <a:pt x="3734" y="61"/>
                    </a:cubicBezTo>
                    <a:cubicBezTo>
                      <a:pt x="3722" y="61"/>
                      <a:pt x="3710" y="61"/>
                      <a:pt x="3698" y="61"/>
                    </a:cubicBezTo>
                    <a:cubicBezTo>
                      <a:pt x="3435" y="21"/>
                      <a:pt x="3160" y="0"/>
                      <a:pt x="28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8"/>
              <p:cNvSpPr/>
              <p:nvPr/>
            </p:nvSpPr>
            <p:spPr>
              <a:xfrm>
                <a:off x="1774575" y="2030500"/>
                <a:ext cx="76525" cy="996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985" extrusionOk="0">
                    <a:moveTo>
                      <a:pt x="2531" y="1"/>
                    </a:moveTo>
                    <a:cubicBezTo>
                      <a:pt x="2522" y="1"/>
                      <a:pt x="2513" y="2"/>
                      <a:pt x="2504" y="3"/>
                    </a:cubicBezTo>
                    <a:cubicBezTo>
                      <a:pt x="2035" y="75"/>
                      <a:pt x="1566" y="142"/>
                      <a:pt x="1109" y="273"/>
                    </a:cubicBezTo>
                    <a:cubicBezTo>
                      <a:pt x="712" y="388"/>
                      <a:pt x="175" y="567"/>
                      <a:pt x="33" y="1005"/>
                    </a:cubicBezTo>
                    <a:cubicBezTo>
                      <a:pt x="6" y="1091"/>
                      <a:pt x="66" y="1165"/>
                      <a:pt x="141" y="1195"/>
                    </a:cubicBezTo>
                    <a:cubicBezTo>
                      <a:pt x="242" y="1235"/>
                      <a:pt x="341" y="1251"/>
                      <a:pt x="439" y="1251"/>
                    </a:cubicBezTo>
                    <a:cubicBezTo>
                      <a:pt x="753" y="1251"/>
                      <a:pt x="1055" y="1089"/>
                      <a:pt x="1368" y="1034"/>
                    </a:cubicBezTo>
                    <a:lnTo>
                      <a:pt x="1368" y="1034"/>
                    </a:lnTo>
                    <a:cubicBezTo>
                      <a:pt x="1300" y="1100"/>
                      <a:pt x="1230" y="1166"/>
                      <a:pt x="1163" y="1237"/>
                    </a:cubicBezTo>
                    <a:cubicBezTo>
                      <a:pt x="1093" y="1309"/>
                      <a:pt x="1019" y="1381"/>
                      <a:pt x="946" y="1453"/>
                    </a:cubicBezTo>
                    <a:cubicBezTo>
                      <a:pt x="871" y="1512"/>
                      <a:pt x="799" y="1569"/>
                      <a:pt x="730" y="1628"/>
                    </a:cubicBezTo>
                    <a:cubicBezTo>
                      <a:pt x="443" y="1864"/>
                      <a:pt x="163" y="2115"/>
                      <a:pt x="35" y="2471"/>
                    </a:cubicBezTo>
                    <a:cubicBezTo>
                      <a:pt x="1" y="2567"/>
                      <a:pt x="91" y="2644"/>
                      <a:pt x="177" y="2644"/>
                    </a:cubicBezTo>
                    <a:cubicBezTo>
                      <a:pt x="187" y="2644"/>
                      <a:pt x="196" y="2643"/>
                      <a:pt x="205" y="2641"/>
                    </a:cubicBezTo>
                    <a:cubicBezTo>
                      <a:pt x="363" y="2608"/>
                      <a:pt x="502" y="2562"/>
                      <a:pt x="646" y="2485"/>
                    </a:cubicBezTo>
                    <a:cubicBezTo>
                      <a:pt x="689" y="2462"/>
                      <a:pt x="732" y="2439"/>
                      <a:pt x="776" y="2418"/>
                    </a:cubicBezTo>
                    <a:lnTo>
                      <a:pt x="776" y="2418"/>
                    </a:lnTo>
                    <a:cubicBezTo>
                      <a:pt x="666" y="2537"/>
                      <a:pt x="546" y="2653"/>
                      <a:pt x="463" y="2789"/>
                    </a:cubicBezTo>
                    <a:cubicBezTo>
                      <a:pt x="270" y="3102"/>
                      <a:pt x="114" y="3445"/>
                      <a:pt x="78" y="3813"/>
                    </a:cubicBezTo>
                    <a:cubicBezTo>
                      <a:pt x="68" y="3914"/>
                      <a:pt x="165" y="3984"/>
                      <a:pt x="258" y="3984"/>
                    </a:cubicBezTo>
                    <a:cubicBezTo>
                      <a:pt x="301" y="3984"/>
                      <a:pt x="343" y="3969"/>
                      <a:pt x="373" y="3935"/>
                    </a:cubicBezTo>
                    <a:cubicBezTo>
                      <a:pt x="665" y="3610"/>
                      <a:pt x="885" y="3241"/>
                      <a:pt x="1101" y="2864"/>
                    </a:cubicBezTo>
                    <a:cubicBezTo>
                      <a:pt x="1316" y="2645"/>
                      <a:pt x="1538" y="2435"/>
                      <a:pt x="1733" y="2197"/>
                    </a:cubicBezTo>
                    <a:cubicBezTo>
                      <a:pt x="1950" y="1929"/>
                      <a:pt x="2252" y="1592"/>
                      <a:pt x="2230" y="1221"/>
                    </a:cubicBezTo>
                    <a:cubicBezTo>
                      <a:pt x="2226" y="1159"/>
                      <a:pt x="2187" y="1110"/>
                      <a:pt x="2133" y="1089"/>
                    </a:cubicBezTo>
                    <a:cubicBezTo>
                      <a:pt x="2145" y="1079"/>
                      <a:pt x="2158" y="1067"/>
                      <a:pt x="2167" y="1055"/>
                    </a:cubicBezTo>
                    <a:cubicBezTo>
                      <a:pt x="2255" y="955"/>
                      <a:pt x="2348" y="825"/>
                      <a:pt x="2317" y="682"/>
                    </a:cubicBezTo>
                    <a:cubicBezTo>
                      <a:pt x="2315" y="673"/>
                      <a:pt x="2311" y="666"/>
                      <a:pt x="2308" y="656"/>
                    </a:cubicBezTo>
                    <a:cubicBezTo>
                      <a:pt x="2381" y="642"/>
                      <a:pt x="2453" y="620"/>
                      <a:pt x="2521" y="594"/>
                    </a:cubicBezTo>
                    <a:cubicBezTo>
                      <a:pt x="2589" y="567"/>
                      <a:pt x="2655" y="538"/>
                      <a:pt x="2713" y="495"/>
                    </a:cubicBezTo>
                    <a:cubicBezTo>
                      <a:pt x="2723" y="488"/>
                      <a:pt x="2733" y="479"/>
                      <a:pt x="2743" y="472"/>
                    </a:cubicBezTo>
                    <a:cubicBezTo>
                      <a:pt x="2743" y="472"/>
                      <a:pt x="2745" y="469"/>
                      <a:pt x="2750" y="466"/>
                    </a:cubicBezTo>
                    <a:cubicBezTo>
                      <a:pt x="2766" y="454"/>
                      <a:pt x="2784" y="440"/>
                      <a:pt x="2799" y="428"/>
                    </a:cubicBezTo>
                    <a:cubicBezTo>
                      <a:pt x="2808" y="421"/>
                      <a:pt x="2814" y="410"/>
                      <a:pt x="2821" y="401"/>
                    </a:cubicBezTo>
                    <a:cubicBezTo>
                      <a:pt x="2846" y="388"/>
                      <a:pt x="2873" y="378"/>
                      <a:pt x="2899" y="364"/>
                    </a:cubicBezTo>
                    <a:cubicBezTo>
                      <a:pt x="3061" y="276"/>
                      <a:pt x="2976" y="16"/>
                      <a:pt x="2813" y="16"/>
                    </a:cubicBezTo>
                    <a:cubicBezTo>
                      <a:pt x="2795" y="16"/>
                      <a:pt x="2775" y="19"/>
                      <a:pt x="2755" y="26"/>
                    </a:cubicBezTo>
                    <a:cubicBezTo>
                      <a:pt x="2719" y="39"/>
                      <a:pt x="2686" y="54"/>
                      <a:pt x="2649" y="65"/>
                    </a:cubicBezTo>
                    <a:cubicBezTo>
                      <a:pt x="2624" y="28"/>
                      <a:pt x="2583" y="1"/>
                      <a:pt x="2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8"/>
              <p:cNvSpPr/>
              <p:nvPr/>
            </p:nvSpPr>
            <p:spPr>
              <a:xfrm>
                <a:off x="1940550" y="208667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8"/>
              <p:cNvSpPr/>
              <p:nvPr/>
            </p:nvSpPr>
            <p:spPr>
              <a:xfrm>
                <a:off x="1941850" y="208667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8"/>
              <p:cNvSpPr/>
              <p:nvPr/>
            </p:nvSpPr>
            <p:spPr>
              <a:xfrm>
                <a:off x="1811900" y="2096300"/>
                <a:ext cx="173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88" extrusionOk="0">
                    <a:moveTo>
                      <a:pt x="514" y="1"/>
                    </a:moveTo>
                    <a:cubicBezTo>
                      <a:pt x="482" y="1"/>
                      <a:pt x="450" y="13"/>
                      <a:pt x="421" y="41"/>
                    </a:cubicBezTo>
                    <a:cubicBezTo>
                      <a:pt x="410" y="52"/>
                      <a:pt x="392" y="83"/>
                      <a:pt x="393" y="83"/>
                    </a:cubicBezTo>
                    <a:lnTo>
                      <a:pt x="393" y="83"/>
                    </a:lnTo>
                    <a:cubicBezTo>
                      <a:pt x="385" y="95"/>
                      <a:pt x="377" y="106"/>
                      <a:pt x="371" y="120"/>
                    </a:cubicBezTo>
                    <a:cubicBezTo>
                      <a:pt x="344" y="176"/>
                      <a:pt x="326" y="237"/>
                      <a:pt x="309" y="299"/>
                    </a:cubicBezTo>
                    <a:cubicBezTo>
                      <a:pt x="309" y="300"/>
                      <a:pt x="307" y="302"/>
                      <a:pt x="307" y="306"/>
                    </a:cubicBezTo>
                    <a:cubicBezTo>
                      <a:pt x="192" y="495"/>
                      <a:pt x="104" y="705"/>
                      <a:pt x="52" y="917"/>
                    </a:cubicBezTo>
                    <a:cubicBezTo>
                      <a:pt x="11" y="1084"/>
                      <a:pt x="0" y="1256"/>
                      <a:pt x="47" y="1406"/>
                    </a:cubicBezTo>
                    <a:cubicBezTo>
                      <a:pt x="44" y="1569"/>
                      <a:pt x="73" y="1734"/>
                      <a:pt x="227" y="1786"/>
                    </a:cubicBezTo>
                    <a:cubicBezTo>
                      <a:pt x="230" y="1787"/>
                      <a:pt x="233" y="1788"/>
                      <a:pt x="236" y="1788"/>
                    </a:cubicBezTo>
                    <a:cubicBezTo>
                      <a:pt x="251" y="1788"/>
                      <a:pt x="264" y="1778"/>
                      <a:pt x="271" y="1769"/>
                    </a:cubicBezTo>
                    <a:cubicBezTo>
                      <a:pt x="387" y="1612"/>
                      <a:pt x="414" y="1401"/>
                      <a:pt x="459" y="1215"/>
                    </a:cubicBezTo>
                    <a:cubicBezTo>
                      <a:pt x="486" y="1106"/>
                      <a:pt x="508" y="996"/>
                      <a:pt x="528" y="884"/>
                    </a:cubicBezTo>
                    <a:cubicBezTo>
                      <a:pt x="544" y="819"/>
                      <a:pt x="563" y="753"/>
                      <a:pt x="580" y="688"/>
                    </a:cubicBezTo>
                    <a:cubicBezTo>
                      <a:pt x="606" y="596"/>
                      <a:pt x="627" y="503"/>
                      <a:pt x="649" y="410"/>
                    </a:cubicBezTo>
                    <a:cubicBezTo>
                      <a:pt x="671" y="320"/>
                      <a:pt x="694" y="212"/>
                      <a:pt x="665" y="120"/>
                    </a:cubicBezTo>
                    <a:cubicBezTo>
                      <a:pt x="643" y="51"/>
                      <a:pt x="579" y="1"/>
                      <a:pt x="51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8"/>
              <p:cNvSpPr/>
              <p:nvPr/>
            </p:nvSpPr>
            <p:spPr>
              <a:xfrm>
                <a:off x="1838325" y="2096175"/>
                <a:ext cx="13275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998" extrusionOk="0">
                    <a:moveTo>
                      <a:pt x="301" y="0"/>
                    </a:moveTo>
                    <a:cubicBezTo>
                      <a:pt x="257" y="0"/>
                      <a:pt x="218" y="22"/>
                      <a:pt x="193" y="57"/>
                    </a:cubicBezTo>
                    <a:cubicBezTo>
                      <a:pt x="173" y="62"/>
                      <a:pt x="156" y="75"/>
                      <a:pt x="147" y="95"/>
                    </a:cubicBezTo>
                    <a:cubicBezTo>
                      <a:pt x="143" y="102"/>
                      <a:pt x="141" y="106"/>
                      <a:pt x="137" y="113"/>
                    </a:cubicBezTo>
                    <a:lnTo>
                      <a:pt x="137" y="116"/>
                    </a:lnTo>
                    <a:cubicBezTo>
                      <a:pt x="128" y="138"/>
                      <a:pt x="121" y="160"/>
                      <a:pt x="121" y="183"/>
                    </a:cubicBezTo>
                    <a:cubicBezTo>
                      <a:pt x="121" y="188"/>
                      <a:pt x="123" y="193"/>
                      <a:pt x="123" y="199"/>
                    </a:cubicBezTo>
                    <a:cubicBezTo>
                      <a:pt x="115" y="204"/>
                      <a:pt x="108" y="210"/>
                      <a:pt x="105" y="220"/>
                    </a:cubicBezTo>
                    <a:cubicBezTo>
                      <a:pt x="61" y="344"/>
                      <a:pt x="22" y="474"/>
                      <a:pt x="7" y="606"/>
                    </a:cubicBezTo>
                    <a:cubicBezTo>
                      <a:pt x="0" y="674"/>
                      <a:pt x="0" y="743"/>
                      <a:pt x="14" y="810"/>
                    </a:cubicBezTo>
                    <a:cubicBezTo>
                      <a:pt x="29" y="880"/>
                      <a:pt x="62" y="934"/>
                      <a:pt x="115" y="978"/>
                    </a:cubicBezTo>
                    <a:cubicBezTo>
                      <a:pt x="131" y="991"/>
                      <a:pt x="147" y="997"/>
                      <a:pt x="164" y="997"/>
                    </a:cubicBezTo>
                    <a:cubicBezTo>
                      <a:pt x="184" y="997"/>
                      <a:pt x="204" y="987"/>
                      <a:pt x="218" y="967"/>
                    </a:cubicBezTo>
                    <a:cubicBezTo>
                      <a:pt x="402" y="702"/>
                      <a:pt x="530" y="357"/>
                      <a:pt x="394" y="46"/>
                    </a:cubicBezTo>
                    <a:cubicBezTo>
                      <a:pt x="381" y="15"/>
                      <a:pt x="345" y="4"/>
                      <a:pt x="316" y="1"/>
                    </a:cubicBezTo>
                    <a:cubicBezTo>
                      <a:pt x="311" y="0"/>
                      <a:pt x="306" y="0"/>
                      <a:pt x="30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8"/>
              <p:cNvSpPr/>
              <p:nvPr/>
            </p:nvSpPr>
            <p:spPr>
              <a:xfrm>
                <a:off x="1866125" y="2027125"/>
                <a:ext cx="19925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1598" extrusionOk="0">
                    <a:moveTo>
                      <a:pt x="497" y="1"/>
                    </a:moveTo>
                    <a:cubicBezTo>
                      <a:pt x="482" y="1"/>
                      <a:pt x="466" y="3"/>
                      <a:pt x="449" y="8"/>
                    </a:cubicBezTo>
                    <a:cubicBezTo>
                      <a:pt x="318" y="52"/>
                      <a:pt x="250" y="177"/>
                      <a:pt x="224" y="307"/>
                    </a:cubicBezTo>
                    <a:cubicBezTo>
                      <a:pt x="213" y="324"/>
                      <a:pt x="203" y="341"/>
                      <a:pt x="197" y="360"/>
                    </a:cubicBezTo>
                    <a:cubicBezTo>
                      <a:pt x="191" y="382"/>
                      <a:pt x="190" y="406"/>
                      <a:pt x="184" y="428"/>
                    </a:cubicBezTo>
                    <a:cubicBezTo>
                      <a:pt x="171" y="439"/>
                      <a:pt x="162" y="457"/>
                      <a:pt x="159" y="476"/>
                    </a:cubicBezTo>
                    <a:cubicBezTo>
                      <a:pt x="152" y="532"/>
                      <a:pt x="126" y="634"/>
                      <a:pt x="109" y="705"/>
                    </a:cubicBezTo>
                    <a:cubicBezTo>
                      <a:pt x="83" y="813"/>
                      <a:pt x="58" y="921"/>
                      <a:pt x="44" y="1030"/>
                    </a:cubicBezTo>
                    <a:cubicBezTo>
                      <a:pt x="17" y="1221"/>
                      <a:pt x="1" y="1466"/>
                      <a:pt x="184" y="1583"/>
                    </a:cubicBezTo>
                    <a:cubicBezTo>
                      <a:pt x="201" y="1593"/>
                      <a:pt x="218" y="1598"/>
                      <a:pt x="235" y="1598"/>
                    </a:cubicBezTo>
                    <a:cubicBezTo>
                      <a:pt x="274" y="1598"/>
                      <a:pt x="310" y="1574"/>
                      <a:pt x="335" y="1542"/>
                    </a:cubicBezTo>
                    <a:cubicBezTo>
                      <a:pt x="514" y="1310"/>
                      <a:pt x="391" y="1029"/>
                      <a:pt x="407" y="768"/>
                    </a:cubicBezTo>
                    <a:cubicBezTo>
                      <a:pt x="407" y="761"/>
                      <a:pt x="409" y="754"/>
                      <a:pt x="409" y="748"/>
                    </a:cubicBezTo>
                    <a:cubicBezTo>
                      <a:pt x="436" y="739"/>
                      <a:pt x="462" y="725"/>
                      <a:pt x="479" y="697"/>
                    </a:cubicBezTo>
                    <a:cubicBezTo>
                      <a:pt x="537" y="612"/>
                      <a:pt x="596" y="526"/>
                      <a:pt x="657" y="442"/>
                    </a:cubicBezTo>
                    <a:cubicBezTo>
                      <a:pt x="711" y="363"/>
                      <a:pt x="784" y="284"/>
                      <a:pt x="794" y="184"/>
                    </a:cubicBezTo>
                    <a:cubicBezTo>
                      <a:pt x="796" y="143"/>
                      <a:pt x="759" y="118"/>
                      <a:pt x="723" y="114"/>
                    </a:cubicBezTo>
                    <a:cubicBezTo>
                      <a:pt x="718" y="113"/>
                      <a:pt x="713" y="113"/>
                      <a:pt x="708" y="113"/>
                    </a:cubicBezTo>
                    <a:cubicBezTo>
                      <a:pt x="684" y="113"/>
                      <a:pt x="661" y="118"/>
                      <a:pt x="638" y="127"/>
                    </a:cubicBezTo>
                    <a:cubicBezTo>
                      <a:pt x="621" y="59"/>
                      <a:pt x="569" y="1"/>
                      <a:pt x="49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8"/>
              <p:cNvSpPr/>
              <p:nvPr/>
            </p:nvSpPr>
            <p:spPr>
              <a:xfrm>
                <a:off x="1889375" y="2016725"/>
                <a:ext cx="1845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8" extrusionOk="0">
                    <a:moveTo>
                      <a:pt x="571" y="1"/>
                    </a:moveTo>
                    <a:cubicBezTo>
                      <a:pt x="515" y="1"/>
                      <a:pt x="473" y="31"/>
                      <a:pt x="443" y="74"/>
                    </a:cubicBezTo>
                    <a:cubicBezTo>
                      <a:pt x="390" y="151"/>
                      <a:pt x="370" y="249"/>
                      <a:pt x="354" y="339"/>
                    </a:cubicBezTo>
                    <a:cubicBezTo>
                      <a:pt x="342" y="397"/>
                      <a:pt x="332" y="456"/>
                      <a:pt x="319" y="514"/>
                    </a:cubicBezTo>
                    <a:cubicBezTo>
                      <a:pt x="290" y="468"/>
                      <a:pt x="250" y="427"/>
                      <a:pt x="191" y="419"/>
                    </a:cubicBezTo>
                    <a:cubicBezTo>
                      <a:pt x="180" y="417"/>
                      <a:pt x="168" y="416"/>
                      <a:pt x="157" y="416"/>
                    </a:cubicBezTo>
                    <a:cubicBezTo>
                      <a:pt x="91" y="416"/>
                      <a:pt x="30" y="449"/>
                      <a:pt x="11" y="521"/>
                    </a:cubicBezTo>
                    <a:cubicBezTo>
                      <a:pt x="2" y="556"/>
                      <a:pt x="1" y="586"/>
                      <a:pt x="3" y="621"/>
                    </a:cubicBezTo>
                    <a:cubicBezTo>
                      <a:pt x="5" y="636"/>
                      <a:pt x="9" y="649"/>
                      <a:pt x="15" y="665"/>
                    </a:cubicBezTo>
                    <a:cubicBezTo>
                      <a:pt x="18" y="677"/>
                      <a:pt x="23" y="688"/>
                      <a:pt x="29" y="699"/>
                    </a:cubicBezTo>
                    <a:lnTo>
                      <a:pt x="29" y="699"/>
                    </a:lnTo>
                    <a:cubicBezTo>
                      <a:pt x="45" y="744"/>
                      <a:pt x="63" y="789"/>
                      <a:pt x="87" y="831"/>
                    </a:cubicBezTo>
                    <a:cubicBezTo>
                      <a:pt x="112" y="874"/>
                      <a:pt x="146" y="913"/>
                      <a:pt x="191" y="938"/>
                    </a:cubicBezTo>
                    <a:cubicBezTo>
                      <a:pt x="234" y="998"/>
                      <a:pt x="292" y="1049"/>
                      <a:pt x="370" y="1082"/>
                    </a:cubicBezTo>
                    <a:cubicBezTo>
                      <a:pt x="380" y="1086"/>
                      <a:pt x="391" y="1088"/>
                      <a:pt x="402" y="1088"/>
                    </a:cubicBezTo>
                    <a:cubicBezTo>
                      <a:pt x="436" y="1088"/>
                      <a:pt x="470" y="1069"/>
                      <a:pt x="493" y="1049"/>
                    </a:cubicBezTo>
                    <a:cubicBezTo>
                      <a:pt x="555" y="995"/>
                      <a:pt x="592" y="912"/>
                      <a:pt x="620" y="838"/>
                    </a:cubicBezTo>
                    <a:cubicBezTo>
                      <a:pt x="652" y="757"/>
                      <a:pt x="674" y="674"/>
                      <a:pt x="692" y="589"/>
                    </a:cubicBezTo>
                    <a:cubicBezTo>
                      <a:pt x="710" y="499"/>
                      <a:pt x="724" y="406"/>
                      <a:pt x="728" y="314"/>
                    </a:cubicBezTo>
                    <a:cubicBezTo>
                      <a:pt x="726" y="233"/>
                      <a:pt x="737" y="143"/>
                      <a:pt x="700" y="74"/>
                    </a:cubicBezTo>
                    <a:cubicBezTo>
                      <a:pt x="674" y="30"/>
                      <a:pt x="622" y="1"/>
                      <a:pt x="57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8"/>
              <p:cNvSpPr/>
              <p:nvPr/>
            </p:nvSpPr>
            <p:spPr>
              <a:xfrm>
                <a:off x="1898450" y="2056050"/>
                <a:ext cx="197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823" extrusionOk="0">
                    <a:moveTo>
                      <a:pt x="644" y="1"/>
                    </a:moveTo>
                    <a:cubicBezTo>
                      <a:pt x="631" y="1"/>
                      <a:pt x="618" y="3"/>
                      <a:pt x="605" y="8"/>
                    </a:cubicBezTo>
                    <a:cubicBezTo>
                      <a:pt x="488" y="49"/>
                      <a:pt x="334" y="217"/>
                      <a:pt x="433" y="346"/>
                    </a:cubicBezTo>
                    <a:cubicBezTo>
                      <a:pt x="433" y="346"/>
                      <a:pt x="435" y="346"/>
                      <a:pt x="435" y="348"/>
                    </a:cubicBezTo>
                    <a:cubicBezTo>
                      <a:pt x="347" y="570"/>
                      <a:pt x="252" y="787"/>
                      <a:pt x="164" y="1009"/>
                    </a:cubicBezTo>
                    <a:cubicBezTo>
                      <a:pt x="74" y="1234"/>
                      <a:pt x="1" y="1499"/>
                      <a:pt x="57" y="1742"/>
                    </a:cubicBezTo>
                    <a:cubicBezTo>
                      <a:pt x="69" y="1793"/>
                      <a:pt x="119" y="1822"/>
                      <a:pt x="168" y="1822"/>
                    </a:cubicBezTo>
                    <a:cubicBezTo>
                      <a:pt x="206" y="1822"/>
                      <a:pt x="244" y="1805"/>
                      <a:pt x="265" y="1767"/>
                    </a:cubicBezTo>
                    <a:cubicBezTo>
                      <a:pt x="301" y="1701"/>
                      <a:pt x="340" y="1642"/>
                      <a:pt x="368" y="1571"/>
                    </a:cubicBezTo>
                    <a:cubicBezTo>
                      <a:pt x="397" y="1502"/>
                      <a:pt x="419" y="1433"/>
                      <a:pt x="438" y="1362"/>
                    </a:cubicBezTo>
                    <a:cubicBezTo>
                      <a:pt x="475" y="1217"/>
                      <a:pt x="507" y="1067"/>
                      <a:pt x="556" y="924"/>
                    </a:cubicBezTo>
                    <a:cubicBezTo>
                      <a:pt x="644" y="669"/>
                      <a:pt x="779" y="424"/>
                      <a:pt x="783" y="146"/>
                    </a:cubicBezTo>
                    <a:cubicBezTo>
                      <a:pt x="787" y="70"/>
                      <a:pt x="719" y="1"/>
                      <a:pt x="64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8"/>
              <p:cNvSpPr/>
              <p:nvPr/>
            </p:nvSpPr>
            <p:spPr>
              <a:xfrm>
                <a:off x="1944450" y="205212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8"/>
              <p:cNvSpPr/>
              <p:nvPr/>
            </p:nvSpPr>
            <p:spPr>
              <a:xfrm>
                <a:off x="1928700" y="2030250"/>
                <a:ext cx="13350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935" extrusionOk="0">
                    <a:moveTo>
                      <a:pt x="211" y="1"/>
                    </a:moveTo>
                    <a:cubicBezTo>
                      <a:pt x="157" y="1"/>
                      <a:pt x="104" y="40"/>
                      <a:pt x="89" y="93"/>
                    </a:cubicBezTo>
                    <a:cubicBezTo>
                      <a:pt x="66" y="191"/>
                      <a:pt x="58" y="287"/>
                      <a:pt x="65" y="384"/>
                    </a:cubicBezTo>
                    <a:cubicBezTo>
                      <a:pt x="16" y="541"/>
                      <a:pt x="0" y="714"/>
                      <a:pt x="16" y="878"/>
                    </a:cubicBezTo>
                    <a:cubicBezTo>
                      <a:pt x="30" y="1018"/>
                      <a:pt x="56" y="1156"/>
                      <a:pt x="72" y="1296"/>
                    </a:cubicBezTo>
                    <a:cubicBezTo>
                      <a:pt x="100" y="1509"/>
                      <a:pt x="117" y="1834"/>
                      <a:pt x="349" y="1929"/>
                    </a:cubicBezTo>
                    <a:cubicBezTo>
                      <a:pt x="359" y="1933"/>
                      <a:pt x="369" y="1935"/>
                      <a:pt x="378" y="1935"/>
                    </a:cubicBezTo>
                    <a:cubicBezTo>
                      <a:pt x="425" y="1935"/>
                      <a:pt x="458" y="1884"/>
                      <a:pt x="464" y="1841"/>
                    </a:cubicBezTo>
                    <a:cubicBezTo>
                      <a:pt x="470" y="1798"/>
                      <a:pt x="492" y="1754"/>
                      <a:pt x="500" y="1711"/>
                    </a:cubicBezTo>
                    <a:cubicBezTo>
                      <a:pt x="510" y="1665"/>
                      <a:pt x="518" y="1618"/>
                      <a:pt x="520" y="1571"/>
                    </a:cubicBezTo>
                    <a:cubicBezTo>
                      <a:pt x="533" y="1473"/>
                      <a:pt x="532" y="1380"/>
                      <a:pt x="526" y="1285"/>
                    </a:cubicBezTo>
                    <a:cubicBezTo>
                      <a:pt x="515" y="1106"/>
                      <a:pt x="484" y="930"/>
                      <a:pt x="476" y="751"/>
                    </a:cubicBezTo>
                    <a:cubicBezTo>
                      <a:pt x="464" y="525"/>
                      <a:pt x="520" y="100"/>
                      <a:pt x="244" y="6"/>
                    </a:cubicBezTo>
                    <a:cubicBezTo>
                      <a:pt x="233" y="2"/>
                      <a:pt x="222" y="1"/>
                      <a:pt x="2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8"/>
              <p:cNvSpPr/>
              <p:nvPr/>
            </p:nvSpPr>
            <p:spPr>
              <a:xfrm>
                <a:off x="1948775" y="1990800"/>
                <a:ext cx="22100" cy="83250"/>
              </a:xfrm>
              <a:custGeom>
                <a:avLst/>
                <a:gdLst/>
                <a:ahLst/>
                <a:cxnLst/>
                <a:rect l="l" t="t" r="r" b="b"/>
                <a:pathLst>
                  <a:path w="884" h="3330" extrusionOk="0">
                    <a:moveTo>
                      <a:pt x="213" y="1"/>
                    </a:moveTo>
                    <a:cubicBezTo>
                      <a:pt x="141" y="1"/>
                      <a:pt x="68" y="73"/>
                      <a:pt x="84" y="151"/>
                    </a:cubicBezTo>
                    <a:cubicBezTo>
                      <a:pt x="78" y="160"/>
                      <a:pt x="71" y="167"/>
                      <a:pt x="68" y="180"/>
                    </a:cubicBezTo>
                    <a:cubicBezTo>
                      <a:pt x="0" y="378"/>
                      <a:pt x="63" y="587"/>
                      <a:pt x="120" y="780"/>
                    </a:cubicBezTo>
                    <a:cubicBezTo>
                      <a:pt x="190" y="1023"/>
                      <a:pt x="216" y="1267"/>
                      <a:pt x="236" y="1516"/>
                    </a:cubicBezTo>
                    <a:cubicBezTo>
                      <a:pt x="258" y="1790"/>
                      <a:pt x="262" y="2061"/>
                      <a:pt x="264" y="2335"/>
                    </a:cubicBezTo>
                    <a:cubicBezTo>
                      <a:pt x="265" y="2561"/>
                      <a:pt x="259" y="2796"/>
                      <a:pt x="313" y="3018"/>
                    </a:cubicBezTo>
                    <a:cubicBezTo>
                      <a:pt x="342" y="3140"/>
                      <a:pt x="396" y="3330"/>
                      <a:pt x="552" y="3330"/>
                    </a:cubicBezTo>
                    <a:cubicBezTo>
                      <a:pt x="552" y="3330"/>
                      <a:pt x="553" y="3330"/>
                      <a:pt x="554" y="3330"/>
                    </a:cubicBezTo>
                    <a:cubicBezTo>
                      <a:pt x="739" y="3325"/>
                      <a:pt x="788" y="3056"/>
                      <a:pt x="810" y="2919"/>
                    </a:cubicBezTo>
                    <a:cubicBezTo>
                      <a:pt x="884" y="2470"/>
                      <a:pt x="768" y="2011"/>
                      <a:pt x="718" y="1565"/>
                    </a:cubicBezTo>
                    <a:cubicBezTo>
                      <a:pt x="659" y="1036"/>
                      <a:pt x="660" y="468"/>
                      <a:pt x="293" y="39"/>
                    </a:cubicBezTo>
                    <a:cubicBezTo>
                      <a:pt x="270" y="12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8"/>
              <p:cNvSpPr/>
              <p:nvPr/>
            </p:nvSpPr>
            <p:spPr>
              <a:xfrm>
                <a:off x="1977775" y="1997450"/>
                <a:ext cx="97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00" extrusionOk="0">
                    <a:moveTo>
                      <a:pt x="149" y="1"/>
                    </a:moveTo>
                    <a:cubicBezTo>
                      <a:pt x="101" y="1"/>
                      <a:pt x="51" y="28"/>
                      <a:pt x="29" y="68"/>
                    </a:cubicBezTo>
                    <a:cubicBezTo>
                      <a:pt x="21" y="83"/>
                      <a:pt x="13" y="100"/>
                      <a:pt x="10" y="116"/>
                    </a:cubicBezTo>
                    <a:cubicBezTo>
                      <a:pt x="6" y="133"/>
                      <a:pt x="5" y="152"/>
                      <a:pt x="3" y="168"/>
                    </a:cubicBezTo>
                    <a:cubicBezTo>
                      <a:pt x="0" y="191"/>
                      <a:pt x="5" y="217"/>
                      <a:pt x="8" y="240"/>
                    </a:cubicBezTo>
                    <a:cubicBezTo>
                      <a:pt x="12" y="261"/>
                      <a:pt x="21" y="282"/>
                      <a:pt x="32" y="303"/>
                    </a:cubicBezTo>
                    <a:cubicBezTo>
                      <a:pt x="41" y="323"/>
                      <a:pt x="55" y="341"/>
                      <a:pt x="70" y="357"/>
                    </a:cubicBezTo>
                    <a:cubicBezTo>
                      <a:pt x="78" y="367"/>
                      <a:pt x="90" y="374"/>
                      <a:pt x="98" y="383"/>
                    </a:cubicBezTo>
                    <a:cubicBezTo>
                      <a:pt x="107" y="396"/>
                      <a:pt x="116" y="410"/>
                      <a:pt x="127" y="421"/>
                    </a:cubicBezTo>
                    <a:cubicBezTo>
                      <a:pt x="149" y="447"/>
                      <a:pt x="176" y="468"/>
                      <a:pt x="202" y="483"/>
                    </a:cubicBezTo>
                    <a:cubicBezTo>
                      <a:pt x="220" y="494"/>
                      <a:pt x="240" y="499"/>
                      <a:pt x="259" y="499"/>
                    </a:cubicBezTo>
                    <a:cubicBezTo>
                      <a:pt x="276" y="499"/>
                      <a:pt x="292" y="496"/>
                      <a:pt x="307" y="489"/>
                    </a:cubicBezTo>
                    <a:cubicBezTo>
                      <a:pt x="322" y="483"/>
                      <a:pt x="335" y="476"/>
                      <a:pt x="345" y="463"/>
                    </a:cubicBezTo>
                    <a:cubicBezTo>
                      <a:pt x="359" y="449"/>
                      <a:pt x="371" y="432"/>
                      <a:pt x="375" y="411"/>
                    </a:cubicBezTo>
                    <a:cubicBezTo>
                      <a:pt x="379" y="403"/>
                      <a:pt x="382" y="391"/>
                      <a:pt x="384" y="383"/>
                    </a:cubicBezTo>
                    <a:cubicBezTo>
                      <a:pt x="388" y="364"/>
                      <a:pt x="390" y="345"/>
                      <a:pt x="390" y="325"/>
                    </a:cubicBezTo>
                    <a:cubicBezTo>
                      <a:pt x="390" y="296"/>
                      <a:pt x="385" y="267"/>
                      <a:pt x="374" y="240"/>
                    </a:cubicBezTo>
                    <a:cubicBezTo>
                      <a:pt x="364" y="211"/>
                      <a:pt x="351" y="187"/>
                      <a:pt x="332" y="161"/>
                    </a:cubicBezTo>
                    <a:cubicBezTo>
                      <a:pt x="320" y="143"/>
                      <a:pt x="306" y="126"/>
                      <a:pt x="292" y="109"/>
                    </a:cubicBezTo>
                    <a:cubicBezTo>
                      <a:pt x="284" y="96"/>
                      <a:pt x="276" y="81"/>
                      <a:pt x="267" y="68"/>
                    </a:cubicBezTo>
                    <a:cubicBezTo>
                      <a:pt x="243" y="28"/>
                      <a:pt x="196" y="1"/>
                      <a:pt x="14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8"/>
              <p:cNvSpPr/>
              <p:nvPr/>
            </p:nvSpPr>
            <p:spPr>
              <a:xfrm>
                <a:off x="1993625" y="2006000"/>
                <a:ext cx="77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09" extrusionOk="0">
                    <a:moveTo>
                      <a:pt x="119" y="0"/>
                    </a:moveTo>
                    <a:cubicBezTo>
                      <a:pt x="99" y="0"/>
                      <a:pt x="78" y="6"/>
                      <a:pt x="61" y="16"/>
                    </a:cubicBezTo>
                    <a:cubicBezTo>
                      <a:pt x="42" y="28"/>
                      <a:pt x="29" y="41"/>
                      <a:pt x="19" y="58"/>
                    </a:cubicBezTo>
                    <a:cubicBezTo>
                      <a:pt x="8" y="77"/>
                      <a:pt x="3" y="97"/>
                      <a:pt x="3" y="115"/>
                    </a:cubicBezTo>
                    <a:cubicBezTo>
                      <a:pt x="5" y="136"/>
                      <a:pt x="6" y="156"/>
                      <a:pt x="12" y="176"/>
                    </a:cubicBezTo>
                    <a:cubicBezTo>
                      <a:pt x="12" y="177"/>
                      <a:pt x="12" y="179"/>
                      <a:pt x="14" y="180"/>
                    </a:cubicBezTo>
                    <a:cubicBezTo>
                      <a:pt x="6" y="199"/>
                      <a:pt x="1" y="216"/>
                      <a:pt x="1" y="241"/>
                    </a:cubicBezTo>
                    <a:cubicBezTo>
                      <a:pt x="3" y="281"/>
                      <a:pt x="19" y="320"/>
                      <a:pt x="48" y="350"/>
                    </a:cubicBezTo>
                    <a:cubicBezTo>
                      <a:pt x="63" y="366"/>
                      <a:pt x="83" y="379"/>
                      <a:pt x="100" y="389"/>
                    </a:cubicBezTo>
                    <a:cubicBezTo>
                      <a:pt x="122" y="402"/>
                      <a:pt x="145" y="408"/>
                      <a:pt x="171" y="408"/>
                    </a:cubicBezTo>
                    <a:cubicBezTo>
                      <a:pt x="195" y="408"/>
                      <a:pt x="220" y="401"/>
                      <a:pt x="238" y="389"/>
                    </a:cubicBezTo>
                    <a:cubicBezTo>
                      <a:pt x="280" y="365"/>
                      <a:pt x="306" y="320"/>
                      <a:pt x="308" y="271"/>
                    </a:cubicBezTo>
                    <a:cubicBezTo>
                      <a:pt x="308" y="242"/>
                      <a:pt x="303" y="215"/>
                      <a:pt x="299" y="190"/>
                    </a:cubicBezTo>
                    <a:cubicBezTo>
                      <a:pt x="295" y="176"/>
                      <a:pt x="292" y="162"/>
                      <a:pt x="286" y="147"/>
                    </a:cubicBezTo>
                    <a:cubicBezTo>
                      <a:pt x="280" y="134"/>
                      <a:pt x="277" y="120"/>
                      <a:pt x="267" y="107"/>
                    </a:cubicBezTo>
                    <a:cubicBezTo>
                      <a:pt x="259" y="97"/>
                      <a:pt x="251" y="85"/>
                      <a:pt x="243" y="75"/>
                    </a:cubicBezTo>
                    <a:cubicBezTo>
                      <a:pt x="238" y="69"/>
                      <a:pt x="234" y="64"/>
                      <a:pt x="230" y="58"/>
                    </a:cubicBezTo>
                    <a:cubicBezTo>
                      <a:pt x="214" y="42"/>
                      <a:pt x="195" y="26"/>
                      <a:pt x="176" y="16"/>
                    </a:cubicBezTo>
                    <a:cubicBezTo>
                      <a:pt x="158" y="6"/>
                      <a:pt x="138" y="0"/>
                      <a:pt x="11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8"/>
              <p:cNvSpPr/>
              <p:nvPr/>
            </p:nvSpPr>
            <p:spPr>
              <a:xfrm>
                <a:off x="1869100" y="2081575"/>
                <a:ext cx="124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902" extrusionOk="0">
                    <a:moveTo>
                      <a:pt x="358" y="1"/>
                    </a:moveTo>
                    <a:cubicBezTo>
                      <a:pt x="334" y="1"/>
                      <a:pt x="309" y="7"/>
                      <a:pt x="285" y="19"/>
                    </a:cubicBezTo>
                    <a:cubicBezTo>
                      <a:pt x="218" y="49"/>
                      <a:pt x="166" y="131"/>
                      <a:pt x="127" y="189"/>
                    </a:cubicBezTo>
                    <a:cubicBezTo>
                      <a:pt x="85" y="249"/>
                      <a:pt x="52" y="317"/>
                      <a:pt x="29" y="386"/>
                    </a:cubicBezTo>
                    <a:cubicBezTo>
                      <a:pt x="3" y="464"/>
                      <a:pt x="0" y="545"/>
                      <a:pt x="14" y="624"/>
                    </a:cubicBezTo>
                    <a:cubicBezTo>
                      <a:pt x="27" y="697"/>
                      <a:pt x="72" y="775"/>
                      <a:pt x="138" y="817"/>
                    </a:cubicBezTo>
                    <a:cubicBezTo>
                      <a:pt x="160" y="842"/>
                      <a:pt x="183" y="866"/>
                      <a:pt x="212" y="885"/>
                    </a:cubicBezTo>
                    <a:cubicBezTo>
                      <a:pt x="228" y="896"/>
                      <a:pt x="247" y="902"/>
                      <a:pt x="266" y="902"/>
                    </a:cubicBezTo>
                    <a:cubicBezTo>
                      <a:pt x="307" y="902"/>
                      <a:pt x="348" y="879"/>
                      <a:pt x="369" y="845"/>
                    </a:cubicBezTo>
                    <a:cubicBezTo>
                      <a:pt x="431" y="741"/>
                      <a:pt x="467" y="624"/>
                      <a:pt x="483" y="507"/>
                    </a:cubicBezTo>
                    <a:cubicBezTo>
                      <a:pt x="492" y="442"/>
                      <a:pt x="497" y="379"/>
                      <a:pt x="497" y="314"/>
                    </a:cubicBezTo>
                    <a:cubicBezTo>
                      <a:pt x="496" y="288"/>
                      <a:pt x="492" y="261"/>
                      <a:pt x="494" y="233"/>
                    </a:cubicBezTo>
                    <a:lnTo>
                      <a:pt x="494" y="196"/>
                    </a:lnTo>
                    <a:cubicBezTo>
                      <a:pt x="494" y="189"/>
                      <a:pt x="496" y="180"/>
                      <a:pt x="494" y="173"/>
                    </a:cubicBezTo>
                    <a:cubicBezTo>
                      <a:pt x="494" y="170"/>
                      <a:pt x="493" y="170"/>
                      <a:pt x="493" y="170"/>
                    </a:cubicBezTo>
                    <a:cubicBezTo>
                      <a:pt x="492" y="170"/>
                      <a:pt x="492" y="170"/>
                      <a:pt x="492" y="170"/>
                    </a:cubicBezTo>
                    <a:cubicBezTo>
                      <a:pt x="499" y="117"/>
                      <a:pt x="487" y="66"/>
                      <a:pt x="441" y="30"/>
                    </a:cubicBezTo>
                    <a:cubicBezTo>
                      <a:pt x="415" y="10"/>
                      <a:pt x="387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8"/>
              <p:cNvSpPr/>
              <p:nvPr/>
            </p:nvSpPr>
            <p:spPr>
              <a:xfrm>
                <a:off x="1855075" y="2078850"/>
                <a:ext cx="118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822" extrusionOk="0">
                    <a:moveTo>
                      <a:pt x="260" y="1"/>
                    </a:moveTo>
                    <a:cubicBezTo>
                      <a:pt x="240" y="1"/>
                      <a:pt x="221" y="7"/>
                      <a:pt x="205" y="19"/>
                    </a:cubicBezTo>
                    <a:cubicBezTo>
                      <a:pt x="180" y="40"/>
                      <a:pt x="173" y="63"/>
                      <a:pt x="172" y="92"/>
                    </a:cubicBezTo>
                    <a:cubicBezTo>
                      <a:pt x="157" y="99"/>
                      <a:pt x="144" y="109"/>
                      <a:pt x="136" y="120"/>
                    </a:cubicBezTo>
                    <a:cubicBezTo>
                      <a:pt x="67" y="224"/>
                      <a:pt x="31" y="348"/>
                      <a:pt x="15" y="471"/>
                    </a:cubicBezTo>
                    <a:cubicBezTo>
                      <a:pt x="0" y="593"/>
                      <a:pt x="10" y="739"/>
                      <a:pt x="123" y="815"/>
                    </a:cubicBezTo>
                    <a:cubicBezTo>
                      <a:pt x="130" y="820"/>
                      <a:pt x="140" y="822"/>
                      <a:pt x="150" y="822"/>
                    </a:cubicBezTo>
                    <a:cubicBezTo>
                      <a:pt x="166" y="822"/>
                      <a:pt x="182" y="816"/>
                      <a:pt x="191" y="805"/>
                    </a:cubicBezTo>
                    <a:cubicBezTo>
                      <a:pt x="206" y="783"/>
                      <a:pt x="227" y="766"/>
                      <a:pt x="242" y="745"/>
                    </a:cubicBezTo>
                    <a:cubicBezTo>
                      <a:pt x="253" y="745"/>
                      <a:pt x="266" y="743"/>
                      <a:pt x="274" y="739"/>
                    </a:cubicBezTo>
                    <a:cubicBezTo>
                      <a:pt x="320" y="719"/>
                      <a:pt x="332" y="667"/>
                      <a:pt x="351" y="625"/>
                    </a:cubicBezTo>
                    <a:cubicBezTo>
                      <a:pt x="366" y="589"/>
                      <a:pt x="388" y="554"/>
                      <a:pt x="394" y="515"/>
                    </a:cubicBezTo>
                    <a:lnTo>
                      <a:pt x="394" y="505"/>
                    </a:lnTo>
                    <a:cubicBezTo>
                      <a:pt x="421" y="449"/>
                      <a:pt x="438" y="387"/>
                      <a:pt x="450" y="328"/>
                    </a:cubicBezTo>
                    <a:cubicBezTo>
                      <a:pt x="475" y="200"/>
                      <a:pt x="423" y="76"/>
                      <a:pt x="307" y="12"/>
                    </a:cubicBezTo>
                    <a:cubicBezTo>
                      <a:pt x="293" y="5"/>
                      <a:pt x="27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8"/>
              <p:cNvSpPr/>
              <p:nvPr/>
            </p:nvSpPr>
            <p:spPr>
              <a:xfrm>
                <a:off x="1783650" y="2091000"/>
                <a:ext cx="2707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355" extrusionOk="0">
                    <a:moveTo>
                      <a:pt x="879" y="0"/>
                    </a:moveTo>
                    <a:cubicBezTo>
                      <a:pt x="876" y="0"/>
                      <a:pt x="873" y="0"/>
                      <a:pt x="870" y="0"/>
                    </a:cubicBezTo>
                    <a:cubicBezTo>
                      <a:pt x="761" y="8"/>
                      <a:pt x="689" y="81"/>
                      <a:pt x="681" y="189"/>
                    </a:cubicBezTo>
                    <a:lnTo>
                      <a:pt x="681" y="178"/>
                    </a:lnTo>
                    <a:cubicBezTo>
                      <a:pt x="682" y="175"/>
                      <a:pt x="682" y="172"/>
                      <a:pt x="682" y="172"/>
                    </a:cubicBezTo>
                    <a:lnTo>
                      <a:pt x="682" y="172"/>
                    </a:lnTo>
                    <a:cubicBezTo>
                      <a:pt x="681" y="172"/>
                      <a:pt x="681" y="173"/>
                      <a:pt x="681" y="173"/>
                    </a:cubicBezTo>
                    <a:cubicBezTo>
                      <a:pt x="681" y="166"/>
                      <a:pt x="681" y="163"/>
                      <a:pt x="681" y="163"/>
                    </a:cubicBezTo>
                    <a:lnTo>
                      <a:pt x="681" y="163"/>
                    </a:lnTo>
                    <a:cubicBezTo>
                      <a:pt x="681" y="163"/>
                      <a:pt x="680" y="171"/>
                      <a:pt x="678" y="179"/>
                    </a:cubicBezTo>
                    <a:cubicBezTo>
                      <a:pt x="678" y="180"/>
                      <a:pt x="678" y="180"/>
                      <a:pt x="678" y="180"/>
                    </a:cubicBezTo>
                    <a:cubicBezTo>
                      <a:pt x="677" y="180"/>
                      <a:pt x="677" y="180"/>
                      <a:pt x="676" y="181"/>
                    </a:cubicBezTo>
                    <a:cubicBezTo>
                      <a:pt x="663" y="202"/>
                      <a:pt x="652" y="222"/>
                      <a:pt x="640" y="244"/>
                    </a:cubicBezTo>
                    <a:cubicBezTo>
                      <a:pt x="522" y="365"/>
                      <a:pt x="405" y="485"/>
                      <a:pt x="303" y="620"/>
                    </a:cubicBezTo>
                    <a:cubicBezTo>
                      <a:pt x="172" y="790"/>
                      <a:pt x="0" y="1031"/>
                      <a:pt x="75" y="1259"/>
                    </a:cubicBezTo>
                    <a:cubicBezTo>
                      <a:pt x="94" y="1312"/>
                      <a:pt x="148" y="1354"/>
                      <a:pt x="204" y="1354"/>
                    </a:cubicBezTo>
                    <a:cubicBezTo>
                      <a:pt x="225" y="1354"/>
                      <a:pt x="246" y="1349"/>
                      <a:pt x="266" y="1335"/>
                    </a:cubicBezTo>
                    <a:cubicBezTo>
                      <a:pt x="457" y="1206"/>
                      <a:pt x="571" y="999"/>
                      <a:pt x="687" y="802"/>
                    </a:cubicBezTo>
                    <a:cubicBezTo>
                      <a:pt x="714" y="756"/>
                      <a:pt x="741" y="711"/>
                      <a:pt x="772" y="665"/>
                    </a:cubicBezTo>
                    <a:cubicBezTo>
                      <a:pt x="782" y="651"/>
                      <a:pt x="793" y="635"/>
                      <a:pt x="803" y="620"/>
                    </a:cubicBezTo>
                    <a:cubicBezTo>
                      <a:pt x="808" y="615"/>
                      <a:pt x="816" y="604"/>
                      <a:pt x="818" y="600"/>
                    </a:cubicBezTo>
                    <a:cubicBezTo>
                      <a:pt x="828" y="589"/>
                      <a:pt x="836" y="577"/>
                      <a:pt x="846" y="564"/>
                    </a:cubicBezTo>
                    <a:cubicBezTo>
                      <a:pt x="888" y="514"/>
                      <a:pt x="930" y="463"/>
                      <a:pt x="966" y="410"/>
                    </a:cubicBezTo>
                    <a:cubicBezTo>
                      <a:pt x="1004" y="355"/>
                      <a:pt x="1027" y="300"/>
                      <a:pt x="1053" y="240"/>
                    </a:cubicBezTo>
                    <a:cubicBezTo>
                      <a:pt x="1083" y="171"/>
                      <a:pt x="1034" y="57"/>
                      <a:pt x="966" y="26"/>
                    </a:cubicBezTo>
                    <a:cubicBezTo>
                      <a:pt x="936" y="13"/>
                      <a:pt x="913" y="0"/>
                      <a:pt x="87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8"/>
              <p:cNvSpPr/>
              <p:nvPr/>
            </p:nvSpPr>
            <p:spPr>
              <a:xfrm>
                <a:off x="1872725" y="1994125"/>
                <a:ext cx="1857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60" extrusionOk="0">
                    <a:moveTo>
                      <a:pt x="446" y="1"/>
                    </a:moveTo>
                    <a:cubicBezTo>
                      <a:pt x="381" y="4"/>
                      <a:pt x="316" y="12"/>
                      <a:pt x="253" y="25"/>
                    </a:cubicBezTo>
                    <a:lnTo>
                      <a:pt x="251" y="25"/>
                    </a:lnTo>
                    <a:cubicBezTo>
                      <a:pt x="223" y="27"/>
                      <a:pt x="192" y="31"/>
                      <a:pt x="163" y="34"/>
                    </a:cubicBezTo>
                    <a:cubicBezTo>
                      <a:pt x="140" y="37"/>
                      <a:pt x="113" y="41"/>
                      <a:pt x="91" y="47"/>
                    </a:cubicBezTo>
                    <a:cubicBezTo>
                      <a:pt x="55" y="57"/>
                      <a:pt x="29" y="90"/>
                      <a:pt x="19" y="125"/>
                    </a:cubicBezTo>
                    <a:cubicBezTo>
                      <a:pt x="1" y="178"/>
                      <a:pt x="28" y="223"/>
                      <a:pt x="68" y="258"/>
                    </a:cubicBezTo>
                    <a:cubicBezTo>
                      <a:pt x="162" y="337"/>
                      <a:pt x="293" y="360"/>
                      <a:pt x="415" y="360"/>
                    </a:cubicBezTo>
                    <a:cubicBezTo>
                      <a:pt x="435" y="360"/>
                      <a:pt x="453" y="359"/>
                      <a:pt x="472" y="358"/>
                    </a:cubicBezTo>
                    <a:cubicBezTo>
                      <a:pt x="512" y="357"/>
                      <a:pt x="554" y="351"/>
                      <a:pt x="596" y="343"/>
                    </a:cubicBezTo>
                    <a:cubicBezTo>
                      <a:pt x="626" y="337"/>
                      <a:pt x="655" y="324"/>
                      <a:pt x="685" y="318"/>
                    </a:cubicBezTo>
                    <a:cubicBezTo>
                      <a:pt x="720" y="311"/>
                      <a:pt x="741" y="278"/>
                      <a:pt x="743" y="243"/>
                    </a:cubicBezTo>
                    <a:cubicBezTo>
                      <a:pt x="740" y="161"/>
                      <a:pt x="707" y="89"/>
                      <a:pt x="635" y="46"/>
                    </a:cubicBezTo>
                    <a:cubicBezTo>
                      <a:pt x="580" y="11"/>
                      <a:pt x="511" y="1"/>
                      <a:pt x="44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8"/>
              <p:cNvSpPr/>
              <p:nvPr/>
            </p:nvSpPr>
            <p:spPr>
              <a:xfrm>
                <a:off x="1851475" y="1979550"/>
                <a:ext cx="3277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358" extrusionOk="0">
                    <a:moveTo>
                      <a:pt x="846" y="1"/>
                    </a:moveTo>
                    <a:cubicBezTo>
                      <a:pt x="791" y="1"/>
                      <a:pt x="736" y="5"/>
                      <a:pt x="683" y="10"/>
                    </a:cubicBezTo>
                    <a:cubicBezTo>
                      <a:pt x="631" y="16"/>
                      <a:pt x="577" y="25"/>
                      <a:pt x="525" y="33"/>
                    </a:cubicBezTo>
                    <a:cubicBezTo>
                      <a:pt x="480" y="33"/>
                      <a:pt x="433" y="35"/>
                      <a:pt x="388" y="39"/>
                    </a:cubicBezTo>
                    <a:cubicBezTo>
                      <a:pt x="281" y="48"/>
                      <a:pt x="156" y="55"/>
                      <a:pt x="65" y="114"/>
                    </a:cubicBezTo>
                    <a:cubicBezTo>
                      <a:pt x="19" y="147"/>
                      <a:pt x="0" y="218"/>
                      <a:pt x="48" y="261"/>
                    </a:cubicBezTo>
                    <a:cubicBezTo>
                      <a:pt x="66" y="278"/>
                      <a:pt x="84" y="287"/>
                      <a:pt x="108" y="297"/>
                    </a:cubicBezTo>
                    <a:cubicBezTo>
                      <a:pt x="113" y="299"/>
                      <a:pt x="115" y="300"/>
                      <a:pt x="115" y="300"/>
                    </a:cubicBezTo>
                    <a:cubicBezTo>
                      <a:pt x="116" y="300"/>
                      <a:pt x="109" y="296"/>
                      <a:pt x="109" y="296"/>
                    </a:cubicBezTo>
                    <a:lnTo>
                      <a:pt x="109" y="296"/>
                    </a:lnTo>
                    <a:cubicBezTo>
                      <a:pt x="109" y="296"/>
                      <a:pt x="111" y="297"/>
                      <a:pt x="114" y="299"/>
                    </a:cubicBezTo>
                    <a:cubicBezTo>
                      <a:pt x="127" y="304"/>
                      <a:pt x="137" y="309"/>
                      <a:pt x="150" y="313"/>
                    </a:cubicBezTo>
                    <a:cubicBezTo>
                      <a:pt x="192" y="327"/>
                      <a:pt x="235" y="335"/>
                      <a:pt x="278" y="340"/>
                    </a:cubicBezTo>
                    <a:cubicBezTo>
                      <a:pt x="376" y="353"/>
                      <a:pt x="475" y="358"/>
                      <a:pt x="575" y="358"/>
                    </a:cubicBezTo>
                    <a:cubicBezTo>
                      <a:pt x="588" y="358"/>
                      <a:pt x="602" y="358"/>
                      <a:pt x="616" y="358"/>
                    </a:cubicBezTo>
                    <a:cubicBezTo>
                      <a:pt x="734" y="356"/>
                      <a:pt x="855" y="343"/>
                      <a:pt x="973" y="333"/>
                    </a:cubicBezTo>
                    <a:cubicBezTo>
                      <a:pt x="1065" y="326"/>
                      <a:pt x="1165" y="314"/>
                      <a:pt x="1247" y="271"/>
                    </a:cubicBezTo>
                    <a:cubicBezTo>
                      <a:pt x="1297" y="248"/>
                      <a:pt x="1310" y="164"/>
                      <a:pt x="1266" y="127"/>
                    </a:cubicBezTo>
                    <a:cubicBezTo>
                      <a:pt x="1149" y="30"/>
                      <a:pt x="997" y="1"/>
                      <a:pt x="84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8"/>
              <p:cNvSpPr/>
              <p:nvPr/>
            </p:nvSpPr>
            <p:spPr>
              <a:xfrm>
                <a:off x="1856150" y="1958650"/>
                <a:ext cx="482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468" extrusionOk="0">
                    <a:moveTo>
                      <a:pt x="1490" y="0"/>
                    </a:moveTo>
                    <a:cubicBezTo>
                      <a:pt x="1435" y="0"/>
                      <a:pt x="1379" y="4"/>
                      <a:pt x="1325" y="10"/>
                    </a:cubicBezTo>
                    <a:cubicBezTo>
                      <a:pt x="1297" y="9"/>
                      <a:pt x="1269" y="8"/>
                      <a:pt x="1241" y="8"/>
                    </a:cubicBezTo>
                    <a:cubicBezTo>
                      <a:pt x="1058" y="8"/>
                      <a:pt x="874" y="41"/>
                      <a:pt x="692" y="64"/>
                    </a:cubicBezTo>
                    <a:cubicBezTo>
                      <a:pt x="469" y="92"/>
                      <a:pt x="148" y="46"/>
                      <a:pt x="25" y="283"/>
                    </a:cubicBezTo>
                    <a:cubicBezTo>
                      <a:pt x="1" y="326"/>
                      <a:pt x="15" y="373"/>
                      <a:pt x="55" y="401"/>
                    </a:cubicBezTo>
                    <a:cubicBezTo>
                      <a:pt x="130" y="450"/>
                      <a:pt x="218" y="468"/>
                      <a:pt x="312" y="468"/>
                    </a:cubicBezTo>
                    <a:cubicBezTo>
                      <a:pt x="481" y="468"/>
                      <a:pt x="666" y="410"/>
                      <a:pt x="808" y="379"/>
                    </a:cubicBezTo>
                    <a:cubicBezTo>
                      <a:pt x="958" y="349"/>
                      <a:pt x="1102" y="349"/>
                      <a:pt x="1255" y="343"/>
                    </a:cubicBezTo>
                    <a:cubicBezTo>
                      <a:pt x="1461" y="336"/>
                      <a:pt x="1657" y="309"/>
                      <a:pt x="1859" y="271"/>
                    </a:cubicBezTo>
                    <a:cubicBezTo>
                      <a:pt x="1902" y="264"/>
                      <a:pt x="1928" y="203"/>
                      <a:pt x="1902" y="167"/>
                    </a:cubicBezTo>
                    <a:cubicBezTo>
                      <a:pt x="1808" y="36"/>
                      <a:pt x="1652" y="0"/>
                      <a:pt x="149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8"/>
              <p:cNvSpPr/>
              <p:nvPr/>
            </p:nvSpPr>
            <p:spPr>
              <a:xfrm>
                <a:off x="1900375" y="1971600"/>
                <a:ext cx="278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374" extrusionOk="0">
                    <a:moveTo>
                      <a:pt x="354" y="1"/>
                    </a:moveTo>
                    <a:cubicBezTo>
                      <a:pt x="312" y="1"/>
                      <a:pt x="269" y="4"/>
                      <a:pt x="226" y="11"/>
                    </a:cubicBezTo>
                    <a:cubicBezTo>
                      <a:pt x="153" y="23"/>
                      <a:pt x="61" y="50"/>
                      <a:pt x="20" y="119"/>
                    </a:cubicBezTo>
                    <a:cubicBezTo>
                      <a:pt x="0" y="157"/>
                      <a:pt x="10" y="214"/>
                      <a:pt x="52" y="236"/>
                    </a:cubicBezTo>
                    <a:cubicBezTo>
                      <a:pt x="48" y="234"/>
                      <a:pt x="47" y="233"/>
                      <a:pt x="46" y="233"/>
                    </a:cubicBezTo>
                    <a:cubicBezTo>
                      <a:pt x="45" y="233"/>
                      <a:pt x="54" y="240"/>
                      <a:pt x="56" y="243"/>
                    </a:cubicBezTo>
                    <a:cubicBezTo>
                      <a:pt x="65" y="250"/>
                      <a:pt x="72" y="256"/>
                      <a:pt x="77" y="262"/>
                    </a:cubicBezTo>
                    <a:cubicBezTo>
                      <a:pt x="92" y="273"/>
                      <a:pt x="110" y="286"/>
                      <a:pt x="127" y="295"/>
                    </a:cubicBezTo>
                    <a:cubicBezTo>
                      <a:pt x="163" y="315"/>
                      <a:pt x="203" y="330"/>
                      <a:pt x="242" y="341"/>
                    </a:cubicBezTo>
                    <a:cubicBezTo>
                      <a:pt x="332" y="364"/>
                      <a:pt x="423" y="372"/>
                      <a:pt x="513" y="373"/>
                    </a:cubicBezTo>
                    <a:cubicBezTo>
                      <a:pt x="518" y="373"/>
                      <a:pt x="523" y="373"/>
                      <a:pt x="529" y="373"/>
                    </a:cubicBezTo>
                    <a:cubicBezTo>
                      <a:pt x="692" y="373"/>
                      <a:pt x="854" y="351"/>
                      <a:pt x="1019" y="344"/>
                    </a:cubicBezTo>
                    <a:cubicBezTo>
                      <a:pt x="1083" y="341"/>
                      <a:pt x="1113" y="278"/>
                      <a:pt x="1088" y="222"/>
                    </a:cubicBezTo>
                    <a:cubicBezTo>
                      <a:pt x="1026" y="85"/>
                      <a:pt x="829" y="60"/>
                      <a:pt x="693" y="53"/>
                    </a:cubicBezTo>
                    <a:cubicBezTo>
                      <a:pt x="616" y="33"/>
                      <a:pt x="538" y="17"/>
                      <a:pt x="459" y="7"/>
                    </a:cubicBezTo>
                    <a:cubicBezTo>
                      <a:pt x="424" y="3"/>
                      <a:pt x="389" y="1"/>
                      <a:pt x="35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8"/>
              <p:cNvSpPr/>
              <p:nvPr/>
            </p:nvSpPr>
            <p:spPr>
              <a:xfrm>
                <a:off x="1793450" y="1991150"/>
                <a:ext cx="754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674" extrusionOk="0">
                    <a:moveTo>
                      <a:pt x="2295" y="0"/>
                    </a:moveTo>
                    <a:cubicBezTo>
                      <a:pt x="2174" y="0"/>
                      <a:pt x="2051" y="18"/>
                      <a:pt x="1936" y="32"/>
                    </a:cubicBezTo>
                    <a:cubicBezTo>
                      <a:pt x="1915" y="35"/>
                      <a:pt x="1894" y="36"/>
                      <a:pt x="1873" y="38"/>
                    </a:cubicBezTo>
                    <a:lnTo>
                      <a:pt x="1866" y="38"/>
                    </a:lnTo>
                    <a:cubicBezTo>
                      <a:pt x="1818" y="33"/>
                      <a:pt x="1771" y="31"/>
                      <a:pt x="1724" y="31"/>
                    </a:cubicBezTo>
                    <a:cubicBezTo>
                      <a:pt x="1595" y="31"/>
                      <a:pt x="1467" y="48"/>
                      <a:pt x="1341" y="80"/>
                    </a:cubicBezTo>
                    <a:cubicBezTo>
                      <a:pt x="1247" y="94"/>
                      <a:pt x="1155" y="117"/>
                      <a:pt x="1067" y="159"/>
                    </a:cubicBezTo>
                    <a:cubicBezTo>
                      <a:pt x="1051" y="166"/>
                      <a:pt x="1043" y="179"/>
                      <a:pt x="1037" y="191"/>
                    </a:cubicBezTo>
                    <a:cubicBezTo>
                      <a:pt x="1009" y="204"/>
                      <a:pt x="981" y="218"/>
                      <a:pt x="955" y="232"/>
                    </a:cubicBezTo>
                    <a:lnTo>
                      <a:pt x="952" y="232"/>
                    </a:lnTo>
                    <a:cubicBezTo>
                      <a:pt x="940" y="234"/>
                      <a:pt x="927" y="241"/>
                      <a:pt x="920" y="251"/>
                    </a:cubicBezTo>
                    <a:cubicBezTo>
                      <a:pt x="849" y="289"/>
                      <a:pt x="779" y="326"/>
                      <a:pt x="707" y="362"/>
                    </a:cubicBezTo>
                    <a:cubicBezTo>
                      <a:pt x="493" y="470"/>
                      <a:pt x="273" y="564"/>
                      <a:pt x="35" y="613"/>
                    </a:cubicBezTo>
                    <a:cubicBezTo>
                      <a:pt x="0" y="620"/>
                      <a:pt x="8" y="673"/>
                      <a:pt x="44" y="673"/>
                    </a:cubicBezTo>
                    <a:cubicBezTo>
                      <a:pt x="507" y="658"/>
                      <a:pt x="909" y="378"/>
                      <a:pt x="1376" y="378"/>
                    </a:cubicBezTo>
                    <a:cubicBezTo>
                      <a:pt x="1383" y="378"/>
                      <a:pt x="1390" y="378"/>
                      <a:pt x="1397" y="378"/>
                    </a:cubicBezTo>
                    <a:cubicBezTo>
                      <a:pt x="1746" y="385"/>
                      <a:pt x="2079" y="528"/>
                      <a:pt x="2426" y="528"/>
                    </a:cubicBezTo>
                    <a:cubicBezTo>
                      <a:pt x="2439" y="528"/>
                      <a:pt x="2452" y="528"/>
                      <a:pt x="2465" y="528"/>
                    </a:cubicBezTo>
                    <a:cubicBezTo>
                      <a:pt x="2631" y="521"/>
                      <a:pt x="3019" y="414"/>
                      <a:pt x="2883" y="165"/>
                    </a:cubicBezTo>
                    <a:cubicBezTo>
                      <a:pt x="2814" y="35"/>
                      <a:pt x="2615" y="7"/>
                      <a:pt x="2446" y="7"/>
                    </a:cubicBezTo>
                    <a:cubicBezTo>
                      <a:pt x="2437" y="7"/>
                      <a:pt x="2428" y="7"/>
                      <a:pt x="2419" y="8"/>
                    </a:cubicBezTo>
                    <a:cubicBezTo>
                      <a:pt x="2378" y="2"/>
                      <a:pt x="2337" y="0"/>
                      <a:pt x="229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8"/>
              <p:cNvSpPr/>
              <p:nvPr/>
            </p:nvSpPr>
            <p:spPr>
              <a:xfrm>
                <a:off x="1790375" y="2011475"/>
                <a:ext cx="900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822" extrusionOk="0">
                    <a:moveTo>
                      <a:pt x="3505" y="0"/>
                    </a:moveTo>
                    <a:cubicBezTo>
                      <a:pt x="3374" y="0"/>
                      <a:pt x="3249" y="27"/>
                      <a:pt x="3127" y="67"/>
                    </a:cubicBezTo>
                    <a:cubicBezTo>
                      <a:pt x="2966" y="77"/>
                      <a:pt x="2802" y="82"/>
                      <a:pt x="2646" y="144"/>
                    </a:cubicBezTo>
                    <a:cubicBezTo>
                      <a:pt x="2515" y="196"/>
                      <a:pt x="2386" y="277"/>
                      <a:pt x="2247" y="304"/>
                    </a:cubicBezTo>
                    <a:cubicBezTo>
                      <a:pt x="2211" y="311"/>
                      <a:pt x="2175" y="314"/>
                      <a:pt x="2140" y="314"/>
                    </a:cubicBezTo>
                    <a:cubicBezTo>
                      <a:pt x="1988" y="314"/>
                      <a:pt x="1836" y="262"/>
                      <a:pt x="1692" y="225"/>
                    </a:cubicBezTo>
                    <a:cubicBezTo>
                      <a:pt x="1534" y="185"/>
                      <a:pt x="1370" y="154"/>
                      <a:pt x="1207" y="154"/>
                    </a:cubicBezTo>
                    <a:cubicBezTo>
                      <a:pt x="1102" y="154"/>
                      <a:pt x="997" y="167"/>
                      <a:pt x="895" y="198"/>
                    </a:cubicBezTo>
                    <a:cubicBezTo>
                      <a:pt x="742" y="245"/>
                      <a:pt x="605" y="325"/>
                      <a:pt x="477" y="418"/>
                    </a:cubicBezTo>
                    <a:cubicBezTo>
                      <a:pt x="322" y="495"/>
                      <a:pt x="177" y="596"/>
                      <a:pt x="47" y="717"/>
                    </a:cubicBezTo>
                    <a:cubicBezTo>
                      <a:pt x="1" y="759"/>
                      <a:pt x="43" y="822"/>
                      <a:pt x="93" y="822"/>
                    </a:cubicBezTo>
                    <a:cubicBezTo>
                      <a:pt x="103" y="822"/>
                      <a:pt x="112" y="820"/>
                      <a:pt x="122" y="815"/>
                    </a:cubicBezTo>
                    <a:cubicBezTo>
                      <a:pt x="427" y="654"/>
                      <a:pt x="753" y="526"/>
                      <a:pt x="1104" y="526"/>
                    </a:cubicBezTo>
                    <a:cubicBezTo>
                      <a:pt x="1109" y="526"/>
                      <a:pt x="1115" y="526"/>
                      <a:pt x="1121" y="526"/>
                    </a:cubicBezTo>
                    <a:cubicBezTo>
                      <a:pt x="1426" y="529"/>
                      <a:pt x="1732" y="632"/>
                      <a:pt x="2037" y="632"/>
                    </a:cubicBezTo>
                    <a:cubicBezTo>
                      <a:pt x="2061" y="632"/>
                      <a:pt x="2084" y="632"/>
                      <a:pt x="2108" y="630"/>
                    </a:cubicBezTo>
                    <a:cubicBezTo>
                      <a:pt x="2516" y="607"/>
                      <a:pt x="2829" y="315"/>
                      <a:pt x="3197" y="182"/>
                    </a:cubicBezTo>
                    <a:cubicBezTo>
                      <a:pt x="3312" y="169"/>
                      <a:pt x="3429" y="153"/>
                      <a:pt x="3540" y="113"/>
                    </a:cubicBezTo>
                    <a:cubicBezTo>
                      <a:pt x="3602" y="91"/>
                      <a:pt x="3594" y="2"/>
                      <a:pt x="3525" y="0"/>
                    </a:cubicBezTo>
                    <a:cubicBezTo>
                      <a:pt x="3519" y="0"/>
                      <a:pt x="3512" y="0"/>
                      <a:pt x="350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8"/>
              <p:cNvSpPr/>
              <p:nvPr/>
            </p:nvSpPr>
            <p:spPr>
              <a:xfrm>
                <a:off x="1775225" y="2029700"/>
                <a:ext cx="8060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2094" extrusionOk="0">
                    <a:moveTo>
                      <a:pt x="2958" y="0"/>
                    </a:moveTo>
                    <a:cubicBezTo>
                      <a:pt x="2918" y="0"/>
                      <a:pt x="2877" y="4"/>
                      <a:pt x="2837" y="11"/>
                    </a:cubicBezTo>
                    <a:cubicBezTo>
                      <a:pt x="2830" y="11"/>
                      <a:pt x="2824" y="11"/>
                      <a:pt x="2817" y="11"/>
                    </a:cubicBezTo>
                    <a:cubicBezTo>
                      <a:pt x="2754" y="11"/>
                      <a:pt x="2691" y="18"/>
                      <a:pt x="2631" y="42"/>
                    </a:cubicBezTo>
                    <a:cubicBezTo>
                      <a:pt x="2487" y="102"/>
                      <a:pt x="2386" y="217"/>
                      <a:pt x="2229" y="253"/>
                    </a:cubicBezTo>
                    <a:cubicBezTo>
                      <a:pt x="2148" y="271"/>
                      <a:pt x="2066" y="277"/>
                      <a:pt x="1983" y="277"/>
                    </a:cubicBezTo>
                    <a:cubicBezTo>
                      <a:pt x="1799" y="277"/>
                      <a:pt x="1609" y="246"/>
                      <a:pt x="1424" y="246"/>
                    </a:cubicBezTo>
                    <a:cubicBezTo>
                      <a:pt x="1384" y="246"/>
                      <a:pt x="1344" y="248"/>
                      <a:pt x="1305" y="251"/>
                    </a:cubicBezTo>
                    <a:cubicBezTo>
                      <a:pt x="1051" y="273"/>
                      <a:pt x="794" y="339"/>
                      <a:pt x="580" y="482"/>
                    </a:cubicBezTo>
                    <a:cubicBezTo>
                      <a:pt x="346" y="636"/>
                      <a:pt x="193" y="868"/>
                      <a:pt x="27" y="1089"/>
                    </a:cubicBezTo>
                    <a:cubicBezTo>
                      <a:pt x="0" y="1124"/>
                      <a:pt x="38" y="1171"/>
                      <a:pt x="77" y="1171"/>
                    </a:cubicBezTo>
                    <a:cubicBezTo>
                      <a:pt x="86" y="1171"/>
                      <a:pt x="94" y="1169"/>
                      <a:pt x="102" y="1164"/>
                    </a:cubicBezTo>
                    <a:cubicBezTo>
                      <a:pt x="327" y="1011"/>
                      <a:pt x="544" y="814"/>
                      <a:pt x="823" y="770"/>
                    </a:cubicBezTo>
                    <a:cubicBezTo>
                      <a:pt x="863" y="764"/>
                      <a:pt x="902" y="762"/>
                      <a:pt x="941" y="762"/>
                    </a:cubicBezTo>
                    <a:cubicBezTo>
                      <a:pt x="1059" y="762"/>
                      <a:pt x="1176" y="785"/>
                      <a:pt x="1293" y="809"/>
                    </a:cubicBezTo>
                    <a:cubicBezTo>
                      <a:pt x="1181" y="845"/>
                      <a:pt x="1070" y="891"/>
                      <a:pt x="967" y="940"/>
                    </a:cubicBezTo>
                    <a:cubicBezTo>
                      <a:pt x="878" y="984"/>
                      <a:pt x="934" y="1101"/>
                      <a:pt x="1016" y="1101"/>
                    </a:cubicBezTo>
                    <a:cubicBezTo>
                      <a:pt x="1022" y="1101"/>
                      <a:pt x="1028" y="1100"/>
                      <a:pt x="1034" y="1099"/>
                    </a:cubicBezTo>
                    <a:cubicBezTo>
                      <a:pt x="1034" y="1102"/>
                      <a:pt x="1034" y="1102"/>
                      <a:pt x="1036" y="1103"/>
                    </a:cubicBezTo>
                    <a:cubicBezTo>
                      <a:pt x="1225" y="1043"/>
                      <a:pt x="1407" y="989"/>
                      <a:pt x="1606" y="966"/>
                    </a:cubicBezTo>
                    <a:cubicBezTo>
                      <a:pt x="1629" y="970"/>
                      <a:pt x="1653" y="971"/>
                      <a:pt x="1677" y="971"/>
                    </a:cubicBezTo>
                    <a:cubicBezTo>
                      <a:pt x="1702" y="971"/>
                      <a:pt x="1727" y="970"/>
                      <a:pt x="1753" y="968"/>
                    </a:cubicBezTo>
                    <a:cubicBezTo>
                      <a:pt x="1780" y="967"/>
                      <a:pt x="1809" y="964"/>
                      <a:pt x="1838" y="964"/>
                    </a:cubicBezTo>
                    <a:cubicBezTo>
                      <a:pt x="1854" y="964"/>
                      <a:pt x="1871" y="965"/>
                      <a:pt x="1887" y="968"/>
                    </a:cubicBezTo>
                    <a:cubicBezTo>
                      <a:pt x="1946" y="978"/>
                      <a:pt x="1968" y="976"/>
                      <a:pt x="1927" y="1011"/>
                    </a:cubicBezTo>
                    <a:cubicBezTo>
                      <a:pt x="1862" y="1066"/>
                      <a:pt x="1737" y="1083"/>
                      <a:pt x="1659" y="1103"/>
                    </a:cubicBezTo>
                    <a:cubicBezTo>
                      <a:pt x="1570" y="1126"/>
                      <a:pt x="1483" y="1155"/>
                      <a:pt x="1394" y="1185"/>
                    </a:cubicBezTo>
                    <a:cubicBezTo>
                      <a:pt x="989" y="1331"/>
                      <a:pt x="535" y="1552"/>
                      <a:pt x="399" y="1997"/>
                    </a:cubicBezTo>
                    <a:cubicBezTo>
                      <a:pt x="382" y="2051"/>
                      <a:pt x="428" y="2094"/>
                      <a:pt x="477" y="2094"/>
                    </a:cubicBezTo>
                    <a:cubicBezTo>
                      <a:pt x="490" y="2094"/>
                      <a:pt x="503" y="2091"/>
                      <a:pt x="515" y="2085"/>
                    </a:cubicBezTo>
                    <a:cubicBezTo>
                      <a:pt x="621" y="2029"/>
                      <a:pt x="693" y="1934"/>
                      <a:pt x="778" y="1849"/>
                    </a:cubicBezTo>
                    <a:cubicBezTo>
                      <a:pt x="894" y="1732"/>
                      <a:pt x="1044" y="1627"/>
                      <a:pt x="1191" y="1557"/>
                    </a:cubicBezTo>
                    <a:cubicBezTo>
                      <a:pt x="1456" y="1429"/>
                      <a:pt x="1762" y="1465"/>
                      <a:pt x="2038" y="1366"/>
                    </a:cubicBezTo>
                    <a:cubicBezTo>
                      <a:pt x="2191" y="1311"/>
                      <a:pt x="2358" y="1204"/>
                      <a:pt x="2322" y="1015"/>
                    </a:cubicBezTo>
                    <a:cubicBezTo>
                      <a:pt x="2301" y="893"/>
                      <a:pt x="2211" y="808"/>
                      <a:pt x="2100" y="760"/>
                    </a:cubicBezTo>
                    <a:cubicBezTo>
                      <a:pt x="2216" y="716"/>
                      <a:pt x="2327" y="659"/>
                      <a:pt x="2429" y="599"/>
                    </a:cubicBezTo>
                    <a:cubicBezTo>
                      <a:pt x="2674" y="455"/>
                      <a:pt x="2869" y="230"/>
                      <a:pt x="3163" y="188"/>
                    </a:cubicBezTo>
                    <a:cubicBezTo>
                      <a:pt x="3223" y="176"/>
                      <a:pt x="3216" y="89"/>
                      <a:pt x="3176" y="60"/>
                    </a:cubicBezTo>
                    <a:cubicBezTo>
                      <a:pt x="3114" y="16"/>
                      <a:pt x="3037" y="0"/>
                      <a:pt x="295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8"/>
              <p:cNvSpPr/>
              <p:nvPr/>
            </p:nvSpPr>
            <p:spPr>
              <a:xfrm>
                <a:off x="1793950" y="2072050"/>
                <a:ext cx="2800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605" extrusionOk="0">
                    <a:moveTo>
                      <a:pt x="1015" y="0"/>
                    </a:moveTo>
                    <a:cubicBezTo>
                      <a:pt x="976" y="0"/>
                      <a:pt x="937" y="9"/>
                      <a:pt x="899" y="23"/>
                    </a:cubicBezTo>
                    <a:cubicBezTo>
                      <a:pt x="896" y="23"/>
                      <a:pt x="894" y="23"/>
                      <a:pt x="891" y="23"/>
                    </a:cubicBezTo>
                    <a:cubicBezTo>
                      <a:pt x="733" y="23"/>
                      <a:pt x="593" y="117"/>
                      <a:pt x="476" y="217"/>
                    </a:cubicBezTo>
                    <a:cubicBezTo>
                      <a:pt x="410" y="274"/>
                      <a:pt x="347" y="330"/>
                      <a:pt x="269" y="375"/>
                    </a:cubicBezTo>
                    <a:cubicBezTo>
                      <a:pt x="195" y="418"/>
                      <a:pt x="119" y="460"/>
                      <a:pt x="53" y="513"/>
                    </a:cubicBezTo>
                    <a:cubicBezTo>
                      <a:pt x="53" y="513"/>
                      <a:pt x="51" y="513"/>
                      <a:pt x="51" y="515"/>
                    </a:cubicBezTo>
                    <a:cubicBezTo>
                      <a:pt x="48" y="518"/>
                      <a:pt x="44" y="521"/>
                      <a:pt x="41" y="522"/>
                    </a:cubicBezTo>
                    <a:cubicBezTo>
                      <a:pt x="0" y="557"/>
                      <a:pt x="38" y="604"/>
                      <a:pt x="79" y="604"/>
                    </a:cubicBezTo>
                    <a:cubicBezTo>
                      <a:pt x="86" y="604"/>
                      <a:pt x="93" y="603"/>
                      <a:pt x="100" y="600"/>
                    </a:cubicBezTo>
                    <a:cubicBezTo>
                      <a:pt x="276" y="525"/>
                      <a:pt x="468" y="490"/>
                      <a:pt x="646" y="420"/>
                    </a:cubicBezTo>
                    <a:cubicBezTo>
                      <a:pt x="824" y="349"/>
                      <a:pt x="992" y="253"/>
                      <a:pt x="1098" y="88"/>
                    </a:cubicBezTo>
                    <a:cubicBezTo>
                      <a:pt x="1119" y="59"/>
                      <a:pt x="1102" y="13"/>
                      <a:pt x="1067" y="6"/>
                    </a:cubicBezTo>
                    <a:cubicBezTo>
                      <a:pt x="1050" y="2"/>
                      <a:pt x="1033" y="0"/>
                      <a:pt x="1015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8"/>
              <p:cNvSpPr/>
              <p:nvPr/>
            </p:nvSpPr>
            <p:spPr>
              <a:xfrm>
                <a:off x="1785100" y="2131125"/>
                <a:ext cx="97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735" extrusionOk="0">
                    <a:moveTo>
                      <a:pt x="281" y="1"/>
                    </a:moveTo>
                    <a:cubicBezTo>
                      <a:pt x="171" y="1"/>
                      <a:pt x="103" y="108"/>
                      <a:pt x="65" y="199"/>
                    </a:cubicBezTo>
                    <a:cubicBezTo>
                      <a:pt x="42" y="253"/>
                      <a:pt x="30" y="310"/>
                      <a:pt x="27" y="364"/>
                    </a:cubicBezTo>
                    <a:cubicBezTo>
                      <a:pt x="0" y="477"/>
                      <a:pt x="1" y="598"/>
                      <a:pt x="23" y="706"/>
                    </a:cubicBezTo>
                    <a:cubicBezTo>
                      <a:pt x="27" y="726"/>
                      <a:pt x="43" y="735"/>
                      <a:pt x="60" y="735"/>
                    </a:cubicBezTo>
                    <a:cubicBezTo>
                      <a:pt x="75" y="735"/>
                      <a:pt x="89" y="728"/>
                      <a:pt x="97" y="715"/>
                    </a:cubicBezTo>
                    <a:cubicBezTo>
                      <a:pt x="125" y="670"/>
                      <a:pt x="150" y="624"/>
                      <a:pt x="169" y="573"/>
                    </a:cubicBezTo>
                    <a:cubicBezTo>
                      <a:pt x="187" y="526"/>
                      <a:pt x="200" y="475"/>
                      <a:pt x="222" y="426"/>
                    </a:cubicBezTo>
                    <a:cubicBezTo>
                      <a:pt x="245" y="375"/>
                      <a:pt x="275" y="327"/>
                      <a:pt x="301" y="277"/>
                    </a:cubicBezTo>
                    <a:cubicBezTo>
                      <a:pt x="330" y="220"/>
                      <a:pt x="349" y="161"/>
                      <a:pt x="370" y="102"/>
                    </a:cubicBezTo>
                    <a:cubicBezTo>
                      <a:pt x="391" y="52"/>
                      <a:pt x="340" y="3"/>
                      <a:pt x="291" y="1"/>
                    </a:cubicBezTo>
                    <a:cubicBezTo>
                      <a:pt x="288" y="1"/>
                      <a:pt x="284" y="1"/>
                      <a:pt x="28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8"/>
              <p:cNvSpPr/>
              <p:nvPr/>
            </p:nvSpPr>
            <p:spPr>
              <a:xfrm>
                <a:off x="1786325" y="2157875"/>
                <a:ext cx="46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9" extrusionOk="0">
                    <a:moveTo>
                      <a:pt x="94" y="1"/>
                    </a:moveTo>
                    <a:cubicBezTo>
                      <a:pt x="88" y="1"/>
                      <a:pt x="87" y="1"/>
                      <a:pt x="79" y="4"/>
                    </a:cubicBezTo>
                    <a:cubicBezTo>
                      <a:pt x="69" y="4"/>
                      <a:pt x="62" y="5"/>
                      <a:pt x="55" y="11"/>
                    </a:cubicBezTo>
                    <a:cubicBezTo>
                      <a:pt x="48" y="12"/>
                      <a:pt x="40" y="15"/>
                      <a:pt x="36" y="22"/>
                    </a:cubicBezTo>
                    <a:cubicBezTo>
                      <a:pt x="32" y="25"/>
                      <a:pt x="29" y="28"/>
                      <a:pt x="26" y="30"/>
                    </a:cubicBezTo>
                    <a:cubicBezTo>
                      <a:pt x="22" y="35"/>
                      <a:pt x="17" y="43"/>
                      <a:pt x="12" y="48"/>
                    </a:cubicBezTo>
                    <a:cubicBezTo>
                      <a:pt x="9" y="56"/>
                      <a:pt x="6" y="63"/>
                      <a:pt x="3" y="70"/>
                    </a:cubicBezTo>
                    <a:cubicBezTo>
                      <a:pt x="1" y="79"/>
                      <a:pt x="1" y="86"/>
                      <a:pt x="0" y="94"/>
                    </a:cubicBezTo>
                    <a:lnTo>
                      <a:pt x="0" y="97"/>
                    </a:lnTo>
                    <a:lnTo>
                      <a:pt x="0" y="102"/>
                    </a:lnTo>
                    <a:lnTo>
                      <a:pt x="0" y="122"/>
                    </a:lnTo>
                    <a:cubicBezTo>
                      <a:pt x="0" y="136"/>
                      <a:pt x="3" y="149"/>
                      <a:pt x="10" y="159"/>
                    </a:cubicBezTo>
                    <a:cubicBezTo>
                      <a:pt x="16" y="169"/>
                      <a:pt x="22" y="177"/>
                      <a:pt x="30" y="181"/>
                    </a:cubicBezTo>
                    <a:cubicBezTo>
                      <a:pt x="38" y="188"/>
                      <a:pt x="46" y="192"/>
                      <a:pt x="55" y="195"/>
                    </a:cubicBezTo>
                    <a:cubicBezTo>
                      <a:pt x="62" y="198"/>
                      <a:pt x="69" y="199"/>
                      <a:pt x="76" y="199"/>
                    </a:cubicBezTo>
                    <a:cubicBezTo>
                      <a:pt x="83" y="199"/>
                      <a:pt x="89" y="198"/>
                      <a:pt x="97" y="195"/>
                    </a:cubicBezTo>
                    <a:cubicBezTo>
                      <a:pt x="110" y="191"/>
                      <a:pt x="123" y="185"/>
                      <a:pt x="133" y="178"/>
                    </a:cubicBezTo>
                    <a:cubicBezTo>
                      <a:pt x="134" y="178"/>
                      <a:pt x="137" y="177"/>
                      <a:pt x="137" y="177"/>
                    </a:cubicBezTo>
                    <a:cubicBezTo>
                      <a:pt x="140" y="174"/>
                      <a:pt x="141" y="172"/>
                      <a:pt x="147" y="167"/>
                    </a:cubicBezTo>
                    <a:cubicBezTo>
                      <a:pt x="159" y="159"/>
                      <a:pt x="166" y="152"/>
                      <a:pt x="170" y="142"/>
                    </a:cubicBezTo>
                    <a:cubicBezTo>
                      <a:pt x="174" y="135"/>
                      <a:pt x="176" y="128"/>
                      <a:pt x="180" y="120"/>
                    </a:cubicBezTo>
                    <a:cubicBezTo>
                      <a:pt x="180" y="116"/>
                      <a:pt x="183" y="99"/>
                      <a:pt x="183" y="94"/>
                    </a:cubicBezTo>
                    <a:cubicBezTo>
                      <a:pt x="180" y="84"/>
                      <a:pt x="180" y="77"/>
                      <a:pt x="177" y="69"/>
                    </a:cubicBezTo>
                    <a:cubicBezTo>
                      <a:pt x="174" y="61"/>
                      <a:pt x="173" y="54"/>
                      <a:pt x="169" y="47"/>
                    </a:cubicBezTo>
                    <a:lnTo>
                      <a:pt x="169" y="44"/>
                    </a:lnTo>
                    <a:cubicBezTo>
                      <a:pt x="163" y="34"/>
                      <a:pt x="156" y="27"/>
                      <a:pt x="147" y="21"/>
                    </a:cubicBezTo>
                    <a:cubicBezTo>
                      <a:pt x="138" y="14"/>
                      <a:pt x="130" y="8"/>
                      <a:pt x="118" y="5"/>
                    </a:cubicBezTo>
                    <a:cubicBezTo>
                      <a:pt x="110" y="4"/>
                      <a:pt x="102" y="4"/>
                      <a:pt x="9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8"/>
              <p:cNvSpPr/>
              <p:nvPr/>
            </p:nvSpPr>
            <p:spPr>
              <a:xfrm>
                <a:off x="1830925" y="2052725"/>
                <a:ext cx="25025" cy="45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834" extrusionOk="0">
                    <a:moveTo>
                      <a:pt x="701" y="1"/>
                    </a:moveTo>
                    <a:cubicBezTo>
                      <a:pt x="665" y="1"/>
                      <a:pt x="630" y="21"/>
                      <a:pt x="620" y="61"/>
                    </a:cubicBezTo>
                    <a:cubicBezTo>
                      <a:pt x="597" y="175"/>
                      <a:pt x="563" y="289"/>
                      <a:pt x="525" y="401"/>
                    </a:cubicBezTo>
                    <a:cubicBezTo>
                      <a:pt x="397" y="600"/>
                      <a:pt x="246" y="786"/>
                      <a:pt x="143" y="998"/>
                    </a:cubicBezTo>
                    <a:cubicBezTo>
                      <a:pt x="78" y="1134"/>
                      <a:pt x="25" y="1276"/>
                      <a:pt x="8" y="1428"/>
                    </a:cubicBezTo>
                    <a:cubicBezTo>
                      <a:pt x="1" y="1494"/>
                      <a:pt x="3" y="1562"/>
                      <a:pt x="18" y="1630"/>
                    </a:cubicBezTo>
                    <a:cubicBezTo>
                      <a:pt x="25" y="1661"/>
                      <a:pt x="34" y="1691"/>
                      <a:pt x="47" y="1720"/>
                    </a:cubicBezTo>
                    <a:cubicBezTo>
                      <a:pt x="63" y="1759"/>
                      <a:pt x="91" y="1778"/>
                      <a:pt x="112" y="1814"/>
                    </a:cubicBezTo>
                    <a:cubicBezTo>
                      <a:pt x="119" y="1828"/>
                      <a:pt x="132" y="1834"/>
                      <a:pt x="145" y="1834"/>
                    </a:cubicBezTo>
                    <a:cubicBezTo>
                      <a:pt x="165" y="1834"/>
                      <a:pt x="186" y="1818"/>
                      <a:pt x="186" y="1795"/>
                    </a:cubicBezTo>
                    <a:cubicBezTo>
                      <a:pt x="214" y="1396"/>
                      <a:pt x="466" y="1069"/>
                      <a:pt x="661" y="737"/>
                    </a:cubicBezTo>
                    <a:cubicBezTo>
                      <a:pt x="753" y="580"/>
                      <a:pt x="1001" y="139"/>
                      <a:pt x="743" y="11"/>
                    </a:cubicBezTo>
                    <a:cubicBezTo>
                      <a:pt x="730" y="4"/>
                      <a:pt x="716" y="1"/>
                      <a:pt x="70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8"/>
              <p:cNvSpPr/>
              <p:nvPr/>
            </p:nvSpPr>
            <p:spPr>
              <a:xfrm>
                <a:off x="1846125" y="2047650"/>
                <a:ext cx="168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451" extrusionOk="0">
                    <a:moveTo>
                      <a:pt x="562" y="1"/>
                    </a:moveTo>
                    <a:cubicBezTo>
                      <a:pt x="557" y="1"/>
                      <a:pt x="551" y="1"/>
                      <a:pt x="546" y="2"/>
                    </a:cubicBezTo>
                    <a:cubicBezTo>
                      <a:pt x="481" y="11"/>
                      <a:pt x="452" y="67"/>
                      <a:pt x="464" y="127"/>
                    </a:cubicBezTo>
                    <a:cubicBezTo>
                      <a:pt x="464" y="133"/>
                      <a:pt x="465" y="139"/>
                      <a:pt x="465" y="143"/>
                    </a:cubicBezTo>
                    <a:lnTo>
                      <a:pt x="465" y="150"/>
                    </a:lnTo>
                    <a:cubicBezTo>
                      <a:pt x="465" y="158"/>
                      <a:pt x="466" y="168"/>
                      <a:pt x="466" y="175"/>
                    </a:cubicBezTo>
                    <a:cubicBezTo>
                      <a:pt x="465" y="178"/>
                      <a:pt x="461" y="179"/>
                      <a:pt x="461" y="185"/>
                    </a:cubicBezTo>
                    <a:cubicBezTo>
                      <a:pt x="456" y="225"/>
                      <a:pt x="449" y="264"/>
                      <a:pt x="443" y="305"/>
                    </a:cubicBezTo>
                    <a:cubicBezTo>
                      <a:pt x="438" y="344"/>
                      <a:pt x="429" y="381"/>
                      <a:pt x="425" y="421"/>
                    </a:cubicBezTo>
                    <a:cubicBezTo>
                      <a:pt x="423" y="431"/>
                      <a:pt x="422" y="443"/>
                      <a:pt x="422" y="456"/>
                    </a:cubicBezTo>
                    <a:cubicBezTo>
                      <a:pt x="361" y="607"/>
                      <a:pt x="276" y="749"/>
                      <a:pt x="200" y="893"/>
                    </a:cubicBezTo>
                    <a:cubicBezTo>
                      <a:pt x="120" y="1044"/>
                      <a:pt x="1" y="1263"/>
                      <a:pt x="86" y="1433"/>
                    </a:cubicBezTo>
                    <a:cubicBezTo>
                      <a:pt x="92" y="1444"/>
                      <a:pt x="105" y="1451"/>
                      <a:pt x="118" y="1451"/>
                    </a:cubicBezTo>
                    <a:cubicBezTo>
                      <a:pt x="130" y="1451"/>
                      <a:pt x="142" y="1445"/>
                      <a:pt x="148" y="1433"/>
                    </a:cubicBezTo>
                    <a:cubicBezTo>
                      <a:pt x="243" y="1223"/>
                      <a:pt x="389" y="1037"/>
                      <a:pt x="474" y="821"/>
                    </a:cubicBezTo>
                    <a:cubicBezTo>
                      <a:pt x="479" y="811"/>
                      <a:pt x="481" y="798"/>
                      <a:pt x="487" y="785"/>
                    </a:cubicBezTo>
                    <a:cubicBezTo>
                      <a:pt x="562" y="702"/>
                      <a:pt x="603" y="586"/>
                      <a:pt x="631" y="480"/>
                    </a:cubicBezTo>
                    <a:cubicBezTo>
                      <a:pt x="664" y="356"/>
                      <a:pt x="671" y="227"/>
                      <a:pt x="660" y="100"/>
                    </a:cubicBezTo>
                    <a:cubicBezTo>
                      <a:pt x="654" y="46"/>
                      <a:pt x="617" y="1"/>
                      <a:pt x="56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8"/>
              <p:cNvSpPr/>
              <p:nvPr/>
            </p:nvSpPr>
            <p:spPr>
              <a:xfrm>
                <a:off x="1885125" y="2049875"/>
                <a:ext cx="10225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207" extrusionOk="0">
                    <a:moveTo>
                      <a:pt x="150" y="0"/>
                    </a:moveTo>
                    <a:cubicBezTo>
                      <a:pt x="102" y="0"/>
                      <a:pt x="57" y="52"/>
                      <a:pt x="60" y="97"/>
                    </a:cubicBezTo>
                    <a:cubicBezTo>
                      <a:pt x="70" y="260"/>
                      <a:pt x="64" y="422"/>
                      <a:pt x="51" y="585"/>
                    </a:cubicBezTo>
                    <a:cubicBezTo>
                      <a:pt x="44" y="664"/>
                      <a:pt x="36" y="743"/>
                      <a:pt x="28" y="822"/>
                    </a:cubicBezTo>
                    <a:cubicBezTo>
                      <a:pt x="19" y="903"/>
                      <a:pt x="0" y="988"/>
                      <a:pt x="13" y="1069"/>
                    </a:cubicBezTo>
                    <a:cubicBezTo>
                      <a:pt x="13" y="1072"/>
                      <a:pt x="16" y="1075"/>
                      <a:pt x="19" y="1076"/>
                    </a:cubicBezTo>
                    <a:cubicBezTo>
                      <a:pt x="15" y="1104"/>
                      <a:pt x="9" y="1132"/>
                      <a:pt x="6" y="1160"/>
                    </a:cubicBezTo>
                    <a:cubicBezTo>
                      <a:pt x="2" y="1189"/>
                      <a:pt x="30" y="1207"/>
                      <a:pt x="56" y="1207"/>
                    </a:cubicBezTo>
                    <a:cubicBezTo>
                      <a:pt x="69" y="1207"/>
                      <a:pt x="82" y="1202"/>
                      <a:pt x="91" y="1193"/>
                    </a:cubicBezTo>
                    <a:cubicBezTo>
                      <a:pt x="134" y="1148"/>
                      <a:pt x="163" y="1091"/>
                      <a:pt x="188" y="1034"/>
                    </a:cubicBezTo>
                    <a:cubicBezTo>
                      <a:pt x="230" y="946"/>
                      <a:pt x="264" y="856"/>
                      <a:pt x="293" y="765"/>
                    </a:cubicBezTo>
                    <a:cubicBezTo>
                      <a:pt x="346" y="586"/>
                      <a:pt x="408" y="370"/>
                      <a:pt x="359" y="184"/>
                    </a:cubicBezTo>
                    <a:cubicBezTo>
                      <a:pt x="332" y="83"/>
                      <a:pt x="261" y="14"/>
                      <a:pt x="158" y="1"/>
                    </a:cubicBezTo>
                    <a:cubicBezTo>
                      <a:pt x="155" y="1"/>
                      <a:pt x="153" y="0"/>
                      <a:pt x="15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8"/>
              <p:cNvSpPr/>
              <p:nvPr/>
            </p:nvSpPr>
            <p:spPr>
              <a:xfrm>
                <a:off x="1911900" y="1998850"/>
                <a:ext cx="14250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904" extrusionOk="0">
                    <a:moveTo>
                      <a:pt x="402" y="0"/>
                    </a:moveTo>
                    <a:cubicBezTo>
                      <a:pt x="380" y="0"/>
                      <a:pt x="357" y="11"/>
                      <a:pt x="346" y="31"/>
                    </a:cubicBezTo>
                    <a:cubicBezTo>
                      <a:pt x="328" y="63"/>
                      <a:pt x="315" y="96"/>
                      <a:pt x="303" y="131"/>
                    </a:cubicBezTo>
                    <a:cubicBezTo>
                      <a:pt x="171" y="348"/>
                      <a:pt x="173" y="638"/>
                      <a:pt x="166" y="881"/>
                    </a:cubicBezTo>
                    <a:cubicBezTo>
                      <a:pt x="163" y="981"/>
                      <a:pt x="156" y="1076"/>
                      <a:pt x="142" y="1171"/>
                    </a:cubicBezTo>
                    <a:cubicBezTo>
                      <a:pt x="111" y="1265"/>
                      <a:pt x="84" y="1357"/>
                      <a:pt x="72" y="1452"/>
                    </a:cubicBezTo>
                    <a:cubicBezTo>
                      <a:pt x="32" y="1588"/>
                      <a:pt x="0" y="1725"/>
                      <a:pt x="15" y="1867"/>
                    </a:cubicBezTo>
                    <a:cubicBezTo>
                      <a:pt x="16" y="1886"/>
                      <a:pt x="32" y="1903"/>
                      <a:pt x="51" y="1903"/>
                    </a:cubicBezTo>
                    <a:cubicBezTo>
                      <a:pt x="56" y="1903"/>
                      <a:pt x="62" y="1901"/>
                      <a:pt x="68" y="1898"/>
                    </a:cubicBezTo>
                    <a:cubicBezTo>
                      <a:pt x="300" y="1746"/>
                      <a:pt x="397" y="1400"/>
                      <a:pt x="457" y="1148"/>
                    </a:cubicBezTo>
                    <a:cubicBezTo>
                      <a:pt x="495" y="987"/>
                      <a:pt x="521" y="822"/>
                      <a:pt x="541" y="658"/>
                    </a:cubicBezTo>
                    <a:cubicBezTo>
                      <a:pt x="570" y="440"/>
                      <a:pt x="558" y="229"/>
                      <a:pt x="456" y="31"/>
                    </a:cubicBezTo>
                    <a:cubicBezTo>
                      <a:pt x="445" y="10"/>
                      <a:pt x="424" y="0"/>
                      <a:pt x="402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8"/>
              <p:cNvSpPr/>
              <p:nvPr/>
            </p:nvSpPr>
            <p:spPr>
              <a:xfrm>
                <a:off x="1935000" y="1992325"/>
                <a:ext cx="1430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824" extrusionOk="0">
                    <a:moveTo>
                      <a:pt x="188" y="1"/>
                    </a:moveTo>
                    <a:cubicBezTo>
                      <a:pt x="168" y="1"/>
                      <a:pt x="148" y="8"/>
                      <a:pt x="133" y="21"/>
                    </a:cubicBezTo>
                    <a:cubicBezTo>
                      <a:pt x="38" y="113"/>
                      <a:pt x="16" y="223"/>
                      <a:pt x="28" y="338"/>
                    </a:cubicBezTo>
                    <a:cubicBezTo>
                      <a:pt x="0" y="526"/>
                      <a:pt x="45" y="720"/>
                      <a:pt x="110" y="910"/>
                    </a:cubicBezTo>
                    <a:cubicBezTo>
                      <a:pt x="160" y="1056"/>
                      <a:pt x="221" y="1196"/>
                      <a:pt x="287" y="1336"/>
                    </a:cubicBezTo>
                    <a:cubicBezTo>
                      <a:pt x="320" y="1408"/>
                      <a:pt x="352" y="1480"/>
                      <a:pt x="377" y="1553"/>
                    </a:cubicBezTo>
                    <a:cubicBezTo>
                      <a:pt x="403" y="1625"/>
                      <a:pt x="439" y="1703"/>
                      <a:pt x="443" y="1778"/>
                    </a:cubicBezTo>
                    <a:cubicBezTo>
                      <a:pt x="445" y="1806"/>
                      <a:pt x="470" y="1823"/>
                      <a:pt x="493" y="1823"/>
                    </a:cubicBezTo>
                    <a:cubicBezTo>
                      <a:pt x="511" y="1823"/>
                      <a:pt x="528" y="1813"/>
                      <a:pt x="534" y="1791"/>
                    </a:cubicBezTo>
                    <a:cubicBezTo>
                      <a:pt x="571" y="1656"/>
                      <a:pt x="557" y="1506"/>
                      <a:pt x="537" y="1369"/>
                    </a:cubicBezTo>
                    <a:cubicBezTo>
                      <a:pt x="514" y="1213"/>
                      <a:pt x="479" y="1057"/>
                      <a:pt x="424" y="908"/>
                    </a:cubicBezTo>
                    <a:cubicBezTo>
                      <a:pt x="362" y="739"/>
                      <a:pt x="294" y="566"/>
                      <a:pt x="296" y="381"/>
                    </a:cubicBezTo>
                    <a:cubicBezTo>
                      <a:pt x="297" y="265"/>
                      <a:pt x="330" y="115"/>
                      <a:pt x="240" y="21"/>
                    </a:cubicBezTo>
                    <a:cubicBezTo>
                      <a:pt x="226" y="7"/>
                      <a:pt x="207" y="1"/>
                      <a:pt x="188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8"/>
              <p:cNvSpPr/>
              <p:nvPr/>
            </p:nvSpPr>
            <p:spPr>
              <a:xfrm>
                <a:off x="1969875" y="2013500"/>
                <a:ext cx="2445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448" extrusionOk="0">
                    <a:moveTo>
                      <a:pt x="640" y="1"/>
                    </a:moveTo>
                    <a:cubicBezTo>
                      <a:pt x="617" y="1"/>
                      <a:pt x="597" y="15"/>
                      <a:pt x="587" y="39"/>
                    </a:cubicBezTo>
                    <a:cubicBezTo>
                      <a:pt x="522" y="231"/>
                      <a:pt x="605" y="448"/>
                      <a:pt x="652" y="633"/>
                    </a:cubicBezTo>
                    <a:cubicBezTo>
                      <a:pt x="668" y="692"/>
                      <a:pt x="684" y="760"/>
                      <a:pt x="700" y="829"/>
                    </a:cubicBezTo>
                    <a:cubicBezTo>
                      <a:pt x="710" y="908"/>
                      <a:pt x="721" y="989"/>
                      <a:pt x="734" y="1068"/>
                    </a:cubicBezTo>
                    <a:cubicBezTo>
                      <a:pt x="736" y="1077"/>
                      <a:pt x="736" y="1084"/>
                      <a:pt x="736" y="1094"/>
                    </a:cubicBezTo>
                    <a:cubicBezTo>
                      <a:pt x="739" y="1162"/>
                      <a:pt x="731" y="1228"/>
                      <a:pt x="713" y="1290"/>
                    </a:cubicBezTo>
                    <a:cubicBezTo>
                      <a:pt x="707" y="1286"/>
                      <a:pt x="704" y="1279"/>
                      <a:pt x="698" y="1276"/>
                    </a:cubicBezTo>
                    <a:cubicBezTo>
                      <a:pt x="695" y="1274"/>
                      <a:pt x="690" y="1274"/>
                      <a:pt x="685" y="1271"/>
                    </a:cubicBezTo>
                    <a:cubicBezTo>
                      <a:pt x="677" y="1261"/>
                      <a:pt x="671" y="1250"/>
                      <a:pt x="661" y="1241"/>
                    </a:cubicBezTo>
                    <a:cubicBezTo>
                      <a:pt x="649" y="1231"/>
                      <a:pt x="635" y="1227"/>
                      <a:pt x="623" y="1225"/>
                    </a:cubicBezTo>
                    <a:cubicBezTo>
                      <a:pt x="592" y="1176"/>
                      <a:pt x="569" y="1119"/>
                      <a:pt x="553" y="1082"/>
                    </a:cubicBezTo>
                    <a:cubicBezTo>
                      <a:pt x="511" y="990"/>
                      <a:pt x="476" y="895"/>
                      <a:pt x="443" y="801"/>
                    </a:cubicBezTo>
                    <a:cubicBezTo>
                      <a:pt x="371" y="601"/>
                      <a:pt x="344" y="339"/>
                      <a:pt x="142" y="222"/>
                    </a:cubicBezTo>
                    <a:cubicBezTo>
                      <a:pt x="130" y="215"/>
                      <a:pt x="117" y="212"/>
                      <a:pt x="105" y="212"/>
                    </a:cubicBezTo>
                    <a:cubicBezTo>
                      <a:pt x="50" y="212"/>
                      <a:pt x="0" y="273"/>
                      <a:pt x="35" y="327"/>
                    </a:cubicBezTo>
                    <a:cubicBezTo>
                      <a:pt x="50" y="352"/>
                      <a:pt x="63" y="375"/>
                      <a:pt x="76" y="398"/>
                    </a:cubicBezTo>
                    <a:cubicBezTo>
                      <a:pt x="181" y="708"/>
                      <a:pt x="309" y="1016"/>
                      <a:pt x="337" y="1343"/>
                    </a:cubicBezTo>
                    <a:cubicBezTo>
                      <a:pt x="354" y="1574"/>
                      <a:pt x="339" y="1815"/>
                      <a:pt x="318" y="2050"/>
                    </a:cubicBezTo>
                    <a:cubicBezTo>
                      <a:pt x="308" y="2079"/>
                      <a:pt x="296" y="2110"/>
                      <a:pt x="288" y="2136"/>
                    </a:cubicBezTo>
                    <a:cubicBezTo>
                      <a:pt x="279" y="2164"/>
                      <a:pt x="288" y="2185"/>
                      <a:pt x="303" y="2201"/>
                    </a:cubicBezTo>
                    <a:lnTo>
                      <a:pt x="282" y="2401"/>
                    </a:lnTo>
                    <a:cubicBezTo>
                      <a:pt x="280" y="2429"/>
                      <a:pt x="305" y="2448"/>
                      <a:pt x="330" y="2448"/>
                    </a:cubicBezTo>
                    <a:cubicBezTo>
                      <a:pt x="341" y="2448"/>
                      <a:pt x="352" y="2444"/>
                      <a:pt x="360" y="2435"/>
                    </a:cubicBezTo>
                    <a:cubicBezTo>
                      <a:pt x="469" y="2309"/>
                      <a:pt x="497" y="2136"/>
                      <a:pt x="540" y="1982"/>
                    </a:cubicBezTo>
                    <a:cubicBezTo>
                      <a:pt x="590" y="1805"/>
                      <a:pt x="609" y="1624"/>
                      <a:pt x="642" y="1447"/>
                    </a:cubicBezTo>
                    <a:lnTo>
                      <a:pt x="642" y="1447"/>
                    </a:lnTo>
                    <a:cubicBezTo>
                      <a:pt x="693" y="1622"/>
                      <a:pt x="619" y="1862"/>
                      <a:pt x="811" y="1966"/>
                    </a:cubicBezTo>
                    <a:cubicBezTo>
                      <a:pt x="820" y="1971"/>
                      <a:pt x="832" y="1974"/>
                      <a:pt x="843" y="1974"/>
                    </a:cubicBezTo>
                    <a:cubicBezTo>
                      <a:pt x="859" y="1974"/>
                      <a:pt x="875" y="1968"/>
                      <a:pt x="884" y="1956"/>
                    </a:cubicBezTo>
                    <a:cubicBezTo>
                      <a:pt x="978" y="1844"/>
                      <a:pt x="971" y="1679"/>
                      <a:pt x="965" y="1541"/>
                    </a:cubicBezTo>
                    <a:cubicBezTo>
                      <a:pt x="956" y="1319"/>
                      <a:pt x="946" y="1098"/>
                      <a:pt x="933" y="878"/>
                    </a:cubicBezTo>
                    <a:cubicBezTo>
                      <a:pt x="922" y="706"/>
                      <a:pt x="912" y="529"/>
                      <a:pt x="883" y="360"/>
                    </a:cubicBezTo>
                    <a:cubicBezTo>
                      <a:pt x="858" y="218"/>
                      <a:pt x="805" y="72"/>
                      <a:pt x="667" y="7"/>
                    </a:cubicBezTo>
                    <a:cubicBezTo>
                      <a:pt x="657" y="3"/>
                      <a:pt x="648" y="1"/>
                      <a:pt x="64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8"/>
              <p:cNvSpPr/>
              <p:nvPr/>
            </p:nvSpPr>
            <p:spPr>
              <a:xfrm>
                <a:off x="2000075" y="2020450"/>
                <a:ext cx="79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978" extrusionOk="0">
                    <a:moveTo>
                      <a:pt x="179" y="352"/>
                    </a:moveTo>
                    <a:cubicBezTo>
                      <a:pt x="189" y="401"/>
                      <a:pt x="200" y="448"/>
                      <a:pt x="201" y="495"/>
                    </a:cubicBezTo>
                    <a:cubicBezTo>
                      <a:pt x="204" y="567"/>
                      <a:pt x="202" y="640"/>
                      <a:pt x="188" y="711"/>
                    </a:cubicBezTo>
                    <a:cubicBezTo>
                      <a:pt x="185" y="725"/>
                      <a:pt x="179" y="740"/>
                      <a:pt x="175" y="754"/>
                    </a:cubicBezTo>
                    <a:cubicBezTo>
                      <a:pt x="175" y="748"/>
                      <a:pt x="174" y="745"/>
                      <a:pt x="172" y="740"/>
                    </a:cubicBezTo>
                    <a:cubicBezTo>
                      <a:pt x="165" y="689"/>
                      <a:pt x="163" y="608"/>
                      <a:pt x="165" y="545"/>
                    </a:cubicBezTo>
                    <a:cubicBezTo>
                      <a:pt x="166" y="476"/>
                      <a:pt x="172" y="415"/>
                      <a:pt x="179" y="352"/>
                    </a:cubicBezTo>
                    <a:close/>
                    <a:moveTo>
                      <a:pt x="204" y="1"/>
                    </a:moveTo>
                    <a:cubicBezTo>
                      <a:pt x="156" y="1"/>
                      <a:pt x="106" y="33"/>
                      <a:pt x="106" y="84"/>
                    </a:cubicBezTo>
                    <a:cubicBezTo>
                      <a:pt x="78" y="90"/>
                      <a:pt x="55" y="107"/>
                      <a:pt x="45" y="141"/>
                    </a:cubicBezTo>
                    <a:cubicBezTo>
                      <a:pt x="14" y="277"/>
                      <a:pt x="1" y="420"/>
                      <a:pt x="1" y="555"/>
                    </a:cubicBezTo>
                    <a:cubicBezTo>
                      <a:pt x="1" y="633"/>
                      <a:pt x="5" y="711"/>
                      <a:pt x="16" y="787"/>
                    </a:cubicBezTo>
                    <a:cubicBezTo>
                      <a:pt x="28" y="849"/>
                      <a:pt x="48" y="918"/>
                      <a:pt x="99" y="960"/>
                    </a:cubicBezTo>
                    <a:cubicBezTo>
                      <a:pt x="113" y="972"/>
                      <a:pt x="131" y="978"/>
                      <a:pt x="148" y="978"/>
                    </a:cubicBezTo>
                    <a:cubicBezTo>
                      <a:pt x="170" y="978"/>
                      <a:pt x="192" y="968"/>
                      <a:pt x="207" y="944"/>
                    </a:cubicBezTo>
                    <a:cubicBezTo>
                      <a:pt x="223" y="918"/>
                      <a:pt x="237" y="891"/>
                      <a:pt x="251" y="864"/>
                    </a:cubicBezTo>
                    <a:cubicBezTo>
                      <a:pt x="267" y="833"/>
                      <a:pt x="280" y="799"/>
                      <a:pt x="289" y="764"/>
                    </a:cubicBezTo>
                    <a:cubicBezTo>
                      <a:pt x="311" y="685"/>
                      <a:pt x="316" y="601"/>
                      <a:pt x="316" y="518"/>
                    </a:cubicBezTo>
                    <a:cubicBezTo>
                      <a:pt x="316" y="437"/>
                      <a:pt x="318" y="355"/>
                      <a:pt x="311" y="271"/>
                    </a:cubicBezTo>
                    <a:cubicBezTo>
                      <a:pt x="308" y="237"/>
                      <a:pt x="302" y="203"/>
                      <a:pt x="302" y="169"/>
                    </a:cubicBezTo>
                    <a:cubicBezTo>
                      <a:pt x="303" y="124"/>
                      <a:pt x="302" y="88"/>
                      <a:pt x="282" y="46"/>
                    </a:cubicBezTo>
                    <a:cubicBezTo>
                      <a:pt x="267" y="15"/>
                      <a:pt x="236" y="1"/>
                      <a:pt x="20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8"/>
              <p:cNvSpPr/>
              <p:nvPr/>
            </p:nvSpPr>
            <p:spPr>
              <a:xfrm>
                <a:off x="1811725" y="1978850"/>
                <a:ext cx="422975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16919" h="4997" extrusionOk="0">
                    <a:moveTo>
                      <a:pt x="6941" y="0"/>
                    </a:moveTo>
                    <a:cubicBezTo>
                      <a:pt x="6748" y="0"/>
                      <a:pt x="6554" y="5"/>
                      <a:pt x="6360" y="15"/>
                    </a:cubicBezTo>
                    <a:cubicBezTo>
                      <a:pt x="5961" y="35"/>
                      <a:pt x="5558" y="92"/>
                      <a:pt x="5163" y="177"/>
                    </a:cubicBezTo>
                    <a:lnTo>
                      <a:pt x="4869" y="249"/>
                    </a:lnTo>
                    <a:cubicBezTo>
                      <a:pt x="4773" y="275"/>
                      <a:pt x="4678" y="308"/>
                      <a:pt x="4580" y="337"/>
                    </a:cubicBezTo>
                    <a:cubicBezTo>
                      <a:pt x="4387" y="394"/>
                      <a:pt x="4198" y="472"/>
                      <a:pt x="4012" y="551"/>
                    </a:cubicBezTo>
                    <a:cubicBezTo>
                      <a:pt x="3641" y="716"/>
                      <a:pt x="3290" y="918"/>
                      <a:pt x="2958" y="1147"/>
                    </a:cubicBezTo>
                    <a:cubicBezTo>
                      <a:pt x="2296" y="1605"/>
                      <a:pt x="1718" y="2177"/>
                      <a:pt x="1237" y="2814"/>
                    </a:cubicBezTo>
                    <a:cubicBezTo>
                      <a:pt x="761" y="3457"/>
                      <a:pt x="375" y="4149"/>
                      <a:pt x="22" y="4853"/>
                    </a:cubicBezTo>
                    <a:cubicBezTo>
                      <a:pt x="0" y="4897"/>
                      <a:pt x="16" y="4955"/>
                      <a:pt x="59" y="4984"/>
                    </a:cubicBezTo>
                    <a:cubicBezTo>
                      <a:pt x="74" y="4993"/>
                      <a:pt x="91" y="4997"/>
                      <a:pt x="108" y="4997"/>
                    </a:cubicBezTo>
                    <a:cubicBezTo>
                      <a:pt x="142" y="4997"/>
                      <a:pt x="176" y="4979"/>
                      <a:pt x="195" y="4948"/>
                    </a:cubicBezTo>
                    <a:cubicBezTo>
                      <a:pt x="588" y="4272"/>
                      <a:pt x="989" y="3600"/>
                      <a:pt x="1478" y="3002"/>
                    </a:cubicBezTo>
                    <a:cubicBezTo>
                      <a:pt x="1958" y="2399"/>
                      <a:pt x="2524" y="1869"/>
                      <a:pt x="3161" y="1448"/>
                    </a:cubicBezTo>
                    <a:cubicBezTo>
                      <a:pt x="3481" y="1242"/>
                      <a:pt x="3817" y="1057"/>
                      <a:pt x="4166" y="907"/>
                    </a:cubicBezTo>
                    <a:cubicBezTo>
                      <a:pt x="4342" y="835"/>
                      <a:pt x="4519" y="766"/>
                      <a:pt x="4701" y="713"/>
                    </a:cubicBezTo>
                    <a:cubicBezTo>
                      <a:pt x="4793" y="688"/>
                      <a:pt x="4882" y="658"/>
                      <a:pt x="4975" y="634"/>
                    </a:cubicBezTo>
                    <a:lnTo>
                      <a:pt x="5251" y="569"/>
                    </a:lnTo>
                    <a:cubicBezTo>
                      <a:pt x="5625" y="494"/>
                      <a:pt x="6004" y="442"/>
                      <a:pt x="6386" y="422"/>
                    </a:cubicBezTo>
                    <a:cubicBezTo>
                      <a:pt x="6550" y="414"/>
                      <a:pt x="6715" y="410"/>
                      <a:pt x="6880" y="410"/>
                    </a:cubicBezTo>
                    <a:cubicBezTo>
                      <a:pt x="7099" y="410"/>
                      <a:pt x="7318" y="417"/>
                      <a:pt x="7539" y="429"/>
                    </a:cubicBezTo>
                    <a:cubicBezTo>
                      <a:pt x="9083" y="511"/>
                      <a:pt x="10611" y="893"/>
                      <a:pt x="12190" y="1049"/>
                    </a:cubicBezTo>
                    <a:cubicBezTo>
                      <a:pt x="12638" y="1091"/>
                      <a:pt x="13089" y="1119"/>
                      <a:pt x="13540" y="1119"/>
                    </a:cubicBezTo>
                    <a:cubicBezTo>
                      <a:pt x="13885" y="1119"/>
                      <a:pt x="14230" y="1103"/>
                      <a:pt x="14575" y="1065"/>
                    </a:cubicBezTo>
                    <a:cubicBezTo>
                      <a:pt x="14971" y="1016"/>
                      <a:pt x="15366" y="941"/>
                      <a:pt x="15749" y="828"/>
                    </a:cubicBezTo>
                    <a:cubicBezTo>
                      <a:pt x="16133" y="713"/>
                      <a:pt x="16505" y="559"/>
                      <a:pt x="16855" y="367"/>
                    </a:cubicBezTo>
                    <a:cubicBezTo>
                      <a:pt x="16901" y="344"/>
                      <a:pt x="16918" y="286"/>
                      <a:pt x="16897" y="240"/>
                    </a:cubicBezTo>
                    <a:cubicBezTo>
                      <a:pt x="16880" y="204"/>
                      <a:pt x="16844" y="183"/>
                      <a:pt x="16807" y="183"/>
                    </a:cubicBezTo>
                    <a:cubicBezTo>
                      <a:pt x="16793" y="183"/>
                      <a:pt x="16779" y="186"/>
                      <a:pt x="16765" y="192"/>
                    </a:cubicBezTo>
                    <a:lnTo>
                      <a:pt x="16764" y="194"/>
                    </a:lnTo>
                    <a:cubicBezTo>
                      <a:pt x="16414" y="358"/>
                      <a:pt x="16052" y="488"/>
                      <a:pt x="15680" y="586"/>
                    </a:cubicBezTo>
                    <a:cubicBezTo>
                      <a:pt x="15307" y="680"/>
                      <a:pt x="14928" y="734"/>
                      <a:pt x="14543" y="768"/>
                    </a:cubicBezTo>
                    <a:cubicBezTo>
                      <a:pt x="14298" y="788"/>
                      <a:pt x="14053" y="797"/>
                      <a:pt x="13808" y="797"/>
                    </a:cubicBezTo>
                    <a:cubicBezTo>
                      <a:pt x="13282" y="797"/>
                      <a:pt x="12754" y="755"/>
                      <a:pt x="12228" y="691"/>
                    </a:cubicBezTo>
                    <a:cubicBezTo>
                      <a:pt x="11457" y="595"/>
                      <a:pt x="10690" y="456"/>
                      <a:pt x="9914" y="319"/>
                    </a:cubicBezTo>
                    <a:cubicBezTo>
                      <a:pt x="9140" y="185"/>
                      <a:pt x="8356" y="69"/>
                      <a:pt x="7561" y="18"/>
                    </a:cubicBezTo>
                    <a:cubicBezTo>
                      <a:pt x="7354" y="6"/>
                      <a:pt x="7148" y="0"/>
                      <a:pt x="69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5" name="Google Shape;1935;p18"/>
          <p:cNvGrpSpPr/>
          <p:nvPr/>
        </p:nvGrpSpPr>
        <p:grpSpPr>
          <a:xfrm>
            <a:off x="3606325" y="3008113"/>
            <a:ext cx="1155325" cy="1637100"/>
            <a:chOff x="3606325" y="3008113"/>
            <a:chExt cx="1155325" cy="1637100"/>
          </a:xfrm>
        </p:grpSpPr>
        <p:sp>
          <p:nvSpPr>
            <p:cNvPr id="1317" name="Google Shape;1317;p18"/>
            <p:cNvSpPr/>
            <p:nvPr/>
          </p:nvSpPr>
          <p:spPr>
            <a:xfrm>
              <a:off x="3702975" y="32600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6" name="Google Shape;1936;p18"/>
            <p:cNvGrpSpPr/>
            <p:nvPr/>
          </p:nvGrpSpPr>
          <p:grpSpPr>
            <a:xfrm>
              <a:off x="3606325" y="3008113"/>
              <a:ext cx="1155325" cy="1637100"/>
              <a:chOff x="2693975" y="1177150"/>
              <a:chExt cx="1155325" cy="1637100"/>
            </a:xfrm>
          </p:grpSpPr>
          <p:sp>
            <p:nvSpPr>
              <p:cNvPr id="1937" name="Google Shape;1937;p18"/>
              <p:cNvSpPr/>
              <p:nvPr/>
            </p:nvSpPr>
            <p:spPr>
              <a:xfrm>
                <a:off x="2874600" y="2239575"/>
                <a:ext cx="70162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28065" h="3629" extrusionOk="0">
                    <a:moveTo>
                      <a:pt x="14032" y="0"/>
                    </a:moveTo>
                    <a:cubicBezTo>
                      <a:pt x="6282" y="0"/>
                      <a:pt x="0" y="812"/>
                      <a:pt x="0" y="1814"/>
                    </a:cubicBezTo>
                    <a:cubicBezTo>
                      <a:pt x="0" y="2816"/>
                      <a:pt x="6280" y="3629"/>
                      <a:pt x="14032" y="3629"/>
                    </a:cubicBezTo>
                    <a:cubicBezTo>
                      <a:pt x="21782" y="3629"/>
                      <a:pt x="28065" y="2816"/>
                      <a:pt x="28065" y="1814"/>
                    </a:cubicBezTo>
                    <a:cubicBezTo>
                      <a:pt x="28065" y="812"/>
                      <a:pt x="21782" y="0"/>
                      <a:pt x="1403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8"/>
              <p:cNvSpPr/>
              <p:nvPr/>
            </p:nvSpPr>
            <p:spPr>
              <a:xfrm>
                <a:off x="2886350" y="2264450"/>
                <a:ext cx="6843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7373" h="4704" extrusionOk="0">
                    <a:moveTo>
                      <a:pt x="8429" y="0"/>
                    </a:moveTo>
                    <a:cubicBezTo>
                      <a:pt x="8040" y="0"/>
                      <a:pt x="7651" y="63"/>
                      <a:pt x="7282" y="190"/>
                    </a:cubicBezTo>
                    <a:cubicBezTo>
                      <a:pt x="6703" y="392"/>
                      <a:pt x="6169" y="747"/>
                      <a:pt x="5560" y="826"/>
                    </a:cubicBezTo>
                    <a:cubicBezTo>
                      <a:pt x="5465" y="838"/>
                      <a:pt x="5371" y="844"/>
                      <a:pt x="5277" y="844"/>
                    </a:cubicBezTo>
                    <a:cubicBezTo>
                      <a:pt x="4608" y="844"/>
                      <a:pt x="3952" y="561"/>
                      <a:pt x="3285" y="440"/>
                    </a:cubicBezTo>
                    <a:cubicBezTo>
                      <a:pt x="3045" y="396"/>
                      <a:pt x="2802" y="375"/>
                      <a:pt x="2558" y="375"/>
                    </a:cubicBezTo>
                    <a:cubicBezTo>
                      <a:pt x="1644" y="375"/>
                      <a:pt x="729" y="675"/>
                      <a:pt x="0" y="1230"/>
                    </a:cubicBezTo>
                    <a:cubicBezTo>
                      <a:pt x="174" y="2216"/>
                      <a:pt x="974" y="2956"/>
                      <a:pt x="1845" y="3455"/>
                    </a:cubicBezTo>
                    <a:cubicBezTo>
                      <a:pt x="3756" y="4552"/>
                      <a:pt x="6003" y="4703"/>
                      <a:pt x="8237" y="4703"/>
                    </a:cubicBezTo>
                    <a:cubicBezTo>
                      <a:pt x="8833" y="4703"/>
                      <a:pt x="9427" y="4692"/>
                      <a:pt x="10014" y="4686"/>
                    </a:cubicBezTo>
                    <a:cubicBezTo>
                      <a:pt x="10395" y="4682"/>
                      <a:pt x="10777" y="4680"/>
                      <a:pt x="11159" y="4680"/>
                    </a:cubicBezTo>
                    <a:cubicBezTo>
                      <a:pt x="12511" y="4680"/>
                      <a:pt x="13867" y="4701"/>
                      <a:pt x="15221" y="4701"/>
                    </a:cubicBezTo>
                    <a:cubicBezTo>
                      <a:pt x="18256" y="4701"/>
                      <a:pt x="21281" y="4599"/>
                      <a:pt x="24233" y="3937"/>
                    </a:cubicBezTo>
                    <a:cubicBezTo>
                      <a:pt x="25163" y="3728"/>
                      <a:pt x="26127" y="3438"/>
                      <a:pt x="26785" y="2749"/>
                    </a:cubicBezTo>
                    <a:cubicBezTo>
                      <a:pt x="27126" y="2393"/>
                      <a:pt x="27373" y="1881"/>
                      <a:pt x="27227" y="1408"/>
                    </a:cubicBezTo>
                    <a:cubicBezTo>
                      <a:pt x="27059" y="872"/>
                      <a:pt x="26475" y="634"/>
                      <a:pt x="25891" y="634"/>
                    </a:cubicBezTo>
                    <a:cubicBezTo>
                      <a:pt x="25702" y="634"/>
                      <a:pt x="25514" y="659"/>
                      <a:pt x="25339" y="706"/>
                    </a:cubicBezTo>
                    <a:cubicBezTo>
                      <a:pt x="25105" y="768"/>
                      <a:pt x="24878" y="859"/>
                      <a:pt x="24635" y="872"/>
                    </a:cubicBezTo>
                    <a:cubicBezTo>
                      <a:pt x="24618" y="873"/>
                      <a:pt x="24601" y="873"/>
                      <a:pt x="24584" y="873"/>
                    </a:cubicBezTo>
                    <a:cubicBezTo>
                      <a:pt x="24401" y="873"/>
                      <a:pt x="24221" y="833"/>
                      <a:pt x="24042" y="803"/>
                    </a:cubicBezTo>
                    <a:cubicBezTo>
                      <a:pt x="23764" y="756"/>
                      <a:pt x="23482" y="733"/>
                      <a:pt x="23200" y="733"/>
                    </a:cubicBezTo>
                    <a:cubicBezTo>
                      <a:pt x="22660" y="733"/>
                      <a:pt x="22120" y="818"/>
                      <a:pt x="21607" y="986"/>
                    </a:cubicBezTo>
                    <a:cubicBezTo>
                      <a:pt x="21360" y="1068"/>
                      <a:pt x="21108" y="1169"/>
                      <a:pt x="20851" y="1169"/>
                    </a:cubicBezTo>
                    <a:cubicBezTo>
                      <a:pt x="20804" y="1169"/>
                      <a:pt x="20757" y="1165"/>
                      <a:pt x="20709" y="1158"/>
                    </a:cubicBezTo>
                    <a:cubicBezTo>
                      <a:pt x="20489" y="1121"/>
                      <a:pt x="20291" y="996"/>
                      <a:pt x="20094" y="889"/>
                    </a:cubicBezTo>
                    <a:cubicBezTo>
                      <a:pt x="19504" y="572"/>
                      <a:pt x="18834" y="412"/>
                      <a:pt x="18165" y="412"/>
                    </a:cubicBezTo>
                    <a:cubicBezTo>
                      <a:pt x="17614" y="412"/>
                      <a:pt x="17063" y="521"/>
                      <a:pt x="16556" y="739"/>
                    </a:cubicBezTo>
                    <a:cubicBezTo>
                      <a:pt x="16356" y="826"/>
                      <a:pt x="16154" y="931"/>
                      <a:pt x="15936" y="936"/>
                    </a:cubicBezTo>
                    <a:cubicBezTo>
                      <a:pt x="15931" y="936"/>
                      <a:pt x="15926" y="936"/>
                      <a:pt x="15921" y="936"/>
                    </a:cubicBezTo>
                    <a:cubicBezTo>
                      <a:pt x="15667" y="936"/>
                      <a:pt x="15434" y="802"/>
                      <a:pt x="15206" y="693"/>
                    </a:cubicBezTo>
                    <a:cubicBezTo>
                      <a:pt x="14632" y="419"/>
                      <a:pt x="13996" y="281"/>
                      <a:pt x="13360" y="281"/>
                    </a:cubicBezTo>
                    <a:cubicBezTo>
                      <a:pt x="12819" y="281"/>
                      <a:pt x="12278" y="381"/>
                      <a:pt x="11775" y="581"/>
                    </a:cubicBezTo>
                    <a:cubicBezTo>
                      <a:pt x="11521" y="680"/>
                      <a:pt x="11260" y="809"/>
                      <a:pt x="10995" y="809"/>
                    </a:cubicBezTo>
                    <a:cubicBezTo>
                      <a:pt x="10948" y="809"/>
                      <a:pt x="10901" y="805"/>
                      <a:pt x="10854" y="796"/>
                    </a:cubicBezTo>
                    <a:cubicBezTo>
                      <a:pt x="10644" y="757"/>
                      <a:pt x="10463" y="624"/>
                      <a:pt x="10280" y="513"/>
                    </a:cubicBezTo>
                    <a:cubicBezTo>
                      <a:pt x="9726" y="174"/>
                      <a:pt x="9077" y="0"/>
                      <a:pt x="8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8"/>
              <p:cNvSpPr/>
              <p:nvPr/>
            </p:nvSpPr>
            <p:spPr>
              <a:xfrm>
                <a:off x="2879350" y="2283925"/>
                <a:ext cx="696800" cy="530325"/>
              </a:xfrm>
              <a:custGeom>
                <a:avLst/>
                <a:gdLst/>
                <a:ahLst/>
                <a:cxnLst/>
                <a:rect l="l" t="t" r="r" b="b"/>
                <a:pathLst>
                  <a:path w="27872" h="21213" extrusionOk="0">
                    <a:moveTo>
                      <a:pt x="0" y="1"/>
                    </a:moveTo>
                    <a:cubicBezTo>
                      <a:pt x="733" y="4869"/>
                      <a:pt x="1694" y="17455"/>
                      <a:pt x="4189" y="19611"/>
                    </a:cubicBezTo>
                    <a:cubicBezTo>
                      <a:pt x="5281" y="20555"/>
                      <a:pt x="9763" y="21212"/>
                      <a:pt x="14191" y="21212"/>
                    </a:cubicBezTo>
                    <a:cubicBezTo>
                      <a:pt x="18208" y="21212"/>
                      <a:pt x="22181" y="20671"/>
                      <a:pt x="23540" y="19312"/>
                    </a:cubicBezTo>
                    <a:cubicBezTo>
                      <a:pt x="24038" y="18814"/>
                      <a:pt x="24469" y="17357"/>
                      <a:pt x="24714" y="16700"/>
                    </a:cubicBezTo>
                    <a:cubicBezTo>
                      <a:pt x="26690" y="11377"/>
                      <a:pt x="27702" y="2913"/>
                      <a:pt x="27872" y="41"/>
                    </a:cubicBezTo>
                    <a:lnTo>
                      <a:pt x="27872" y="41"/>
                    </a:lnTo>
                    <a:cubicBezTo>
                      <a:pt x="26458" y="1003"/>
                      <a:pt x="24802" y="1204"/>
                      <a:pt x="23098" y="1343"/>
                    </a:cubicBezTo>
                    <a:cubicBezTo>
                      <a:pt x="20411" y="1561"/>
                      <a:pt x="17715" y="1671"/>
                      <a:pt x="15019" y="1671"/>
                    </a:cubicBezTo>
                    <a:cubicBezTo>
                      <a:pt x="11154" y="1671"/>
                      <a:pt x="7289" y="1446"/>
                      <a:pt x="3450" y="997"/>
                    </a:cubicBezTo>
                    <a:cubicBezTo>
                      <a:pt x="2145" y="844"/>
                      <a:pt x="829" y="662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8"/>
              <p:cNvSpPr/>
              <p:nvPr/>
            </p:nvSpPr>
            <p:spPr>
              <a:xfrm>
                <a:off x="3263625" y="1545200"/>
                <a:ext cx="376500" cy="396500"/>
              </a:xfrm>
              <a:custGeom>
                <a:avLst/>
                <a:gdLst/>
                <a:ahLst/>
                <a:cxnLst/>
                <a:rect l="l" t="t" r="r" b="b"/>
                <a:pathLst>
                  <a:path w="15060" h="15860" extrusionOk="0">
                    <a:moveTo>
                      <a:pt x="14995" y="1"/>
                    </a:moveTo>
                    <a:cubicBezTo>
                      <a:pt x="13082" y="2558"/>
                      <a:pt x="9761" y="3525"/>
                      <a:pt x="7048" y="5210"/>
                    </a:cubicBezTo>
                    <a:cubicBezTo>
                      <a:pt x="4427" y="6836"/>
                      <a:pt x="2293" y="9229"/>
                      <a:pt x="974" y="12016"/>
                    </a:cubicBezTo>
                    <a:cubicBezTo>
                      <a:pt x="419" y="13188"/>
                      <a:pt x="1" y="14503"/>
                      <a:pt x="278" y="15768"/>
                    </a:cubicBezTo>
                    <a:cubicBezTo>
                      <a:pt x="783" y="15833"/>
                      <a:pt x="1273" y="15859"/>
                      <a:pt x="1751" y="15859"/>
                    </a:cubicBezTo>
                    <a:cubicBezTo>
                      <a:pt x="2840" y="15859"/>
                      <a:pt x="3867" y="15721"/>
                      <a:pt x="4873" y="15572"/>
                    </a:cubicBezTo>
                    <a:cubicBezTo>
                      <a:pt x="6595" y="15320"/>
                      <a:pt x="8350" y="15030"/>
                      <a:pt x="9890" y="14219"/>
                    </a:cubicBezTo>
                    <a:cubicBezTo>
                      <a:pt x="12061" y="13073"/>
                      <a:pt x="13617" y="10944"/>
                      <a:pt x="14399" y="8616"/>
                    </a:cubicBezTo>
                    <a:cubicBezTo>
                      <a:pt x="14796" y="7433"/>
                      <a:pt x="15009" y="6190"/>
                      <a:pt x="15031" y="4943"/>
                    </a:cubicBezTo>
                    <a:cubicBezTo>
                      <a:pt x="15059" y="3294"/>
                      <a:pt x="14757" y="1632"/>
                      <a:pt x="149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8"/>
              <p:cNvSpPr/>
              <p:nvPr/>
            </p:nvSpPr>
            <p:spPr>
              <a:xfrm>
                <a:off x="2693975" y="1836500"/>
                <a:ext cx="485900" cy="569950"/>
              </a:xfrm>
              <a:custGeom>
                <a:avLst/>
                <a:gdLst/>
                <a:ahLst/>
                <a:cxnLst/>
                <a:rect l="l" t="t" r="r" b="b"/>
                <a:pathLst>
                  <a:path w="19436" h="22798" extrusionOk="0">
                    <a:moveTo>
                      <a:pt x="11808" y="1"/>
                    </a:moveTo>
                    <a:cubicBezTo>
                      <a:pt x="10849" y="1"/>
                      <a:pt x="9758" y="104"/>
                      <a:pt x="8534" y="357"/>
                    </a:cubicBezTo>
                    <a:cubicBezTo>
                      <a:pt x="7003" y="674"/>
                      <a:pt x="5627" y="1523"/>
                      <a:pt x="4394" y="2489"/>
                    </a:cubicBezTo>
                    <a:cubicBezTo>
                      <a:pt x="2617" y="3880"/>
                      <a:pt x="1072" y="5680"/>
                      <a:pt x="432" y="7844"/>
                    </a:cubicBezTo>
                    <a:cubicBezTo>
                      <a:pt x="30" y="9206"/>
                      <a:pt x="1" y="10648"/>
                      <a:pt x="63" y="12067"/>
                    </a:cubicBezTo>
                    <a:cubicBezTo>
                      <a:pt x="169" y="14511"/>
                      <a:pt x="533" y="16942"/>
                      <a:pt x="1150" y="19310"/>
                    </a:cubicBezTo>
                    <a:cubicBezTo>
                      <a:pt x="1459" y="20505"/>
                      <a:pt x="1836" y="21689"/>
                      <a:pt x="2383" y="22797"/>
                    </a:cubicBezTo>
                    <a:cubicBezTo>
                      <a:pt x="2752" y="21677"/>
                      <a:pt x="3653" y="20797"/>
                      <a:pt x="4667" y="20195"/>
                    </a:cubicBezTo>
                    <a:cubicBezTo>
                      <a:pt x="5679" y="19592"/>
                      <a:pt x="6814" y="19230"/>
                      <a:pt x="7926" y="18838"/>
                    </a:cubicBezTo>
                    <a:cubicBezTo>
                      <a:pt x="10363" y="17983"/>
                      <a:pt x="12791" y="16941"/>
                      <a:pt x="14747" y="15253"/>
                    </a:cubicBezTo>
                    <a:cubicBezTo>
                      <a:pt x="17779" y="12637"/>
                      <a:pt x="19435" y="8395"/>
                      <a:pt x="18623" y="4474"/>
                    </a:cubicBezTo>
                    <a:cubicBezTo>
                      <a:pt x="18376" y="3282"/>
                      <a:pt x="17714" y="2204"/>
                      <a:pt x="16814" y="1388"/>
                    </a:cubicBezTo>
                    <a:cubicBezTo>
                      <a:pt x="16206" y="837"/>
                      <a:pt x="14545" y="1"/>
                      <a:pt x="118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8"/>
              <p:cNvSpPr/>
              <p:nvPr/>
            </p:nvSpPr>
            <p:spPr>
              <a:xfrm>
                <a:off x="2766350" y="1868000"/>
                <a:ext cx="405950" cy="466250"/>
              </a:xfrm>
              <a:custGeom>
                <a:avLst/>
                <a:gdLst/>
                <a:ahLst/>
                <a:cxnLst/>
                <a:rect l="l" t="t" r="r" b="b"/>
                <a:pathLst>
                  <a:path w="16238" h="18650" extrusionOk="0">
                    <a:moveTo>
                      <a:pt x="13402" y="0"/>
                    </a:moveTo>
                    <a:cubicBezTo>
                      <a:pt x="13095" y="0"/>
                      <a:pt x="12790" y="37"/>
                      <a:pt x="12492" y="93"/>
                    </a:cubicBezTo>
                    <a:cubicBezTo>
                      <a:pt x="12264" y="149"/>
                      <a:pt x="12033" y="194"/>
                      <a:pt x="11815" y="278"/>
                    </a:cubicBezTo>
                    <a:lnTo>
                      <a:pt x="11484" y="389"/>
                    </a:lnTo>
                    <a:cubicBezTo>
                      <a:pt x="11377" y="432"/>
                      <a:pt x="11272" y="481"/>
                      <a:pt x="11165" y="526"/>
                    </a:cubicBezTo>
                    <a:lnTo>
                      <a:pt x="10847" y="665"/>
                    </a:lnTo>
                    <a:lnTo>
                      <a:pt x="10540" y="824"/>
                    </a:lnTo>
                    <a:cubicBezTo>
                      <a:pt x="10337" y="932"/>
                      <a:pt x="10128" y="1029"/>
                      <a:pt x="9933" y="1151"/>
                    </a:cubicBezTo>
                    <a:cubicBezTo>
                      <a:pt x="9734" y="1271"/>
                      <a:pt x="9535" y="1383"/>
                      <a:pt x="9341" y="1506"/>
                    </a:cubicBezTo>
                    <a:lnTo>
                      <a:pt x="8770" y="1895"/>
                    </a:lnTo>
                    <a:cubicBezTo>
                      <a:pt x="8673" y="1958"/>
                      <a:pt x="8582" y="2029"/>
                      <a:pt x="8492" y="2101"/>
                    </a:cubicBezTo>
                    <a:lnTo>
                      <a:pt x="8219" y="2313"/>
                    </a:lnTo>
                    <a:lnTo>
                      <a:pt x="7947" y="2526"/>
                    </a:lnTo>
                    <a:cubicBezTo>
                      <a:pt x="7857" y="2597"/>
                      <a:pt x="7775" y="2678"/>
                      <a:pt x="7689" y="2753"/>
                    </a:cubicBezTo>
                    <a:lnTo>
                      <a:pt x="7174" y="3214"/>
                    </a:lnTo>
                    <a:lnTo>
                      <a:pt x="6694" y="3710"/>
                    </a:lnTo>
                    <a:cubicBezTo>
                      <a:pt x="5420" y="5040"/>
                      <a:pt x="4402" y="6591"/>
                      <a:pt x="3559" y="8214"/>
                    </a:cubicBezTo>
                    <a:cubicBezTo>
                      <a:pt x="1877" y="11478"/>
                      <a:pt x="836" y="15009"/>
                      <a:pt x="9" y="18556"/>
                    </a:cubicBezTo>
                    <a:cubicBezTo>
                      <a:pt x="0" y="18594"/>
                      <a:pt x="23" y="18633"/>
                      <a:pt x="59" y="18647"/>
                    </a:cubicBezTo>
                    <a:cubicBezTo>
                      <a:pt x="65" y="18649"/>
                      <a:pt x="71" y="18650"/>
                      <a:pt x="77" y="18650"/>
                    </a:cubicBezTo>
                    <a:cubicBezTo>
                      <a:pt x="109" y="18650"/>
                      <a:pt x="139" y="18628"/>
                      <a:pt x="147" y="18594"/>
                    </a:cubicBezTo>
                    <a:lnTo>
                      <a:pt x="147" y="18592"/>
                    </a:lnTo>
                    <a:cubicBezTo>
                      <a:pt x="600" y="16831"/>
                      <a:pt x="1061" y="15068"/>
                      <a:pt x="1674" y="13354"/>
                    </a:cubicBezTo>
                    <a:cubicBezTo>
                      <a:pt x="2270" y="11638"/>
                      <a:pt x="2936" y="9942"/>
                      <a:pt x="3794" y="8342"/>
                    </a:cubicBezTo>
                    <a:cubicBezTo>
                      <a:pt x="4007" y="7942"/>
                      <a:pt x="4241" y="7553"/>
                      <a:pt x="4463" y="7159"/>
                    </a:cubicBezTo>
                    <a:cubicBezTo>
                      <a:pt x="4695" y="6770"/>
                      <a:pt x="4951" y="6397"/>
                      <a:pt x="5194" y="6015"/>
                    </a:cubicBezTo>
                    <a:cubicBezTo>
                      <a:pt x="5323" y="5829"/>
                      <a:pt x="5463" y="5650"/>
                      <a:pt x="5596" y="5468"/>
                    </a:cubicBezTo>
                    <a:cubicBezTo>
                      <a:pt x="5734" y="5288"/>
                      <a:pt x="5861" y="5099"/>
                      <a:pt x="6007" y="4928"/>
                    </a:cubicBezTo>
                    <a:lnTo>
                      <a:pt x="6445" y="4410"/>
                    </a:lnTo>
                    <a:cubicBezTo>
                      <a:pt x="6518" y="4324"/>
                      <a:pt x="6590" y="4236"/>
                      <a:pt x="6667" y="4154"/>
                    </a:cubicBezTo>
                    <a:lnTo>
                      <a:pt x="6902" y="3910"/>
                    </a:lnTo>
                    <a:lnTo>
                      <a:pt x="7374" y="3426"/>
                    </a:lnTo>
                    <a:lnTo>
                      <a:pt x="7879" y="2975"/>
                    </a:lnTo>
                    <a:cubicBezTo>
                      <a:pt x="7964" y="2903"/>
                      <a:pt x="8045" y="2822"/>
                      <a:pt x="8133" y="2753"/>
                    </a:cubicBezTo>
                    <a:lnTo>
                      <a:pt x="8399" y="2547"/>
                    </a:lnTo>
                    <a:lnTo>
                      <a:pt x="8666" y="2339"/>
                    </a:lnTo>
                    <a:cubicBezTo>
                      <a:pt x="8755" y="2268"/>
                      <a:pt x="8843" y="2201"/>
                      <a:pt x="8938" y="2139"/>
                    </a:cubicBezTo>
                    <a:lnTo>
                      <a:pt x="9499" y="1761"/>
                    </a:lnTo>
                    <a:cubicBezTo>
                      <a:pt x="9689" y="1640"/>
                      <a:pt x="9888" y="1530"/>
                      <a:pt x="10081" y="1415"/>
                    </a:cubicBezTo>
                    <a:cubicBezTo>
                      <a:pt x="10272" y="1295"/>
                      <a:pt x="10478" y="1200"/>
                      <a:pt x="10677" y="1095"/>
                    </a:cubicBezTo>
                    <a:lnTo>
                      <a:pt x="10978" y="941"/>
                    </a:lnTo>
                    <a:lnTo>
                      <a:pt x="11286" y="805"/>
                    </a:lnTo>
                    <a:cubicBezTo>
                      <a:pt x="11389" y="761"/>
                      <a:pt x="11491" y="713"/>
                      <a:pt x="11595" y="673"/>
                    </a:cubicBezTo>
                    <a:lnTo>
                      <a:pt x="11909" y="565"/>
                    </a:lnTo>
                    <a:cubicBezTo>
                      <a:pt x="12118" y="482"/>
                      <a:pt x="12337" y="443"/>
                      <a:pt x="12551" y="387"/>
                    </a:cubicBezTo>
                    <a:cubicBezTo>
                      <a:pt x="12836" y="334"/>
                      <a:pt x="13125" y="298"/>
                      <a:pt x="13413" y="298"/>
                    </a:cubicBezTo>
                    <a:cubicBezTo>
                      <a:pt x="13562" y="298"/>
                      <a:pt x="13711" y="308"/>
                      <a:pt x="13858" y="330"/>
                    </a:cubicBezTo>
                    <a:cubicBezTo>
                      <a:pt x="14288" y="389"/>
                      <a:pt x="14697" y="559"/>
                      <a:pt x="15030" y="827"/>
                    </a:cubicBezTo>
                    <a:cubicBezTo>
                      <a:pt x="15200" y="955"/>
                      <a:pt x="15344" y="1120"/>
                      <a:pt x="15461" y="1292"/>
                    </a:cubicBezTo>
                    <a:cubicBezTo>
                      <a:pt x="15520" y="1379"/>
                      <a:pt x="15570" y="1473"/>
                      <a:pt x="15605" y="1563"/>
                    </a:cubicBezTo>
                    <a:cubicBezTo>
                      <a:pt x="15614" y="1588"/>
                      <a:pt x="15624" y="1607"/>
                      <a:pt x="15631" y="1634"/>
                    </a:cubicBezTo>
                    <a:lnTo>
                      <a:pt x="15648" y="1715"/>
                    </a:lnTo>
                    <a:lnTo>
                      <a:pt x="15684" y="1878"/>
                    </a:lnTo>
                    <a:cubicBezTo>
                      <a:pt x="15890" y="2744"/>
                      <a:pt x="15941" y="3654"/>
                      <a:pt x="15944" y="4559"/>
                    </a:cubicBezTo>
                    <a:cubicBezTo>
                      <a:pt x="15957" y="5011"/>
                      <a:pt x="15931" y="5465"/>
                      <a:pt x="15924" y="5919"/>
                    </a:cubicBezTo>
                    <a:cubicBezTo>
                      <a:pt x="15905" y="6373"/>
                      <a:pt x="15885" y="6828"/>
                      <a:pt x="15856" y="7282"/>
                    </a:cubicBezTo>
                    <a:cubicBezTo>
                      <a:pt x="15739" y="9095"/>
                      <a:pt x="15555" y="10908"/>
                      <a:pt x="15403" y="12726"/>
                    </a:cubicBezTo>
                    <a:cubicBezTo>
                      <a:pt x="15258" y="14543"/>
                      <a:pt x="15129" y="16370"/>
                      <a:pt x="15196" y="18197"/>
                    </a:cubicBezTo>
                    <a:cubicBezTo>
                      <a:pt x="15199" y="18238"/>
                      <a:pt x="15230" y="18268"/>
                      <a:pt x="15271" y="18268"/>
                    </a:cubicBezTo>
                    <a:cubicBezTo>
                      <a:pt x="15311" y="18268"/>
                      <a:pt x="15343" y="18234"/>
                      <a:pt x="15343" y="18195"/>
                    </a:cubicBezTo>
                    <a:lnTo>
                      <a:pt x="15343" y="18193"/>
                    </a:lnTo>
                    <a:cubicBezTo>
                      <a:pt x="15302" y="16374"/>
                      <a:pt x="15454" y="14558"/>
                      <a:pt x="15625" y="12746"/>
                    </a:cubicBezTo>
                    <a:cubicBezTo>
                      <a:pt x="15794" y="10933"/>
                      <a:pt x="15991" y="9121"/>
                      <a:pt x="16122" y="7299"/>
                    </a:cubicBezTo>
                    <a:cubicBezTo>
                      <a:pt x="16154" y="6845"/>
                      <a:pt x="16179" y="6388"/>
                      <a:pt x="16202" y="5931"/>
                    </a:cubicBezTo>
                    <a:cubicBezTo>
                      <a:pt x="16215" y="5474"/>
                      <a:pt x="16238" y="5019"/>
                      <a:pt x="16226" y="4559"/>
                    </a:cubicBezTo>
                    <a:cubicBezTo>
                      <a:pt x="16226" y="3643"/>
                      <a:pt x="16180" y="2719"/>
                      <a:pt x="15967" y="1811"/>
                    </a:cubicBezTo>
                    <a:lnTo>
                      <a:pt x="15929" y="1640"/>
                    </a:lnTo>
                    <a:cubicBezTo>
                      <a:pt x="15918" y="1584"/>
                      <a:pt x="15903" y="1526"/>
                      <a:pt x="15879" y="1463"/>
                    </a:cubicBezTo>
                    <a:cubicBezTo>
                      <a:pt x="15834" y="1340"/>
                      <a:pt x="15774" y="1235"/>
                      <a:pt x="15706" y="1131"/>
                    </a:cubicBezTo>
                    <a:cubicBezTo>
                      <a:pt x="15569" y="929"/>
                      <a:pt x="15406" y="746"/>
                      <a:pt x="15214" y="598"/>
                    </a:cubicBezTo>
                    <a:cubicBezTo>
                      <a:pt x="14837" y="294"/>
                      <a:pt x="14374" y="105"/>
                      <a:pt x="13903" y="36"/>
                    </a:cubicBezTo>
                    <a:cubicBezTo>
                      <a:pt x="13736" y="11"/>
                      <a:pt x="13569" y="0"/>
                      <a:pt x="13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8"/>
              <p:cNvSpPr/>
              <p:nvPr/>
            </p:nvSpPr>
            <p:spPr>
              <a:xfrm>
                <a:off x="3465750" y="1985375"/>
                <a:ext cx="383550" cy="219925"/>
              </a:xfrm>
              <a:custGeom>
                <a:avLst/>
                <a:gdLst/>
                <a:ahLst/>
                <a:cxnLst/>
                <a:rect l="l" t="t" r="r" b="b"/>
                <a:pathLst>
                  <a:path w="15342" h="8797" extrusionOk="0">
                    <a:moveTo>
                      <a:pt x="3452" y="0"/>
                    </a:moveTo>
                    <a:cubicBezTo>
                      <a:pt x="2951" y="0"/>
                      <a:pt x="2451" y="45"/>
                      <a:pt x="1958" y="138"/>
                    </a:cubicBezTo>
                    <a:cubicBezTo>
                      <a:pt x="1263" y="267"/>
                      <a:pt x="551" y="507"/>
                      <a:pt x="1" y="1161"/>
                    </a:cubicBezTo>
                    <a:cubicBezTo>
                      <a:pt x="240" y="2058"/>
                      <a:pt x="877" y="2788"/>
                      <a:pt x="1516" y="3462"/>
                    </a:cubicBezTo>
                    <a:cubicBezTo>
                      <a:pt x="3248" y="5292"/>
                      <a:pt x="5183" y="7009"/>
                      <a:pt x="7501" y="7996"/>
                    </a:cubicBezTo>
                    <a:cubicBezTo>
                      <a:pt x="8695" y="8504"/>
                      <a:pt x="10009" y="8796"/>
                      <a:pt x="11305" y="8796"/>
                    </a:cubicBezTo>
                    <a:cubicBezTo>
                      <a:pt x="12529" y="8796"/>
                      <a:pt x="13736" y="8537"/>
                      <a:pt x="14813" y="7953"/>
                    </a:cubicBezTo>
                    <a:cubicBezTo>
                      <a:pt x="15064" y="7818"/>
                      <a:pt x="15342" y="7554"/>
                      <a:pt x="15218" y="7297"/>
                    </a:cubicBezTo>
                    <a:cubicBezTo>
                      <a:pt x="15167" y="7193"/>
                      <a:pt x="15061" y="7130"/>
                      <a:pt x="14960" y="7071"/>
                    </a:cubicBezTo>
                    <a:cubicBezTo>
                      <a:pt x="13915" y="6463"/>
                      <a:pt x="12890" y="5807"/>
                      <a:pt x="11982" y="5010"/>
                    </a:cubicBezTo>
                    <a:cubicBezTo>
                      <a:pt x="10744" y="3921"/>
                      <a:pt x="9733" y="2577"/>
                      <a:pt x="8401" y="1602"/>
                    </a:cubicBezTo>
                    <a:cubicBezTo>
                      <a:pt x="6979" y="560"/>
                      <a:pt x="5215" y="0"/>
                      <a:pt x="34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8"/>
              <p:cNvSpPr/>
              <p:nvPr/>
            </p:nvSpPr>
            <p:spPr>
              <a:xfrm>
                <a:off x="2986850" y="1177150"/>
                <a:ext cx="449775" cy="669525"/>
              </a:xfrm>
              <a:custGeom>
                <a:avLst/>
                <a:gdLst/>
                <a:ahLst/>
                <a:cxnLst/>
                <a:rect l="l" t="t" r="r" b="b"/>
                <a:pathLst>
                  <a:path w="17991" h="26781" extrusionOk="0">
                    <a:moveTo>
                      <a:pt x="11476" y="0"/>
                    </a:moveTo>
                    <a:cubicBezTo>
                      <a:pt x="11298" y="0"/>
                      <a:pt x="7396" y="2987"/>
                      <a:pt x="2552" y="8470"/>
                    </a:cubicBezTo>
                    <a:cubicBezTo>
                      <a:pt x="156" y="11178"/>
                      <a:pt x="0" y="15396"/>
                      <a:pt x="1064" y="18851"/>
                    </a:cubicBezTo>
                    <a:cubicBezTo>
                      <a:pt x="2129" y="22305"/>
                      <a:pt x="4737" y="25229"/>
                      <a:pt x="8002" y="26780"/>
                    </a:cubicBezTo>
                    <a:cubicBezTo>
                      <a:pt x="8435" y="26761"/>
                      <a:pt x="15044" y="25900"/>
                      <a:pt x="16980" y="16899"/>
                    </a:cubicBezTo>
                    <a:cubicBezTo>
                      <a:pt x="17675" y="13659"/>
                      <a:pt x="17991" y="8363"/>
                      <a:pt x="13922" y="2768"/>
                    </a:cubicBezTo>
                    <a:cubicBezTo>
                      <a:pt x="13077" y="1607"/>
                      <a:pt x="11715" y="19"/>
                      <a:pt x="11477" y="0"/>
                    </a:cubicBezTo>
                    <a:cubicBezTo>
                      <a:pt x="11476" y="0"/>
                      <a:pt x="11476" y="0"/>
                      <a:pt x="1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8"/>
              <p:cNvSpPr/>
              <p:nvPr/>
            </p:nvSpPr>
            <p:spPr>
              <a:xfrm>
                <a:off x="3174475" y="1217425"/>
                <a:ext cx="100075" cy="1099300"/>
              </a:xfrm>
              <a:custGeom>
                <a:avLst/>
                <a:gdLst/>
                <a:ahLst/>
                <a:cxnLst/>
                <a:rect l="l" t="t" r="r" b="b"/>
                <a:pathLst>
                  <a:path w="4003" h="43972" extrusionOk="0">
                    <a:moveTo>
                      <a:pt x="3922" y="1"/>
                    </a:moveTo>
                    <a:cubicBezTo>
                      <a:pt x="3889" y="1"/>
                      <a:pt x="3860" y="21"/>
                      <a:pt x="3849" y="52"/>
                    </a:cubicBezTo>
                    <a:cubicBezTo>
                      <a:pt x="3306" y="1807"/>
                      <a:pt x="2659" y="3535"/>
                      <a:pt x="2197" y="5327"/>
                    </a:cubicBezTo>
                    <a:cubicBezTo>
                      <a:pt x="1968" y="6222"/>
                      <a:pt x="1781" y="7128"/>
                      <a:pt x="1628" y="8038"/>
                    </a:cubicBezTo>
                    <a:cubicBezTo>
                      <a:pt x="1477" y="8949"/>
                      <a:pt x="1361" y="9864"/>
                      <a:pt x="1259" y="10782"/>
                    </a:cubicBezTo>
                    <a:cubicBezTo>
                      <a:pt x="1059" y="12614"/>
                      <a:pt x="920" y="14454"/>
                      <a:pt x="815" y="16293"/>
                    </a:cubicBezTo>
                    <a:cubicBezTo>
                      <a:pt x="708" y="18135"/>
                      <a:pt x="662" y="19976"/>
                      <a:pt x="603" y="21816"/>
                    </a:cubicBezTo>
                    <a:lnTo>
                      <a:pt x="280" y="32855"/>
                    </a:lnTo>
                    <a:lnTo>
                      <a:pt x="132" y="38376"/>
                    </a:lnTo>
                    <a:lnTo>
                      <a:pt x="1" y="43896"/>
                    </a:lnTo>
                    <a:cubicBezTo>
                      <a:pt x="1" y="43937"/>
                      <a:pt x="31" y="43968"/>
                      <a:pt x="71" y="43971"/>
                    </a:cubicBezTo>
                    <a:cubicBezTo>
                      <a:pt x="72" y="43971"/>
                      <a:pt x="73" y="43971"/>
                      <a:pt x="74" y="43971"/>
                    </a:cubicBezTo>
                    <a:cubicBezTo>
                      <a:pt x="112" y="43971"/>
                      <a:pt x="145" y="43939"/>
                      <a:pt x="146" y="43900"/>
                    </a:cubicBezTo>
                    <a:lnTo>
                      <a:pt x="355" y="38381"/>
                    </a:lnTo>
                    <a:lnTo>
                      <a:pt x="548" y="32862"/>
                    </a:lnTo>
                    <a:lnTo>
                      <a:pt x="909" y="21824"/>
                    </a:lnTo>
                    <a:cubicBezTo>
                      <a:pt x="966" y="19982"/>
                      <a:pt x="1007" y="18144"/>
                      <a:pt x="1109" y="16307"/>
                    </a:cubicBezTo>
                    <a:cubicBezTo>
                      <a:pt x="1204" y="14471"/>
                      <a:pt x="1348" y="12638"/>
                      <a:pt x="1529" y="10808"/>
                    </a:cubicBezTo>
                    <a:cubicBezTo>
                      <a:pt x="1622" y="9896"/>
                      <a:pt x="1732" y="8984"/>
                      <a:pt x="1875" y="8077"/>
                    </a:cubicBezTo>
                    <a:cubicBezTo>
                      <a:pt x="2019" y="7173"/>
                      <a:pt x="2197" y="6272"/>
                      <a:pt x="2417" y="5381"/>
                    </a:cubicBezTo>
                    <a:cubicBezTo>
                      <a:pt x="2852" y="3600"/>
                      <a:pt x="3472" y="1863"/>
                      <a:pt x="3992" y="96"/>
                    </a:cubicBezTo>
                    <a:cubicBezTo>
                      <a:pt x="4002" y="55"/>
                      <a:pt x="3980" y="16"/>
                      <a:pt x="3942" y="3"/>
                    </a:cubicBezTo>
                    <a:cubicBezTo>
                      <a:pt x="3935" y="2"/>
                      <a:pt x="3928" y="1"/>
                      <a:pt x="3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8"/>
              <p:cNvSpPr/>
              <p:nvPr/>
            </p:nvSpPr>
            <p:spPr>
              <a:xfrm>
                <a:off x="3191175" y="1995575"/>
                <a:ext cx="631300" cy="334175"/>
              </a:xfrm>
              <a:custGeom>
                <a:avLst/>
                <a:gdLst/>
                <a:ahLst/>
                <a:cxnLst/>
                <a:rect l="l" t="t" r="r" b="b"/>
                <a:pathLst>
                  <a:path w="25252" h="13367" extrusionOk="0">
                    <a:moveTo>
                      <a:pt x="8098" y="1"/>
                    </a:moveTo>
                    <a:cubicBezTo>
                      <a:pt x="7915" y="1"/>
                      <a:pt x="7732" y="6"/>
                      <a:pt x="7550" y="14"/>
                    </a:cubicBezTo>
                    <a:cubicBezTo>
                      <a:pt x="7168" y="40"/>
                      <a:pt x="6786" y="84"/>
                      <a:pt x="6410" y="159"/>
                    </a:cubicBezTo>
                    <a:cubicBezTo>
                      <a:pt x="5659" y="315"/>
                      <a:pt x="4924" y="579"/>
                      <a:pt x="4264" y="976"/>
                    </a:cubicBezTo>
                    <a:cubicBezTo>
                      <a:pt x="3598" y="1366"/>
                      <a:pt x="3016" y="1880"/>
                      <a:pt x="2515" y="2461"/>
                    </a:cubicBezTo>
                    <a:cubicBezTo>
                      <a:pt x="2014" y="3041"/>
                      <a:pt x="1607" y="3695"/>
                      <a:pt x="1271" y="4380"/>
                    </a:cubicBezTo>
                    <a:cubicBezTo>
                      <a:pt x="607" y="5756"/>
                      <a:pt x="275" y="7267"/>
                      <a:pt x="138" y="8770"/>
                    </a:cubicBezTo>
                    <a:cubicBezTo>
                      <a:pt x="0" y="10281"/>
                      <a:pt x="40" y="11790"/>
                      <a:pt x="79" y="13295"/>
                    </a:cubicBezTo>
                    <a:cubicBezTo>
                      <a:pt x="79" y="13335"/>
                      <a:pt x="111" y="13365"/>
                      <a:pt x="153" y="13367"/>
                    </a:cubicBezTo>
                    <a:cubicBezTo>
                      <a:pt x="192" y="13367"/>
                      <a:pt x="225" y="13332"/>
                      <a:pt x="225" y="13293"/>
                    </a:cubicBezTo>
                    <a:cubicBezTo>
                      <a:pt x="212" y="11789"/>
                      <a:pt x="199" y="10282"/>
                      <a:pt x="362" y="8795"/>
                    </a:cubicBezTo>
                    <a:cubicBezTo>
                      <a:pt x="513" y="7307"/>
                      <a:pt x="853" y="5833"/>
                      <a:pt x="1515" y="4499"/>
                    </a:cubicBezTo>
                    <a:cubicBezTo>
                      <a:pt x="1848" y="3838"/>
                      <a:pt x="2246" y="3205"/>
                      <a:pt x="2732" y="2647"/>
                    </a:cubicBezTo>
                    <a:cubicBezTo>
                      <a:pt x="3214" y="2089"/>
                      <a:pt x="3777" y="1598"/>
                      <a:pt x="4412" y="1229"/>
                    </a:cubicBezTo>
                    <a:cubicBezTo>
                      <a:pt x="5495" y="585"/>
                      <a:pt x="6763" y="305"/>
                      <a:pt x="8027" y="305"/>
                    </a:cubicBezTo>
                    <a:cubicBezTo>
                      <a:pt x="8243" y="305"/>
                      <a:pt x="8459" y="313"/>
                      <a:pt x="8675" y="329"/>
                    </a:cubicBezTo>
                    <a:cubicBezTo>
                      <a:pt x="10156" y="429"/>
                      <a:pt x="11596" y="890"/>
                      <a:pt x="12944" y="1527"/>
                    </a:cubicBezTo>
                    <a:cubicBezTo>
                      <a:pt x="14293" y="2166"/>
                      <a:pt x="15570" y="2967"/>
                      <a:pt x="16829" y="3780"/>
                    </a:cubicBezTo>
                    <a:cubicBezTo>
                      <a:pt x="17450" y="4199"/>
                      <a:pt x="18070" y="4636"/>
                      <a:pt x="18714" y="5030"/>
                    </a:cubicBezTo>
                    <a:cubicBezTo>
                      <a:pt x="19360" y="5426"/>
                      <a:pt x="20030" y="5785"/>
                      <a:pt x="20732" y="6075"/>
                    </a:cubicBezTo>
                    <a:cubicBezTo>
                      <a:pt x="21436" y="6362"/>
                      <a:pt x="22165" y="6586"/>
                      <a:pt x="22914" y="6716"/>
                    </a:cubicBezTo>
                    <a:cubicBezTo>
                      <a:pt x="23513" y="6819"/>
                      <a:pt x="24121" y="6864"/>
                      <a:pt x="24728" y="6864"/>
                    </a:cubicBezTo>
                    <a:cubicBezTo>
                      <a:pt x="24880" y="6864"/>
                      <a:pt x="25031" y="6861"/>
                      <a:pt x="25182" y="6856"/>
                    </a:cubicBezTo>
                    <a:cubicBezTo>
                      <a:pt x="25221" y="6853"/>
                      <a:pt x="25251" y="6821"/>
                      <a:pt x="25251" y="6781"/>
                    </a:cubicBezTo>
                    <a:cubicBezTo>
                      <a:pt x="25251" y="6739"/>
                      <a:pt x="25218" y="6709"/>
                      <a:pt x="25178" y="6709"/>
                    </a:cubicBezTo>
                    <a:lnTo>
                      <a:pt x="25176" y="6709"/>
                    </a:lnTo>
                    <a:cubicBezTo>
                      <a:pt x="25086" y="6711"/>
                      <a:pt x="24995" y="6712"/>
                      <a:pt x="24905" y="6712"/>
                    </a:cubicBezTo>
                    <a:cubicBezTo>
                      <a:pt x="24248" y="6712"/>
                      <a:pt x="23594" y="6656"/>
                      <a:pt x="22949" y="6535"/>
                    </a:cubicBezTo>
                    <a:cubicBezTo>
                      <a:pt x="22215" y="6395"/>
                      <a:pt x="21503" y="6161"/>
                      <a:pt x="20819" y="5869"/>
                    </a:cubicBezTo>
                    <a:cubicBezTo>
                      <a:pt x="20134" y="5575"/>
                      <a:pt x="19477" y="5217"/>
                      <a:pt x="18844" y="4819"/>
                    </a:cubicBezTo>
                    <a:cubicBezTo>
                      <a:pt x="18210" y="4423"/>
                      <a:pt x="17601" y="3985"/>
                      <a:pt x="16980" y="3557"/>
                    </a:cubicBezTo>
                    <a:cubicBezTo>
                      <a:pt x="15722" y="2721"/>
                      <a:pt x="14440" y="1919"/>
                      <a:pt x="13070" y="1263"/>
                    </a:cubicBezTo>
                    <a:cubicBezTo>
                      <a:pt x="11704" y="610"/>
                      <a:pt x="10228" y="129"/>
                      <a:pt x="8699" y="24"/>
                    </a:cubicBezTo>
                    <a:cubicBezTo>
                      <a:pt x="8499" y="7"/>
                      <a:pt x="8299" y="1"/>
                      <a:pt x="8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8"/>
              <p:cNvSpPr/>
              <p:nvPr/>
            </p:nvSpPr>
            <p:spPr>
              <a:xfrm>
                <a:off x="3208150" y="1632600"/>
                <a:ext cx="386525" cy="469600"/>
              </a:xfrm>
              <a:custGeom>
                <a:avLst/>
                <a:gdLst/>
                <a:ahLst/>
                <a:cxnLst/>
                <a:rect l="l" t="t" r="r" b="b"/>
                <a:pathLst>
                  <a:path w="15461" h="18784" extrusionOk="0">
                    <a:moveTo>
                      <a:pt x="15383" y="1"/>
                    </a:moveTo>
                    <a:cubicBezTo>
                      <a:pt x="15347" y="1"/>
                      <a:pt x="15316" y="31"/>
                      <a:pt x="15314" y="66"/>
                    </a:cubicBezTo>
                    <a:cubicBezTo>
                      <a:pt x="15206" y="1109"/>
                      <a:pt x="14806" y="2100"/>
                      <a:pt x="14240" y="2972"/>
                    </a:cubicBezTo>
                    <a:cubicBezTo>
                      <a:pt x="13672" y="3849"/>
                      <a:pt x="12945" y="4614"/>
                      <a:pt x="12131" y="5270"/>
                    </a:cubicBezTo>
                    <a:cubicBezTo>
                      <a:pt x="11315" y="5924"/>
                      <a:pt x="10429" y="6492"/>
                      <a:pt x="9516" y="7018"/>
                    </a:cubicBezTo>
                    <a:cubicBezTo>
                      <a:pt x="8605" y="7546"/>
                      <a:pt x="7670" y="8038"/>
                      <a:pt x="6752" y="8568"/>
                    </a:cubicBezTo>
                    <a:cubicBezTo>
                      <a:pt x="5836" y="9098"/>
                      <a:pt x="4935" y="9674"/>
                      <a:pt x="4104" y="10348"/>
                    </a:cubicBezTo>
                    <a:cubicBezTo>
                      <a:pt x="3690" y="10684"/>
                      <a:pt x="3301" y="11052"/>
                      <a:pt x="2932" y="11441"/>
                    </a:cubicBezTo>
                    <a:cubicBezTo>
                      <a:pt x="2569" y="11836"/>
                      <a:pt x="2236" y="12255"/>
                      <a:pt x="1932" y="12695"/>
                    </a:cubicBezTo>
                    <a:cubicBezTo>
                      <a:pt x="1635" y="13140"/>
                      <a:pt x="1365" y="13603"/>
                      <a:pt x="1126" y="14081"/>
                    </a:cubicBezTo>
                    <a:cubicBezTo>
                      <a:pt x="894" y="14561"/>
                      <a:pt x="693" y="15057"/>
                      <a:pt x="525" y="15563"/>
                    </a:cubicBezTo>
                    <a:cubicBezTo>
                      <a:pt x="366" y="16073"/>
                      <a:pt x="239" y="16592"/>
                      <a:pt x="147" y="17117"/>
                    </a:cubicBezTo>
                    <a:cubicBezTo>
                      <a:pt x="65" y="17643"/>
                      <a:pt x="16" y="18175"/>
                      <a:pt x="1" y="18705"/>
                    </a:cubicBezTo>
                    <a:cubicBezTo>
                      <a:pt x="0" y="18746"/>
                      <a:pt x="30" y="18778"/>
                      <a:pt x="71" y="18783"/>
                    </a:cubicBezTo>
                    <a:cubicBezTo>
                      <a:pt x="72" y="18783"/>
                      <a:pt x="72" y="18783"/>
                      <a:pt x="73" y="18783"/>
                    </a:cubicBezTo>
                    <a:cubicBezTo>
                      <a:pt x="111" y="18783"/>
                      <a:pt x="144" y="18754"/>
                      <a:pt x="146" y="18716"/>
                    </a:cubicBezTo>
                    <a:lnTo>
                      <a:pt x="146" y="18713"/>
                    </a:lnTo>
                    <a:cubicBezTo>
                      <a:pt x="173" y="18189"/>
                      <a:pt x="234" y="17668"/>
                      <a:pt x="330" y="17153"/>
                    </a:cubicBezTo>
                    <a:cubicBezTo>
                      <a:pt x="432" y="16640"/>
                      <a:pt x="569" y="16133"/>
                      <a:pt x="737" y="15638"/>
                    </a:cubicBezTo>
                    <a:cubicBezTo>
                      <a:pt x="910" y="15142"/>
                      <a:pt x="1113" y="14661"/>
                      <a:pt x="1346" y="14192"/>
                    </a:cubicBezTo>
                    <a:cubicBezTo>
                      <a:pt x="1586" y="13728"/>
                      <a:pt x="1854" y="13279"/>
                      <a:pt x="2151" y="12850"/>
                    </a:cubicBezTo>
                    <a:cubicBezTo>
                      <a:pt x="2453" y="12425"/>
                      <a:pt x="2783" y="12020"/>
                      <a:pt x="3137" y="11635"/>
                    </a:cubicBezTo>
                    <a:cubicBezTo>
                      <a:pt x="3497" y="11259"/>
                      <a:pt x="3879" y="10903"/>
                      <a:pt x="4287" y="10574"/>
                    </a:cubicBezTo>
                    <a:cubicBezTo>
                      <a:pt x="5101" y="9917"/>
                      <a:pt x="5992" y="9358"/>
                      <a:pt x="6903" y="8830"/>
                    </a:cubicBezTo>
                    <a:cubicBezTo>
                      <a:pt x="8716" y="7771"/>
                      <a:pt x="10648" y="6843"/>
                      <a:pt x="12298" y="5476"/>
                    </a:cubicBezTo>
                    <a:cubicBezTo>
                      <a:pt x="13120" y="4794"/>
                      <a:pt x="13859" y="4002"/>
                      <a:pt x="14427" y="3092"/>
                    </a:cubicBezTo>
                    <a:cubicBezTo>
                      <a:pt x="14989" y="2182"/>
                      <a:pt x="15374" y="1149"/>
                      <a:pt x="15458" y="79"/>
                    </a:cubicBezTo>
                    <a:cubicBezTo>
                      <a:pt x="15461" y="42"/>
                      <a:pt x="15432" y="6"/>
                      <a:pt x="15393" y="2"/>
                    </a:cubicBezTo>
                    <a:cubicBezTo>
                      <a:pt x="15390" y="1"/>
                      <a:pt x="15387" y="1"/>
                      <a:pt x="15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8"/>
              <p:cNvSpPr/>
              <p:nvPr/>
            </p:nvSpPr>
            <p:spPr>
              <a:xfrm>
                <a:off x="3248625" y="1307450"/>
                <a:ext cx="978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1625" extrusionOk="0">
                    <a:moveTo>
                      <a:pt x="3826" y="1"/>
                    </a:moveTo>
                    <a:cubicBezTo>
                      <a:pt x="3819" y="1"/>
                      <a:pt x="3811" y="2"/>
                      <a:pt x="3802" y="5"/>
                    </a:cubicBezTo>
                    <a:cubicBezTo>
                      <a:pt x="3198" y="186"/>
                      <a:pt x="2694" y="617"/>
                      <a:pt x="2124" y="877"/>
                    </a:cubicBezTo>
                    <a:cubicBezTo>
                      <a:pt x="1503" y="1161"/>
                      <a:pt x="803" y="1236"/>
                      <a:pt x="141" y="1388"/>
                    </a:cubicBezTo>
                    <a:cubicBezTo>
                      <a:pt x="0" y="1420"/>
                      <a:pt x="46" y="1624"/>
                      <a:pt x="175" y="1624"/>
                    </a:cubicBezTo>
                    <a:cubicBezTo>
                      <a:pt x="185" y="1624"/>
                      <a:pt x="195" y="1623"/>
                      <a:pt x="206" y="1620"/>
                    </a:cubicBezTo>
                    <a:cubicBezTo>
                      <a:pt x="870" y="1460"/>
                      <a:pt x="1551" y="1365"/>
                      <a:pt x="2185" y="1099"/>
                    </a:cubicBezTo>
                    <a:cubicBezTo>
                      <a:pt x="2767" y="854"/>
                      <a:pt x="3347" y="509"/>
                      <a:pt x="3857" y="134"/>
                    </a:cubicBezTo>
                    <a:cubicBezTo>
                      <a:pt x="3911" y="95"/>
                      <a:pt x="3891" y="1"/>
                      <a:pt x="38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8"/>
              <p:cNvSpPr/>
              <p:nvPr/>
            </p:nvSpPr>
            <p:spPr>
              <a:xfrm>
                <a:off x="3248300" y="1341125"/>
                <a:ext cx="9357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1593" extrusionOk="0">
                    <a:moveTo>
                      <a:pt x="3663" y="0"/>
                    </a:moveTo>
                    <a:cubicBezTo>
                      <a:pt x="3654" y="0"/>
                      <a:pt x="3645" y="2"/>
                      <a:pt x="3635" y="7"/>
                    </a:cubicBezTo>
                    <a:cubicBezTo>
                      <a:pt x="3376" y="125"/>
                      <a:pt x="3155" y="315"/>
                      <a:pt x="2898" y="441"/>
                    </a:cubicBezTo>
                    <a:cubicBezTo>
                      <a:pt x="2623" y="575"/>
                      <a:pt x="2349" y="720"/>
                      <a:pt x="2054" y="805"/>
                    </a:cubicBezTo>
                    <a:cubicBezTo>
                      <a:pt x="1761" y="887"/>
                      <a:pt x="1464" y="951"/>
                      <a:pt x="1170" y="1021"/>
                    </a:cubicBezTo>
                    <a:cubicBezTo>
                      <a:pt x="850" y="1098"/>
                      <a:pt x="530" y="1179"/>
                      <a:pt x="209" y="1246"/>
                    </a:cubicBezTo>
                    <a:cubicBezTo>
                      <a:pt x="0" y="1289"/>
                      <a:pt x="68" y="1593"/>
                      <a:pt x="259" y="1593"/>
                    </a:cubicBezTo>
                    <a:cubicBezTo>
                      <a:pt x="273" y="1593"/>
                      <a:pt x="287" y="1591"/>
                      <a:pt x="302" y="1588"/>
                    </a:cubicBezTo>
                    <a:cubicBezTo>
                      <a:pt x="929" y="1448"/>
                      <a:pt x="1564" y="1278"/>
                      <a:pt x="2169" y="1060"/>
                    </a:cubicBezTo>
                    <a:cubicBezTo>
                      <a:pt x="2459" y="957"/>
                      <a:pt x="2724" y="798"/>
                      <a:pt x="2988" y="641"/>
                    </a:cubicBezTo>
                    <a:cubicBezTo>
                      <a:pt x="3247" y="490"/>
                      <a:pt x="3448" y="275"/>
                      <a:pt x="3691" y="102"/>
                    </a:cubicBezTo>
                    <a:cubicBezTo>
                      <a:pt x="3743" y="67"/>
                      <a:pt x="3714" y="0"/>
                      <a:pt x="3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8"/>
              <p:cNvSpPr/>
              <p:nvPr/>
            </p:nvSpPr>
            <p:spPr>
              <a:xfrm>
                <a:off x="3254875" y="1356225"/>
                <a:ext cx="113650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2221" extrusionOk="0">
                    <a:moveTo>
                      <a:pt x="4456" y="0"/>
                    </a:moveTo>
                    <a:cubicBezTo>
                      <a:pt x="4446" y="0"/>
                      <a:pt x="4435" y="3"/>
                      <a:pt x="4424" y="10"/>
                    </a:cubicBezTo>
                    <a:cubicBezTo>
                      <a:pt x="4097" y="221"/>
                      <a:pt x="3820" y="498"/>
                      <a:pt x="3508" y="729"/>
                    </a:cubicBezTo>
                    <a:cubicBezTo>
                      <a:pt x="3205" y="952"/>
                      <a:pt x="2876" y="1130"/>
                      <a:pt x="2530" y="1277"/>
                    </a:cubicBezTo>
                    <a:cubicBezTo>
                      <a:pt x="2170" y="1429"/>
                      <a:pt x="1814" y="1591"/>
                      <a:pt x="1430" y="1679"/>
                    </a:cubicBezTo>
                    <a:cubicBezTo>
                      <a:pt x="1035" y="1771"/>
                      <a:pt x="633" y="1832"/>
                      <a:pt x="230" y="1862"/>
                    </a:cubicBezTo>
                    <a:cubicBezTo>
                      <a:pt x="10" y="1880"/>
                      <a:pt x="1" y="2220"/>
                      <a:pt x="211" y="2220"/>
                    </a:cubicBezTo>
                    <a:cubicBezTo>
                      <a:pt x="217" y="2220"/>
                      <a:pt x="223" y="2220"/>
                      <a:pt x="230" y="2219"/>
                    </a:cubicBezTo>
                    <a:cubicBezTo>
                      <a:pt x="649" y="2183"/>
                      <a:pt x="1066" y="2114"/>
                      <a:pt x="1474" y="2006"/>
                    </a:cubicBezTo>
                    <a:cubicBezTo>
                      <a:pt x="1872" y="1902"/>
                      <a:pt x="2246" y="1729"/>
                      <a:pt x="2620" y="1558"/>
                    </a:cubicBezTo>
                    <a:cubicBezTo>
                      <a:pt x="2974" y="1396"/>
                      <a:pt x="3306" y="1216"/>
                      <a:pt x="3607" y="964"/>
                    </a:cubicBezTo>
                    <a:cubicBezTo>
                      <a:pt x="3921" y="697"/>
                      <a:pt x="4198" y="387"/>
                      <a:pt x="4502" y="109"/>
                    </a:cubicBezTo>
                    <a:cubicBezTo>
                      <a:pt x="4545" y="68"/>
                      <a:pt x="4506" y="0"/>
                      <a:pt x="4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8"/>
              <p:cNvSpPr/>
              <p:nvPr/>
            </p:nvSpPr>
            <p:spPr>
              <a:xfrm>
                <a:off x="3232700" y="1396175"/>
                <a:ext cx="15350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6140" h="2944" extrusionOk="0">
                    <a:moveTo>
                      <a:pt x="6092" y="1"/>
                    </a:moveTo>
                    <a:cubicBezTo>
                      <a:pt x="6085" y="1"/>
                      <a:pt x="6077" y="4"/>
                      <a:pt x="6069" y="10"/>
                    </a:cubicBezTo>
                    <a:cubicBezTo>
                      <a:pt x="5757" y="297"/>
                      <a:pt x="5435" y="566"/>
                      <a:pt x="5107" y="833"/>
                    </a:cubicBezTo>
                    <a:cubicBezTo>
                      <a:pt x="4769" y="1106"/>
                      <a:pt x="4441" y="1388"/>
                      <a:pt x="4063" y="1601"/>
                    </a:cubicBezTo>
                    <a:cubicBezTo>
                      <a:pt x="3687" y="1812"/>
                      <a:pt x="3299" y="2006"/>
                      <a:pt x="2897" y="2164"/>
                    </a:cubicBezTo>
                    <a:cubicBezTo>
                      <a:pt x="2699" y="2241"/>
                      <a:pt x="2499" y="2309"/>
                      <a:pt x="2293" y="2367"/>
                    </a:cubicBezTo>
                    <a:cubicBezTo>
                      <a:pt x="2088" y="2424"/>
                      <a:pt x="1881" y="2497"/>
                      <a:pt x="1666" y="2523"/>
                    </a:cubicBezTo>
                    <a:cubicBezTo>
                      <a:pt x="1442" y="2547"/>
                      <a:pt x="1215" y="2599"/>
                      <a:pt x="988" y="2602"/>
                    </a:cubicBezTo>
                    <a:cubicBezTo>
                      <a:pt x="979" y="2602"/>
                      <a:pt x="970" y="2602"/>
                      <a:pt x="960" y="2602"/>
                    </a:cubicBezTo>
                    <a:cubicBezTo>
                      <a:pt x="718" y="2602"/>
                      <a:pt x="475" y="2584"/>
                      <a:pt x="232" y="2583"/>
                    </a:cubicBezTo>
                    <a:cubicBezTo>
                      <a:pt x="231" y="2583"/>
                      <a:pt x="231" y="2583"/>
                      <a:pt x="230" y="2583"/>
                    </a:cubicBezTo>
                    <a:cubicBezTo>
                      <a:pt x="1" y="2583"/>
                      <a:pt x="0" y="2943"/>
                      <a:pt x="232" y="2943"/>
                    </a:cubicBezTo>
                    <a:cubicBezTo>
                      <a:pt x="261" y="2943"/>
                      <a:pt x="290" y="2943"/>
                      <a:pt x="319" y="2943"/>
                    </a:cubicBezTo>
                    <a:cubicBezTo>
                      <a:pt x="385" y="2943"/>
                      <a:pt x="450" y="2943"/>
                      <a:pt x="516" y="2943"/>
                    </a:cubicBezTo>
                    <a:cubicBezTo>
                      <a:pt x="644" y="2943"/>
                      <a:pt x="772" y="2942"/>
                      <a:pt x="901" y="2935"/>
                    </a:cubicBezTo>
                    <a:cubicBezTo>
                      <a:pt x="1130" y="2922"/>
                      <a:pt x="1334" y="2844"/>
                      <a:pt x="1556" y="2801"/>
                    </a:cubicBezTo>
                    <a:cubicBezTo>
                      <a:pt x="1986" y="2719"/>
                      <a:pt x="2401" y="2580"/>
                      <a:pt x="2805" y="2410"/>
                    </a:cubicBezTo>
                    <a:cubicBezTo>
                      <a:pt x="3205" y="2244"/>
                      <a:pt x="3590" y="2045"/>
                      <a:pt x="3965" y="1829"/>
                    </a:cubicBezTo>
                    <a:cubicBezTo>
                      <a:pt x="4341" y="1613"/>
                      <a:pt x="4674" y="1351"/>
                      <a:pt x="5001" y="1065"/>
                    </a:cubicBezTo>
                    <a:cubicBezTo>
                      <a:pt x="5376" y="739"/>
                      <a:pt x="5787" y="431"/>
                      <a:pt x="6118" y="61"/>
                    </a:cubicBezTo>
                    <a:cubicBezTo>
                      <a:pt x="6140" y="34"/>
                      <a:pt x="6118" y="1"/>
                      <a:pt x="60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8"/>
              <p:cNvSpPr/>
              <p:nvPr/>
            </p:nvSpPr>
            <p:spPr>
              <a:xfrm>
                <a:off x="3241375" y="1442250"/>
                <a:ext cx="142200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2462" extrusionOk="0">
                    <a:moveTo>
                      <a:pt x="5644" y="1"/>
                    </a:moveTo>
                    <a:cubicBezTo>
                      <a:pt x="5639" y="1"/>
                      <a:pt x="5634" y="2"/>
                      <a:pt x="5629" y="6"/>
                    </a:cubicBezTo>
                    <a:cubicBezTo>
                      <a:pt x="5020" y="449"/>
                      <a:pt x="4458" y="958"/>
                      <a:pt x="3766" y="1273"/>
                    </a:cubicBezTo>
                    <a:cubicBezTo>
                      <a:pt x="3392" y="1445"/>
                      <a:pt x="3018" y="1590"/>
                      <a:pt x="2628" y="1713"/>
                    </a:cubicBezTo>
                    <a:cubicBezTo>
                      <a:pt x="2260" y="1828"/>
                      <a:pt x="1893" y="1899"/>
                      <a:pt x="1514" y="1967"/>
                    </a:cubicBezTo>
                    <a:cubicBezTo>
                      <a:pt x="1289" y="2008"/>
                      <a:pt x="1062" y="2059"/>
                      <a:pt x="835" y="2085"/>
                    </a:cubicBezTo>
                    <a:cubicBezTo>
                      <a:pt x="780" y="2091"/>
                      <a:pt x="726" y="2094"/>
                      <a:pt x="672" y="2094"/>
                    </a:cubicBezTo>
                    <a:cubicBezTo>
                      <a:pt x="512" y="2094"/>
                      <a:pt x="354" y="2071"/>
                      <a:pt x="192" y="2056"/>
                    </a:cubicBezTo>
                    <a:cubicBezTo>
                      <a:pt x="187" y="2055"/>
                      <a:pt x="181" y="2055"/>
                      <a:pt x="176" y="2055"/>
                    </a:cubicBezTo>
                    <a:cubicBezTo>
                      <a:pt x="81" y="2055"/>
                      <a:pt x="0" y="2156"/>
                      <a:pt x="0" y="2246"/>
                    </a:cubicBezTo>
                    <a:cubicBezTo>
                      <a:pt x="0" y="2359"/>
                      <a:pt x="89" y="2427"/>
                      <a:pt x="192" y="2437"/>
                    </a:cubicBezTo>
                    <a:cubicBezTo>
                      <a:pt x="313" y="2448"/>
                      <a:pt x="430" y="2461"/>
                      <a:pt x="547" y="2461"/>
                    </a:cubicBezTo>
                    <a:cubicBezTo>
                      <a:pt x="620" y="2461"/>
                      <a:pt x="694" y="2456"/>
                      <a:pt x="770" y="2442"/>
                    </a:cubicBezTo>
                    <a:cubicBezTo>
                      <a:pt x="977" y="2403"/>
                      <a:pt x="1181" y="2326"/>
                      <a:pt x="1382" y="2264"/>
                    </a:cubicBezTo>
                    <a:cubicBezTo>
                      <a:pt x="1575" y="2206"/>
                      <a:pt x="1769" y="2141"/>
                      <a:pt x="1965" y="2094"/>
                    </a:cubicBezTo>
                    <a:cubicBezTo>
                      <a:pt x="2155" y="2046"/>
                      <a:pt x="2342" y="1996"/>
                      <a:pt x="2528" y="1925"/>
                    </a:cubicBezTo>
                    <a:cubicBezTo>
                      <a:pt x="2909" y="1785"/>
                      <a:pt x="3279" y="1647"/>
                      <a:pt x="3642" y="1464"/>
                    </a:cubicBezTo>
                    <a:cubicBezTo>
                      <a:pt x="3820" y="1374"/>
                      <a:pt x="4000" y="1292"/>
                      <a:pt x="4170" y="1185"/>
                    </a:cubicBezTo>
                    <a:cubicBezTo>
                      <a:pt x="4334" y="1082"/>
                      <a:pt x="4494" y="972"/>
                      <a:pt x="4653" y="863"/>
                    </a:cubicBezTo>
                    <a:cubicBezTo>
                      <a:pt x="5009" y="616"/>
                      <a:pt x="5329" y="322"/>
                      <a:pt x="5665" y="50"/>
                    </a:cubicBezTo>
                    <a:cubicBezTo>
                      <a:pt x="5687" y="35"/>
                      <a:pt x="5667" y="1"/>
                      <a:pt x="5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18"/>
              <p:cNvSpPr/>
              <p:nvPr/>
            </p:nvSpPr>
            <p:spPr>
              <a:xfrm>
                <a:off x="3245375" y="1470525"/>
                <a:ext cx="1457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2692" extrusionOk="0">
                    <a:moveTo>
                      <a:pt x="5685" y="1"/>
                    </a:moveTo>
                    <a:cubicBezTo>
                      <a:pt x="5664" y="1"/>
                      <a:pt x="5642" y="8"/>
                      <a:pt x="5623" y="26"/>
                    </a:cubicBezTo>
                    <a:cubicBezTo>
                      <a:pt x="5008" y="581"/>
                      <a:pt x="4379" y="1115"/>
                      <a:pt x="3666" y="1539"/>
                    </a:cubicBezTo>
                    <a:cubicBezTo>
                      <a:pt x="3321" y="1742"/>
                      <a:pt x="2964" y="1908"/>
                      <a:pt x="2606" y="2088"/>
                    </a:cubicBezTo>
                    <a:cubicBezTo>
                      <a:pt x="2240" y="2274"/>
                      <a:pt x="1833" y="2364"/>
                      <a:pt x="1430" y="2421"/>
                    </a:cubicBezTo>
                    <a:cubicBezTo>
                      <a:pt x="1163" y="2459"/>
                      <a:pt x="880" y="2508"/>
                      <a:pt x="602" y="2508"/>
                    </a:cubicBezTo>
                    <a:cubicBezTo>
                      <a:pt x="453" y="2508"/>
                      <a:pt x="305" y="2494"/>
                      <a:pt x="161" y="2456"/>
                    </a:cubicBezTo>
                    <a:cubicBezTo>
                      <a:pt x="152" y="2453"/>
                      <a:pt x="143" y="2452"/>
                      <a:pt x="134" y="2452"/>
                    </a:cubicBezTo>
                    <a:cubicBezTo>
                      <a:pt x="35" y="2452"/>
                      <a:pt x="1" y="2610"/>
                      <a:pt x="111" y="2640"/>
                    </a:cubicBezTo>
                    <a:cubicBezTo>
                      <a:pt x="264" y="2680"/>
                      <a:pt x="422" y="2692"/>
                      <a:pt x="582" y="2692"/>
                    </a:cubicBezTo>
                    <a:cubicBezTo>
                      <a:pt x="612" y="2692"/>
                      <a:pt x="642" y="2691"/>
                      <a:pt x="672" y="2691"/>
                    </a:cubicBezTo>
                    <a:cubicBezTo>
                      <a:pt x="862" y="2685"/>
                      <a:pt x="1057" y="2684"/>
                      <a:pt x="1245" y="2648"/>
                    </a:cubicBezTo>
                    <a:cubicBezTo>
                      <a:pt x="1655" y="2567"/>
                      <a:pt x="2079" y="2525"/>
                      <a:pt x="2468" y="2366"/>
                    </a:cubicBezTo>
                    <a:cubicBezTo>
                      <a:pt x="2655" y="2290"/>
                      <a:pt x="2834" y="2189"/>
                      <a:pt x="3017" y="2104"/>
                    </a:cubicBezTo>
                    <a:cubicBezTo>
                      <a:pt x="3206" y="2016"/>
                      <a:pt x="3392" y="1921"/>
                      <a:pt x="3573" y="1816"/>
                    </a:cubicBezTo>
                    <a:cubicBezTo>
                      <a:pt x="3947" y="1600"/>
                      <a:pt x="4300" y="1368"/>
                      <a:pt x="4641" y="1105"/>
                    </a:cubicBezTo>
                    <a:cubicBezTo>
                      <a:pt x="5032" y="805"/>
                      <a:pt x="5397" y="490"/>
                      <a:pt x="5761" y="163"/>
                    </a:cubicBezTo>
                    <a:cubicBezTo>
                      <a:pt x="5829" y="97"/>
                      <a:pt x="5761" y="1"/>
                      <a:pt x="5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18"/>
              <p:cNvSpPr/>
              <p:nvPr/>
            </p:nvSpPr>
            <p:spPr>
              <a:xfrm>
                <a:off x="3257275" y="1260450"/>
                <a:ext cx="714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108" extrusionOk="0">
                    <a:moveTo>
                      <a:pt x="2809" y="0"/>
                    </a:moveTo>
                    <a:cubicBezTo>
                      <a:pt x="2801" y="0"/>
                      <a:pt x="2793" y="3"/>
                      <a:pt x="2786" y="11"/>
                    </a:cubicBezTo>
                    <a:cubicBezTo>
                      <a:pt x="2430" y="417"/>
                      <a:pt x="2087" y="828"/>
                      <a:pt x="1624" y="1119"/>
                    </a:cubicBezTo>
                    <a:cubicBezTo>
                      <a:pt x="1408" y="1256"/>
                      <a:pt x="1177" y="1373"/>
                      <a:pt x="950" y="1494"/>
                    </a:cubicBezTo>
                    <a:cubicBezTo>
                      <a:pt x="716" y="1619"/>
                      <a:pt x="448" y="1674"/>
                      <a:pt x="196" y="1756"/>
                    </a:cubicBezTo>
                    <a:cubicBezTo>
                      <a:pt x="0" y="1820"/>
                      <a:pt x="59" y="2107"/>
                      <a:pt x="230" y="2107"/>
                    </a:cubicBezTo>
                    <a:cubicBezTo>
                      <a:pt x="249" y="2107"/>
                      <a:pt x="269" y="2104"/>
                      <a:pt x="289" y="2096"/>
                    </a:cubicBezTo>
                    <a:cubicBezTo>
                      <a:pt x="539" y="2010"/>
                      <a:pt x="810" y="1900"/>
                      <a:pt x="1025" y="1743"/>
                    </a:cubicBezTo>
                    <a:cubicBezTo>
                      <a:pt x="1137" y="1661"/>
                      <a:pt x="1242" y="1570"/>
                      <a:pt x="1359" y="1495"/>
                    </a:cubicBezTo>
                    <a:cubicBezTo>
                      <a:pt x="1481" y="1415"/>
                      <a:pt x="1605" y="1337"/>
                      <a:pt x="1725" y="1250"/>
                    </a:cubicBezTo>
                    <a:cubicBezTo>
                      <a:pt x="2175" y="922"/>
                      <a:pt x="2526" y="509"/>
                      <a:pt x="2838" y="50"/>
                    </a:cubicBezTo>
                    <a:cubicBezTo>
                      <a:pt x="2856" y="27"/>
                      <a:pt x="2833" y="0"/>
                      <a:pt x="28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8"/>
              <p:cNvSpPr/>
              <p:nvPr/>
            </p:nvSpPr>
            <p:spPr>
              <a:xfrm>
                <a:off x="3261575" y="1242150"/>
                <a:ext cx="47475" cy="406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624" extrusionOk="0">
                    <a:moveTo>
                      <a:pt x="1807" y="1"/>
                    </a:moveTo>
                    <a:cubicBezTo>
                      <a:pt x="1791" y="1"/>
                      <a:pt x="1775" y="7"/>
                      <a:pt x="1762" y="21"/>
                    </a:cubicBezTo>
                    <a:cubicBezTo>
                      <a:pt x="1635" y="147"/>
                      <a:pt x="1511" y="276"/>
                      <a:pt x="1382" y="398"/>
                    </a:cubicBezTo>
                    <a:cubicBezTo>
                      <a:pt x="1253" y="519"/>
                      <a:pt x="1116" y="630"/>
                      <a:pt x="987" y="751"/>
                    </a:cubicBezTo>
                    <a:cubicBezTo>
                      <a:pt x="750" y="973"/>
                      <a:pt x="489" y="1190"/>
                      <a:pt x="185" y="1312"/>
                    </a:cubicBezTo>
                    <a:cubicBezTo>
                      <a:pt x="1" y="1387"/>
                      <a:pt x="67" y="1623"/>
                      <a:pt x="230" y="1623"/>
                    </a:cubicBezTo>
                    <a:cubicBezTo>
                      <a:pt x="255" y="1623"/>
                      <a:pt x="281" y="1618"/>
                      <a:pt x="309" y="1606"/>
                    </a:cubicBezTo>
                    <a:cubicBezTo>
                      <a:pt x="641" y="1463"/>
                      <a:pt x="922" y="1231"/>
                      <a:pt x="1157" y="960"/>
                    </a:cubicBezTo>
                    <a:cubicBezTo>
                      <a:pt x="1402" y="678"/>
                      <a:pt x="1661" y="414"/>
                      <a:pt x="1867" y="101"/>
                    </a:cubicBezTo>
                    <a:cubicBezTo>
                      <a:pt x="1899" y="53"/>
                      <a:pt x="1853" y="1"/>
                      <a:pt x="1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8"/>
              <p:cNvSpPr/>
              <p:nvPr/>
            </p:nvSpPr>
            <p:spPr>
              <a:xfrm>
                <a:off x="3224950" y="1539325"/>
                <a:ext cx="1539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2182" extrusionOk="0">
                    <a:moveTo>
                      <a:pt x="6129" y="0"/>
                    </a:moveTo>
                    <a:cubicBezTo>
                      <a:pt x="6124" y="0"/>
                      <a:pt x="6120" y="2"/>
                      <a:pt x="6116" y="5"/>
                    </a:cubicBezTo>
                    <a:cubicBezTo>
                      <a:pt x="5787" y="270"/>
                      <a:pt x="5468" y="538"/>
                      <a:pt x="5115" y="775"/>
                    </a:cubicBezTo>
                    <a:cubicBezTo>
                      <a:pt x="4777" y="1001"/>
                      <a:pt x="4429" y="1190"/>
                      <a:pt x="4063" y="1367"/>
                    </a:cubicBezTo>
                    <a:cubicBezTo>
                      <a:pt x="3357" y="1708"/>
                      <a:pt x="2592" y="1915"/>
                      <a:pt x="1809" y="1915"/>
                    </a:cubicBezTo>
                    <a:cubicBezTo>
                      <a:pt x="1746" y="1915"/>
                      <a:pt x="1684" y="1913"/>
                      <a:pt x="1621" y="1911"/>
                    </a:cubicBezTo>
                    <a:cubicBezTo>
                      <a:pt x="1391" y="1901"/>
                      <a:pt x="1154" y="1888"/>
                      <a:pt x="928" y="1841"/>
                    </a:cubicBezTo>
                    <a:cubicBezTo>
                      <a:pt x="766" y="1808"/>
                      <a:pt x="610" y="1772"/>
                      <a:pt x="451" y="1772"/>
                    </a:cubicBezTo>
                    <a:cubicBezTo>
                      <a:pt x="375" y="1772"/>
                      <a:pt x="298" y="1781"/>
                      <a:pt x="220" y="1801"/>
                    </a:cubicBezTo>
                    <a:cubicBezTo>
                      <a:pt x="0" y="1858"/>
                      <a:pt x="70" y="2175"/>
                      <a:pt x="270" y="2175"/>
                    </a:cubicBezTo>
                    <a:cubicBezTo>
                      <a:pt x="286" y="2175"/>
                      <a:pt x="303" y="2173"/>
                      <a:pt x="321" y="2169"/>
                    </a:cubicBezTo>
                    <a:cubicBezTo>
                      <a:pt x="395" y="2150"/>
                      <a:pt x="469" y="2144"/>
                      <a:pt x="544" y="2144"/>
                    </a:cubicBezTo>
                    <a:cubicBezTo>
                      <a:pt x="679" y="2144"/>
                      <a:pt x="816" y="2165"/>
                      <a:pt x="950" y="2173"/>
                    </a:cubicBezTo>
                    <a:cubicBezTo>
                      <a:pt x="1033" y="2179"/>
                      <a:pt x="1118" y="2181"/>
                      <a:pt x="1203" y="2181"/>
                    </a:cubicBezTo>
                    <a:cubicBezTo>
                      <a:pt x="1328" y="2181"/>
                      <a:pt x="1453" y="2176"/>
                      <a:pt x="1577" y="2170"/>
                    </a:cubicBezTo>
                    <a:cubicBezTo>
                      <a:pt x="1995" y="2153"/>
                      <a:pt x="2408" y="2089"/>
                      <a:pt x="2812" y="1973"/>
                    </a:cubicBezTo>
                    <a:cubicBezTo>
                      <a:pt x="3618" y="1741"/>
                      <a:pt x="4367" y="1369"/>
                      <a:pt x="5059" y="897"/>
                    </a:cubicBezTo>
                    <a:cubicBezTo>
                      <a:pt x="5244" y="770"/>
                      <a:pt x="5428" y="648"/>
                      <a:pt x="5601" y="505"/>
                    </a:cubicBezTo>
                    <a:cubicBezTo>
                      <a:pt x="5787" y="354"/>
                      <a:pt x="5961" y="188"/>
                      <a:pt x="6142" y="34"/>
                    </a:cubicBezTo>
                    <a:cubicBezTo>
                      <a:pt x="6159" y="19"/>
                      <a:pt x="6145" y="0"/>
                      <a:pt x="6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8"/>
              <p:cNvSpPr/>
              <p:nvPr/>
            </p:nvSpPr>
            <p:spPr>
              <a:xfrm>
                <a:off x="3224100" y="1573875"/>
                <a:ext cx="16875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6750" h="2787" extrusionOk="0">
                    <a:moveTo>
                      <a:pt x="6686" y="0"/>
                    </a:moveTo>
                    <a:cubicBezTo>
                      <a:pt x="6680" y="0"/>
                      <a:pt x="6672" y="2"/>
                      <a:pt x="6666" y="7"/>
                    </a:cubicBezTo>
                    <a:cubicBezTo>
                      <a:pt x="6291" y="252"/>
                      <a:pt x="5931" y="520"/>
                      <a:pt x="5554" y="764"/>
                    </a:cubicBezTo>
                    <a:cubicBezTo>
                      <a:pt x="5174" y="1010"/>
                      <a:pt x="4776" y="1221"/>
                      <a:pt x="4364" y="1406"/>
                    </a:cubicBezTo>
                    <a:cubicBezTo>
                      <a:pt x="3535" y="1780"/>
                      <a:pt x="2635" y="2062"/>
                      <a:pt x="1740" y="2221"/>
                    </a:cubicBezTo>
                    <a:cubicBezTo>
                      <a:pt x="1485" y="2266"/>
                      <a:pt x="1230" y="2287"/>
                      <a:pt x="976" y="2329"/>
                    </a:cubicBezTo>
                    <a:cubicBezTo>
                      <a:pt x="727" y="2371"/>
                      <a:pt x="468" y="2359"/>
                      <a:pt x="223" y="2414"/>
                    </a:cubicBezTo>
                    <a:cubicBezTo>
                      <a:pt x="0" y="2463"/>
                      <a:pt x="74" y="2787"/>
                      <a:pt x="278" y="2787"/>
                    </a:cubicBezTo>
                    <a:cubicBezTo>
                      <a:pt x="293" y="2787"/>
                      <a:pt x="308" y="2785"/>
                      <a:pt x="323" y="2782"/>
                    </a:cubicBezTo>
                    <a:cubicBezTo>
                      <a:pt x="429" y="2759"/>
                      <a:pt x="532" y="2760"/>
                      <a:pt x="639" y="2754"/>
                    </a:cubicBezTo>
                    <a:cubicBezTo>
                      <a:pt x="756" y="2747"/>
                      <a:pt x="876" y="2727"/>
                      <a:pt x="991" y="2710"/>
                    </a:cubicBezTo>
                    <a:cubicBezTo>
                      <a:pt x="1220" y="2672"/>
                      <a:pt x="1448" y="2633"/>
                      <a:pt x="1675" y="2587"/>
                    </a:cubicBezTo>
                    <a:cubicBezTo>
                      <a:pt x="2138" y="2495"/>
                      <a:pt x="2597" y="2343"/>
                      <a:pt x="3039" y="2183"/>
                    </a:cubicBezTo>
                    <a:cubicBezTo>
                      <a:pt x="3897" y="1874"/>
                      <a:pt x="4747" y="1502"/>
                      <a:pt x="5508" y="994"/>
                    </a:cubicBezTo>
                    <a:cubicBezTo>
                      <a:pt x="5929" y="713"/>
                      <a:pt x="6326" y="396"/>
                      <a:pt x="6716" y="77"/>
                    </a:cubicBezTo>
                    <a:cubicBezTo>
                      <a:pt x="6750" y="50"/>
                      <a:pt x="6720" y="0"/>
                      <a:pt x="66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8"/>
              <p:cNvSpPr/>
              <p:nvPr/>
            </p:nvSpPr>
            <p:spPr>
              <a:xfrm>
                <a:off x="3226125" y="1640525"/>
                <a:ext cx="128025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5121" h="2105" extrusionOk="0">
                    <a:moveTo>
                      <a:pt x="5034" y="0"/>
                    </a:moveTo>
                    <a:cubicBezTo>
                      <a:pt x="5024" y="0"/>
                      <a:pt x="5014" y="3"/>
                      <a:pt x="5003" y="9"/>
                    </a:cubicBezTo>
                    <a:cubicBezTo>
                      <a:pt x="4643" y="227"/>
                      <a:pt x="4296" y="462"/>
                      <a:pt x="3925" y="665"/>
                    </a:cubicBezTo>
                    <a:cubicBezTo>
                      <a:pt x="3548" y="874"/>
                      <a:pt x="3154" y="1061"/>
                      <a:pt x="2753" y="1221"/>
                    </a:cubicBezTo>
                    <a:cubicBezTo>
                      <a:pt x="2358" y="1380"/>
                      <a:pt x="1953" y="1517"/>
                      <a:pt x="1545" y="1642"/>
                    </a:cubicBezTo>
                    <a:cubicBezTo>
                      <a:pt x="1356" y="1698"/>
                      <a:pt x="1167" y="1737"/>
                      <a:pt x="969" y="1737"/>
                    </a:cubicBezTo>
                    <a:cubicBezTo>
                      <a:pt x="947" y="1737"/>
                      <a:pt x="925" y="1737"/>
                      <a:pt x="903" y="1736"/>
                    </a:cubicBezTo>
                    <a:cubicBezTo>
                      <a:pt x="799" y="1730"/>
                      <a:pt x="697" y="1725"/>
                      <a:pt x="596" y="1725"/>
                    </a:cubicBezTo>
                    <a:cubicBezTo>
                      <a:pt x="467" y="1725"/>
                      <a:pt x="339" y="1733"/>
                      <a:pt x="209" y="1757"/>
                    </a:cubicBezTo>
                    <a:cubicBezTo>
                      <a:pt x="0" y="1795"/>
                      <a:pt x="69" y="2105"/>
                      <a:pt x="263" y="2105"/>
                    </a:cubicBezTo>
                    <a:cubicBezTo>
                      <a:pt x="276" y="2105"/>
                      <a:pt x="290" y="2103"/>
                      <a:pt x="304" y="2100"/>
                    </a:cubicBezTo>
                    <a:cubicBezTo>
                      <a:pt x="538" y="2053"/>
                      <a:pt x="779" y="2070"/>
                      <a:pt x="1014" y="2053"/>
                    </a:cubicBezTo>
                    <a:cubicBezTo>
                      <a:pt x="1230" y="2034"/>
                      <a:pt x="1437" y="1984"/>
                      <a:pt x="1645" y="1917"/>
                    </a:cubicBezTo>
                    <a:cubicBezTo>
                      <a:pt x="2062" y="1782"/>
                      <a:pt x="2475" y="1632"/>
                      <a:pt x="2877" y="1462"/>
                    </a:cubicBezTo>
                    <a:cubicBezTo>
                      <a:pt x="3280" y="1290"/>
                      <a:pt x="3670" y="1094"/>
                      <a:pt x="4045" y="868"/>
                    </a:cubicBezTo>
                    <a:cubicBezTo>
                      <a:pt x="4408" y="650"/>
                      <a:pt x="4776" y="404"/>
                      <a:pt x="5078" y="107"/>
                    </a:cubicBezTo>
                    <a:cubicBezTo>
                      <a:pt x="5120" y="66"/>
                      <a:pt x="5082" y="0"/>
                      <a:pt x="5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8"/>
              <p:cNvSpPr/>
              <p:nvPr/>
            </p:nvSpPr>
            <p:spPr>
              <a:xfrm>
                <a:off x="3231750" y="1682600"/>
                <a:ext cx="12350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1952" extrusionOk="0">
                    <a:moveTo>
                      <a:pt x="4879" y="1"/>
                    </a:moveTo>
                    <a:cubicBezTo>
                      <a:pt x="4874" y="1"/>
                      <a:pt x="4869" y="2"/>
                      <a:pt x="4864" y="4"/>
                    </a:cubicBezTo>
                    <a:cubicBezTo>
                      <a:pt x="4685" y="64"/>
                      <a:pt x="4533" y="177"/>
                      <a:pt x="4375" y="278"/>
                    </a:cubicBezTo>
                    <a:cubicBezTo>
                      <a:pt x="4196" y="391"/>
                      <a:pt x="4015" y="495"/>
                      <a:pt x="3829" y="595"/>
                    </a:cubicBezTo>
                    <a:cubicBezTo>
                      <a:pt x="3454" y="797"/>
                      <a:pt x="3066" y="972"/>
                      <a:pt x="2677" y="1145"/>
                    </a:cubicBezTo>
                    <a:cubicBezTo>
                      <a:pt x="2298" y="1315"/>
                      <a:pt x="1910" y="1507"/>
                      <a:pt x="1508" y="1620"/>
                    </a:cubicBezTo>
                    <a:cubicBezTo>
                      <a:pt x="1335" y="1668"/>
                      <a:pt x="1166" y="1687"/>
                      <a:pt x="997" y="1687"/>
                    </a:cubicBezTo>
                    <a:cubicBezTo>
                      <a:pt x="756" y="1687"/>
                      <a:pt x="517" y="1648"/>
                      <a:pt x="268" y="1599"/>
                    </a:cubicBezTo>
                    <a:cubicBezTo>
                      <a:pt x="257" y="1597"/>
                      <a:pt x="246" y="1596"/>
                      <a:pt x="235" y="1596"/>
                    </a:cubicBezTo>
                    <a:cubicBezTo>
                      <a:pt x="63" y="1596"/>
                      <a:pt x="0" y="1867"/>
                      <a:pt x="186" y="1901"/>
                    </a:cubicBezTo>
                    <a:cubicBezTo>
                      <a:pt x="363" y="1933"/>
                      <a:pt x="540" y="1951"/>
                      <a:pt x="716" y="1951"/>
                    </a:cubicBezTo>
                    <a:cubicBezTo>
                      <a:pt x="958" y="1951"/>
                      <a:pt x="1199" y="1917"/>
                      <a:pt x="1436" y="1842"/>
                    </a:cubicBezTo>
                    <a:cubicBezTo>
                      <a:pt x="1841" y="1712"/>
                      <a:pt x="2220" y="1513"/>
                      <a:pt x="2608" y="1339"/>
                    </a:cubicBezTo>
                    <a:cubicBezTo>
                      <a:pt x="3008" y="1158"/>
                      <a:pt x="3411" y="975"/>
                      <a:pt x="3801" y="768"/>
                    </a:cubicBezTo>
                    <a:cubicBezTo>
                      <a:pt x="3994" y="665"/>
                      <a:pt x="4183" y="559"/>
                      <a:pt x="4369" y="443"/>
                    </a:cubicBezTo>
                    <a:cubicBezTo>
                      <a:pt x="4549" y="330"/>
                      <a:pt x="4714" y="191"/>
                      <a:pt x="4901" y="89"/>
                    </a:cubicBezTo>
                    <a:cubicBezTo>
                      <a:pt x="4940" y="67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8"/>
              <p:cNvSpPr/>
              <p:nvPr/>
            </p:nvSpPr>
            <p:spPr>
              <a:xfrm>
                <a:off x="3224750" y="1739425"/>
                <a:ext cx="99125" cy="34625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1385" extrusionOk="0">
                    <a:moveTo>
                      <a:pt x="3805" y="1"/>
                    </a:moveTo>
                    <a:cubicBezTo>
                      <a:pt x="3791" y="1"/>
                      <a:pt x="3776" y="3"/>
                      <a:pt x="3761" y="10"/>
                    </a:cubicBezTo>
                    <a:cubicBezTo>
                      <a:pt x="3202" y="253"/>
                      <a:pt x="2635" y="491"/>
                      <a:pt x="2062" y="700"/>
                    </a:cubicBezTo>
                    <a:cubicBezTo>
                      <a:pt x="1766" y="808"/>
                      <a:pt x="1462" y="916"/>
                      <a:pt x="1151" y="955"/>
                    </a:cubicBezTo>
                    <a:cubicBezTo>
                      <a:pt x="997" y="975"/>
                      <a:pt x="842" y="984"/>
                      <a:pt x="687" y="1003"/>
                    </a:cubicBezTo>
                    <a:cubicBezTo>
                      <a:pt x="658" y="1006"/>
                      <a:pt x="630" y="1007"/>
                      <a:pt x="602" y="1007"/>
                    </a:cubicBezTo>
                    <a:cubicBezTo>
                      <a:pt x="497" y="1007"/>
                      <a:pt x="393" y="989"/>
                      <a:pt x="286" y="989"/>
                    </a:cubicBezTo>
                    <a:cubicBezTo>
                      <a:pt x="272" y="989"/>
                      <a:pt x="259" y="989"/>
                      <a:pt x="246" y="990"/>
                    </a:cubicBezTo>
                    <a:cubicBezTo>
                      <a:pt x="6" y="1000"/>
                      <a:pt x="1" y="1371"/>
                      <a:pt x="234" y="1371"/>
                    </a:cubicBezTo>
                    <a:cubicBezTo>
                      <a:pt x="237" y="1371"/>
                      <a:pt x="241" y="1371"/>
                      <a:pt x="246" y="1370"/>
                    </a:cubicBezTo>
                    <a:cubicBezTo>
                      <a:pt x="261" y="1370"/>
                      <a:pt x="277" y="1369"/>
                      <a:pt x="293" y="1369"/>
                    </a:cubicBezTo>
                    <a:cubicBezTo>
                      <a:pt x="400" y="1369"/>
                      <a:pt x="504" y="1384"/>
                      <a:pt x="611" y="1384"/>
                    </a:cubicBezTo>
                    <a:cubicBezTo>
                      <a:pt x="644" y="1384"/>
                      <a:pt x="678" y="1383"/>
                      <a:pt x="711" y="1379"/>
                    </a:cubicBezTo>
                    <a:cubicBezTo>
                      <a:pt x="873" y="1359"/>
                      <a:pt x="1037" y="1349"/>
                      <a:pt x="1197" y="1329"/>
                    </a:cubicBezTo>
                    <a:cubicBezTo>
                      <a:pt x="1537" y="1284"/>
                      <a:pt x="1864" y="1173"/>
                      <a:pt x="2181" y="1047"/>
                    </a:cubicBezTo>
                    <a:cubicBezTo>
                      <a:pt x="2486" y="925"/>
                      <a:pt x="2784" y="789"/>
                      <a:pt x="3084" y="653"/>
                    </a:cubicBezTo>
                    <a:cubicBezTo>
                      <a:pt x="3365" y="524"/>
                      <a:pt x="3662" y="392"/>
                      <a:pt x="3887" y="174"/>
                    </a:cubicBezTo>
                    <a:cubicBezTo>
                      <a:pt x="3964" y="99"/>
                      <a:pt x="3891" y="1"/>
                      <a:pt x="3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8"/>
              <p:cNvSpPr/>
              <p:nvPr/>
            </p:nvSpPr>
            <p:spPr>
              <a:xfrm>
                <a:off x="3073375" y="1721675"/>
                <a:ext cx="96775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268" extrusionOk="0">
                    <a:moveTo>
                      <a:pt x="85" y="1"/>
                    </a:moveTo>
                    <a:cubicBezTo>
                      <a:pt x="44" y="1"/>
                      <a:pt x="1" y="46"/>
                      <a:pt x="30" y="87"/>
                    </a:cubicBezTo>
                    <a:cubicBezTo>
                      <a:pt x="450" y="652"/>
                      <a:pt x="1054" y="1045"/>
                      <a:pt x="1656" y="1394"/>
                    </a:cubicBezTo>
                    <a:cubicBezTo>
                      <a:pt x="1968" y="1574"/>
                      <a:pt x="2279" y="1755"/>
                      <a:pt x="2598" y="1922"/>
                    </a:cubicBezTo>
                    <a:cubicBezTo>
                      <a:pt x="2933" y="2096"/>
                      <a:pt x="3302" y="2245"/>
                      <a:pt x="3681" y="2268"/>
                    </a:cubicBezTo>
                    <a:cubicBezTo>
                      <a:pt x="3685" y="2268"/>
                      <a:pt x="3688" y="2268"/>
                      <a:pt x="3691" y="2268"/>
                    </a:cubicBezTo>
                    <a:cubicBezTo>
                      <a:pt x="3870" y="2268"/>
                      <a:pt x="3867" y="1981"/>
                      <a:pt x="3681" y="1972"/>
                    </a:cubicBezTo>
                    <a:cubicBezTo>
                      <a:pt x="3310" y="1953"/>
                      <a:pt x="2984" y="1815"/>
                      <a:pt x="2655" y="1651"/>
                    </a:cubicBezTo>
                    <a:cubicBezTo>
                      <a:pt x="2352" y="1499"/>
                      <a:pt x="2054" y="1339"/>
                      <a:pt x="1757" y="1179"/>
                    </a:cubicBezTo>
                    <a:cubicBezTo>
                      <a:pt x="1162" y="857"/>
                      <a:pt x="597" y="503"/>
                      <a:pt x="123" y="16"/>
                    </a:cubicBezTo>
                    <a:cubicBezTo>
                      <a:pt x="112" y="5"/>
                      <a:pt x="99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8"/>
              <p:cNvSpPr/>
              <p:nvPr/>
            </p:nvSpPr>
            <p:spPr>
              <a:xfrm>
                <a:off x="3076400" y="1690875"/>
                <a:ext cx="953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996" extrusionOk="0">
                    <a:moveTo>
                      <a:pt x="58" y="0"/>
                    </a:moveTo>
                    <a:cubicBezTo>
                      <a:pt x="21" y="0"/>
                      <a:pt x="0" y="56"/>
                      <a:pt x="38" y="82"/>
                    </a:cubicBezTo>
                    <a:cubicBezTo>
                      <a:pt x="598" y="483"/>
                      <a:pt x="1171" y="875"/>
                      <a:pt x="1762" y="1232"/>
                    </a:cubicBezTo>
                    <a:cubicBezTo>
                      <a:pt x="2321" y="1571"/>
                      <a:pt x="2909" y="1862"/>
                      <a:pt x="3555" y="1992"/>
                    </a:cubicBezTo>
                    <a:cubicBezTo>
                      <a:pt x="3566" y="1994"/>
                      <a:pt x="3578" y="1996"/>
                      <a:pt x="3589" y="1996"/>
                    </a:cubicBezTo>
                    <a:cubicBezTo>
                      <a:pt x="3754" y="1996"/>
                      <a:pt x="3813" y="1733"/>
                      <a:pt x="3634" y="1699"/>
                    </a:cubicBezTo>
                    <a:cubicBezTo>
                      <a:pt x="2325" y="1454"/>
                      <a:pt x="1201" y="682"/>
                      <a:pt x="81" y="7"/>
                    </a:cubicBezTo>
                    <a:cubicBezTo>
                      <a:pt x="73" y="3"/>
                      <a:pt x="65" y="0"/>
                      <a:pt x="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8"/>
              <p:cNvSpPr/>
              <p:nvPr/>
            </p:nvSpPr>
            <p:spPr>
              <a:xfrm>
                <a:off x="3033475" y="1610375"/>
                <a:ext cx="138500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3385" extrusionOk="0">
                    <a:moveTo>
                      <a:pt x="78" y="0"/>
                    </a:moveTo>
                    <a:cubicBezTo>
                      <a:pt x="40" y="0"/>
                      <a:pt x="1" y="45"/>
                      <a:pt x="28" y="83"/>
                    </a:cubicBezTo>
                    <a:cubicBezTo>
                      <a:pt x="467" y="732"/>
                      <a:pt x="1106" y="1192"/>
                      <a:pt x="1755" y="1614"/>
                    </a:cubicBezTo>
                    <a:cubicBezTo>
                      <a:pt x="2481" y="2088"/>
                      <a:pt x="3238" y="2511"/>
                      <a:pt x="4012" y="2900"/>
                    </a:cubicBezTo>
                    <a:cubicBezTo>
                      <a:pt x="4423" y="3106"/>
                      <a:pt x="4878" y="3358"/>
                      <a:pt x="5347" y="3384"/>
                    </a:cubicBezTo>
                    <a:cubicBezTo>
                      <a:pt x="5351" y="3385"/>
                      <a:pt x="5355" y="3385"/>
                      <a:pt x="5358" y="3385"/>
                    </a:cubicBezTo>
                    <a:cubicBezTo>
                      <a:pt x="5540" y="3385"/>
                      <a:pt x="5536" y="3089"/>
                      <a:pt x="5344" y="3079"/>
                    </a:cubicBezTo>
                    <a:cubicBezTo>
                      <a:pt x="4955" y="3060"/>
                      <a:pt x="4564" y="2842"/>
                      <a:pt x="4219" y="2675"/>
                    </a:cubicBezTo>
                    <a:cubicBezTo>
                      <a:pt x="3848" y="2492"/>
                      <a:pt x="3479" y="2302"/>
                      <a:pt x="3112" y="2109"/>
                    </a:cubicBezTo>
                    <a:cubicBezTo>
                      <a:pt x="2406" y="1735"/>
                      <a:pt x="1704" y="1330"/>
                      <a:pt x="1051" y="868"/>
                    </a:cubicBezTo>
                    <a:cubicBezTo>
                      <a:pt x="705" y="623"/>
                      <a:pt x="388" y="341"/>
                      <a:pt x="113" y="17"/>
                    </a:cubicBezTo>
                    <a:cubicBezTo>
                      <a:pt x="103" y="5"/>
                      <a:pt x="91" y="0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8"/>
              <p:cNvSpPr/>
              <p:nvPr/>
            </p:nvSpPr>
            <p:spPr>
              <a:xfrm>
                <a:off x="3039775" y="1576750"/>
                <a:ext cx="135550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3225" extrusionOk="0">
                    <a:moveTo>
                      <a:pt x="81" y="1"/>
                    </a:moveTo>
                    <a:cubicBezTo>
                      <a:pt x="37" y="1"/>
                      <a:pt x="0" y="53"/>
                      <a:pt x="40" y="92"/>
                    </a:cubicBezTo>
                    <a:cubicBezTo>
                      <a:pt x="605" y="628"/>
                      <a:pt x="1188" y="1152"/>
                      <a:pt x="1821" y="1607"/>
                    </a:cubicBezTo>
                    <a:cubicBezTo>
                      <a:pt x="2464" y="2070"/>
                      <a:pt x="3167" y="2466"/>
                      <a:pt x="3882" y="2806"/>
                    </a:cubicBezTo>
                    <a:cubicBezTo>
                      <a:pt x="4293" y="3001"/>
                      <a:pt x="4717" y="3197"/>
                      <a:pt x="5178" y="3224"/>
                    </a:cubicBezTo>
                    <a:cubicBezTo>
                      <a:pt x="5184" y="3225"/>
                      <a:pt x="5189" y="3225"/>
                      <a:pt x="5194" y="3225"/>
                    </a:cubicBezTo>
                    <a:cubicBezTo>
                      <a:pt x="5422" y="3225"/>
                      <a:pt x="5414" y="2861"/>
                      <a:pt x="5177" y="2845"/>
                    </a:cubicBezTo>
                    <a:cubicBezTo>
                      <a:pt x="4803" y="2821"/>
                      <a:pt x="4439" y="2669"/>
                      <a:pt x="4099" y="2524"/>
                    </a:cubicBezTo>
                    <a:cubicBezTo>
                      <a:pt x="3744" y="2374"/>
                      <a:pt x="3397" y="2207"/>
                      <a:pt x="3054" y="2034"/>
                    </a:cubicBezTo>
                    <a:cubicBezTo>
                      <a:pt x="2376" y="1692"/>
                      <a:pt x="1735" y="1293"/>
                      <a:pt x="1131" y="832"/>
                    </a:cubicBezTo>
                    <a:cubicBezTo>
                      <a:pt x="785" y="569"/>
                      <a:pt x="452" y="290"/>
                      <a:pt x="117" y="14"/>
                    </a:cubicBezTo>
                    <a:cubicBezTo>
                      <a:pt x="106" y="5"/>
                      <a:pt x="93" y="1"/>
                      <a:pt x="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8"/>
              <p:cNvSpPr/>
              <p:nvPr/>
            </p:nvSpPr>
            <p:spPr>
              <a:xfrm>
                <a:off x="3041550" y="1521875"/>
                <a:ext cx="135400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3465" extrusionOk="0">
                    <a:moveTo>
                      <a:pt x="101" y="0"/>
                    </a:moveTo>
                    <a:cubicBezTo>
                      <a:pt x="46" y="0"/>
                      <a:pt x="0" y="63"/>
                      <a:pt x="51" y="114"/>
                    </a:cubicBezTo>
                    <a:cubicBezTo>
                      <a:pt x="325" y="395"/>
                      <a:pt x="574" y="702"/>
                      <a:pt x="851" y="978"/>
                    </a:cubicBezTo>
                    <a:cubicBezTo>
                      <a:pt x="1127" y="1254"/>
                      <a:pt x="1437" y="1496"/>
                      <a:pt x="1755" y="1721"/>
                    </a:cubicBezTo>
                    <a:cubicBezTo>
                      <a:pt x="2410" y="2191"/>
                      <a:pt x="3112" y="2597"/>
                      <a:pt x="3849" y="2923"/>
                    </a:cubicBezTo>
                    <a:cubicBezTo>
                      <a:pt x="4278" y="3112"/>
                      <a:pt x="4714" y="3282"/>
                      <a:pt x="5149" y="3455"/>
                    </a:cubicBezTo>
                    <a:cubicBezTo>
                      <a:pt x="5166" y="3461"/>
                      <a:pt x="5183" y="3464"/>
                      <a:pt x="5200" y="3464"/>
                    </a:cubicBezTo>
                    <a:cubicBezTo>
                      <a:pt x="5281" y="3464"/>
                      <a:pt x="5362" y="3397"/>
                      <a:pt x="5383" y="3321"/>
                    </a:cubicBezTo>
                    <a:cubicBezTo>
                      <a:pt x="5416" y="3217"/>
                      <a:pt x="5348" y="3128"/>
                      <a:pt x="5251" y="3090"/>
                    </a:cubicBezTo>
                    <a:cubicBezTo>
                      <a:pt x="4509" y="2799"/>
                      <a:pt x="3755" y="2532"/>
                      <a:pt x="3052" y="2152"/>
                    </a:cubicBezTo>
                    <a:cubicBezTo>
                      <a:pt x="2374" y="1786"/>
                      <a:pt x="1687" y="1388"/>
                      <a:pt x="1100" y="885"/>
                    </a:cubicBezTo>
                    <a:cubicBezTo>
                      <a:pt x="774" y="605"/>
                      <a:pt x="489" y="281"/>
                      <a:pt x="149" y="17"/>
                    </a:cubicBezTo>
                    <a:cubicBezTo>
                      <a:pt x="133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8"/>
              <p:cNvSpPr/>
              <p:nvPr/>
            </p:nvSpPr>
            <p:spPr>
              <a:xfrm>
                <a:off x="3048025" y="1477300"/>
                <a:ext cx="1295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4128" extrusionOk="0">
                    <a:moveTo>
                      <a:pt x="68" y="1"/>
                    </a:moveTo>
                    <a:cubicBezTo>
                      <a:pt x="35" y="1"/>
                      <a:pt x="0" y="42"/>
                      <a:pt x="21" y="79"/>
                    </a:cubicBezTo>
                    <a:cubicBezTo>
                      <a:pt x="129" y="261"/>
                      <a:pt x="259" y="426"/>
                      <a:pt x="387" y="596"/>
                    </a:cubicBezTo>
                    <a:cubicBezTo>
                      <a:pt x="510" y="758"/>
                      <a:pt x="625" y="925"/>
                      <a:pt x="750" y="1086"/>
                    </a:cubicBezTo>
                    <a:cubicBezTo>
                      <a:pt x="1003" y="1404"/>
                      <a:pt x="1225" y="1754"/>
                      <a:pt x="1520" y="2033"/>
                    </a:cubicBezTo>
                    <a:cubicBezTo>
                      <a:pt x="1823" y="2320"/>
                      <a:pt x="2160" y="2588"/>
                      <a:pt x="2492" y="2841"/>
                    </a:cubicBezTo>
                    <a:cubicBezTo>
                      <a:pt x="2822" y="3091"/>
                      <a:pt x="3170" y="3325"/>
                      <a:pt x="3539" y="3515"/>
                    </a:cubicBezTo>
                    <a:cubicBezTo>
                      <a:pt x="3754" y="3625"/>
                      <a:pt x="3978" y="3724"/>
                      <a:pt x="4198" y="3822"/>
                    </a:cubicBezTo>
                    <a:cubicBezTo>
                      <a:pt x="4403" y="3916"/>
                      <a:pt x="4619" y="3979"/>
                      <a:pt x="4811" y="4098"/>
                    </a:cubicBezTo>
                    <a:cubicBezTo>
                      <a:pt x="4845" y="4119"/>
                      <a:pt x="4878" y="4128"/>
                      <a:pt x="4910" y="4128"/>
                    </a:cubicBezTo>
                    <a:cubicBezTo>
                      <a:pt x="5074" y="4128"/>
                      <a:pt x="5182" y="3878"/>
                      <a:pt x="5007" y="3770"/>
                    </a:cubicBezTo>
                    <a:cubicBezTo>
                      <a:pt x="4844" y="3671"/>
                      <a:pt x="4667" y="3609"/>
                      <a:pt x="4489" y="3538"/>
                    </a:cubicBezTo>
                    <a:cubicBezTo>
                      <a:pt x="4296" y="3462"/>
                      <a:pt x="4112" y="3373"/>
                      <a:pt x="3919" y="3295"/>
                    </a:cubicBezTo>
                    <a:cubicBezTo>
                      <a:pt x="3535" y="3141"/>
                      <a:pt x="3183" y="2920"/>
                      <a:pt x="2833" y="2697"/>
                    </a:cubicBezTo>
                    <a:cubicBezTo>
                      <a:pt x="2486" y="2475"/>
                      <a:pt x="2151" y="2222"/>
                      <a:pt x="1828" y="1967"/>
                    </a:cubicBezTo>
                    <a:cubicBezTo>
                      <a:pt x="1504" y="1709"/>
                      <a:pt x="1274" y="1385"/>
                      <a:pt x="1005" y="1075"/>
                    </a:cubicBezTo>
                    <a:cubicBezTo>
                      <a:pt x="703" y="725"/>
                      <a:pt x="393" y="377"/>
                      <a:pt x="100" y="17"/>
                    </a:cubicBezTo>
                    <a:cubicBezTo>
                      <a:pt x="91" y="6"/>
                      <a:pt x="80" y="1"/>
                      <a:pt x="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8"/>
              <p:cNvSpPr/>
              <p:nvPr/>
            </p:nvSpPr>
            <p:spPr>
              <a:xfrm>
                <a:off x="3054450" y="1412925"/>
                <a:ext cx="126825" cy="1278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113" extrusionOk="0">
                    <a:moveTo>
                      <a:pt x="38" y="1"/>
                    </a:moveTo>
                    <a:cubicBezTo>
                      <a:pt x="20" y="1"/>
                      <a:pt x="1" y="22"/>
                      <a:pt x="10" y="45"/>
                    </a:cubicBezTo>
                    <a:cubicBezTo>
                      <a:pt x="188" y="462"/>
                      <a:pt x="377" y="874"/>
                      <a:pt x="606" y="1264"/>
                    </a:cubicBezTo>
                    <a:cubicBezTo>
                      <a:pt x="835" y="1655"/>
                      <a:pt x="1117" y="2004"/>
                      <a:pt x="1413" y="2345"/>
                    </a:cubicBezTo>
                    <a:cubicBezTo>
                      <a:pt x="2018" y="3050"/>
                      <a:pt x="2681" y="3692"/>
                      <a:pt x="3429" y="4245"/>
                    </a:cubicBezTo>
                    <a:cubicBezTo>
                      <a:pt x="3845" y="4552"/>
                      <a:pt x="4273" y="4841"/>
                      <a:pt x="4727" y="5090"/>
                    </a:cubicBezTo>
                    <a:cubicBezTo>
                      <a:pt x="4756" y="5106"/>
                      <a:pt x="4784" y="5113"/>
                      <a:pt x="4811" y="5113"/>
                    </a:cubicBezTo>
                    <a:cubicBezTo>
                      <a:pt x="4968" y="5113"/>
                      <a:pt x="5072" y="4876"/>
                      <a:pt x="4903" y="4787"/>
                    </a:cubicBezTo>
                    <a:cubicBezTo>
                      <a:pt x="4103" y="4368"/>
                      <a:pt x="3329" y="3908"/>
                      <a:pt x="2637" y="3323"/>
                    </a:cubicBezTo>
                    <a:cubicBezTo>
                      <a:pt x="2291" y="3030"/>
                      <a:pt x="1962" y="2714"/>
                      <a:pt x="1654" y="2383"/>
                    </a:cubicBezTo>
                    <a:cubicBezTo>
                      <a:pt x="1344" y="2051"/>
                      <a:pt x="1035" y="1713"/>
                      <a:pt x="786" y="1331"/>
                    </a:cubicBezTo>
                    <a:cubicBezTo>
                      <a:pt x="511" y="911"/>
                      <a:pt x="296" y="459"/>
                      <a:pt x="61" y="16"/>
                    </a:cubicBezTo>
                    <a:cubicBezTo>
                      <a:pt x="55" y="5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8"/>
              <p:cNvSpPr/>
              <p:nvPr/>
            </p:nvSpPr>
            <p:spPr>
              <a:xfrm>
                <a:off x="3075925" y="1371925"/>
                <a:ext cx="11200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4480" h="4884" extrusionOk="0">
                    <a:moveTo>
                      <a:pt x="113" y="1"/>
                    </a:moveTo>
                    <a:cubicBezTo>
                      <a:pt x="58" y="1"/>
                      <a:pt x="0" y="56"/>
                      <a:pt x="13" y="122"/>
                    </a:cubicBezTo>
                    <a:cubicBezTo>
                      <a:pt x="96" y="549"/>
                      <a:pt x="302" y="925"/>
                      <a:pt x="528" y="1291"/>
                    </a:cubicBezTo>
                    <a:cubicBezTo>
                      <a:pt x="759" y="1659"/>
                      <a:pt x="995" y="2019"/>
                      <a:pt x="1267" y="2358"/>
                    </a:cubicBezTo>
                    <a:cubicBezTo>
                      <a:pt x="1795" y="3017"/>
                      <a:pt x="2415" y="3629"/>
                      <a:pt x="3111" y="4108"/>
                    </a:cubicBezTo>
                    <a:cubicBezTo>
                      <a:pt x="3308" y="4245"/>
                      <a:pt x="3494" y="4395"/>
                      <a:pt x="3698" y="4525"/>
                    </a:cubicBezTo>
                    <a:cubicBezTo>
                      <a:pt x="3904" y="4651"/>
                      <a:pt x="4116" y="4768"/>
                      <a:pt x="4332" y="4876"/>
                    </a:cubicBezTo>
                    <a:cubicBezTo>
                      <a:pt x="4343" y="4881"/>
                      <a:pt x="4355" y="4884"/>
                      <a:pt x="4366" y="4884"/>
                    </a:cubicBezTo>
                    <a:cubicBezTo>
                      <a:pt x="4435" y="4884"/>
                      <a:pt x="4479" y="4787"/>
                      <a:pt x="4408" y="4751"/>
                    </a:cubicBezTo>
                    <a:cubicBezTo>
                      <a:pt x="3669" y="4382"/>
                      <a:pt x="3033" y="3843"/>
                      <a:pt x="2436" y="3279"/>
                    </a:cubicBezTo>
                    <a:cubicBezTo>
                      <a:pt x="2134" y="2992"/>
                      <a:pt x="1866" y="2658"/>
                      <a:pt x="1608" y="2328"/>
                    </a:cubicBezTo>
                    <a:cubicBezTo>
                      <a:pt x="1345" y="1993"/>
                      <a:pt x="1119" y="1640"/>
                      <a:pt x="894" y="1277"/>
                    </a:cubicBezTo>
                    <a:cubicBezTo>
                      <a:pt x="646" y="876"/>
                      <a:pt x="404" y="468"/>
                      <a:pt x="186" y="49"/>
                    </a:cubicBezTo>
                    <a:cubicBezTo>
                      <a:pt x="169" y="15"/>
                      <a:pt x="141" y="1"/>
                      <a:pt x="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8"/>
              <p:cNvSpPr/>
              <p:nvPr/>
            </p:nvSpPr>
            <p:spPr>
              <a:xfrm>
                <a:off x="3113350" y="1345300"/>
                <a:ext cx="89500" cy="99550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982" extrusionOk="0">
                    <a:moveTo>
                      <a:pt x="53" y="1"/>
                    </a:moveTo>
                    <a:cubicBezTo>
                      <a:pt x="28" y="1"/>
                      <a:pt x="1" y="23"/>
                      <a:pt x="11" y="50"/>
                    </a:cubicBezTo>
                    <a:cubicBezTo>
                      <a:pt x="174" y="460"/>
                      <a:pt x="333" y="875"/>
                      <a:pt x="566" y="1249"/>
                    </a:cubicBezTo>
                    <a:cubicBezTo>
                      <a:pt x="804" y="1631"/>
                      <a:pt x="1098" y="1989"/>
                      <a:pt x="1406" y="2318"/>
                    </a:cubicBezTo>
                    <a:cubicBezTo>
                      <a:pt x="1561" y="2483"/>
                      <a:pt x="1716" y="2649"/>
                      <a:pt x="1878" y="2808"/>
                    </a:cubicBezTo>
                    <a:cubicBezTo>
                      <a:pt x="2041" y="2965"/>
                      <a:pt x="2221" y="3094"/>
                      <a:pt x="2397" y="3234"/>
                    </a:cubicBezTo>
                    <a:cubicBezTo>
                      <a:pt x="2567" y="3368"/>
                      <a:pt x="2733" y="3501"/>
                      <a:pt x="2911" y="3623"/>
                    </a:cubicBezTo>
                    <a:cubicBezTo>
                      <a:pt x="3087" y="3746"/>
                      <a:pt x="3251" y="3887"/>
                      <a:pt x="3452" y="3975"/>
                    </a:cubicBezTo>
                    <a:cubicBezTo>
                      <a:pt x="3461" y="3979"/>
                      <a:pt x="3471" y="3981"/>
                      <a:pt x="3480" y="3981"/>
                    </a:cubicBezTo>
                    <a:cubicBezTo>
                      <a:pt x="3540" y="3981"/>
                      <a:pt x="3579" y="3899"/>
                      <a:pt x="3517" y="3869"/>
                    </a:cubicBezTo>
                    <a:cubicBezTo>
                      <a:pt x="3331" y="3782"/>
                      <a:pt x="3178" y="3651"/>
                      <a:pt x="3014" y="3531"/>
                    </a:cubicBezTo>
                    <a:cubicBezTo>
                      <a:pt x="2832" y="3400"/>
                      <a:pt x="2660" y="3260"/>
                      <a:pt x="2486" y="3119"/>
                    </a:cubicBezTo>
                    <a:cubicBezTo>
                      <a:pt x="2316" y="2982"/>
                      <a:pt x="2143" y="2854"/>
                      <a:pt x="1986" y="2701"/>
                    </a:cubicBezTo>
                    <a:cubicBezTo>
                      <a:pt x="1830" y="2548"/>
                      <a:pt x="1680" y="2385"/>
                      <a:pt x="1529" y="2227"/>
                    </a:cubicBezTo>
                    <a:cubicBezTo>
                      <a:pt x="1220" y="1902"/>
                      <a:pt x="937" y="1552"/>
                      <a:pt x="687" y="1179"/>
                    </a:cubicBezTo>
                    <a:cubicBezTo>
                      <a:pt x="446" y="814"/>
                      <a:pt x="282" y="408"/>
                      <a:pt x="83" y="20"/>
                    </a:cubicBezTo>
                    <a:cubicBezTo>
                      <a:pt x="77" y="6"/>
                      <a:pt x="65" y="1"/>
                      <a:pt x="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8"/>
              <p:cNvSpPr/>
              <p:nvPr/>
            </p:nvSpPr>
            <p:spPr>
              <a:xfrm>
                <a:off x="3145400" y="1318625"/>
                <a:ext cx="63175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3207" extrusionOk="0">
                    <a:moveTo>
                      <a:pt x="92" y="1"/>
                    </a:moveTo>
                    <a:cubicBezTo>
                      <a:pt x="46" y="1"/>
                      <a:pt x="1" y="47"/>
                      <a:pt x="9" y="105"/>
                    </a:cubicBezTo>
                    <a:cubicBezTo>
                      <a:pt x="55" y="425"/>
                      <a:pt x="202" y="747"/>
                      <a:pt x="351" y="1034"/>
                    </a:cubicBezTo>
                    <a:cubicBezTo>
                      <a:pt x="505" y="1325"/>
                      <a:pt x="701" y="1596"/>
                      <a:pt x="910" y="1849"/>
                    </a:cubicBezTo>
                    <a:cubicBezTo>
                      <a:pt x="1014" y="1975"/>
                      <a:pt x="1125" y="2094"/>
                      <a:pt x="1233" y="2216"/>
                    </a:cubicBezTo>
                    <a:cubicBezTo>
                      <a:pt x="1338" y="2334"/>
                      <a:pt x="1442" y="2461"/>
                      <a:pt x="1562" y="2564"/>
                    </a:cubicBezTo>
                    <a:cubicBezTo>
                      <a:pt x="1827" y="2792"/>
                      <a:pt x="2108" y="2991"/>
                      <a:pt x="2390" y="3193"/>
                    </a:cubicBezTo>
                    <a:cubicBezTo>
                      <a:pt x="2404" y="3202"/>
                      <a:pt x="2417" y="3206"/>
                      <a:pt x="2429" y="3206"/>
                    </a:cubicBezTo>
                    <a:cubicBezTo>
                      <a:pt x="2488" y="3206"/>
                      <a:pt x="2526" y="3111"/>
                      <a:pt x="2465" y="3065"/>
                    </a:cubicBezTo>
                    <a:cubicBezTo>
                      <a:pt x="2196" y="2863"/>
                      <a:pt x="1942" y="2658"/>
                      <a:pt x="1704" y="2420"/>
                    </a:cubicBezTo>
                    <a:cubicBezTo>
                      <a:pt x="1481" y="2198"/>
                      <a:pt x="1278" y="1934"/>
                      <a:pt x="1096" y="1679"/>
                    </a:cubicBezTo>
                    <a:cubicBezTo>
                      <a:pt x="913" y="1426"/>
                      <a:pt x="754" y="1158"/>
                      <a:pt x="602" y="885"/>
                    </a:cubicBezTo>
                    <a:cubicBezTo>
                      <a:pt x="447" y="610"/>
                      <a:pt x="320" y="313"/>
                      <a:pt x="156" y="42"/>
                    </a:cubicBezTo>
                    <a:cubicBezTo>
                      <a:pt x="139" y="1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8"/>
              <p:cNvSpPr/>
              <p:nvPr/>
            </p:nvSpPr>
            <p:spPr>
              <a:xfrm>
                <a:off x="3173875" y="1280900"/>
                <a:ext cx="46975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867" extrusionOk="0">
                    <a:moveTo>
                      <a:pt x="72" y="1"/>
                    </a:moveTo>
                    <a:cubicBezTo>
                      <a:pt x="46" y="1"/>
                      <a:pt x="20" y="18"/>
                      <a:pt x="18" y="47"/>
                    </a:cubicBezTo>
                    <a:cubicBezTo>
                      <a:pt x="0" y="324"/>
                      <a:pt x="108" y="605"/>
                      <a:pt x="219" y="852"/>
                    </a:cubicBezTo>
                    <a:cubicBezTo>
                      <a:pt x="335" y="1105"/>
                      <a:pt x="480" y="1372"/>
                      <a:pt x="646" y="1600"/>
                    </a:cubicBezTo>
                    <a:cubicBezTo>
                      <a:pt x="728" y="1711"/>
                      <a:pt x="822" y="1813"/>
                      <a:pt x="897" y="1931"/>
                    </a:cubicBezTo>
                    <a:cubicBezTo>
                      <a:pt x="973" y="2048"/>
                      <a:pt x="1055" y="2159"/>
                      <a:pt x="1146" y="2266"/>
                    </a:cubicBezTo>
                    <a:cubicBezTo>
                      <a:pt x="1329" y="2482"/>
                      <a:pt x="1538" y="2690"/>
                      <a:pt x="1769" y="2855"/>
                    </a:cubicBezTo>
                    <a:cubicBezTo>
                      <a:pt x="1780" y="2863"/>
                      <a:pt x="1792" y="2867"/>
                      <a:pt x="1802" y="2867"/>
                    </a:cubicBezTo>
                    <a:cubicBezTo>
                      <a:pt x="1849" y="2867"/>
                      <a:pt x="1878" y="2796"/>
                      <a:pt x="1831" y="2760"/>
                    </a:cubicBezTo>
                    <a:cubicBezTo>
                      <a:pt x="1612" y="2597"/>
                      <a:pt x="1421" y="2391"/>
                      <a:pt x="1254" y="2176"/>
                    </a:cubicBezTo>
                    <a:cubicBezTo>
                      <a:pt x="1163" y="2063"/>
                      <a:pt x="1091" y="1940"/>
                      <a:pt x="1012" y="1818"/>
                    </a:cubicBezTo>
                    <a:cubicBezTo>
                      <a:pt x="940" y="1708"/>
                      <a:pt x="851" y="1610"/>
                      <a:pt x="774" y="1502"/>
                    </a:cubicBezTo>
                    <a:cubicBezTo>
                      <a:pt x="629" y="1293"/>
                      <a:pt x="508" y="1056"/>
                      <a:pt x="391" y="829"/>
                    </a:cubicBezTo>
                    <a:cubicBezTo>
                      <a:pt x="260" y="571"/>
                      <a:pt x="180" y="314"/>
                      <a:pt x="116" y="36"/>
                    </a:cubicBezTo>
                    <a:cubicBezTo>
                      <a:pt x="110" y="11"/>
                      <a:pt x="91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8"/>
              <p:cNvSpPr/>
              <p:nvPr/>
            </p:nvSpPr>
            <p:spPr>
              <a:xfrm>
                <a:off x="3199350" y="1259625"/>
                <a:ext cx="317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175" extrusionOk="0">
                    <a:moveTo>
                      <a:pt x="82" y="1"/>
                    </a:moveTo>
                    <a:cubicBezTo>
                      <a:pt x="43" y="1"/>
                      <a:pt x="0" y="40"/>
                      <a:pt x="12" y="86"/>
                    </a:cubicBezTo>
                    <a:cubicBezTo>
                      <a:pt x="93" y="463"/>
                      <a:pt x="209" y="842"/>
                      <a:pt x="379" y="1191"/>
                    </a:cubicBezTo>
                    <a:cubicBezTo>
                      <a:pt x="541" y="1525"/>
                      <a:pt x="750" y="1880"/>
                      <a:pt x="1018" y="2138"/>
                    </a:cubicBezTo>
                    <a:cubicBezTo>
                      <a:pt x="1044" y="2163"/>
                      <a:pt x="1072" y="2174"/>
                      <a:pt x="1100" y="2174"/>
                    </a:cubicBezTo>
                    <a:cubicBezTo>
                      <a:pt x="1191" y="2174"/>
                      <a:pt x="1270" y="2057"/>
                      <a:pt x="1187" y="1974"/>
                    </a:cubicBezTo>
                    <a:cubicBezTo>
                      <a:pt x="930" y="1717"/>
                      <a:pt x="748" y="1373"/>
                      <a:pt x="583" y="1053"/>
                    </a:cubicBezTo>
                    <a:cubicBezTo>
                      <a:pt x="411" y="721"/>
                      <a:pt x="289" y="371"/>
                      <a:pt x="131" y="35"/>
                    </a:cubicBezTo>
                    <a:cubicBezTo>
                      <a:pt x="121" y="11"/>
                      <a:pt x="102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8"/>
              <p:cNvSpPr/>
              <p:nvPr/>
            </p:nvSpPr>
            <p:spPr>
              <a:xfrm>
                <a:off x="3225450" y="1247350"/>
                <a:ext cx="17125" cy="329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1317" extrusionOk="0">
                    <a:moveTo>
                      <a:pt x="93" y="0"/>
                    </a:moveTo>
                    <a:cubicBezTo>
                      <a:pt x="46" y="0"/>
                      <a:pt x="1" y="42"/>
                      <a:pt x="13" y="101"/>
                    </a:cubicBezTo>
                    <a:cubicBezTo>
                      <a:pt x="53" y="297"/>
                      <a:pt x="102" y="502"/>
                      <a:pt x="180" y="688"/>
                    </a:cubicBezTo>
                    <a:cubicBezTo>
                      <a:pt x="261" y="881"/>
                      <a:pt x="356" y="1067"/>
                      <a:pt x="440" y="1258"/>
                    </a:cubicBezTo>
                    <a:cubicBezTo>
                      <a:pt x="457" y="1299"/>
                      <a:pt x="492" y="1316"/>
                      <a:pt x="530" y="1316"/>
                    </a:cubicBezTo>
                    <a:cubicBezTo>
                      <a:pt x="603" y="1316"/>
                      <a:pt x="685" y="1251"/>
                      <a:pt x="651" y="1170"/>
                    </a:cubicBezTo>
                    <a:cubicBezTo>
                      <a:pt x="572" y="980"/>
                      <a:pt x="478" y="796"/>
                      <a:pt x="402" y="607"/>
                    </a:cubicBezTo>
                    <a:cubicBezTo>
                      <a:pt x="324" y="418"/>
                      <a:pt x="272" y="210"/>
                      <a:pt x="160" y="39"/>
                    </a:cubicBezTo>
                    <a:cubicBezTo>
                      <a:pt x="142" y="12"/>
                      <a:pt x="117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8"/>
              <p:cNvSpPr/>
              <p:nvPr/>
            </p:nvSpPr>
            <p:spPr>
              <a:xfrm>
                <a:off x="3563300" y="1621125"/>
                <a:ext cx="120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532" extrusionOk="0">
                    <a:moveTo>
                      <a:pt x="137" y="1"/>
                    </a:moveTo>
                    <a:cubicBezTo>
                      <a:pt x="118" y="1"/>
                      <a:pt x="99" y="13"/>
                      <a:pt x="94" y="40"/>
                    </a:cubicBezTo>
                    <a:cubicBezTo>
                      <a:pt x="55" y="263"/>
                      <a:pt x="24" y="488"/>
                      <a:pt x="12" y="714"/>
                    </a:cubicBezTo>
                    <a:cubicBezTo>
                      <a:pt x="1" y="955"/>
                      <a:pt x="32" y="1190"/>
                      <a:pt x="60" y="1426"/>
                    </a:cubicBezTo>
                    <a:cubicBezTo>
                      <a:pt x="86" y="1641"/>
                      <a:pt x="115" y="1856"/>
                      <a:pt x="177" y="2061"/>
                    </a:cubicBezTo>
                    <a:cubicBezTo>
                      <a:pt x="226" y="2216"/>
                      <a:pt x="267" y="2408"/>
                      <a:pt x="393" y="2520"/>
                    </a:cubicBezTo>
                    <a:cubicBezTo>
                      <a:pt x="403" y="2528"/>
                      <a:pt x="413" y="2532"/>
                      <a:pt x="424" y="2532"/>
                    </a:cubicBezTo>
                    <a:cubicBezTo>
                      <a:pt x="455" y="2532"/>
                      <a:pt x="483" y="2501"/>
                      <a:pt x="463" y="2469"/>
                    </a:cubicBezTo>
                    <a:cubicBezTo>
                      <a:pt x="383" y="2324"/>
                      <a:pt x="344" y="2141"/>
                      <a:pt x="301" y="1983"/>
                    </a:cubicBezTo>
                    <a:cubicBezTo>
                      <a:pt x="246" y="1787"/>
                      <a:pt x="213" y="1586"/>
                      <a:pt x="187" y="1387"/>
                    </a:cubicBezTo>
                    <a:cubicBezTo>
                      <a:pt x="156" y="1164"/>
                      <a:pt x="122" y="941"/>
                      <a:pt x="129" y="714"/>
                    </a:cubicBezTo>
                    <a:cubicBezTo>
                      <a:pt x="136" y="497"/>
                      <a:pt x="161" y="280"/>
                      <a:pt x="194" y="66"/>
                    </a:cubicBezTo>
                    <a:cubicBezTo>
                      <a:pt x="200" y="27"/>
                      <a:pt x="167" y="1"/>
                      <a:pt x="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8"/>
              <p:cNvSpPr/>
              <p:nvPr/>
            </p:nvSpPr>
            <p:spPr>
              <a:xfrm>
                <a:off x="3546200" y="1623025"/>
                <a:ext cx="14450" cy="698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793" extrusionOk="0">
                    <a:moveTo>
                      <a:pt x="262" y="1"/>
                    </a:moveTo>
                    <a:cubicBezTo>
                      <a:pt x="220" y="1"/>
                      <a:pt x="178" y="23"/>
                      <a:pt x="163" y="75"/>
                    </a:cubicBezTo>
                    <a:cubicBezTo>
                      <a:pt x="94" y="292"/>
                      <a:pt x="27" y="511"/>
                      <a:pt x="14" y="742"/>
                    </a:cubicBezTo>
                    <a:cubicBezTo>
                      <a:pt x="0" y="981"/>
                      <a:pt x="13" y="1226"/>
                      <a:pt x="42" y="1464"/>
                    </a:cubicBezTo>
                    <a:cubicBezTo>
                      <a:pt x="71" y="1698"/>
                      <a:pt x="127" y="1921"/>
                      <a:pt x="193" y="2147"/>
                    </a:cubicBezTo>
                    <a:cubicBezTo>
                      <a:pt x="259" y="2367"/>
                      <a:pt x="343" y="2584"/>
                      <a:pt x="480" y="2770"/>
                    </a:cubicBezTo>
                    <a:cubicBezTo>
                      <a:pt x="491" y="2786"/>
                      <a:pt x="506" y="2792"/>
                      <a:pt x="520" y="2792"/>
                    </a:cubicBezTo>
                    <a:cubicBezTo>
                      <a:pt x="550" y="2792"/>
                      <a:pt x="578" y="2762"/>
                      <a:pt x="561" y="2724"/>
                    </a:cubicBezTo>
                    <a:cubicBezTo>
                      <a:pt x="379" y="2320"/>
                      <a:pt x="249" y="1861"/>
                      <a:pt x="213" y="1420"/>
                    </a:cubicBezTo>
                    <a:cubicBezTo>
                      <a:pt x="195" y="1208"/>
                      <a:pt x="192" y="994"/>
                      <a:pt x="206" y="781"/>
                    </a:cubicBezTo>
                    <a:cubicBezTo>
                      <a:pt x="221" y="556"/>
                      <a:pt x="293" y="343"/>
                      <a:pt x="366" y="131"/>
                    </a:cubicBezTo>
                    <a:cubicBezTo>
                      <a:pt x="393" y="53"/>
                      <a:pt x="32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8"/>
              <p:cNvSpPr/>
              <p:nvPr/>
            </p:nvSpPr>
            <p:spPr>
              <a:xfrm>
                <a:off x="3096600" y="2042625"/>
                <a:ext cx="446875" cy="546375"/>
              </a:xfrm>
              <a:custGeom>
                <a:avLst/>
                <a:gdLst/>
                <a:ahLst/>
                <a:cxnLst/>
                <a:rect l="l" t="t" r="r" b="b"/>
                <a:pathLst>
                  <a:path w="17875" h="21855" extrusionOk="0">
                    <a:moveTo>
                      <a:pt x="11823" y="1"/>
                    </a:moveTo>
                    <a:cubicBezTo>
                      <a:pt x="10585" y="1"/>
                      <a:pt x="9323" y="360"/>
                      <a:pt x="8217" y="935"/>
                    </a:cubicBezTo>
                    <a:cubicBezTo>
                      <a:pt x="7655" y="1228"/>
                      <a:pt x="7106" y="1588"/>
                      <a:pt x="6724" y="1920"/>
                    </a:cubicBezTo>
                    <a:cubicBezTo>
                      <a:pt x="6621" y="1914"/>
                      <a:pt x="6518" y="1911"/>
                      <a:pt x="6415" y="1911"/>
                    </a:cubicBezTo>
                    <a:cubicBezTo>
                      <a:pt x="3860" y="1911"/>
                      <a:pt x="1482" y="3768"/>
                      <a:pt x="505" y="6146"/>
                    </a:cubicBezTo>
                    <a:cubicBezTo>
                      <a:pt x="191" y="6908"/>
                      <a:pt x="1" y="7730"/>
                      <a:pt x="40" y="8553"/>
                    </a:cubicBezTo>
                    <a:cubicBezTo>
                      <a:pt x="96" y="9683"/>
                      <a:pt x="586" y="10750"/>
                      <a:pt x="1183" y="11710"/>
                    </a:cubicBezTo>
                    <a:cubicBezTo>
                      <a:pt x="1853" y="12791"/>
                      <a:pt x="2667" y="13784"/>
                      <a:pt x="3599" y="14650"/>
                    </a:cubicBezTo>
                    <a:cubicBezTo>
                      <a:pt x="4896" y="15860"/>
                      <a:pt x="6402" y="16814"/>
                      <a:pt x="7803" y="17901"/>
                    </a:cubicBezTo>
                    <a:cubicBezTo>
                      <a:pt x="9204" y="18987"/>
                      <a:pt x="10532" y="20249"/>
                      <a:pt x="11287" y="21854"/>
                    </a:cubicBezTo>
                    <a:cubicBezTo>
                      <a:pt x="12998" y="19780"/>
                      <a:pt x="14626" y="17617"/>
                      <a:pt x="15848" y="15220"/>
                    </a:cubicBezTo>
                    <a:cubicBezTo>
                      <a:pt x="17069" y="12824"/>
                      <a:pt x="17874" y="10178"/>
                      <a:pt x="17856" y="7486"/>
                    </a:cubicBezTo>
                    <a:cubicBezTo>
                      <a:pt x="17847" y="6081"/>
                      <a:pt x="17608" y="4660"/>
                      <a:pt x="16994" y="3397"/>
                    </a:cubicBezTo>
                    <a:cubicBezTo>
                      <a:pt x="16381" y="2132"/>
                      <a:pt x="15372" y="1033"/>
                      <a:pt x="14089" y="462"/>
                    </a:cubicBezTo>
                    <a:cubicBezTo>
                      <a:pt x="13373" y="143"/>
                      <a:pt x="12602" y="1"/>
                      <a:pt x="118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8"/>
              <p:cNvSpPr/>
              <p:nvPr/>
            </p:nvSpPr>
            <p:spPr>
              <a:xfrm>
                <a:off x="3180100" y="2036900"/>
                <a:ext cx="203875" cy="448050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17922" extrusionOk="0">
                    <a:moveTo>
                      <a:pt x="1726" y="1"/>
                    </a:moveTo>
                    <a:cubicBezTo>
                      <a:pt x="1630" y="1"/>
                      <a:pt x="1534" y="12"/>
                      <a:pt x="1441" y="36"/>
                    </a:cubicBezTo>
                    <a:cubicBezTo>
                      <a:pt x="1185" y="100"/>
                      <a:pt x="965" y="252"/>
                      <a:pt x="793" y="433"/>
                    </a:cubicBezTo>
                    <a:cubicBezTo>
                      <a:pt x="620" y="616"/>
                      <a:pt x="491" y="830"/>
                      <a:pt x="387" y="1049"/>
                    </a:cubicBezTo>
                    <a:cubicBezTo>
                      <a:pt x="179" y="1493"/>
                      <a:pt x="70" y="1967"/>
                      <a:pt x="6" y="2443"/>
                    </a:cubicBezTo>
                    <a:cubicBezTo>
                      <a:pt x="1" y="2480"/>
                      <a:pt x="28" y="2518"/>
                      <a:pt x="68" y="2523"/>
                    </a:cubicBezTo>
                    <a:cubicBezTo>
                      <a:pt x="71" y="2524"/>
                      <a:pt x="74" y="2524"/>
                      <a:pt x="77" y="2524"/>
                    </a:cubicBezTo>
                    <a:cubicBezTo>
                      <a:pt x="113" y="2524"/>
                      <a:pt x="145" y="2499"/>
                      <a:pt x="150" y="2461"/>
                    </a:cubicBezTo>
                    <a:cubicBezTo>
                      <a:pt x="224" y="2000"/>
                      <a:pt x="347" y="1543"/>
                      <a:pt x="551" y="1128"/>
                    </a:cubicBezTo>
                    <a:cubicBezTo>
                      <a:pt x="655" y="923"/>
                      <a:pt x="779" y="730"/>
                      <a:pt x="936" y="570"/>
                    </a:cubicBezTo>
                    <a:cubicBezTo>
                      <a:pt x="1093" y="412"/>
                      <a:pt x="1282" y="289"/>
                      <a:pt x="1491" y="242"/>
                    </a:cubicBezTo>
                    <a:cubicBezTo>
                      <a:pt x="1559" y="227"/>
                      <a:pt x="1629" y="220"/>
                      <a:pt x="1699" y="220"/>
                    </a:cubicBezTo>
                    <a:cubicBezTo>
                      <a:pt x="1843" y="220"/>
                      <a:pt x="1989" y="250"/>
                      <a:pt x="2127" y="302"/>
                    </a:cubicBezTo>
                    <a:cubicBezTo>
                      <a:pt x="2334" y="377"/>
                      <a:pt x="2527" y="501"/>
                      <a:pt x="2706" y="644"/>
                    </a:cubicBezTo>
                    <a:cubicBezTo>
                      <a:pt x="3062" y="931"/>
                      <a:pt x="3366" y="1291"/>
                      <a:pt x="3640" y="1667"/>
                    </a:cubicBezTo>
                    <a:cubicBezTo>
                      <a:pt x="4188" y="2425"/>
                      <a:pt x="4625" y="3266"/>
                      <a:pt x="5027" y="4118"/>
                    </a:cubicBezTo>
                    <a:cubicBezTo>
                      <a:pt x="5423" y="4975"/>
                      <a:pt x="5786" y="5847"/>
                      <a:pt x="6112" y="6734"/>
                    </a:cubicBezTo>
                    <a:cubicBezTo>
                      <a:pt x="6752" y="8508"/>
                      <a:pt x="7271" y="10332"/>
                      <a:pt x="7571" y="12197"/>
                    </a:cubicBezTo>
                    <a:cubicBezTo>
                      <a:pt x="7891" y="14056"/>
                      <a:pt x="7999" y="15952"/>
                      <a:pt x="7917" y="17841"/>
                    </a:cubicBezTo>
                    <a:cubicBezTo>
                      <a:pt x="7917" y="17880"/>
                      <a:pt x="7946" y="17913"/>
                      <a:pt x="7979" y="17921"/>
                    </a:cubicBezTo>
                    <a:cubicBezTo>
                      <a:pt x="7982" y="17921"/>
                      <a:pt x="7984" y="17921"/>
                      <a:pt x="7987" y="17921"/>
                    </a:cubicBezTo>
                    <a:cubicBezTo>
                      <a:pt x="8025" y="17921"/>
                      <a:pt x="8055" y="17892"/>
                      <a:pt x="8058" y="17854"/>
                    </a:cubicBezTo>
                    <a:cubicBezTo>
                      <a:pt x="8137" y="16904"/>
                      <a:pt x="8155" y="15952"/>
                      <a:pt x="8120" y="14999"/>
                    </a:cubicBezTo>
                    <a:cubicBezTo>
                      <a:pt x="8086" y="14046"/>
                      <a:pt x="7983" y="13096"/>
                      <a:pt x="7841" y="12154"/>
                    </a:cubicBezTo>
                    <a:cubicBezTo>
                      <a:pt x="7695" y="11211"/>
                      <a:pt x="7499" y="10275"/>
                      <a:pt x="7251" y="9356"/>
                    </a:cubicBezTo>
                    <a:cubicBezTo>
                      <a:pt x="7006" y="8433"/>
                      <a:pt x="6725" y="7521"/>
                      <a:pt x="6390" y="6629"/>
                    </a:cubicBezTo>
                    <a:cubicBezTo>
                      <a:pt x="6057" y="5735"/>
                      <a:pt x="5684" y="4859"/>
                      <a:pt x="5281" y="3995"/>
                    </a:cubicBezTo>
                    <a:cubicBezTo>
                      <a:pt x="4873" y="3132"/>
                      <a:pt x="4414" y="2288"/>
                      <a:pt x="3842" y="1514"/>
                    </a:cubicBezTo>
                    <a:cubicBezTo>
                      <a:pt x="3554" y="1131"/>
                      <a:pt x="3237" y="761"/>
                      <a:pt x="2850" y="456"/>
                    </a:cubicBezTo>
                    <a:cubicBezTo>
                      <a:pt x="2656" y="306"/>
                      <a:pt x="2442" y="174"/>
                      <a:pt x="2203" y="87"/>
                    </a:cubicBezTo>
                    <a:cubicBezTo>
                      <a:pt x="2053" y="33"/>
                      <a:pt x="1890" y="1"/>
                      <a:pt x="1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8"/>
              <p:cNvSpPr/>
              <p:nvPr/>
            </p:nvSpPr>
            <p:spPr>
              <a:xfrm>
                <a:off x="3601125" y="1628025"/>
                <a:ext cx="29625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7" extrusionOk="0">
                    <a:moveTo>
                      <a:pt x="1146" y="1"/>
                    </a:moveTo>
                    <a:cubicBezTo>
                      <a:pt x="1139" y="1"/>
                      <a:pt x="1132" y="4"/>
                      <a:pt x="1126" y="10"/>
                    </a:cubicBezTo>
                    <a:cubicBezTo>
                      <a:pt x="1058" y="81"/>
                      <a:pt x="1004" y="163"/>
                      <a:pt x="931" y="228"/>
                    </a:cubicBezTo>
                    <a:cubicBezTo>
                      <a:pt x="836" y="313"/>
                      <a:pt x="738" y="394"/>
                      <a:pt x="643" y="474"/>
                    </a:cubicBezTo>
                    <a:cubicBezTo>
                      <a:pt x="457" y="630"/>
                      <a:pt x="235" y="729"/>
                      <a:pt x="29" y="852"/>
                    </a:cubicBezTo>
                    <a:cubicBezTo>
                      <a:pt x="0" y="868"/>
                      <a:pt x="17" y="906"/>
                      <a:pt x="43" y="906"/>
                    </a:cubicBezTo>
                    <a:cubicBezTo>
                      <a:pt x="48" y="906"/>
                      <a:pt x="53" y="905"/>
                      <a:pt x="57" y="902"/>
                    </a:cubicBezTo>
                    <a:cubicBezTo>
                      <a:pt x="266" y="780"/>
                      <a:pt x="490" y="679"/>
                      <a:pt x="682" y="531"/>
                    </a:cubicBezTo>
                    <a:cubicBezTo>
                      <a:pt x="784" y="453"/>
                      <a:pt x="883" y="373"/>
                      <a:pt x="983" y="293"/>
                    </a:cubicBezTo>
                    <a:cubicBezTo>
                      <a:pt x="1066" y="226"/>
                      <a:pt x="1124" y="138"/>
                      <a:pt x="1172" y="46"/>
                    </a:cubicBezTo>
                    <a:cubicBezTo>
                      <a:pt x="1185" y="25"/>
                      <a:pt x="1167" y="1"/>
                      <a:pt x="1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8"/>
              <p:cNvSpPr/>
              <p:nvPr/>
            </p:nvSpPr>
            <p:spPr>
              <a:xfrm>
                <a:off x="3593325" y="1654275"/>
                <a:ext cx="4427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854" extrusionOk="0">
                    <a:moveTo>
                      <a:pt x="1692" y="1"/>
                    </a:moveTo>
                    <a:cubicBezTo>
                      <a:pt x="1687" y="1"/>
                      <a:pt x="1681" y="2"/>
                      <a:pt x="1675" y="4"/>
                    </a:cubicBezTo>
                    <a:cubicBezTo>
                      <a:pt x="1536" y="61"/>
                      <a:pt x="1407" y="144"/>
                      <a:pt x="1279" y="224"/>
                    </a:cubicBezTo>
                    <a:cubicBezTo>
                      <a:pt x="1154" y="306"/>
                      <a:pt x="1020" y="368"/>
                      <a:pt x="881" y="429"/>
                    </a:cubicBezTo>
                    <a:cubicBezTo>
                      <a:pt x="629" y="537"/>
                      <a:pt x="384" y="699"/>
                      <a:pt x="98" y="699"/>
                    </a:cubicBezTo>
                    <a:cubicBezTo>
                      <a:pt x="0" y="699"/>
                      <a:pt x="0" y="851"/>
                      <a:pt x="98" y="853"/>
                    </a:cubicBezTo>
                    <a:cubicBezTo>
                      <a:pt x="107" y="853"/>
                      <a:pt x="115" y="853"/>
                      <a:pt x="123" y="853"/>
                    </a:cubicBezTo>
                    <a:cubicBezTo>
                      <a:pt x="413" y="853"/>
                      <a:pt x="658" y="703"/>
                      <a:pt x="920" y="598"/>
                    </a:cubicBezTo>
                    <a:cubicBezTo>
                      <a:pt x="1067" y="539"/>
                      <a:pt x="1213" y="478"/>
                      <a:pt x="1344" y="394"/>
                    </a:cubicBezTo>
                    <a:cubicBezTo>
                      <a:pt x="1479" y="305"/>
                      <a:pt x="1608" y="201"/>
                      <a:pt x="1732" y="99"/>
                    </a:cubicBezTo>
                    <a:cubicBezTo>
                      <a:pt x="1770" y="68"/>
                      <a:pt x="1737" y="1"/>
                      <a:pt x="1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8"/>
              <p:cNvSpPr/>
              <p:nvPr/>
            </p:nvSpPr>
            <p:spPr>
              <a:xfrm>
                <a:off x="3583950" y="1683550"/>
                <a:ext cx="4865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555" extrusionOk="0">
                    <a:moveTo>
                      <a:pt x="1803" y="1"/>
                    </a:moveTo>
                    <a:cubicBezTo>
                      <a:pt x="1782" y="1"/>
                      <a:pt x="1760" y="8"/>
                      <a:pt x="1740" y="26"/>
                    </a:cubicBezTo>
                    <a:cubicBezTo>
                      <a:pt x="1547" y="205"/>
                      <a:pt x="1247" y="238"/>
                      <a:pt x="1000" y="297"/>
                    </a:cubicBezTo>
                    <a:cubicBezTo>
                      <a:pt x="828" y="339"/>
                      <a:pt x="651" y="365"/>
                      <a:pt x="474" y="365"/>
                    </a:cubicBezTo>
                    <a:cubicBezTo>
                      <a:pt x="370" y="365"/>
                      <a:pt x="266" y="356"/>
                      <a:pt x="164" y="336"/>
                    </a:cubicBezTo>
                    <a:cubicBezTo>
                      <a:pt x="157" y="335"/>
                      <a:pt x="150" y="334"/>
                      <a:pt x="143" y="334"/>
                    </a:cubicBezTo>
                    <a:cubicBezTo>
                      <a:pt x="39" y="334"/>
                      <a:pt x="0" y="499"/>
                      <a:pt x="113" y="521"/>
                    </a:cubicBezTo>
                    <a:cubicBezTo>
                      <a:pt x="233" y="544"/>
                      <a:pt x="355" y="555"/>
                      <a:pt x="476" y="555"/>
                    </a:cubicBezTo>
                    <a:cubicBezTo>
                      <a:pt x="669" y="555"/>
                      <a:pt x="862" y="527"/>
                      <a:pt x="1050" y="480"/>
                    </a:cubicBezTo>
                    <a:cubicBezTo>
                      <a:pt x="1335" y="413"/>
                      <a:pt x="1653" y="368"/>
                      <a:pt x="1873" y="162"/>
                    </a:cubicBezTo>
                    <a:cubicBezTo>
                      <a:pt x="1945" y="98"/>
                      <a:pt x="1879" y="1"/>
                      <a:pt x="1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8"/>
              <p:cNvSpPr/>
              <p:nvPr/>
            </p:nvSpPr>
            <p:spPr>
              <a:xfrm>
                <a:off x="3577525" y="1698375"/>
                <a:ext cx="560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438" extrusionOk="0">
                    <a:moveTo>
                      <a:pt x="2220" y="0"/>
                    </a:moveTo>
                    <a:cubicBezTo>
                      <a:pt x="2219" y="0"/>
                      <a:pt x="2217" y="1"/>
                      <a:pt x="2215" y="1"/>
                    </a:cubicBezTo>
                    <a:cubicBezTo>
                      <a:pt x="1673" y="169"/>
                      <a:pt x="1120" y="390"/>
                      <a:pt x="554" y="390"/>
                    </a:cubicBezTo>
                    <a:cubicBezTo>
                      <a:pt x="385" y="390"/>
                      <a:pt x="215" y="370"/>
                      <a:pt x="44" y="324"/>
                    </a:cubicBezTo>
                    <a:cubicBezTo>
                      <a:pt x="42" y="323"/>
                      <a:pt x="39" y="323"/>
                      <a:pt x="37" y="323"/>
                    </a:cubicBezTo>
                    <a:cubicBezTo>
                      <a:pt x="11" y="323"/>
                      <a:pt x="1" y="367"/>
                      <a:pt x="30" y="375"/>
                    </a:cubicBezTo>
                    <a:cubicBezTo>
                      <a:pt x="200" y="419"/>
                      <a:pt x="370" y="438"/>
                      <a:pt x="540" y="438"/>
                    </a:cubicBezTo>
                    <a:cubicBezTo>
                      <a:pt x="1116" y="438"/>
                      <a:pt x="1685" y="219"/>
                      <a:pt x="2222" y="29"/>
                    </a:cubicBezTo>
                    <a:cubicBezTo>
                      <a:pt x="2239" y="23"/>
                      <a:pt x="2235" y="0"/>
                      <a:pt x="2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8"/>
              <p:cNvSpPr/>
              <p:nvPr/>
            </p:nvSpPr>
            <p:spPr>
              <a:xfrm>
                <a:off x="3511850" y="1646200"/>
                <a:ext cx="22875" cy="6905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2762" extrusionOk="0">
                    <a:moveTo>
                      <a:pt x="162" y="0"/>
                    </a:moveTo>
                    <a:cubicBezTo>
                      <a:pt x="113" y="0"/>
                      <a:pt x="66" y="28"/>
                      <a:pt x="54" y="92"/>
                    </a:cubicBezTo>
                    <a:cubicBezTo>
                      <a:pt x="0" y="348"/>
                      <a:pt x="21" y="608"/>
                      <a:pt x="29" y="867"/>
                    </a:cubicBezTo>
                    <a:cubicBezTo>
                      <a:pt x="39" y="1121"/>
                      <a:pt x="85" y="1355"/>
                      <a:pt x="140" y="1604"/>
                    </a:cubicBezTo>
                    <a:cubicBezTo>
                      <a:pt x="185" y="1820"/>
                      <a:pt x="263" y="2029"/>
                      <a:pt x="378" y="2218"/>
                    </a:cubicBezTo>
                    <a:cubicBezTo>
                      <a:pt x="505" y="2426"/>
                      <a:pt x="702" y="2598"/>
                      <a:pt x="884" y="2757"/>
                    </a:cubicBezTo>
                    <a:cubicBezTo>
                      <a:pt x="887" y="2760"/>
                      <a:pt x="890" y="2761"/>
                      <a:pt x="893" y="2761"/>
                    </a:cubicBezTo>
                    <a:cubicBezTo>
                      <a:pt x="904" y="2761"/>
                      <a:pt x="914" y="2745"/>
                      <a:pt x="904" y="2734"/>
                    </a:cubicBezTo>
                    <a:cubicBezTo>
                      <a:pt x="753" y="2558"/>
                      <a:pt x="574" y="2392"/>
                      <a:pt x="466" y="2186"/>
                    </a:cubicBezTo>
                    <a:cubicBezTo>
                      <a:pt x="365" y="1993"/>
                      <a:pt x="306" y="1778"/>
                      <a:pt x="274" y="1564"/>
                    </a:cubicBezTo>
                    <a:cubicBezTo>
                      <a:pt x="241" y="1329"/>
                      <a:pt x="208" y="1105"/>
                      <a:pt x="219" y="864"/>
                    </a:cubicBezTo>
                    <a:cubicBezTo>
                      <a:pt x="230" y="627"/>
                      <a:pt x="251" y="393"/>
                      <a:pt x="299" y="158"/>
                    </a:cubicBezTo>
                    <a:cubicBezTo>
                      <a:pt x="318" y="63"/>
                      <a:pt x="237" y="0"/>
                      <a:pt x="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8"/>
              <p:cNvSpPr/>
              <p:nvPr/>
            </p:nvSpPr>
            <p:spPr>
              <a:xfrm>
                <a:off x="3490375" y="1661650"/>
                <a:ext cx="36425" cy="692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768" extrusionOk="0">
                    <a:moveTo>
                      <a:pt x="129" y="0"/>
                    </a:moveTo>
                    <a:cubicBezTo>
                      <a:pt x="90" y="0"/>
                      <a:pt x="52" y="21"/>
                      <a:pt x="39" y="71"/>
                    </a:cubicBezTo>
                    <a:cubicBezTo>
                      <a:pt x="0" y="215"/>
                      <a:pt x="5" y="340"/>
                      <a:pt x="41" y="483"/>
                    </a:cubicBezTo>
                    <a:cubicBezTo>
                      <a:pt x="58" y="552"/>
                      <a:pt x="56" y="624"/>
                      <a:pt x="72" y="693"/>
                    </a:cubicBezTo>
                    <a:cubicBezTo>
                      <a:pt x="91" y="770"/>
                      <a:pt x="108" y="848"/>
                      <a:pt x="129" y="922"/>
                    </a:cubicBezTo>
                    <a:cubicBezTo>
                      <a:pt x="165" y="1058"/>
                      <a:pt x="219" y="1189"/>
                      <a:pt x="257" y="1325"/>
                    </a:cubicBezTo>
                    <a:cubicBezTo>
                      <a:pt x="289" y="1443"/>
                      <a:pt x="332" y="1561"/>
                      <a:pt x="382" y="1673"/>
                    </a:cubicBezTo>
                    <a:cubicBezTo>
                      <a:pt x="587" y="2132"/>
                      <a:pt x="940" y="2557"/>
                      <a:pt x="1404" y="2765"/>
                    </a:cubicBezTo>
                    <a:cubicBezTo>
                      <a:pt x="1409" y="2767"/>
                      <a:pt x="1413" y="2768"/>
                      <a:pt x="1417" y="2768"/>
                    </a:cubicBezTo>
                    <a:cubicBezTo>
                      <a:pt x="1441" y="2768"/>
                      <a:pt x="1456" y="2736"/>
                      <a:pt x="1432" y="2721"/>
                    </a:cubicBezTo>
                    <a:cubicBezTo>
                      <a:pt x="1024" y="2450"/>
                      <a:pt x="689" y="2106"/>
                      <a:pt x="487" y="1656"/>
                    </a:cubicBezTo>
                    <a:cubicBezTo>
                      <a:pt x="388" y="1436"/>
                      <a:pt x="332" y="1201"/>
                      <a:pt x="267" y="967"/>
                    </a:cubicBezTo>
                    <a:cubicBezTo>
                      <a:pt x="229" y="829"/>
                      <a:pt x="216" y="682"/>
                      <a:pt x="221" y="538"/>
                    </a:cubicBezTo>
                    <a:cubicBezTo>
                      <a:pt x="222" y="480"/>
                      <a:pt x="206" y="425"/>
                      <a:pt x="201" y="368"/>
                    </a:cubicBezTo>
                    <a:cubicBezTo>
                      <a:pt x="193" y="285"/>
                      <a:pt x="208" y="202"/>
                      <a:pt x="229" y="122"/>
                    </a:cubicBezTo>
                    <a:cubicBezTo>
                      <a:pt x="250" y="49"/>
                      <a:pt x="189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8"/>
              <p:cNvSpPr/>
              <p:nvPr/>
            </p:nvSpPr>
            <p:spPr>
              <a:xfrm>
                <a:off x="3462775" y="1680150"/>
                <a:ext cx="41725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885" extrusionOk="0">
                    <a:moveTo>
                      <a:pt x="55" y="0"/>
                    </a:moveTo>
                    <a:cubicBezTo>
                      <a:pt x="27" y="0"/>
                      <a:pt x="1" y="18"/>
                      <a:pt x="4" y="53"/>
                    </a:cubicBezTo>
                    <a:cubicBezTo>
                      <a:pt x="78" y="615"/>
                      <a:pt x="179" y="1200"/>
                      <a:pt x="411" y="1720"/>
                    </a:cubicBezTo>
                    <a:cubicBezTo>
                      <a:pt x="520" y="1968"/>
                      <a:pt x="668" y="2196"/>
                      <a:pt x="833" y="2409"/>
                    </a:cubicBezTo>
                    <a:cubicBezTo>
                      <a:pt x="913" y="2510"/>
                      <a:pt x="1015" y="2595"/>
                      <a:pt x="1107" y="2685"/>
                    </a:cubicBezTo>
                    <a:cubicBezTo>
                      <a:pt x="1197" y="2776"/>
                      <a:pt x="1325" y="2819"/>
                      <a:pt x="1436" y="2872"/>
                    </a:cubicBezTo>
                    <a:cubicBezTo>
                      <a:pt x="1454" y="2880"/>
                      <a:pt x="1472" y="2884"/>
                      <a:pt x="1488" y="2884"/>
                    </a:cubicBezTo>
                    <a:cubicBezTo>
                      <a:pt x="1597" y="2884"/>
                      <a:pt x="1669" y="2731"/>
                      <a:pt x="1554" y="2675"/>
                    </a:cubicBezTo>
                    <a:cubicBezTo>
                      <a:pt x="1447" y="2623"/>
                      <a:pt x="1332" y="2580"/>
                      <a:pt x="1251" y="2490"/>
                    </a:cubicBezTo>
                    <a:cubicBezTo>
                      <a:pt x="1169" y="2404"/>
                      <a:pt x="1073" y="2339"/>
                      <a:pt x="996" y="2248"/>
                    </a:cubicBezTo>
                    <a:cubicBezTo>
                      <a:pt x="835" y="2049"/>
                      <a:pt x="693" y="1827"/>
                      <a:pt x="585" y="1595"/>
                    </a:cubicBezTo>
                    <a:cubicBezTo>
                      <a:pt x="358" y="1101"/>
                      <a:pt x="267" y="556"/>
                      <a:pt x="110" y="38"/>
                    </a:cubicBezTo>
                    <a:cubicBezTo>
                      <a:pt x="102" y="13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8"/>
              <p:cNvSpPr/>
              <p:nvPr/>
            </p:nvSpPr>
            <p:spPr>
              <a:xfrm>
                <a:off x="3443225" y="1698575"/>
                <a:ext cx="411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2992" extrusionOk="0">
                    <a:moveTo>
                      <a:pt x="43" y="0"/>
                    </a:moveTo>
                    <a:cubicBezTo>
                      <a:pt x="25" y="0"/>
                      <a:pt x="6" y="12"/>
                      <a:pt x="7" y="34"/>
                    </a:cubicBezTo>
                    <a:cubicBezTo>
                      <a:pt x="25" y="331"/>
                      <a:pt x="1" y="625"/>
                      <a:pt x="48" y="920"/>
                    </a:cubicBezTo>
                    <a:cubicBezTo>
                      <a:pt x="95" y="1205"/>
                      <a:pt x="161" y="1487"/>
                      <a:pt x="275" y="1756"/>
                    </a:cubicBezTo>
                    <a:cubicBezTo>
                      <a:pt x="491" y="2262"/>
                      <a:pt x="874" y="2745"/>
                      <a:pt x="1382" y="2978"/>
                    </a:cubicBezTo>
                    <a:cubicBezTo>
                      <a:pt x="1401" y="2987"/>
                      <a:pt x="1421" y="2991"/>
                      <a:pt x="1439" y="2991"/>
                    </a:cubicBezTo>
                    <a:cubicBezTo>
                      <a:pt x="1563" y="2991"/>
                      <a:pt x="1646" y="2811"/>
                      <a:pt x="1514" y="2754"/>
                    </a:cubicBezTo>
                    <a:cubicBezTo>
                      <a:pt x="1027" y="2537"/>
                      <a:pt x="655" y="2102"/>
                      <a:pt x="429" y="1629"/>
                    </a:cubicBezTo>
                    <a:cubicBezTo>
                      <a:pt x="314" y="1391"/>
                      <a:pt x="242" y="1138"/>
                      <a:pt x="184" y="881"/>
                    </a:cubicBezTo>
                    <a:cubicBezTo>
                      <a:pt x="119" y="599"/>
                      <a:pt x="118" y="309"/>
                      <a:pt x="73" y="23"/>
                    </a:cubicBezTo>
                    <a:cubicBezTo>
                      <a:pt x="70" y="8"/>
                      <a:pt x="57" y="0"/>
                      <a:pt x="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8"/>
              <p:cNvSpPr/>
              <p:nvPr/>
            </p:nvSpPr>
            <p:spPr>
              <a:xfrm>
                <a:off x="3415750" y="1713400"/>
                <a:ext cx="36175" cy="8317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3327" extrusionOk="0">
                    <a:moveTo>
                      <a:pt x="94" y="1"/>
                    </a:moveTo>
                    <a:cubicBezTo>
                      <a:pt x="83" y="1"/>
                      <a:pt x="72" y="6"/>
                      <a:pt x="69" y="19"/>
                    </a:cubicBezTo>
                    <a:cubicBezTo>
                      <a:pt x="0" y="334"/>
                      <a:pt x="7" y="663"/>
                      <a:pt x="49" y="983"/>
                    </a:cubicBezTo>
                    <a:cubicBezTo>
                      <a:pt x="91" y="1288"/>
                      <a:pt x="146" y="1619"/>
                      <a:pt x="265" y="1903"/>
                    </a:cubicBezTo>
                    <a:cubicBezTo>
                      <a:pt x="493" y="2442"/>
                      <a:pt x="790" y="2978"/>
                      <a:pt x="1286" y="3312"/>
                    </a:cubicBezTo>
                    <a:cubicBezTo>
                      <a:pt x="1301" y="3322"/>
                      <a:pt x="1316" y="3327"/>
                      <a:pt x="1330" y="3327"/>
                    </a:cubicBezTo>
                    <a:cubicBezTo>
                      <a:pt x="1400" y="3327"/>
                      <a:pt x="1447" y="3218"/>
                      <a:pt x="1371" y="3170"/>
                    </a:cubicBezTo>
                    <a:cubicBezTo>
                      <a:pt x="1137" y="3020"/>
                      <a:pt x="905" y="2835"/>
                      <a:pt x="750" y="2602"/>
                    </a:cubicBezTo>
                    <a:cubicBezTo>
                      <a:pt x="595" y="2371"/>
                      <a:pt x="454" y="2122"/>
                      <a:pt x="339" y="1866"/>
                    </a:cubicBezTo>
                    <a:cubicBezTo>
                      <a:pt x="218" y="1598"/>
                      <a:pt x="172" y="1267"/>
                      <a:pt x="134" y="977"/>
                    </a:cubicBezTo>
                    <a:cubicBezTo>
                      <a:pt x="92" y="660"/>
                      <a:pt x="98" y="344"/>
                      <a:pt x="120" y="26"/>
                    </a:cubicBezTo>
                    <a:cubicBezTo>
                      <a:pt x="121" y="10"/>
                      <a:pt x="107" y="1"/>
                      <a:pt x="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8"/>
              <p:cNvSpPr/>
              <p:nvPr/>
            </p:nvSpPr>
            <p:spPr>
              <a:xfrm>
                <a:off x="3404975" y="1735225"/>
                <a:ext cx="337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2909" extrusionOk="0">
                    <a:moveTo>
                      <a:pt x="30" y="1"/>
                    </a:moveTo>
                    <a:cubicBezTo>
                      <a:pt x="25" y="1"/>
                      <a:pt x="20" y="4"/>
                      <a:pt x="19" y="10"/>
                    </a:cubicBezTo>
                    <a:cubicBezTo>
                      <a:pt x="0" y="548"/>
                      <a:pt x="51" y="1112"/>
                      <a:pt x="244" y="1616"/>
                    </a:cubicBezTo>
                    <a:cubicBezTo>
                      <a:pt x="339" y="1866"/>
                      <a:pt x="479" y="2100"/>
                      <a:pt x="623" y="2327"/>
                    </a:cubicBezTo>
                    <a:cubicBezTo>
                      <a:pt x="761" y="2546"/>
                      <a:pt x="892" y="2781"/>
                      <a:pt x="1136" y="2896"/>
                    </a:cubicBezTo>
                    <a:cubicBezTo>
                      <a:pt x="1153" y="2905"/>
                      <a:pt x="1170" y="2908"/>
                      <a:pt x="1186" y="2908"/>
                    </a:cubicBezTo>
                    <a:cubicBezTo>
                      <a:pt x="1285" y="2908"/>
                      <a:pt x="1351" y="2764"/>
                      <a:pt x="1244" y="2715"/>
                    </a:cubicBezTo>
                    <a:cubicBezTo>
                      <a:pt x="1019" y="2612"/>
                      <a:pt x="840" y="2406"/>
                      <a:pt x="695" y="2211"/>
                    </a:cubicBezTo>
                    <a:cubicBezTo>
                      <a:pt x="533" y="1997"/>
                      <a:pt x="389" y="1770"/>
                      <a:pt x="291" y="1520"/>
                    </a:cubicBezTo>
                    <a:cubicBezTo>
                      <a:pt x="98" y="1037"/>
                      <a:pt x="61" y="524"/>
                      <a:pt x="40" y="10"/>
                    </a:cubicBezTo>
                    <a:cubicBezTo>
                      <a:pt x="40" y="4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8"/>
              <p:cNvSpPr/>
              <p:nvPr/>
            </p:nvSpPr>
            <p:spPr>
              <a:xfrm>
                <a:off x="3396675" y="1727025"/>
                <a:ext cx="27325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3332" extrusionOk="0">
                    <a:moveTo>
                      <a:pt x="97" y="0"/>
                    </a:moveTo>
                    <a:cubicBezTo>
                      <a:pt x="89" y="0"/>
                      <a:pt x="81" y="5"/>
                      <a:pt x="80" y="16"/>
                    </a:cubicBezTo>
                    <a:cubicBezTo>
                      <a:pt x="61" y="174"/>
                      <a:pt x="21" y="327"/>
                      <a:pt x="11" y="487"/>
                    </a:cubicBezTo>
                    <a:cubicBezTo>
                      <a:pt x="1" y="644"/>
                      <a:pt x="3" y="803"/>
                      <a:pt x="8" y="960"/>
                    </a:cubicBezTo>
                    <a:cubicBezTo>
                      <a:pt x="18" y="1261"/>
                      <a:pt x="58" y="1559"/>
                      <a:pt x="136" y="1849"/>
                    </a:cubicBezTo>
                    <a:cubicBezTo>
                      <a:pt x="280" y="2397"/>
                      <a:pt x="594" y="2920"/>
                      <a:pt x="995" y="3318"/>
                    </a:cubicBezTo>
                    <a:cubicBezTo>
                      <a:pt x="1005" y="3327"/>
                      <a:pt x="1015" y="3331"/>
                      <a:pt x="1026" y="3331"/>
                    </a:cubicBezTo>
                    <a:cubicBezTo>
                      <a:pt x="1061" y="3331"/>
                      <a:pt x="1092" y="3285"/>
                      <a:pt x="1060" y="3253"/>
                    </a:cubicBezTo>
                    <a:cubicBezTo>
                      <a:pt x="659" y="2855"/>
                      <a:pt x="354" y="2329"/>
                      <a:pt x="207" y="1783"/>
                    </a:cubicBezTo>
                    <a:cubicBezTo>
                      <a:pt x="130" y="1499"/>
                      <a:pt x="90" y="1206"/>
                      <a:pt x="77" y="912"/>
                    </a:cubicBezTo>
                    <a:cubicBezTo>
                      <a:pt x="71" y="764"/>
                      <a:pt x="68" y="614"/>
                      <a:pt x="70" y="464"/>
                    </a:cubicBezTo>
                    <a:cubicBezTo>
                      <a:pt x="71" y="312"/>
                      <a:pt x="106" y="165"/>
                      <a:pt x="112" y="16"/>
                    </a:cubicBezTo>
                    <a:cubicBezTo>
                      <a:pt x="112" y="5"/>
                      <a:pt x="104" y="0"/>
                      <a:pt x="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8"/>
              <p:cNvSpPr/>
              <p:nvPr/>
            </p:nvSpPr>
            <p:spPr>
              <a:xfrm>
                <a:off x="3362625" y="1737850"/>
                <a:ext cx="2130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897" extrusionOk="0">
                    <a:moveTo>
                      <a:pt x="444" y="1"/>
                    </a:moveTo>
                    <a:cubicBezTo>
                      <a:pt x="438" y="1"/>
                      <a:pt x="433" y="3"/>
                      <a:pt x="429" y="9"/>
                    </a:cubicBezTo>
                    <a:cubicBezTo>
                      <a:pt x="215" y="280"/>
                      <a:pt x="109" y="589"/>
                      <a:pt x="65" y="927"/>
                    </a:cubicBezTo>
                    <a:cubicBezTo>
                      <a:pt x="41" y="1123"/>
                      <a:pt x="9" y="1321"/>
                      <a:pt x="5" y="1520"/>
                    </a:cubicBezTo>
                    <a:cubicBezTo>
                      <a:pt x="0" y="1729"/>
                      <a:pt x="28" y="1941"/>
                      <a:pt x="49" y="2150"/>
                    </a:cubicBezTo>
                    <a:cubicBezTo>
                      <a:pt x="114" y="2775"/>
                      <a:pt x="258" y="3415"/>
                      <a:pt x="717" y="3877"/>
                    </a:cubicBezTo>
                    <a:cubicBezTo>
                      <a:pt x="731" y="3891"/>
                      <a:pt x="746" y="3897"/>
                      <a:pt x="761" y="3897"/>
                    </a:cubicBezTo>
                    <a:cubicBezTo>
                      <a:pt x="810" y="3897"/>
                      <a:pt x="852" y="3834"/>
                      <a:pt x="808" y="3790"/>
                    </a:cubicBezTo>
                    <a:cubicBezTo>
                      <a:pt x="371" y="3353"/>
                      <a:pt x="220" y="2723"/>
                      <a:pt x="149" y="2128"/>
                    </a:cubicBezTo>
                    <a:cubicBezTo>
                      <a:pt x="127" y="1952"/>
                      <a:pt x="107" y="1771"/>
                      <a:pt x="101" y="1592"/>
                    </a:cubicBezTo>
                    <a:cubicBezTo>
                      <a:pt x="96" y="1413"/>
                      <a:pt x="121" y="1234"/>
                      <a:pt x="143" y="1059"/>
                    </a:cubicBezTo>
                    <a:cubicBezTo>
                      <a:pt x="165" y="874"/>
                      <a:pt x="186" y="691"/>
                      <a:pt x="244" y="512"/>
                    </a:cubicBezTo>
                    <a:cubicBezTo>
                      <a:pt x="300" y="345"/>
                      <a:pt x="388" y="197"/>
                      <a:pt x="466" y="38"/>
                    </a:cubicBezTo>
                    <a:cubicBezTo>
                      <a:pt x="473" y="21"/>
                      <a:pt x="459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8"/>
              <p:cNvSpPr/>
              <p:nvPr/>
            </p:nvSpPr>
            <p:spPr>
              <a:xfrm>
                <a:off x="3368400" y="1754350"/>
                <a:ext cx="1595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856" extrusionOk="0">
                    <a:moveTo>
                      <a:pt x="164" y="0"/>
                    </a:moveTo>
                    <a:cubicBezTo>
                      <a:pt x="154" y="0"/>
                      <a:pt x="143" y="6"/>
                      <a:pt x="140" y="21"/>
                    </a:cubicBezTo>
                    <a:cubicBezTo>
                      <a:pt x="0" y="497"/>
                      <a:pt x="43" y="1005"/>
                      <a:pt x="120" y="1488"/>
                    </a:cubicBezTo>
                    <a:cubicBezTo>
                      <a:pt x="156" y="1722"/>
                      <a:pt x="198" y="1950"/>
                      <a:pt x="277" y="2173"/>
                    </a:cubicBezTo>
                    <a:cubicBezTo>
                      <a:pt x="358" y="2398"/>
                      <a:pt x="440" y="2614"/>
                      <a:pt x="541" y="2832"/>
                    </a:cubicBezTo>
                    <a:cubicBezTo>
                      <a:pt x="549" y="2848"/>
                      <a:pt x="562" y="2855"/>
                      <a:pt x="575" y="2855"/>
                    </a:cubicBezTo>
                    <a:cubicBezTo>
                      <a:pt x="606" y="2855"/>
                      <a:pt x="638" y="2821"/>
                      <a:pt x="620" y="2786"/>
                    </a:cubicBezTo>
                    <a:cubicBezTo>
                      <a:pt x="522" y="2575"/>
                      <a:pt x="440" y="2366"/>
                      <a:pt x="363" y="2148"/>
                    </a:cubicBezTo>
                    <a:cubicBezTo>
                      <a:pt x="287" y="1939"/>
                      <a:pt x="248" y="1728"/>
                      <a:pt x="212" y="1510"/>
                    </a:cubicBezTo>
                    <a:cubicBezTo>
                      <a:pt x="130" y="1015"/>
                      <a:pt x="112" y="531"/>
                      <a:pt x="193" y="35"/>
                    </a:cubicBezTo>
                    <a:cubicBezTo>
                      <a:pt x="197" y="14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8"/>
              <p:cNvSpPr/>
              <p:nvPr/>
            </p:nvSpPr>
            <p:spPr>
              <a:xfrm>
                <a:off x="3348175" y="1760925"/>
                <a:ext cx="23050" cy="835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343" extrusionOk="0">
                    <a:moveTo>
                      <a:pt x="193" y="1"/>
                    </a:moveTo>
                    <a:cubicBezTo>
                      <a:pt x="179" y="1"/>
                      <a:pt x="166" y="8"/>
                      <a:pt x="163" y="23"/>
                    </a:cubicBezTo>
                    <a:cubicBezTo>
                      <a:pt x="52" y="582"/>
                      <a:pt x="0" y="1160"/>
                      <a:pt x="85" y="1727"/>
                    </a:cubicBezTo>
                    <a:cubicBezTo>
                      <a:pt x="172" y="2303"/>
                      <a:pt x="449" y="2831"/>
                      <a:pt x="770" y="3312"/>
                    </a:cubicBezTo>
                    <a:cubicBezTo>
                      <a:pt x="785" y="3334"/>
                      <a:pt x="805" y="3342"/>
                      <a:pt x="826" y="3342"/>
                    </a:cubicBezTo>
                    <a:cubicBezTo>
                      <a:pt x="874" y="3342"/>
                      <a:pt x="921" y="3294"/>
                      <a:pt x="887" y="3243"/>
                    </a:cubicBezTo>
                    <a:cubicBezTo>
                      <a:pt x="583" y="2781"/>
                      <a:pt x="296" y="2270"/>
                      <a:pt x="194" y="1720"/>
                    </a:cubicBezTo>
                    <a:cubicBezTo>
                      <a:pt x="88" y="1160"/>
                      <a:pt x="168" y="591"/>
                      <a:pt x="228" y="33"/>
                    </a:cubicBezTo>
                    <a:cubicBezTo>
                      <a:pt x="230" y="13"/>
                      <a:pt x="21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8"/>
              <p:cNvSpPr/>
              <p:nvPr/>
            </p:nvSpPr>
            <p:spPr>
              <a:xfrm>
                <a:off x="3326200" y="1797525"/>
                <a:ext cx="11250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829" extrusionOk="0">
                    <a:moveTo>
                      <a:pt x="291" y="1"/>
                    </a:moveTo>
                    <a:cubicBezTo>
                      <a:pt x="280" y="1"/>
                      <a:pt x="270" y="6"/>
                      <a:pt x="264" y="18"/>
                    </a:cubicBezTo>
                    <a:cubicBezTo>
                      <a:pt x="153" y="225"/>
                      <a:pt x="85" y="429"/>
                      <a:pt x="49" y="662"/>
                    </a:cubicBezTo>
                    <a:cubicBezTo>
                      <a:pt x="12" y="913"/>
                      <a:pt x="0" y="1158"/>
                      <a:pt x="6" y="1410"/>
                    </a:cubicBezTo>
                    <a:cubicBezTo>
                      <a:pt x="12" y="1654"/>
                      <a:pt x="28" y="1895"/>
                      <a:pt x="65" y="2134"/>
                    </a:cubicBezTo>
                    <a:cubicBezTo>
                      <a:pt x="84" y="2253"/>
                      <a:pt x="101" y="2376"/>
                      <a:pt x="146" y="2488"/>
                    </a:cubicBezTo>
                    <a:cubicBezTo>
                      <a:pt x="188" y="2597"/>
                      <a:pt x="254" y="2695"/>
                      <a:pt x="310" y="2797"/>
                    </a:cubicBezTo>
                    <a:cubicBezTo>
                      <a:pt x="322" y="2819"/>
                      <a:pt x="342" y="2828"/>
                      <a:pt x="361" y="2828"/>
                    </a:cubicBezTo>
                    <a:cubicBezTo>
                      <a:pt x="405" y="2828"/>
                      <a:pt x="449" y="2782"/>
                      <a:pt x="422" y="2732"/>
                    </a:cubicBezTo>
                    <a:cubicBezTo>
                      <a:pt x="365" y="2628"/>
                      <a:pt x="294" y="2529"/>
                      <a:pt x="257" y="2415"/>
                    </a:cubicBezTo>
                    <a:cubicBezTo>
                      <a:pt x="221" y="2307"/>
                      <a:pt x="203" y="2190"/>
                      <a:pt x="188" y="2076"/>
                    </a:cubicBezTo>
                    <a:cubicBezTo>
                      <a:pt x="153" y="1848"/>
                      <a:pt x="141" y="1618"/>
                      <a:pt x="136" y="1387"/>
                    </a:cubicBezTo>
                    <a:cubicBezTo>
                      <a:pt x="130" y="1161"/>
                      <a:pt x="139" y="943"/>
                      <a:pt x="166" y="720"/>
                    </a:cubicBezTo>
                    <a:cubicBezTo>
                      <a:pt x="180" y="597"/>
                      <a:pt x="192" y="476"/>
                      <a:pt x="224" y="358"/>
                    </a:cubicBezTo>
                    <a:cubicBezTo>
                      <a:pt x="252" y="251"/>
                      <a:pt x="296" y="149"/>
                      <a:pt x="324" y="42"/>
                    </a:cubicBezTo>
                    <a:cubicBezTo>
                      <a:pt x="332" y="19"/>
                      <a:pt x="311" y="1"/>
                      <a:pt x="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8"/>
              <p:cNvSpPr/>
              <p:nvPr/>
            </p:nvSpPr>
            <p:spPr>
              <a:xfrm>
                <a:off x="3315600" y="1811625"/>
                <a:ext cx="1150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2565" extrusionOk="0">
                    <a:moveTo>
                      <a:pt x="181" y="0"/>
                    </a:moveTo>
                    <a:cubicBezTo>
                      <a:pt x="166" y="0"/>
                      <a:pt x="151" y="10"/>
                      <a:pt x="150" y="30"/>
                    </a:cubicBezTo>
                    <a:cubicBezTo>
                      <a:pt x="137" y="265"/>
                      <a:pt x="84" y="495"/>
                      <a:pt x="54" y="730"/>
                    </a:cubicBezTo>
                    <a:cubicBezTo>
                      <a:pt x="25" y="939"/>
                      <a:pt x="19" y="1152"/>
                      <a:pt x="13" y="1364"/>
                    </a:cubicBezTo>
                    <a:cubicBezTo>
                      <a:pt x="0" y="1792"/>
                      <a:pt x="162" y="2174"/>
                      <a:pt x="361" y="2541"/>
                    </a:cubicBezTo>
                    <a:cubicBezTo>
                      <a:pt x="369" y="2557"/>
                      <a:pt x="383" y="2564"/>
                      <a:pt x="397" y="2564"/>
                    </a:cubicBezTo>
                    <a:cubicBezTo>
                      <a:pt x="428" y="2564"/>
                      <a:pt x="460" y="2531"/>
                      <a:pt x="440" y="2495"/>
                    </a:cubicBezTo>
                    <a:cubicBezTo>
                      <a:pt x="339" y="2305"/>
                      <a:pt x="237" y="2118"/>
                      <a:pt x="185" y="1907"/>
                    </a:cubicBezTo>
                    <a:cubicBezTo>
                      <a:pt x="134" y="1704"/>
                      <a:pt x="107" y="1491"/>
                      <a:pt x="123" y="1282"/>
                    </a:cubicBezTo>
                    <a:cubicBezTo>
                      <a:pt x="140" y="1070"/>
                      <a:pt x="137" y="856"/>
                      <a:pt x="169" y="644"/>
                    </a:cubicBezTo>
                    <a:cubicBezTo>
                      <a:pt x="198" y="438"/>
                      <a:pt x="228" y="237"/>
                      <a:pt x="214" y="30"/>
                    </a:cubicBezTo>
                    <a:cubicBezTo>
                      <a:pt x="212" y="10"/>
                      <a:pt x="196" y="0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8"/>
              <p:cNvSpPr/>
              <p:nvPr/>
            </p:nvSpPr>
            <p:spPr>
              <a:xfrm>
                <a:off x="3304650" y="1832000"/>
                <a:ext cx="80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091" extrusionOk="0">
                    <a:moveTo>
                      <a:pt x="180" y="0"/>
                    </a:moveTo>
                    <a:cubicBezTo>
                      <a:pt x="161" y="0"/>
                      <a:pt x="141" y="10"/>
                      <a:pt x="136" y="31"/>
                    </a:cubicBezTo>
                    <a:cubicBezTo>
                      <a:pt x="91" y="203"/>
                      <a:pt x="52" y="376"/>
                      <a:pt x="26" y="552"/>
                    </a:cubicBezTo>
                    <a:cubicBezTo>
                      <a:pt x="0" y="725"/>
                      <a:pt x="3" y="898"/>
                      <a:pt x="3" y="1072"/>
                    </a:cubicBezTo>
                    <a:cubicBezTo>
                      <a:pt x="3" y="1408"/>
                      <a:pt x="36" y="1723"/>
                      <a:pt x="154" y="2038"/>
                    </a:cubicBezTo>
                    <a:cubicBezTo>
                      <a:pt x="168" y="2074"/>
                      <a:pt x="199" y="2090"/>
                      <a:pt x="230" y="2090"/>
                    </a:cubicBezTo>
                    <a:cubicBezTo>
                      <a:pt x="276" y="2090"/>
                      <a:pt x="321" y="2054"/>
                      <a:pt x="300" y="2000"/>
                    </a:cubicBezTo>
                    <a:cubicBezTo>
                      <a:pt x="244" y="1849"/>
                      <a:pt x="199" y="1692"/>
                      <a:pt x="177" y="1532"/>
                    </a:cubicBezTo>
                    <a:cubicBezTo>
                      <a:pt x="154" y="1373"/>
                      <a:pt x="160" y="1215"/>
                      <a:pt x="154" y="1055"/>
                    </a:cubicBezTo>
                    <a:cubicBezTo>
                      <a:pt x="149" y="892"/>
                      <a:pt x="144" y="732"/>
                      <a:pt x="157" y="569"/>
                    </a:cubicBezTo>
                    <a:cubicBezTo>
                      <a:pt x="170" y="393"/>
                      <a:pt x="201" y="219"/>
                      <a:pt x="224" y="44"/>
                    </a:cubicBezTo>
                    <a:cubicBezTo>
                      <a:pt x="228" y="15"/>
                      <a:pt x="204" y="0"/>
                      <a:pt x="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8"/>
              <p:cNvSpPr/>
              <p:nvPr/>
            </p:nvSpPr>
            <p:spPr>
              <a:xfrm>
                <a:off x="3234300" y="1530625"/>
                <a:ext cx="1336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1727" extrusionOk="0">
                    <a:moveTo>
                      <a:pt x="5301" y="0"/>
                    </a:moveTo>
                    <a:cubicBezTo>
                      <a:pt x="5295" y="0"/>
                      <a:pt x="5289" y="2"/>
                      <a:pt x="5283" y="6"/>
                    </a:cubicBezTo>
                    <a:cubicBezTo>
                      <a:pt x="4900" y="258"/>
                      <a:pt x="4567" y="571"/>
                      <a:pt x="4150" y="774"/>
                    </a:cubicBezTo>
                    <a:cubicBezTo>
                      <a:pt x="3928" y="882"/>
                      <a:pt x="3691" y="953"/>
                      <a:pt x="3461" y="1045"/>
                    </a:cubicBezTo>
                    <a:cubicBezTo>
                      <a:pt x="3257" y="1127"/>
                      <a:pt x="3049" y="1196"/>
                      <a:pt x="2837" y="1261"/>
                    </a:cubicBezTo>
                    <a:cubicBezTo>
                      <a:pt x="2624" y="1325"/>
                      <a:pt x="2412" y="1372"/>
                      <a:pt x="2203" y="1447"/>
                    </a:cubicBezTo>
                    <a:cubicBezTo>
                      <a:pt x="1980" y="1526"/>
                      <a:pt x="1753" y="1560"/>
                      <a:pt x="1520" y="1593"/>
                    </a:cubicBezTo>
                    <a:cubicBezTo>
                      <a:pt x="1267" y="1627"/>
                      <a:pt x="1025" y="1649"/>
                      <a:pt x="772" y="1650"/>
                    </a:cubicBezTo>
                    <a:cubicBezTo>
                      <a:pt x="626" y="1650"/>
                      <a:pt x="480" y="1661"/>
                      <a:pt x="334" y="1661"/>
                    </a:cubicBezTo>
                    <a:cubicBezTo>
                      <a:pt x="242" y="1661"/>
                      <a:pt x="150" y="1657"/>
                      <a:pt x="58" y="1643"/>
                    </a:cubicBezTo>
                    <a:cubicBezTo>
                      <a:pt x="56" y="1643"/>
                      <a:pt x="53" y="1643"/>
                      <a:pt x="51" y="1643"/>
                    </a:cubicBezTo>
                    <a:cubicBezTo>
                      <a:pt x="7" y="1643"/>
                      <a:pt x="0" y="1708"/>
                      <a:pt x="49" y="1714"/>
                    </a:cubicBezTo>
                    <a:cubicBezTo>
                      <a:pt x="127" y="1723"/>
                      <a:pt x="205" y="1726"/>
                      <a:pt x="283" y="1726"/>
                    </a:cubicBezTo>
                    <a:cubicBezTo>
                      <a:pt x="389" y="1726"/>
                      <a:pt x="496" y="1720"/>
                      <a:pt x="603" y="1715"/>
                    </a:cubicBezTo>
                    <a:cubicBezTo>
                      <a:pt x="792" y="1704"/>
                      <a:pt x="982" y="1704"/>
                      <a:pt x="1172" y="1688"/>
                    </a:cubicBezTo>
                    <a:cubicBezTo>
                      <a:pt x="1537" y="1658"/>
                      <a:pt x="1915" y="1610"/>
                      <a:pt x="2262" y="1493"/>
                    </a:cubicBezTo>
                    <a:cubicBezTo>
                      <a:pt x="2604" y="1378"/>
                      <a:pt x="2964" y="1328"/>
                      <a:pt x="3307" y="1205"/>
                    </a:cubicBezTo>
                    <a:cubicBezTo>
                      <a:pt x="3652" y="1082"/>
                      <a:pt x="4013" y="971"/>
                      <a:pt x="4336" y="799"/>
                    </a:cubicBezTo>
                    <a:cubicBezTo>
                      <a:pt x="4692" y="608"/>
                      <a:pt x="5050" y="355"/>
                      <a:pt x="5325" y="59"/>
                    </a:cubicBezTo>
                    <a:cubicBezTo>
                      <a:pt x="5345" y="36"/>
                      <a:pt x="5326" y="0"/>
                      <a:pt x="5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8"/>
              <p:cNvSpPr/>
              <p:nvPr/>
            </p:nvSpPr>
            <p:spPr>
              <a:xfrm>
                <a:off x="3232975" y="1575700"/>
                <a:ext cx="135800" cy="492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1968" extrusionOk="0">
                    <a:moveTo>
                      <a:pt x="5385" y="1"/>
                    </a:moveTo>
                    <a:cubicBezTo>
                      <a:pt x="5379" y="1"/>
                      <a:pt x="5373" y="2"/>
                      <a:pt x="5367" y="6"/>
                    </a:cubicBezTo>
                    <a:cubicBezTo>
                      <a:pt x="4959" y="244"/>
                      <a:pt x="4535" y="460"/>
                      <a:pt x="4115" y="679"/>
                    </a:cubicBezTo>
                    <a:cubicBezTo>
                      <a:pt x="3706" y="894"/>
                      <a:pt x="3277" y="1047"/>
                      <a:pt x="2857" y="1237"/>
                    </a:cubicBezTo>
                    <a:cubicBezTo>
                      <a:pt x="2436" y="1426"/>
                      <a:pt x="1984" y="1583"/>
                      <a:pt x="1535" y="1698"/>
                    </a:cubicBezTo>
                    <a:cubicBezTo>
                      <a:pt x="1290" y="1760"/>
                      <a:pt x="1042" y="1792"/>
                      <a:pt x="793" y="1816"/>
                    </a:cubicBezTo>
                    <a:cubicBezTo>
                      <a:pt x="612" y="1834"/>
                      <a:pt x="431" y="1862"/>
                      <a:pt x="249" y="1862"/>
                    </a:cubicBezTo>
                    <a:cubicBezTo>
                      <a:pt x="189" y="1862"/>
                      <a:pt x="128" y="1858"/>
                      <a:pt x="68" y="1851"/>
                    </a:cubicBezTo>
                    <a:cubicBezTo>
                      <a:pt x="65" y="1851"/>
                      <a:pt x="63" y="1850"/>
                      <a:pt x="60" y="1850"/>
                    </a:cubicBezTo>
                    <a:cubicBezTo>
                      <a:pt x="0" y="1850"/>
                      <a:pt x="3" y="1951"/>
                      <a:pt x="68" y="1959"/>
                    </a:cubicBezTo>
                    <a:cubicBezTo>
                      <a:pt x="119" y="1965"/>
                      <a:pt x="169" y="1967"/>
                      <a:pt x="219" y="1967"/>
                    </a:cubicBezTo>
                    <a:cubicBezTo>
                      <a:pt x="358" y="1967"/>
                      <a:pt x="495" y="1949"/>
                      <a:pt x="634" y="1933"/>
                    </a:cubicBezTo>
                    <a:cubicBezTo>
                      <a:pt x="819" y="1911"/>
                      <a:pt x="1003" y="1894"/>
                      <a:pt x="1186" y="1867"/>
                    </a:cubicBezTo>
                    <a:cubicBezTo>
                      <a:pt x="1558" y="1809"/>
                      <a:pt x="1911" y="1679"/>
                      <a:pt x="2268" y="1566"/>
                    </a:cubicBezTo>
                    <a:cubicBezTo>
                      <a:pt x="2619" y="1455"/>
                      <a:pt x="2951" y="1296"/>
                      <a:pt x="3298" y="1173"/>
                    </a:cubicBezTo>
                    <a:cubicBezTo>
                      <a:pt x="3644" y="1051"/>
                      <a:pt x="3974" y="903"/>
                      <a:pt x="4303" y="737"/>
                    </a:cubicBezTo>
                    <a:cubicBezTo>
                      <a:pt x="4688" y="542"/>
                      <a:pt x="5057" y="326"/>
                      <a:pt x="5401" y="65"/>
                    </a:cubicBezTo>
                    <a:cubicBezTo>
                      <a:pt x="5431" y="44"/>
                      <a:pt x="5415" y="1"/>
                      <a:pt x="53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8"/>
              <p:cNvSpPr/>
              <p:nvPr/>
            </p:nvSpPr>
            <p:spPr>
              <a:xfrm>
                <a:off x="3094075" y="1456250"/>
                <a:ext cx="822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596" extrusionOk="0">
                    <a:moveTo>
                      <a:pt x="118" y="1"/>
                    </a:moveTo>
                    <a:cubicBezTo>
                      <a:pt x="59" y="1"/>
                      <a:pt x="1" y="60"/>
                      <a:pt x="46" y="120"/>
                    </a:cubicBezTo>
                    <a:cubicBezTo>
                      <a:pt x="263" y="403"/>
                      <a:pt x="520" y="651"/>
                      <a:pt x="776" y="902"/>
                    </a:cubicBezTo>
                    <a:cubicBezTo>
                      <a:pt x="1024" y="1143"/>
                      <a:pt x="1256" y="1391"/>
                      <a:pt x="1523" y="1608"/>
                    </a:cubicBezTo>
                    <a:cubicBezTo>
                      <a:pt x="1790" y="1829"/>
                      <a:pt x="2064" y="2063"/>
                      <a:pt x="2355" y="2250"/>
                    </a:cubicBezTo>
                    <a:cubicBezTo>
                      <a:pt x="2616" y="2419"/>
                      <a:pt x="2906" y="2596"/>
                      <a:pt x="3226" y="2596"/>
                    </a:cubicBezTo>
                    <a:cubicBezTo>
                      <a:pt x="3231" y="2596"/>
                      <a:pt x="3236" y="2596"/>
                      <a:pt x="3241" y="2596"/>
                    </a:cubicBezTo>
                    <a:cubicBezTo>
                      <a:pt x="3287" y="2596"/>
                      <a:pt x="3290" y="2535"/>
                      <a:pt x="3251" y="2521"/>
                    </a:cubicBezTo>
                    <a:cubicBezTo>
                      <a:pt x="3101" y="2465"/>
                      <a:pt x="2950" y="2434"/>
                      <a:pt x="2810" y="2357"/>
                    </a:cubicBezTo>
                    <a:cubicBezTo>
                      <a:pt x="2666" y="2279"/>
                      <a:pt x="2522" y="2199"/>
                      <a:pt x="2385" y="2112"/>
                    </a:cubicBezTo>
                    <a:cubicBezTo>
                      <a:pt x="2231" y="2015"/>
                      <a:pt x="2090" y="1901"/>
                      <a:pt x="1947" y="1787"/>
                    </a:cubicBezTo>
                    <a:cubicBezTo>
                      <a:pt x="1819" y="1685"/>
                      <a:pt x="1683" y="1590"/>
                      <a:pt x="1561" y="1483"/>
                    </a:cubicBezTo>
                    <a:cubicBezTo>
                      <a:pt x="1442" y="1381"/>
                      <a:pt x="1320" y="1276"/>
                      <a:pt x="1207" y="1165"/>
                    </a:cubicBezTo>
                    <a:cubicBezTo>
                      <a:pt x="1096" y="1054"/>
                      <a:pt x="1000" y="931"/>
                      <a:pt x="890" y="819"/>
                    </a:cubicBezTo>
                    <a:cubicBezTo>
                      <a:pt x="647" y="566"/>
                      <a:pt x="394" y="321"/>
                      <a:pt x="185" y="36"/>
                    </a:cubicBezTo>
                    <a:cubicBezTo>
                      <a:pt x="168" y="11"/>
                      <a:pt x="143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8"/>
              <p:cNvSpPr/>
              <p:nvPr/>
            </p:nvSpPr>
            <p:spPr>
              <a:xfrm>
                <a:off x="3104575" y="1391075"/>
                <a:ext cx="7712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100" extrusionOk="0">
                    <a:moveTo>
                      <a:pt x="53" y="1"/>
                    </a:moveTo>
                    <a:cubicBezTo>
                      <a:pt x="25" y="1"/>
                      <a:pt x="0" y="40"/>
                      <a:pt x="23" y="69"/>
                    </a:cubicBezTo>
                    <a:cubicBezTo>
                      <a:pt x="146" y="223"/>
                      <a:pt x="255" y="384"/>
                      <a:pt x="369" y="544"/>
                    </a:cubicBezTo>
                    <a:cubicBezTo>
                      <a:pt x="456" y="667"/>
                      <a:pt x="561" y="776"/>
                      <a:pt x="662" y="889"/>
                    </a:cubicBezTo>
                    <a:cubicBezTo>
                      <a:pt x="908" y="1164"/>
                      <a:pt x="1169" y="1425"/>
                      <a:pt x="1420" y="1697"/>
                    </a:cubicBezTo>
                    <a:cubicBezTo>
                      <a:pt x="1661" y="1958"/>
                      <a:pt x="1894" y="2223"/>
                      <a:pt x="2171" y="2448"/>
                    </a:cubicBezTo>
                    <a:cubicBezTo>
                      <a:pt x="2449" y="2676"/>
                      <a:pt x="2732" y="2899"/>
                      <a:pt x="3033" y="3094"/>
                    </a:cubicBezTo>
                    <a:cubicBezTo>
                      <a:pt x="3038" y="3098"/>
                      <a:pt x="3044" y="3100"/>
                      <a:pt x="3049" y="3100"/>
                    </a:cubicBezTo>
                    <a:cubicBezTo>
                      <a:pt x="3071" y="3100"/>
                      <a:pt x="3084" y="3064"/>
                      <a:pt x="3060" y="3046"/>
                    </a:cubicBezTo>
                    <a:cubicBezTo>
                      <a:pt x="2762" y="2820"/>
                      <a:pt x="2477" y="2579"/>
                      <a:pt x="2193" y="2334"/>
                    </a:cubicBezTo>
                    <a:cubicBezTo>
                      <a:pt x="1930" y="2107"/>
                      <a:pt x="1707" y="1840"/>
                      <a:pt x="1471" y="1588"/>
                    </a:cubicBezTo>
                    <a:cubicBezTo>
                      <a:pt x="1227" y="1328"/>
                      <a:pt x="969" y="1083"/>
                      <a:pt x="728" y="821"/>
                    </a:cubicBezTo>
                    <a:cubicBezTo>
                      <a:pt x="612" y="694"/>
                      <a:pt x="496" y="572"/>
                      <a:pt x="395" y="430"/>
                    </a:cubicBezTo>
                    <a:cubicBezTo>
                      <a:pt x="294" y="288"/>
                      <a:pt x="188" y="149"/>
                      <a:pt x="78" y="14"/>
                    </a:cubicBezTo>
                    <a:cubicBezTo>
                      <a:pt x="70" y="4"/>
                      <a:pt x="61" y="1"/>
                      <a:pt x="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8"/>
              <p:cNvSpPr/>
              <p:nvPr/>
            </p:nvSpPr>
            <p:spPr>
              <a:xfrm>
                <a:off x="3243675" y="1404025"/>
                <a:ext cx="12450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1983" extrusionOk="0">
                    <a:moveTo>
                      <a:pt x="4925" y="1"/>
                    </a:moveTo>
                    <a:cubicBezTo>
                      <a:pt x="4918" y="1"/>
                      <a:pt x="4912" y="2"/>
                      <a:pt x="4905" y="6"/>
                    </a:cubicBezTo>
                    <a:cubicBezTo>
                      <a:pt x="4728" y="100"/>
                      <a:pt x="4590" y="258"/>
                      <a:pt x="4424" y="371"/>
                    </a:cubicBezTo>
                    <a:cubicBezTo>
                      <a:pt x="4242" y="495"/>
                      <a:pt x="4051" y="609"/>
                      <a:pt x="3855" y="709"/>
                    </a:cubicBezTo>
                    <a:cubicBezTo>
                      <a:pt x="3465" y="911"/>
                      <a:pt x="3062" y="1084"/>
                      <a:pt x="2673" y="1290"/>
                    </a:cubicBezTo>
                    <a:cubicBezTo>
                      <a:pt x="2467" y="1401"/>
                      <a:pt x="2258" y="1495"/>
                      <a:pt x="2044" y="1583"/>
                    </a:cubicBezTo>
                    <a:cubicBezTo>
                      <a:pt x="1854" y="1661"/>
                      <a:pt x="1669" y="1741"/>
                      <a:pt x="1468" y="1785"/>
                    </a:cubicBezTo>
                    <a:cubicBezTo>
                      <a:pt x="1155" y="1851"/>
                      <a:pt x="829" y="1891"/>
                      <a:pt x="505" y="1891"/>
                    </a:cubicBezTo>
                    <a:cubicBezTo>
                      <a:pt x="355" y="1891"/>
                      <a:pt x="206" y="1883"/>
                      <a:pt x="59" y="1864"/>
                    </a:cubicBezTo>
                    <a:cubicBezTo>
                      <a:pt x="57" y="1864"/>
                      <a:pt x="56" y="1864"/>
                      <a:pt x="54" y="1864"/>
                    </a:cubicBezTo>
                    <a:cubicBezTo>
                      <a:pt x="11" y="1864"/>
                      <a:pt x="1" y="1945"/>
                      <a:pt x="48" y="1952"/>
                    </a:cubicBezTo>
                    <a:cubicBezTo>
                      <a:pt x="202" y="1973"/>
                      <a:pt x="358" y="1983"/>
                      <a:pt x="513" y="1983"/>
                    </a:cubicBezTo>
                    <a:cubicBezTo>
                      <a:pt x="812" y="1983"/>
                      <a:pt x="1112" y="1948"/>
                      <a:pt x="1407" y="1896"/>
                    </a:cubicBezTo>
                    <a:cubicBezTo>
                      <a:pt x="1642" y="1855"/>
                      <a:pt x="1852" y="1772"/>
                      <a:pt x="2073" y="1684"/>
                    </a:cubicBezTo>
                    <a:cubicBezTo>
                      <a:pt x="2269" y="1605"/>
                      <a:pt x="2462" y="1525"/>
                      <a:pt x="2651" y="1430"/>
                    </a:cubicBezTo>
                    <a:cubicBezTo>
                      <a:pt x="2851" y="1326"/>
                      <a:pt x="3049" y="1215"/>
                      <a:pt x="3252" y="1122"/>
                    </a:cubicBezTo>
                    <a:cubicBezTo>
                      <a:pt x="3474" y="1019"/>
                      <a:pt x="3699" y="927"/>
                      <a:pt x="3917" y="818"/>
                    </a:cubicBezTo>
                    <a:cubicBezTo>
                      <a:pt x="4304" y="620"/>
                      <a:pt x="4649" y="381"/>
                      <a:pt x="4953" y="71"/>
                    </a:cubicBezTo>
                    <a:cubicBezTo>
                      <a:pt x="4979" y="41"/>
                      <a:pt x="4956" y="1"/>
                      <a:pt x="49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8"/>
              <p:cNvSpPr/>
              <p:nvPr/>
            </p:nvSpPr>
            <p:spPr>
              <a:xfrm>
                <a:off x="3267775" y="1467175"/>
                <a:ext cx="6287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816" extrusionOk="0">
                    <a:moveTo>
                      <a:pt x="2480" y="0"/>
                    </a:moveTo>
                    <a:cubicBezTo>
                      <a:pt x="2478" y="0"/>
                      <a:pt x="2475" y="0"/>
                      <a:pt x="2473" y="1"/>
                    </a:cubicBezTo>
                    <a:cubicBezTo>
                      <a:pt x="2075" y="124"/>
                      <a:pt x="1701" y="311"/>
                      <a:pt x="1305" y="442"/>
                    </a:cubicBezTo>
                    <a:cubicBezTo>
                      <a:pt x="897" y="578"/>
                      <a:pt x="492" y="693"/>
                      <a:pt x="61" y="722"/>
                    </a:cubicBezTo>
                    <a:cubicBezTo>
                      <a:pt x="3" y="725"/>
                      <a:pt x="1" y="816"/>
                      <a:pt x="58" y="816"/>
                    </a:cubicBezTo>
                    <a:cubicBezTo>
                      <a:pt x="59" y="816"/>
                      <a:pt x="60" y="816"/>
                      <a:pt x="61" y="815"/>
                    </a:cubicBezTo>
                    <a:cubicBezTo>
                      <a:pt x="485" y="790"/>
                      <a:pt x="887" y="686"/>
                      <a:pt x="1289" y="555"/>
                    </a:cubicBezTo>
                    <a:cubicBezTo>
                      <a:pt x="1703" y="419"/>
                      <a:pt x="2082" y="213"/>
                      <a:pt x="2486" y="53"/>
                    </a:cubicBezTo>
                    <a:cubicBezTo>
                      <a:pt x="2515" y="41"/>
                      <a:pt x="2506" y="0"/>
                      <a:pt x="2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8"/>
              <p:cNvSpPr/>
              <p:nvPr/>
            </p:nvSpPr>
            <p:spPr>
              <a:xfrm>
                <a:off x="3264775" y="1362675"/>
                <a:ext cx="6330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866" extrusionOk="0">
                    <a:moveTo>
                      <a:pt x="2501" y="0"/>
                    </a:moveTo>
                    <a:cubicBezTo>
                      <a:pt x="2498" y="0"/>
                      <a:pt x="2495" y="1"/>
                      <a:pt x="2492" y="2"/>
                    </a:cubicBezTo>
                    <a:cubicBezTo>
                      <a:pt x="2304" y="89"/>
                      <a:pt x="2126" y="194"/>
                      <a:pt x="1940" y="282"/>
                    </a:cubicBezTo>
                    <a:cubicBezTo>
                      <a:pt x="1738" y="379"/>
                      <a:pt x="1526" y="449"/>
                      <a:pt x="1313" y="521"/>
                    </a:cubicBezTo>
                    <a:cubicBezTo>
                      <a:pt x="905" y="663"/>
                      <a:pt x="487" y="759"/>
                      <a:pt x="54" y="785"/>
                    </a:cubicBezTo>
                    <a:cubicBezTo>
                      <a:pt x="1" y="788"/>
                      <a:pt x="1" y="866"/>
                      <a:pt x="53" y="866"/>
                    </a:cubicBezTo>
                    <a:cubicBezTo>
                      <a:pt x="53" y="866"/>
                      <a:pt x="54" y="866"/>
                      <a:pt x="54" y="866"/>
                    </a:cubicBezTo>
                    <a:cubicBezTo>
                      <a:pt x="495" y="838"/>
                      <a:pt x="919" y="740"/>
                      <a:pt x="1334" y="596"/>
                    </a:cubicBezTo>
                    <a:cubicBezTo>
                      <a:pt x="1532" y="528"/>
                      <a:pt x="1728" y="461"/>
                      <a:pt x="1915" y="370"/>
                    </a:cubicBezTo>
                    <a:cubicBezTo>
                      <a:pt x="2120" y="270"/>
                      <a:pt x="2312" y="145"/>
                      <a:pt x="2512" y="37"/>
                    </a:cubicBezTo>
                    <a:cubicBezTo>
                      <a:pt x="2532" y="26"/>
                      <a:pt x="2519" y="0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8"/>
              <p:cNvSpPr/>
              <p:nvPr/>
            </p:nvSpPr>
            <p:spPr>
              <a:xfrm>
                <a:off x="3237750" y="1669425"/>
                <a:ext cx="9207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1287" extrusionOk="0">
                    <a:moveTo>
                      <a:pt x="3649" y="0"/>
                    </a:moveTo>
                    <a:cubicBezTo>
                      <a:pt x="3645" y="0"/>
                      <a:pt x="3640" y="1"/>
                      <a:pt x="3636" y="3"/>
                    </a:cubicBezTo>
                    <a:cubicBezTo>
                      <a:pt x="3352" y="150"/>
                      <a:pt x="3068" y="291"/>
                      <a:pt x="2786" y="437"/>
                    </a:cubicBezTo>
                    <a:cubicBezTo>
                      <a:pt x="2495" y="588"/>
                      <a:pt x="2209" y="747"/>
                      <a:pt x="1902" y="864"/>
                    </a:cubicBezTo>
                    <a:cubicBezTo>
                      <a:pt x="1621" y="972"/>
                      <a:pt x="1326" y="1034"/>
                      <a:pt x="1031" y="1089"/>
                    </a:cubicBezTo>
                    <a:cubicBezTo>
                      <a:pt x="794" y="1135"/>
                      <a:pt x="558" y="1175"/>
                      <a:pt x="319" y="1175"/>
                    </a:cubicBezTo>
                    <a:cubicBezTo>
                      <a:pt x="237" y="1175"/>
                      <a:pt x="155" y="1170"/>
                      <a:pt x="73" y="1159"/>
                    </a:cubicBezTo>
                    <a:cubicBezTo>
                      <a:pt x="70" y="1159"/>
                      <a:pt x="68" y="1159"/>
                      <a:pt x="65" y="1159"/>
                    </a:cubicBezTo>
                    <a:cubicBezTo>
                      <a:pt x="1" y="1159"/>
                      <a:pt x="3" y="1265"/>
                      <a:pt x="73" y="1273"/>
                    </a:cubicBezTo>
                    <a:cubicBezTo>
                      <a:pt x="152" y="1283"/>
                      <a:pt x="231" y="1287"/>
                      <a:pt x="309" y="1287"/>
                    </a:cubicBezTo>
                    <a:cubicBezTo>
                      <a:pt x="541" y="1287"/>
                      <a:pt x="768" y="1250"/>
                      <a:pt x="995" y="1204"/>
                    </a:cubicBezTo>
                    <a:cubicBezTo>
                      <a:pt x="1311" y="1142"/>
                      <a:pt x="1628" y="1077"/>
                      <a:pt x="1929" y="959"/>
                    </a:cubicBezTo>
                    <a:cubicBezTo>
                      <a:pt x="2228" y="842"/>
                      <a:pt x="2509" y="688"/>
                      <a:pt x="2793" y="538"/>
                    </a:cubicBezTo>
                    <a:cubicBezTo>
                      <a:pt x="3086" y="381"/>
                      <a:pt x="3387" y="234"/>
                      <a:pt x="3662" y="46"/>
                    </a:cubicBezTo>
                    <a:cubicBezTo>
                      <a:pt x="3683" y="31"/>
                      <a:pt x="3670" y="0"/>
                      <a:pt x="3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8"/>
              <p:cNvSpPr/>
              <p:nvPr/>
            </p:nvSpPr>
            <p:spPr>
              <a:xfrm>
                <a:off x="3060975" y="1653625"/>
                <a:ext cx="11155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2015" extrusionOk="0">
                    <a:moveTo>
                      <a:pt x="28" y="1"/>
                    </a:moveTo>
                    <a:cubicBezTo>
                      <a:pt x="11" y="1"/>
                      <a:pt x="1" y="28"/>
                      <a:pt x="18" y="40"/>
                    </a:cubicBezTo>
                    <a:cubicBezTo>
                      <a:pt x="358" y="269"/>
                      <a:pt x="678" y="521"/>
                      <a:pt x="1025" y="736"/>
                    </a:cubicBezTo>
                    <a:cubicBezTo>
                      <a:pt x="1372" y="952"/>
                      <a:pt x="1746" y="1125"/>
                      <a:pt x="2122" y="1287"/>
                    </a:cubicBezTo>
                    <a:cubicBezTo>
                      <a:pt x="2490" y="1445"/>
                      <a:pt x="2857" y="1611"/>
                      <a:pt x="3232" y="1747"/>
                    </a:cubicBezTo>
                    <a:cubicBezTo>
                      <a:pt x="3605" y="1882"/>
                      <a:pt x="4015" y="2012"/>
                      <a:pt x="4417" y="2015"/>
                    </a:cubicBezTo>
                    <a:cubicBezTo>
                      <a:pt x="4456" y="2015"/>
                      <a:pt x="4461" y="1961"/>
                      <a:pt x="4425" y="1950"/>
                    </a:cubicBezTo>
                    <a:cubicBezTo>
                      <a:pt x="4042" y="1832"/>
                      <a:pt x="3641" y="1778"/>
                      <a:pt x="3259" y="1653"/>
                    </a:cubicBezTo>
                    <a:cubicBezTo>
                      <a:pt x="2877" y="1526"/>
                      <a:pt x="2503" y="1363"/>
                      <a:pt x="2132" y="1209"/>
                    </a:cubicBezTo>
                    <a:cubicBezTo>
                      <a:pt x="1757" y="1055"/>
                      <a:pt x="1384" y="885"/>
                      <a:pt x="1037" y="676"/>
                    </a:cubicBezTo>
                    <a:cubicBezTo>
                      <a:pt x="692" y="469"/>
                      <a:pt x="375" y="226"/>
                      <a:pt x="39" y="4"/>
                    </a:cubicBezTo>
                    <a:cubicBezTo>
                      <a:pt x="35" y="2"/>
                      <a:pt x="32" y="1"/>
                      <a:pt x="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8"/>
              <p:cNvSpPr/>
              <p:nvPr/>
            </p:nvSpPr>
            <p:spPr>
              <a:xfrm>
                <a:off x="3103650" y="1724250"/>
                <a:ext cx="587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784" extrusionOk="0">
                    <a:moveTo>
                      <a:pt x="72" y="1"/>
                    </a:moveTo>
                    <a:cubicBezTo>
                      <a:pt x="22" y="1"/>
                      <a:pt x="1" y="71"/>
                      <a:pt x="58" y="95"/>
                    </a:cubicBezTo>
                    <a:cubicBezTo>
                      <a:pt x="246" y="174"/>
                      <a:pt x="428" y="272"/>
                      <a:pt x="627" y="333"/>
                    </a:cubicBezTo>
                    <a:cubicBezTo>
                      <a:pt x="820" y="392"/>
                      <a:pt x="1007" y="458"/>
                      <a:pt x="1198" y="527"/>
                    </a:cubicBezTo>
                    <a:cubicBezTo>
                      <a:pt x="1558" y="658"/>
                      <a:pt x="1931" y="772"/>
                      <a:pt x="2319" y="784"/>
                    </a:cubicBezTo>
                    <a:cubicBezTo>
                      <a:pt x="2320" y="784"/>
                      <a:pt x="2321" y="784"/>
                      <a:pt x="2322" y="784"/>
                    </a:cubicBezTo>
                    <a:cubicBezTo>
                      <a:pt x="2349" y="784"/>
                      <a:pt x="2347" y="741"/>
                      <a:pt x="2319" y="738"/>
                    </a:cubicBezTo>
                    <a:cubicBezTo>
                      <a:pt x="1937" y="687"/>
                      <a:pt x="1562" y="572"/>
                      <a:pt x="1203" y="436"/>
                    </a:cubicBezTo>
                    <a:cubicBezTo>
                      <a:pt x="1026" y="370"/>
                      <a:pt x="853" y="304"/>
                      <a:pt x="672" y="249"/>
                    </a:cubicBezTo>
                    <a:cubicBezTo>
                      <a:pt x="471" y="190"/>
                      <a:pt x="288" y="89"/>
                      <a:pt x="95" y="5"/>
                    </a:cubicBezTo>
                    <a:cubicBezTo>
                      <a:pt x="87" y="2"/>
                      <a:pt x="79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8"/>
              <p:cNvSpPr/>
              <p:nvPr/>
            </p:nvSpPr>
            <p:spPr>
              <a:xfrm>
                <a:off x="3221000" y="1774550"/>
                <a:ext cx="6572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525" extrusionOk="0">
                    <a:moveTo>
                      <a:pt x="2581" y="0"/>
                    </a:moveTo>
                    <a:cubicBezTo>
                      <a:pt x="2578" y="0"/>
                      <a:pt x="2575" y="1"/>
                      <a:pt x="2572" y="1"/>
                    </a:cubicBezTo>
                    <a:cubicBezTo>
                      <a:pt x="2156" y="85"/>
                      <a:pt x="1745" y="206"/>
                      <a:pt x="1331" y="298"/>
                    </a:cubicBezTo>
                    <a:cubicBezTo>
                      <a:pt x="943" y="385"/>
                      <a:pt x="561" y="396"/>
                      <a:pt x="166" y="396"/>
                    </a:cubicBezTo>
                    <a:cubicBezTo>
                      <a:pt x="139" y="396"/>
                      <a:pt x="112" y="396"/>
                      <a:pt x="84" y="396"/>
                    </a:cubicBezTo>
                    <a:cubicBezTo>
                      <a:pt x="1" y="396"/>
                      <a:pt x="1" y="525"/>
                      <a:pt x="84" y="525"/>
                    </a:cubicBezTo>
                    <a:cubicBezTo>
                      <a:pt x="501" y="523"/>
                      <a:pt x="909" y="516"/>
                      <a:pt x="1318" y="427"/>
                    </a:cubicBezTo>
                    <a:cubicBezTo>
                      <a:pt x="1749" y="330"/>
                      <a:pt x="2170" y="199"/>
                      <a:pt x="2591" y="66"/>
                    </a:cubicBezTo>
                    <a:cubicBezTo>
                      <a:pt x="2628" y="54"/>
                      <a:pt x="2617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8"/>
              <p:cNvSpPr/>
              <p:nvPr/>
            </p:nvSpPr>
            <p:spPr>
              <a:xfrm>
                <a:off x="3562725" y="1728875"/>
                <a:ext cx="6042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53" extrusionOk="0">
                    <a:moveTo>
                      <a:pt x="2362" y="1"/>
                    </a:moveTo>
                    <a:cubicBezTo>
                      <a:pt x="2356" y="1"/>
                      <a:pt x="2350" y="2"/>
                      <a:pt x="2344" y="6"/>
                    </a:cubicBezTo>
                    <a:cubicBezTo>
                      <a:pt x="2281" y="50"/>
                      <a:pt x="2212" y="63"/>
                      <a:pt x="2140" y="83"/>
                    </a:cubicBezTo>
                    <a:cubicBezTo>
                      <a:pt x="2058" y="106"/>
                      <a:pt x="1981" y="143"/>
                      <a:pt x="1899" y="171"/>
                    </a:cubicBezTo>
                    <a:cubicBezTo>
                      <a:pt x="1715" y="234"/>
                      <a:pt x="1516" y="257"/>
                      <a:pt x="1322" y="286"/>
                    </a:cubicBezTo>
                    <a:cubicBezTo>
                      <a:pt x="1163" y="310"/>
                      <a:pt x="1004" y="322"/>
                      <a:pt x="846" y="322"/>
                    </a:cubicBezTo>
                    <a:cubicBezTo>
                      <a:pt x="600" y="322"/>
                      <a:pt x="355" y="293"/>
                      <a:pt x="112" y="231"/>
                    </a:cubicBezTo>
                    <a:cubicBezTo>
                      <a:pt x="106" y="230"/>
                      <a:pt x="101" y="229"/>
                      <a:pt x="96" y="229"/>
                    </a:cubicBezTo>
                    <a:cubicBezTo>
                      <a:pt x="27" y="229"/>
                      <a:pt x="1" y="339"/>
                      <a:pt x="78" y="358"/>
                    </a:cubicBezTo>
                    <a:cubicBezTo>
                      <a:pt x="334" y="423"/>
                      <a:pt x="592" y="452"/>
                      <a:pt x="851" y="452"/>
                    </a:cubicBezTo>
                    <a:cubicBezTo>
                      <a:pt x="1020" y="452"/>
                      <a:pt x="1191" y="440"/>
                      <a:pt x="1361" y="416"/>
                    </a:cubicBezTo>
                    <a:cubicBezTo>
                      <a:pt x="1575" y="386"/>
                      <a:pt x="1789" y="357"/>
                      <a:pt x="1991" y="275"/>
                    </a:cubicBezTo>
                    <a:cubicBezTo>
                      <a:pt x="2125" y="221"/>
                      <a:pt x="2308" y="179"/>
                      <a:pt x="2399" y="58"/>
                    </a:cubicBezTo>
                    <a:cubicBezTo>
                      <a:pt x="2417" y="35"/>
                      <a:pt x="2389" y="1"/>
                      <a:pt x="2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8"/>
              <p:cNvSpPr/>
              <p:nvPr/>
            </p:nvSpPr>
            <p:spPr>
              <a:xfrm>
                <a:off x="3552500" y="1748325"/>
                <a:ext cx="630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340" extrusionOk="0">
                    <a:moveTo>
                      <a:pt x="2490" y="1"/>
                    </a:moveTo>
                    <a:cubicBezTo>
                      <a:pt x="2489" y="1"/>
                      <a:pt x="2489" y="1"/>
                      <a:pt x="2488" y="1"/>
                    </a:cubicBezTo>
                    <a:cubicBezTo>
                      <a:pt x="2426" y="7"/>
                      <a:pt x="2380" y="34"/>
                      <a:pt x="2325" y="63"/>
                    </a:cubicBezTo>
                    <a:cubicBezTo>
                      <a:pt x="2240" y="106"/>
                      <a:pt x="2148" y="121"/>
                      <a:pt x="2056" y="141"/>
                    </a:cubicBezTo>
                    <a:cubicBezTo>
                      <a:pt x="1828" y="188"/>
                      <a:pt x="1607" y="232"/>
                      <a:pt x="1374" y="236"/>
                    </a:cubicBezTo>
                    <a:cubicBezTo>
                      <a:pt x="1341" y="237"/>
                      <a:pt x="1308" y="237"/>
                      <a:pt x="1274" y="237"/>
                    </a:cubicBezTo>
                    <a:cubicBezTo>
                      <a:pt x="883" y="237"/>
                      <a:pt x="447" y="194"/>
                      <a:pt x="106" y="11"/>
                    </a:cubicBezTo>
                    <a:cubicBezTo>
                      <a:pt x="97" y="6"/>
                      <a:pt x="88" y="4"/>
                      <a:pt x="79" y="4"/>
                    </a:cubicBezTo>
                    <a:cubicBezTo>
                      <a:pt x="32" y="4"/>
                      <a:pt x="0" y="75"/>
                      <a:pt x="51" y="102"/>
                    </a:cubicBezTo>
                    <a:cubicBezTo>
                      <a:pt x="407" y="293"/>
                      <a:pt x="864" y="340"/>
                      <a:pt x="1266" y="340"/>
                    </a:cubicBezTo>
                    <a:cubicBezTo>
                      <a:pt x="1278" y="340"/>
                      <a:pt x="1291" y="340"/>
                      <a:pt x="1303" y="340"/>
                    </a:cubicBezTo>
                    <a:cubicBezTo>
                      <a:pt x="1522" y="338"/>
                      <a:pt x="1734" y="317"/>
                      <a:pt x="1948" y="266"/>
                    </a:cubicBezTo>
                    <a:cubicBezTo>
                      <a:pt x="2053" y="243"/>
                      <a:pt x="2161" y="222"/>
                      <a:pt x="2263" y="186"/>
                    </a:cubicBezTo>
                    <a:cubicBezTo>
                      <a:pt x="2348" y="155"/>
                      <a:pt x="2412" y="80"/>
                      <a:pt x="2494" y="54"/>
                    </a:cubicBezTo>
                    <a:cubicBezTo>
                      <a:pt x="2522" y="44"/>
                      <a:pt x="2520" y="1"/>
                      <a:pt x="24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8"/>
              <p:cNvSpPr/>
              <p:nvPr/>
            </p:nvSpPr>
            <p:spPr>
              <a:xfrm>
                <a:off x="3550700" y="1754800"/>
                <a:ext cx="557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463" extrusionOk="0">
                    <a:moveTo>
                      <a:pt x="61" y="0"/>
                    </a:moveTo>
                    <a:cubicBezTo>
                      <a:pt x="16" y="0"/>
                      <a:pt x="1" y="79"/>
                      <a:pt x="52" y="99"/>
                    </a:cubicBezTo>
                    <a:cubicBezTo>
                      <a:pt x="228" y="167"/>
                      <a:pt x="388" y="280"/>
                      <a:pt x="572" y="319"/>
                    </a:cubicBezTo>
                    <a:cubicBezTo>
                      <a:pt x="744" y="355"/>
                      <a:pt x="921" y="396"/>
                      <a:pt x="1094" y="419"/>
                    </a:cubicBezTo>
                    <a:cubicBezTo>
                      <a:pt x="1245" y="439"/>
                      <a:pt x="1391" y="463"/>
                      <a:pt x="1541" y="463"/>
                    </a:cubicBezTo>
                    <a:cubicBezTo>
                      <a:pt x="1586" y="463"/>
                      <a:pt x="1632" y="461"/>
                      <a:pt x="1678" y="456"/>
                    </a:cubicBezTo>
                    <a:cubicBezTo>
                      <a:pt x="1754" y="447"/>
                      <a:pt x="1834" y="444"/>
                      <a:pt x="1912" y="432"/>
                    </a:cubicBezTo>
                    <a:cubicBezTo>
                      <a:pt x="2011" y="418"/>
                      <a:pt x="2100" y="381"/>
                      <a:pt x="2198" y="360"/>
                    </a:cubicBezTo>
                    <a:cubicBezTo>
                      <a:pt x="2227" y="355"/>
                      <a:pt x="2220" y="310"/>
                      <a:pt x="2193" y="310"/>
                    </a:cubicBezTo>
                    <a:cubicBezTo>
                      <a:pt x="2106" y="316"/>
                      <a:pt x="2024" y="337"/>
                      <a:pt x="1939" y="346"/>
                    </a:cubicBezTo>
                    <a:cubicBezTo>
                      <a:pt x="1852" y="355"/>
                      <a:pt x="1765" y="353"/>
                      <a:pt x="1678" y="360"/>
                    </a:cubicBezTo>
                    <a:cubicBezTo>
                      <a:pt x="1640" y="364"/>
                      <a:pt x="1602" y="365"/>
                      <a:pt x="1564" y="365"/>
                    </a:cubicBezTo>
                    <a:cubicBezTo>
                      <a:pt x="1413" y="365"/>
                      <a:pt x="1265" y="343"/>
                      <a:pt x="1113" y="323"/>
                    </a:cubicBezTo>
                    <a:cubicBezTo>
                      <a:pt x="1015" y="310"/>
                      <a:pt x="923" y="288"/>
                      <a:pt x="828" y="264"/>
                    </a:cubicBezTo>
                    <a:cubicBezTo>
                      <a:pt x="747" y="244"/>
                      <a:pt x="663" y="238"/>
                      <a:pt x="584" y="218"/>
                    </a:cubicBezTo>
                    <a:cubicBezTo>
                      <a:pt x="408" y="179"/>
                      <a:pt x="248" y="71"/>
                      <a:pt x="79" y="4"/>
                    </a:cubicBezTo>
                    <a:cubicBezTo>
                      <a:pt x="73" y="2"/>
                      <a:pt x="67" y="0"/>
                      <a:pt x="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8"/>
              <p:cNvSpPr/>
              <p:nvPr/>
            </p:nvSpPr>
            <p:spPr>
              <a:xfrm>
                <a:off x="3517650" y="1772725"/>
                <a:ext cx="730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785" extrusionOk="0">
                    <a:moveTo>
                      <a:pt x="139" y="0"/>
                    </a:moveTo>
                    <a:cubicBezTo>
                      <a:pt x="55" y="0"/>
                      <a:pt x="1" y="129"/>
                      <a:pt x="90" y="190"/>
                    </a:cubicBezTo>
                    <a:cubicBezTo>
                      <a:pt x="492" y="458"/>
                      <a:pt x="927" y="611"/>
                      <a:pt x="1400" y="704"/>
                    </a:cubicBezTo>
                    <a:cubicBezTo>
                      <a:pt x="1612" y="746"/>
                      <a:pt x="1826" y="784"/>
                      <a:pt x="2043" y="784"/>
                    </a:cubicBezTo>
                    <a:cubicBezTo>
                      <a:pt x="2071" y="784"/>
                      <a:pt x="2099" y="783"/>
                      <a:pt x="2127" y="782"/>
                    </a:cubicBezTo>
                    <a:cubicBezTo>
                      <a:pt x="2249" y="776"/>
                      <a:pt x="2374" y="768"/>
                      <a:pt x="2496" y="745"/>
                    </a:cubicBezTo>
                    <a:cubicBezTo>
                      <a:pt x="2611" y="723"/>
                      <a:pt x="2715" y="668"/>
                      <a:pt x="2827" y="635"/>
                    </a:cubicBezTo>
                    <a:cubicBezTo>
                      <a:pt x="2919" y="605"/>
                      <a:pt x="2895" y="481"/>
                      <a:pt x="2805" y="474"/>
                    </a:cubicBezTo>
                    <a:cubicBezTo>
                      <a:pt x="2596" y="456"/>
                      <a:pt x="2382" y="465"/>
                      <a:pt x="2171" y="455"/>
                    </a:cubicBezTo>
                    <a:cubicBezTo>
                      <a:pt x="1935" y="442"/>
                      <a:pt x="1703" y="407"/>
                      <a:pt x="1471" y="364"/>
                    </a:cubicBezTo>
                    <a:cubicBezTo>
                      <a:pt x="1250" y="325"/>
                      <a:pt x="1034" y="286"/>
                      <a:pt x="816" y="236"/>
                    </a:cubicBezTo>
                    <a:cubicBezTo>
                      <a:pt x="589" y="184"/>
                      <a:pt x="392" y="139"/>
                      <a:pt x="191" y="17"/>
                    </a:cubicBezTo>
                    <a:cubicBezTo>
                      <a:pt x="173" y="5"/>
                      <a:pt x="155" y="0"/>
                      <a:pt x="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8"/>
              <p:cNvSpPr/>
              <p:nvPr/>
            </p:nvSpPr>
            <p:spPr>
              <a:xfrm>
                <a:off x="3500475" y="1789950"/>
                <a:ext cx="6935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862" extrusionOk="0">
                    <a:moveTo>
                      <a:pt x="89" y="1"/>
                    </a:moveTo>
                    <a:cubicBezTo>
                      <a:pt x="36" y="1"/>
                      <a:pt x="1" y="83"/>
                      <a:pt x="58" y="119"/>
                    </a:cubicBezTo>
                    <a:cubicBezTo>
                      <a:pt x="738" y="552"/>
                      <a:pt x="1528" y="861"/>
                      <a:pt x="2339" y="861"/>
                    </a:cubicBezTo>
                    <a:cubicBezTo>
                      <a:pt x="2468" y="861"/>
                      <a:pt x="2597" y="853"/>
                      <a:pt x="2727" y="837"/>
                    </a:cubicBezTo>
                    <a:cubicBezTo>
                      <a:pt x="2772" y="830"/>
                      <a:pt x="2773" y="772"/>
                      <a:pt x="2727" y="768"/>
                    </a:cubicBezTo>
                    <a:cubicBezTo>
                      <a:pt x="2263" y="713"/>
                      <a:pt x="1794" y="706"/>
                      <a:pt x="1346" y="567"/>
                    </a:cubicBezTo>
                    <a:cubicBezTo>
                      <a:pt x="919" y="433"/>
                      <a:pt x="503" y="24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8"/>
              <p:cNvSpPr/>
              <p:nvPr/>
            </p:nvSpPr>
            <p:spPr>
              <a:xfrm>
                <a:off x="3497475" y="1796500"/>
                <a:ext cx="5922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911" extrusionOk="0">
                    <a:moveTo>
                      <a:pt x="72" y="1"/>
                    </a:moveTo>
                    <a:cubicBezTo>
                      <a:pt x="36" y="1"/>
                      <a:pt x="0" y="53"/>
                      <a:pt x="32" y="92"/>
                    </a:cubicBezTo>
                    <a:cubicBezTo>
                      <a:pt x="149" y="236"/>
                      <a:pt x="303" y="327"/>
                      <a:pt x="466" y="409"/>
                    </a:cubicBezTo>
                    <a:cubicBezTo>
                      <a:pt x="658" y="507"/>
                      <a:pt x="839" y="625"/>
                      <a:pt x="1039" y="702"/>
                    </a:cubicBezTo>
                    <a:cubicBezTo>
                      <a:pt x="1243" y="780"/>
                      <a:pt x="1466" y="808"/>
                      <a:pt x="1677" y="853"/>
                    </a:cubicBezTo>
                    <a:cubicBezTo>
                      <a:pt x="1838" y="887"/>
                      <a:pt x="2007" y="910"/>
                      <a:pt x="2173" y="910"/>
                    </a:cubicBezTo>
                    <a:cubicBezTo>
                      <a:pt x="2229" y="910"/>
                      <a:pt x="2284" y="908"/>
                      <a:pt x="2338" y="902"/>
                    </a:cubicBezTo>
                    <a:cubicBezTo>
                      <a:pt x="2367" y="902"/>
                      <a:pt x="2368" y="859"/>
                      <a:pt x="2337" y="855"/>
                    </a:cubicBezTo>
                    <a:cubicBezTo>
                      <a:pt x="2115" y="837"/>
                      <a:pt x="1897" y="810"/>
                      <a:pt x="1681" y="758"/>
                    </a:cubicBezTo>
                    <a:cubicBezTo>
                      <a:pt x="1488" y="712"/>
                      <a:pt x="1290" y="683"/>
                      <a:pt x="1103" y="618"/>
                    </a:cubicBezTo>
                    <a:cubicBezTo>
                      <a:pt x="905" y="550"/>
                      <a:pt x="731" y="434"/>
                      <a:pt x="549" y="337"/>
                    </a:cubicBezTo>
                    <a:cubicBezTo>
                      <a:pt x="384" y="251"/>
                      <a:pt x="225" y="167"/>
                      <a:pt x="105" y="18"/>
                    </a:cubicBezTo>
                    <a:cubicBezTo>
                      <a:pt x="96" y="6"/>
                      <a:pt x="84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8"/>
              <p:cNvSpPr/>
              <p:nvPr/>
            </p:nvSpPr>
            <p:spPr>
              <a:xfrm>
                <a:off x="3461225" y="1816525"/>
                <a:ext cx="673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735" extrusionOk="0">
                    <a:moveTo>
                      <a:pt x="74" y="1"/>
                    </a:moveTo>
                    <a:cubicBezTo>
                      <a:pt x="35" y="1"/>
                      <a:pt x="1" y="50"/>
                      <a:pt x="38" y="84"/>
                    </a:cubicBezTo>
                    <a:cubicBezTo>
                      <a:pt x="185" y="221"/>
                      <a:pt x="359" y="306"/>
                      <a:pt x="544" y="382"/>
                    </a:cubicBezTo>
                    <a:cubicBezTo>
                      <a:pt x="763" y="472"/>
                      <a:pt x="985" y="549"/>
                      <a:pt x="1220" y="595"/>
                    </a:cubicBezTo>
                    <a:cubicBezTo>
                      <a:pt x="1444" y="642"/>
                      <a:pt x="1669" y="692"/>
                      <a:pt x="1897" y="718"/>
                    </a:cubicBezTo>
                    <a:cubicBezTo>
                      <a:pt x="1987" y="729"/>
                      <a:pt x="2079" y="734"/>
                      <a:pt x="2170" y="734"/>
                    </a:cubicBezTo>
                    <a:cubicBezTo>
                      <a:pt x="2331" y="734"/>
                      <a:pt x="2493" y="720"/>
                      <a:pt x="2651" y="702"/>
                    </a:cubicBezTo>
                    <a:cubicBezTo>
                      <a:pt x="2691" y="701"/>
                      <a:pt x="2691" y="649"/>
                      <a:pt x="2654" y="643"/>
                    </a:cubicBezTo>
                    <a:cubicBezTo>
                      <a:pt x="2578" y="634"/>
                      <a:pt x="2502" y="632"/>
                      <a:pt x="2426" y="632"/>
                    </a:cubicBezTo>
                    <a:cubicBezTo>
                      <a:pt x="2355" y="632"/>
                      <a:pt x="2285" y="634"/>
                      <a:pt x="2215" y="634"/>
                    </a:cubicBezTo>
                    <a:cubicBezTo>
                      <a:pt x="2138" y="634"/>
                      <a:pt x="2062" y="632"/>
                      <a:pt x="1986" y="623"/>
                    </a:cubicBezTo>
                    <a:cubicBezTo>
                      <a:pt x="1753" y="595"/>
                      <a:pt x="1522" y="549"/>
                      <a:pt x="1292" y="505"/>
                    </a:cubicBezTo>
                    <a:cubicBezTo>
                      <a:pt x="1078" y="463"/>
                      <a:pt x="874" y="404"/>
                      <a:pt x="672" y="325"/>
                    </a:cubicBezTo>
                    <a:cubicBezTo>
                      <a:pt x="470" y="247"/>
                      <a:pt x="270" y="163"/>
                      <a:pt x="107" y="15"/>
                    </a:cubicBezTo>
                    <a:cubicBezTo>
                      <a:pt x="97" y="5"/>
                      <a:pt x="85" y="1"/>
                      <a:pt x="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8"/>
              <p:cNvSpPr/>
              <p:nvPr/>
            </p:nvSpPr>
            <p:spPr>
              <a:xfrm>
                <a:off x="3454475" y="1823200"/>
                <a:ext cx="5970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831" extrusionOk="0">
                    <a:moveTo>
                      <a:pt x="90" y="1"/>
                    </a:moveTo>
                    <a:cubicBezTo>
                      <a:pt x="44" y="1"/>
                      <a:pt x="0" y="66"/>
                      <a:pt x="41" y="115"/>
                    </a:cubicBezTo>
                    <a:cubicBezTo>
                      <a:pt x="159" y="262"/>
                      <a:pt x="318" y="350"/>
                      <a:pt x="483" y="437"/>
                    </a:cubicBezTo>
                    <a:cubicBezTo>
                      <a:pt x="664" y="530"/>
                      <a:pt x="848" y="615"/>
                      <a:pt x="1043" y="672"/>
                    </a:cubicBezTo>
                    <a:cubicBezTo>
                      <a:pt x="1461" y="794"/>
                      <a:pt x="1919" y="826"/>
                      <a:pt x="2354" y="830"/>
                    </a:cubicBezTo>
                    <a:cubicBezTo>
                      <a:pt x="2388" y="830"/>
                      <a:pt x="2386" y="783"/>
                      <a:pt x="2356" y="780"/>
                    </a:cubicBezTo>
                    <a:cubicBezTo>
                      <a:pt x="1941" y="725"/>
                      <a:pt x="1516" y="695"/>
                      <a:pt x="1115" y="571"/>
                    </a:cubicBezTo>
                    <a:cubicBezTo>
                      <a:pt x="917" y="509"/>
                      <a:pt x="730" y="419"/>
                      <a:pt x="548" y="326"/>
                    </a:cubicBezTo>
                    <a:cubicBezTo>
                      <a:pt x="394" y="245"/>
                      <a:pt x="244" y="161"/>
                      <a:pt x="132" y="23"/>
                    </a:cubicBezTo>
                    <a:cubicBezTo>
                      <a:pt x="119" y="7"/>
                      <a:pt x="105" y="1"/>
                      <a:pt x="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8"/>
              <p:cNvSpPr/>
              <p:nvPr/>
            </p:nvSpPr>
            <p:spPr>
              <a:xfrm>
                <a:off x="3441975" y="1828175"/>
                <a:ext cx="516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027" extrusionOk="0">
                    <a:moveTo>
                      <a:pt x="51" y="1"/>
                    </a:moveTo>
                    <a:cubicBezTo>
                      <a:pt x="25" y="1"/>
                      <a:pt x="0" y="37"/>
                      <a:pt x="22" y="65"/>
                    </a:cubicBezTo>
                    <a:cubicBezTo>
                      <a:pt x="134" y="203"/>
                      <a:pt x="248" y="326"/>
                      <a:pt x="404" y="418"/>
                    </a:cubicBezTo>
                    <a:cubicBezTo>
                      <a:pt x="570" y="517"/>
                      <a:pt x="747" y="605"/>
                      <a:pt x="923" y="686"/>
                    </a:cubicBezTo>
                    <a:cubicBezTo>
                      <a:pt x="1092" y="764"/>
                      <a:pt x="1266" y="821"/>
                      <a:pt x="1442" y="882"/>
                    </a:cubicBezTo>
                    <a:cubicBezTo>
                      <a:pt x="1634" y="945"/>
                      <a:pt x="1828" y="977"/>
                      <a:pt x="2026" y="1026"/>
                    </a:cubicBezTo>
                    <a:cubicBezTo>
                      <a:pt x="2027" y="1026"/>
                      <a:pt x="2028" y="1026"/>
                      <a:pt x="2029" y="1026"/>
                    </a:cubicBezTo>
                    <a:cubicBezTo>
                      <a:pt x="2055" y="1026"/>
                      <a:pt x="2064" y="991"/>
                      <a:pt x="2040" y="981"/>
                    </a:cubicBezTo>
                    <a:cubicBezTo>
                      <a:pt x="1860" y="922"/>
                      <a:pt x="1674" y="891"/>
                      <a:pt x="1495" y="823"/>
                    </a:cubicBezTo>
                    <a:cubicBezTo>
                      <a:pt x="1316" y="758"/>
                      <a:pt x="1135" y="700"/>
                      <a:pt x="960" y="621"/>
                    </a:cubicBezTo>
                    <a:cubicBezTo>
                      <a:pt x="800" y="548"/>
                      <a:pt x="639" y="467"/>
                      <a:pt x="486" y="380"/>
                    </a:cubicBezTo>
                    <a:cubicBezTo>
                      <a:pt x="318" y="285"/>
                      <a:pt x="196" y="163"/>
                      <a:pt x="74" y="13"/>
                    </a:cubicBezTo>
                    <a:cubicBezTo>
                      <a:pt x="67" y="4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8"/>
              <p:cNvSpPr/>
              <p:nvPr/>
            </p:nvSpPr>
            <p:spPr>
              <a:xfrm>
                <a:off x="3396150" y="1850500"/>
                <a:ext cx="78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1055" extrusionOk="0">
                    <a:moveTo>
                      <a:pt x="63" y="0"/>
                    </a:moveTo>
                    <a:cubicBezTo>
                      <a:pt x="31" y="0"/>
                      <a:pt x="0" y="31"/>
                      <a:pt x="24" y="64"/>
                    </a:cubicBezTo>
                    <a:cubicBezTo>
                      <a:pt x="306" y="459"/>
                      <a:pt x="775" y="666"/>
                      <a:pt x="1225" y="803"/>
                    </a:cubicBezTo>
                    <a:cubicBezTo>
                      <a:pt x="1725" y="954"/>
                      <a:pt x="2261" y="1054"/>
                      <a:pt x="2789" y="1054"/>
                    </a:cubicBezTo>
                    <a:cubicBezTo>
                      <a:pt x="2892" y="1054"/>
                      <a:pt x="2994" y="1051"/>
                      <a:pt x="3096" y="1043"/>
                    </a:cubicBezTo>
                    <a:cubicBezTo>
                      <a:pt x="3141" y="1035"/>
                      <a:pt x="3141" y="971"/>
                      <a:pt x="3096" y="969"/>
                    </a:cubicBezTo>
                    <a:cubicBezTo>
                      <a:pt x="2504" y="926"/>
                      <a:pt x="1916" y="881"/>
                      <a:pt x="1339" y="725"/>
                    </a:cubicBezTo>
                    <a:cubicBezTo>
                      <a:pt x="885" y="602"/>
                      <a:pt x="388" y="413"/>
                      <a:pt x="99" y="19"/>
                    </a:cubicBezTo>
                    <a:cubicBezTo>
                      <a:pt x="90" y="6"/>
                      <a:pt x="77" y="0"/>
                      <a:pt x="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8"/>
              <p:cNvSpPr/>
              <p:nvPr/>
            </p:nvSpPr>
            <p:spPr>
              <a:xfrm>
                <a:off x="3391875" y="1856300"/>
                <a:ext cx="635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273" extrusionOk="0">
                    <a:moveTo>
                      <a:pt x="93" y="0"/>
                    </a:moveTo>
                    <a:cubicBezTo>
                      <a:pt x="46" y="0"/>
                      <a:pt x="0" y="47"/>
                      <a:pt x="33" y="97"/>
                    </a:cubicBezTo>
                    <a:cubicBezTo>
                      <a:pt x="269" y="453"/>
                      <a:pt x="600" y="672"/>
                      <a:pt x="990" y="834"/>
                    </a:cubicBezTo>
                    <a:cubicBezTo>
                      <a:pt x="1460" y="1028"/>
                      <a:pt x="1955" y="1198"/>
                      <a:pt x="2460" y="1272"/>
                    </a:cubicBezTo>
                    <a:cubicBezTo>
                      <a:pt x="2463" y="1272"/>
                      <a:pt x="2466" y="1272"/>
                      <a:pt x="2468" y="1272"/>
                    </a:cubicBezTo>
                    <a:cubicBezTo>
                      <a:pt x="2521" y="1272"/>
                      <a:pt x="2542" y="1197"/>
                      <a:pt x="2484" y="1180"/>
                    </a:cubicBezTo>
                    <a:cubicBezTo>
                      <a:pt x="2040" y="1037"/>
                      <a:pt x="1588" y="924"/>
                      <a:pt x="1151" y="754"/>
                    </a:cubicBezTo>
                    <a:cubicBezTo>
                      <a:pt x="748" y="597"/>
                      <a:pt x="393" y="400"/>
                      <a:pt x="148" y="31"/>
                    </a:cubicBezTo>
                    <a:cubicBezTo>
                      <a:pt x="134" y="9"/>
                      <a:pt x="113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8"/>
              <p:cNvSpPr/>
              <p:nvPr/>
            </p:nvSpPr>
            <p:spPr>
              <a:xfrm>
                <a:off x="3383625" y="1862100"/>
                <a:ext cx="4632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1051" extrusionOk="0">
                    <a:moveTo>
                      <a:pt x="83" y="0"/>
                    </a:moveTo>
                    <a:cubicBezTo>
                      <a:pt x="38" y="0"/>
                      <a:pt x="0" y="58"/>
                      <a:pt x="43" y="96"/>
                    </a:cubicBezTo>
                    <a:cubicBezTo>
                      <a:pt x="280" y="318"/>
                      <a:pt x="573" y="481"/>
                      <a:pt x="861" y="628"/>
                    </a:cubicBezTo>
                    <a:cubicBezTo>
                      <a:pt x="1168" y="783"/>
                      <a:pt x="1484" y="920"/>
                      <a:pt x="1804" y="1048"/>
                    </a:cubicBezTo>
                    <a:cubicBezTo>
                      <a:pt x="1807" y="1050"/>
                      <a:pt x="1811" y="1051"/>
                      <a:pt x="1814" y="1051"/>
                    </a:cubicBezTo>
                    <a:cubicBezTo>
                      <a:pt x="1837" y="1051"/>
                      <a:pt x="1852" y="1008"/>
                      <a:pt x="1826" y="994"/>
                    </a:cubicBezTo>
                    <a:cubicBezTo>
                      <a:pt x="1523" y="852"/>
                      <a:pt x="1222" y="704"/>
                      <a:pt x="930" y="541"/>
                    </a:cubicBezTo>
                    <a:cubicBezTo>
                      <a:pt x="651" y="384"/>
                      <a:pt x="357" y="236"/>
                      <a:pt x="122" y="16"/>
                    </a:cubicBezTo>
                    <a:cubicBezTo>
                      <a:pt x="110" y="5"/>
                      <a:pt x="96" y="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8"/>
              <p:cNvSpPr/>
              <p:nvPr/>
            </p:nvSpPr>
            <p:spPr>
              <a:xfrm>
                <a:off x="3343050" y="1882800"/>
                <a:ext cx="773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805" extrusionOk="0">
                    <a:moveTo>
                      <a:pt x="116" y="0"/>
                    </a:moveTo>
                    <a:cubicBezTo>
                      <a:pt x="46" y="0"/>
                      <a:pt x="0" y="106"/>
                      <a:pt x="76" y="150"/>
                    </a:cubicBezTo>
                    <a:cubicBezTo>
                      <a:pt x="286" y="272"/>
                      <a:pt x="479" y="401"/>
                      <a:pt x="708" y="490"/>
                    </a:cubicBezTo>
                    <a:cubicBezTo>
                      <a:pt x="949" y="584"/>
                      <a:pt x="1199" y="654"/>
                      <a:pt x="1454" y="696"/>
                    </a:cubicBezTo>
                    <a:cubicBezTo>
                      <a:pt x="1977" y="783"/>
                      <a:pt x="2510" y="767"/>
                      <a:pt x="3036" y="804"/>
                    </a:cubicBezTo>
                    <a:cubicBezTo>
                      <a:pt x="3037" y="804"/>
                      <a:pt x="3037" y="804"/>
                      <a:pt x="3038" y="804"/>
                    </a:cubicBezTo>
                    <a:cubicBezTo>
                      <a:pt x="3083" y="804"/>
                      <a:pt x="3094" y="729"/>
                      <a:pt x="3046" y="719"/>
                    </a:cubicBezTo>
                    <a:cubicBezTo>
                      <a:pt x="2541" y="628"/>
                      <a:pt x="2022" y="640"/>
                      <a:pt x="1516" y="556"/>
                    </a:cubicBezTo>
                    <a:cubicBezTo>
                      <a:pt x="1279" y="516"/>
                      <a:pt x="1050" y="451"/>
                      <a:pt x="827" y="370"/>
                    </a:cubicBezTo>
                    <a:cubicBezTo>
                      <a:pt x="580" y="278"/>
                      <a:pt x="380" y="143"/>
                      <a:pt x="156" y="11"/>
                    </a:cubicBezTo>
                    <a:cubicBezTo>
                      <a:pt x="143" y="4"/>
                      <a:pt x="129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8"/>
              <p:cNvSpPr/>
              <p:nvPr/>
            </p:nvSpPr>
            <p:spPr>
              <a:xfrm>
                <a:off x="3333875" y="1888300"/>
                <a:ext cx="609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1059" extrusionOk="0">
                    <a:moveTo>
                      <a:pt x="91" y="0"/>
                    </a:moveTo>
                    <a:cubicBezTo>
                      <a:pt x="43" y="0"/>
                      <a:pt x="1" y="61"/>
                      <a:pt x="45" y="101"/>
                    </a:cubicBezTo>
                    <a:cubicBezTo>
                      <a:pt x="198" y="243"/>
                      <a:pt x="353" y="388"/>
                      <a:pt x="538" y="483"/>
                    </a:cubicBezTo>
                    <a:cubicBezTo>
                      <a:pt x="722" y="577"/>
                      <a:pt x="917" y="665"/>
                      <a:pt x="1107" y="743"/>
                    </a:cubicBezTo>
                    <a:cubicBezTo>
                      <a:pt x="1511" y="907"/>
                      <a:pt x="1946" y="991"/>
                      <a:pt x="2374" y="1058"/>
                    </a:cubicBezTo>
                    <a:cubicBezTo>
                      <a:pt x="2376" y="1059"/>
                      <a:pt x="2377" y="1059"/>
                      <a:pt x="2378" y="1059"/>
                    </a:cubicBezTo>
                    <a:cubicBezTo>
                      <a:pt x="2419" y="1059"/>
                      <a:pt x="2436" y="1000"/>
                      <a:pt x="2393" y="988"/>
                    </a:cubicBezTo>
                    <a:cubicBezTo>
                      <a:pt x="1998" y="883"/>
                      <a:pt x="1594" y="811"/>
                      <a:pt x="1212" y="664"/>
                    </a:cubicBezTo>
                    <a:cubicBezTo>
                      <a:pt x="1016" y="589"/>
                      <a:pt x="822" y="492"/>
                      <a:pt x="631" y="401"/>
                    </a:cubicBezTo>
                    <a:cubicBezTo>
                      <a:pt x="440" y="308"/>
                      <a:pt x="284" y="160"/>
                      <a:pt x="130" y="16"/>
                    </a:cubicBezTo>
                    <a:cubicBezTo>
                      <a:pt x="118" y="5"/>
                      <a:pt x="104" y="0"/>
                      <a:pt x="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8"/>
              <p:cNvSpPr/>
              <p:nvPr/>
            </p:nvSpPr>
            <p:spPr>
              <a:xfrm>
                <a:off x="3264750" y="1725025"/>
                <a:ext cx="367600" cy="245500"/>
              </a:xfrm>
              <a:custGeom>
                <a:avLst/>
                <a:gdLst/>
                <a:ahLst/>
                <a:cxnLst/>
                <a:rect l="l" t="t" r="r" b="b"/>
                <a:pathLst>
                  <a:path w="14704" h="9820" extrusionOk="0">
                    <a:moveTo>
                      <a:pt x="14703" y="0"/>
                    </a:moveTo>
                    <a:cubicBezTo>
                      <a:pt x="13489" y="2703"/>
                      <a:pt x="10948" y="5270"/>
                      <a:pt x="8015" y="5675"/>
                    </a:cubicBezTo>
                    <a:cubicBezTo>
                      <a:pt x="6592" y="5873"/>
                      <a:pt x="5122" y="5721"/>
                      <a:pt x="3731" y="6079"/>
                    </a:cubicBezTo>
                    <a:cubicBezTo>
                      <a:pt x="2167" y="6481"/>
                      <a:pt x="786" y="7548"/>
                      <a:pt x="0" y="8957"/>
                    </a:cubicBezTo>
                    <a:cubicBezTo>
                      <a:pt x="1100" y="9298"/>
                      <a:pt x="2233" y="9654"/>
                      <a:pt x="3392" y="9772"/>
                    </a:cubicBezTo>
                    <a:cubicBezTo>
                      <a:pt x="3724" y="9805"/>
                      <a:pt x="4057" y="9820"/>
                      <a:pt x="4390" y="9820"/>
                    </a:cubicBezTo>
                    <a:cubicBezTo>
                      <a:pt x="4817" y="9820"/>
                      <a:pt x="5244" y="9796"/>
                      <a:pt x="5671" y="9759"/>
                    </a:cubicBezTo>
                    <a:cubicBezTo>
                      <a:pt x="6847" y="9656"/>
                      <a:pt x="8034" y="9447"/>
                      <a:pt x="9096" y="8931"/>
                    </a:cubicBezTo>
                    <a:cubicBezTo>
                      <a:pt x="9977" y="8506"/>
                      <a:pt x="10752" y="7879"/>
                      <a:pt x="11417" y="7163"/>
                    </a:cubicBezTo>
                    <a:cubicBezTo>
                      <a:pt x="13115" y="5334"/>
                      <a:pt x="14543" y="3317"/>
                      <a:pt x="1470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8"/>
              <p:cNvSpPr/>
              <p:nvPr/>
            </p:nvSpPr>
            <p:spPr>
              <a:xfrm>
                <a:off x="2972975" y="1845125"/>
                <a:ext cx="8247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1139" extrusionOk="0">
                    <a:moveTo>
                      <a:pt x="191" y="1"/>
                    </a:moveTo>
                    <a:cubicBezTo>
                      <a:pt x="133" y="1"/>
                      <a:pt x="76" y="2"/>
                      <a:pt x="19" y="5"/>
                    </a:cubicBezTo>
                    <a:cubicBezTo>
                      <a:pt x="0" y="6"/>
                      <a:pt x="0" y="34"/>
                      <a:pt x="19" y="35"/>
                    </a:cubicBezTo>
                    <a:cubicBezTo>
                      <a:pt x="593" y="54"/>
                      <a:pt x="1201" y="128"/>
                      <a:pt x="1741" y="325"/>
                    </a:cubicBezTo>
                    <a:cubicBezTo>
                      <a:pt x="2004" y="422"/>
                      <a:pt x="2285" y="491"/>
                      <a:pt x="2524" y="635"/>
                    </a:cubicBezTo>
                    <a:cubicBezTo>
                      <a:pt x="2771" y="783"/>
                      <a:pt x="3010" y="933"/>
                      <a:pt x="3223" y="1129"/>
                    </a:cubicBezTo>
                    <a:cubicBezTo>
                      <a:pt x="3230" y="1135"/>
                      <a:pt x="3238" y="1138"/>
                      <a:pt x="3245" y="1138"/>
                    </a:cubicBezTo>
                    <a:cubicBezTo>
                      <a:pt x="3273" y="1138"/>
                      <a:pt x="3299" y="1103"/>
                      <a:pt x="3274" y="1079"/>
                    </a:cubicBezTo>
                    <a:cubicBezTo>
                      <a:pt x="3066" y="890"/>
                      <a:pt x="2836" y="746"/>
                      <a:pt x="2598" y="597"/>
                    </a:cubicBezTo>
                    <a:cubicBezTo>
                      <a:pt x="2351" y="445"/>
                      <a:pt x="2073" y="374"/>
                      <a:pt x="1802" y="276"/>
                    </a:cubicBezTo>
                    <a:cubicBezTo>
                      <a:pt x="1521" y="172"/>
                      <a:pt x="1230" y="115"/>
                      <a:pt x="934" y="67"/>
                    </a:cubicBezTo>
                    <a:cubicBezTo>
                      <a:pt x="692" y="27"/>
                      <a:pt x="441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8"/>
              <p:cNvSpPr/>
              <p:nvPr/>
            </p:nvSpPr>
            <p:spPr>
              <a:xfrm>
                <a:off x="2957475" y="1853375"/>
                <a:ext cx="8835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1059" extrusionOk="0">
                    <a:moveTo>
                      <a:pt x="21" y="1"/>
                    </a:moveTo>
                    <a:cubicBezTo>
                      <a:pt x="0" y="1"/>
                      <a:pt x="1" y="34"/>
                      <a:pt x="22" y="35"/>
                    </a:cubicBezTo>
                    <a:cubicBezTo>
                      <a:pt x="639" y="102"/>
                      <a:pt x="1257" y="224"/>
                      <a:pt x="1861" y="376"/>
                    </a:cubicBezTo>
                    <a:cubicBezTo>
                      <a:pt x="2141" y="446"/>
                      <a:pt x="2409" y="540"/>
                      <a:pt x="2681" y="632"/>
                    </a:cubicBezTo>
                    <a:cubicBezTo>
                      <a:pt x="2970" y="730"/>
                      <a:pt x="3223" y="850"/>
                      <a:pt x="3457" y="1050"/>
                    </a:cubicBezTo>
                    <a:cubicBezTo>
                      <a:pt x="3464" y="1056"/>
                      <a:pt x="3472" y="1059"/>
                      <a:pt x="3479" y="1059"/>
                    </a:cubicBezTo>
                    <a:cubicBezTo>
                      <a:pt x="3508" y="1059"/>
                      <a:pt x="3533" y="1022"/>
                      <a:pt x="3506" y="1000"/>
                    </a:cubicBezTo>
                    <a:cubicBezTo>
                      <a:pt x="3291" y="818"/>
                      <a:pt x="3059" y="693"/>
                      <a:pt x="2794" y="599"/>
                    </a:cubicBezTo>
                    <a:cubicBezTo>
                      <a:pt x="2506" y="497"/>
                      <a:pt x="2217" y="397"/>
                      <a:pt x="1920" y="324"/>
                    </a:cubicBezTo>
                    <a:cubicBezTo>
                      <a:pt x="1299" y="169"/>
                      <a:pt x="659" y="58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8"/>
              <p:cNvSpPr/>
              <p:nvPr/>
            </p:nvSpPr>
            <p:spPr>
              <a:xfrm>
                <a:off x="2881550" y="1853900"/>
                <a:ext cx="129600" cy="40625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1625" extrusionOk="0">
                    <a:moveTo>
                      <a:pt x="439" y="0"/>
                    </a:moveTo>
                    <a:cubicBezTo>
                      <a:pt x="313" y="0"/>
                      <a:pt x="187" y="4"/>
                      <a:pt x="61" y="11"/>
                    </a:cubicBezTo>
                    <a:cubicBezTo>
                      <a:pt x="3" y="14"/>
                      <a:pt x="0" y="99"/>
                      <a:pt x="61" y="101"/>
                    </a:cubicBezTo>
                    <a:cubicBezTo>
                      <a:pt x="516" y="121"/>
                      <a:pt x="972" y="144"/>
                      <a:pt x="1423" y="215"/>
                    </a:cubicBezTo>
                    <a:cubicBezTo>
                      <a:pt x="1860" y="285"/>
                      <a:pt x="2291" y="389"/>
                      <a:pt x="2715" y="520"/>
                    </a:cubicBezTo>
                    <a:cubicBezTo>
                      <a:pt x="3546" y="780"/>
                      <a:pt x="4375" y="1088"/>
                      <a:pt x="5078" y="1613"/>
                    </a:cubicBezTo>
                    <a:cubicBezTo>
                      <a:pt x="5089" y="1621"/>
                      <a:pt x="5099" y="1624"/>
                      <a:pt x="5109" y="1624"/>
                    </a:cubicBezTo>
                    <a:cubicBezTo>
                      <a:pt x="5154" y="1624"/>
                      <a:pt x="5184" y="1550"/>
                      <a:pt x="5136" y="1515"/>
                    </a:cubicBezTo>
                    <a:cubicBezTo>
                      <a:pt x="4430" y="977"/>
                      <a:pt x="3590" y="657"/>
                      <a:pt x="2752" y="386"/>
                    </a:cubicBezTo>
                    <a:cubicBezTo>
                      <a:pt x="2002" y="144"/>
                      <a:pt x="1225" y="0"/>
                      <a:pt x="4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8"/>
              <p:cNvSpPr/>
              <p:nvPr/>
            </p:nvSpPr>
            <p:spPr>
              <a:xfrm>
                <a:off x="2892825" y="1867050"/>
                <a:ext cx="1110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1217" extrusionOk="0">
                    <a:moveTo>
                      <a:pt x="16" y="0"/>
                    </a:moveTo>
                    <a:cubicBezTo>
                      <a:pt x="1" y="0"/>
                      <a:pt x="1" y="25"/>
                      <a:pt x="16" y="25"/>
                    </a:cubicBezTo>
                    <a:cubicBezTo>
                      <a:pt x="793" y="45"/>
                      <a:pt x="1577" y="167"/>
                      <a:pt x="2328" y="369"/>
                    </a:cubicBezTo>
                    <a:cubicBezTo>
                      <a:pt x="2690" y="467"/>
                      <a:pt x="3043" y="597"/>
                      <a:pt x="3391" y="731"/>
                    </a:cubicBezTo>
                    <a:cubicBezTo>
                      <a:pt x="3564" y="799"/>
                      <a:pt x="3732" y="879"/>
                      <a:pt x="3901" y="954"/>
                    </a:cubicBezTo>
                    <a:cubicBezTo>
                      <a:pt x="4068" y="1031"/>
                      <a:pt x="4240" y="1097"/>
                      <a:pt x="4385" y="1211"/>
                    </a:cubicBezTo>
                    <a:cubicBezTo>
                      <a:pt x="4391" y="1215"/>
                      <a:pt x="4397" y="1217"/>
                      <a:pt x="4402" y="1217"/>
                    </a:cubicBezTo>
                    <a:cubicBezTo>
                      <a:pt x="4424" y="1217"/>
                      <a:pt x="4442" y="1191"/>
                      <a:pt x="4421" y="1175"/>
                    </a:cubicBezTo>
                    <a:cubicBezTo>
                      <a:pt x="4289" y="1070"/>
                      <a:pt x="4137" y="1002"/>
                      <a:pt x="3982" y="933"/>
                    </a:cubicBezTo>
                    <a:cubicBezTo>
                      <a:pt x="3816" y="861"/>
                      <a:pt x="3656" y="778"/>
                      <a:pt x="3489" y="712"/>
                    </a:cubicBezTo>
                    <a:cubicBezTo>
                      <a:pt x="3130" y="565"/>
                      <a:pt x="2761" y="428"/>
                      <a:pt x="2388" y="324"/>
                    </a:cubicBezTo>
                    <a:cubicBezTo>
                      <a:pt x="1622" y="110"/>
                      <a:pt x="811" y="2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8"/>
              <p:cNvSpPr/>
              <p:nvPr/>
            </p:nvSpPr>
            <p:spPr>
              <a:xfrm>
                <a:off x="2902875" y="1876725"/>
                <a:ext cx="869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858" extrusionOk="0">
                    <a:moveTo>
                      <a:pt x="17" y="1"/>
                    </a:moveTo>
                    <a:cubicBezTo>
                      <a:pt x="1" y="1"/>
                      <a:pt x="3" y="25"/>
                      <a:pt x="18" y="28"/>
                    </a:cubicBezTo>
                    <a:cubicBezTo>
                      <a:pt x="1191" y="181"/>
                      <a:pt x="2398" y="273"/>
                      <a:pt x="3454" y="857"/>
                    </a:cubicBezTo>
                    <a:cubicBezTo>
                      <a:pt x="3456" y="857"/>
                      <a:pt x="3457" y="858"/>
                      <a:pt x="3458" y="858"/>
                    </a:cubicBezTo>
                    <a:cubicBezTo>
                      <a:pt x="3470" y="858"/>
                      <a:pt x="3478" y="841"/>
                      <a:pt x="3467" y="835"/>
                    </a:cubicBezTo>
                    <a:cubicBezTo>
                      <a:pt x="2411" y="239"/>
                      <a:pt x="1201" y="131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8"/>
              <p:cNvSpPr/>
              <p:nvPr/>
            </p:nvSpPr>
            <p:spPr>
              <a:xfrm>
                <a:off x="2824575" y="1888700"/>
                <a:ext cx="14187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5675" h="1384" extrusionOk="0">
                    <a:moveTo>
                      <a:pt x="1675" y="0"/>
                    </a:moveTo>
                    <a:cubicBezTo>
                      <a:pt x="1548" y="0"/>
                      <a:pt x="1421" y="5"/>
                      <a:pt x="1293" y="15"/>
                    </a:cubicBezTo>
                    <a:cubicBezTo>
                      <a:pt x="867" y="48"/>
                      <a:pt x="456" y="165"/>
                      <a:pt x="38" y="250"/>
                    </a:cubicBezTo>
                    <a:cubicBezTo>
                      <a:pt x="0" y="257"/>
                      <a:pt x="7" y="321"/>
                      <a:pt x="44" y="321"/>
                    </a:cubicBezTo>
                    <a:cubicBezTo>
                      <a:pt x="46" y="321"/>
                      <a:pt x="47" y="320"/>
                      <a:pt x="48" y="320"/>
                    </a:cubicBezTo>
                    <a:cubicBezTo>
                      <a:pt x="515" y="263"/>
                      <a:pt x="968" y="150"/>
                      <a:pt x="1442" y="150"/>
                    </a:cubicBezTo>
                    <a:cubicBezTo>
                      <a:pt x="1445" y="150"/>
                      <a:pt x="1448" y="150"/>
                      <a:pt x="1451" y="150"/>
                    </a:cubicBezTo>
                    <a:cubicBezTo>
                      <a:pt x="1941" y="152"/>
                      <a:pt x="2423" y="219"/>
                      <a:pt x="2903" y="320"/>
                    </a:cubicBezTo>
                    <a:cubicBezTo>
                      <a:pt x="3372" y="418"/>
                      <a:pt x="3833" y="541"/>
                      <a:pt x="4279" y="718"/>
                    </a:cubicBezTo>
                    <a:cubicBezTo>
                      <a:pt x="4499" y="806"/>
                      <a:pt x="4730" y="883"/>
                      <a:pt x="4943" y="988"/>
                    </a:cubicBezTo>
                    <a:cubicBezTo>
                      <a:pt x="5146" y="1089"/>
                      <a:pt x="5327" y="1230"/>
                      <a:pt x="5507" y="1365"/>
                    </a:cubicBezTo>
                    <a:cubicBezTo>
                      <a:pt x="5523" y="1378"/>
                      <a:pt x="5540" y="1384"/>
                      <a:pt x="5555" y="1384"/>
                    </a:cubicBezTo>
                    <a:cubicBezTo>
                      <a:pt x="5627" y="1384"/>
                      <a:pt x="5675" y="1266"/>
                      <a:pt x="5599" y="1208"/>
                    </a:cubicBezTo>
                    <a:cubicBezTo>
                      <a:pt x="5453" y="1096"/>
                      <a:pt x="5309" y="983"/>
                      <a:pt x="5151" y="890"/>
                    </a:cubicBezTo>
                    <a:cubicBezTo>
                      <a:pt x="4994" y="796"/>
                      <a:pt x="4822" y="727"/>
                      <a:pt x="4653" y="661"/>
                    </a:cubicBezTo>
                    <a:cubicBezTo>
                      <a:pt x="4297" y="519"/>
                      <a:pt x="3950" y="378"/>
                      <a:pt x="3580" y="281"/>
                    </a:cubicBezTo>
                    <a:cubicBezTo>
                      <a:pt x="2954" y="119"/>
                      <a:pt x="2319" y="0"/>
                      <a:pt x="1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8"/>
              <p:cNvSpPr/>
              <p:nvPr/>
            </p:nvSpPr>
            <p:spPr>
              <a:xfrm>
                <a:off x="2828750" y="1902275"/>
                <a:ext cx="12625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956" extrusionOk="0">
                    <a:moveTo>
                      <a:pt x="1145" y="1"/>
                    </a:moveTo>
                    <a:cubicBezTo>
                      <a:pt x="780" y="1"/>
                      <a:pt x="418" y="26"/>
                      <a:pt x="51" y="45"/>
                    </a:cubicBezTo>
                    <a:cubicBezTo>
                      <a:pt x="2" y="47"/>
                      <a:pt x="1" y="125"/>
                      <a:pt x="48" y="125"/>
                    </a:cubicBezTo>
                    <a:cubicBezTo>
                      <a:pt x="49" y="125"/>
                      <a:pt x="50" y="125"/>
                      <a:pt x="51" y="125"/>
                    </a:cubicBezTo>
                    <a:cubicBezTo>
                      <a:pt x="429" y="102"/>
                      <a:pt x="804" y="74"/>
                      <a:pt x="1184" y="74"/>
                    </a:cubicBezTo>
                    <a:cubicBezTo>
                      <a:pt x="1233" y="74"/>
                      <a:pt x="1282" y="75"/>
                      <a:pt x="1331" y="76"/>
                    </a:cubicBezTo>
                    <a:cubicBezTo>
                      <a:pt x="1761" y="84"/>
                      <a:pt x="2187" y="142"/>
                      <a:pt x="2614" y="205"/>
                    </a:cubicBezTo>
                    <a:cubicBezTo>
                      <a:pt x="3020" y="267"/>
                      <a:pt x="3424" y="347"/>
                      <a:pt x="3818" y="474"/>
                    </a:cubicBezTo>
                    <a:cubicBezTo>
                      <a:pt x="4220" y="603"/>
                      <a:pt x="4590" y="805"/>
                      <a:pt x="4985" y="954"/>
                    </a:cubicBezTo>
                    <a:cubicBezTo>
                      <a:pt x="4989" y="955"/>
                      <a:pt x="4992" y="956"/>
                      <a:pt x="4996" y="956"/>
                    </a:cubicBezTo>
                    <a:cubicBezTo>
                      <a:pt x="5029" y="956"/>
                      <a:pt x="5049" y="899"/>
                      <a:pt x="5014" y="883"/>
                    </a:cubicBezTo>
                    <a:cubicBezTo>
                      <a:pt x="4645" y="701"/>
                      <a:pt x="4282" y="510"/>
                      <a:pt x="3888" y="386"/>
                    </a:cubicBezTo>
                    <a:cubicBezTo>
                      <a:pt x="3477" y="256"/>
                      <a:pt x="3056" y="178"/>
                      <a:pt x="2630" y="120"/>
                    </a:cubicBezTo>
                    <a:cubicBezTo>
                      <a:pt x="2205" y="66"/>
                      <a:pt x="1784" y="17"/>
                      <a:pt x="1354" y="4"/>
                    </a:cubicBezTo>
                    <a:cubicBezTo>
                      <a:pt x="1284" y="2"/>
                      <a:pt x="1214" y="1"/>
                      <a:pt x="1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8"/>
              <p:cNvSpPr/>
              <p:nvPr/>
            </p:nvSpPr>
            <p:spPr>
              <a:xfrm>
                <a:off x="2820400" y="1913250"/>
                <a:ext cx="126600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1193" extrusionOk="0">
                    <a:moveTo>
                      <a:pt x="952" y="1"/>
                    </a:moveTo>
                    <a:cubicBezTo>
                      <a:pt x="649" y="1"/>
                      <a:pt x="349" y="28"/>
                      <a:pt x="43" y="50"/>
                    </a:cubicBezTo>
                    <a:cubicBezTo>
                      <a:pt x="1" y="55"/>
                      <a:pt x="0" y="118"/>
                      <a:pt x="41" y="118"/>
                    </a:cubicBezTo>
                    <a:cubicBezTo>
                      <a:pt x="42" y="118"/>
                      <a:pt x="43" y="118"/>
                      <a:pt x="43" y="118"/>
                    </a:cubicBezTo>
                    <a:cubicBezTo>
                      <a:pt x="317" y="102"/>
                      <a:pt x="588" y="81"/>
                      <a:pt x="859" y="81"/>
                    </a:cubicBezTo>
                    <a:cubicBezTo>
                      <a:pt x="1010" y="81"/>
                      <a:pt x="1160" y="88"/>
                      <a:pt x="1312" y="105"/>
                    </a:cubicBezTo>
                    <a:cubicBezTo>
                      <a:pt x="1757" y="156"/>
                      <a:pt x="2211" y="199"/>
                      <a:pt x="2647" y="300"/>
                    </a:cubicBezTo>
                    <a:cubicBezTo>
                      <a:pt x="3056" y="395"/>
                      <a:pt x="3467" y="500"/>
                      <a:pt x="3850" y="673"/>
                    </a:cubicBezTo>
                    <a:cubicBezTo>
                      <a:pt x="4045" y="761"/>
                      <a:pt x="4239" y="850"/>
                      <a:pt x="4428" y="948"/>
                    </a:cubicBezTo>
                    <a:cubicBezTo>
                      <a:pt x="4597" y="1035"/>
                      <a:pt x="4767" y="1166"/>
                      <a:pt x="4960" y="1192"/>
                    </a:cubicBezTo>
                    <a:cubicBezTo>
                      <a:pt x="4963" y="1192"/>
                      <a:pt x="4966" y="1193"/>
                      <a:pt x="4969" y="1193"/>
                    </a:cubicBezTo>
                    <a:cubicBezTo>
                      <a:pt x="5034" y="1193"/>
                      <a:pt x="5063" y="1098"/>
                      <a:pt x="5018" y="1057"/>
                    </a:cubicBezTo>
                    <a:cubicBezTo>
                      <a:pt x="4871" y="920"/>
                      <a:pt x="4657" y="819"/>
                      <a:pt x="4476" y="735"/>
                    </a:cubicBezTo>
                    <a:cubicBezTo>
                      <a:pt x="4287" y="651"/>
                      <a:pt x="4094" y="574"/>
                      <a:pt x="3901" y="500"/>
                    </a:cubicBezTo>
                    <a:cubicBezTo>
                      <a:pt x="3501" y="346"/>
                      <a:pt x="3079" y="257"/>
                      <a:pt x="2660" y="177"/>
                    </a:cubicBezTo>
                    <a:cubicBezTo>
                      <a:pt x="2233" y="97"/>
                      <a:pt x="1790" y="65"/>
                      <a:pt x="1358" y="20"/>
                    </a:cubicBezTo>
                    <a:cubicBezTo>
                      <a:pt x="1222" y="6"/>
                      <a:pt x="1087" y="1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8"/>
              <p:cNvSpPr/>
              <p:nvPr/>
            </p:nvSpPr>
            <p:spPr>
              <a:xfrm>
                <a:off x="2778900" y="1940250"/>
                <a:ext cx="1269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753" extrusionOk="0">
                    <a:moveTo>
                      <a:pt x="1822" y="0"/>
                    </a:moveTo>
                    <a:cubicBezTo>
                      <a:pt x="1225" y="0"/>
                      <a:pt x="631" y="65"/>
                      <a:pt x="53" y="233"/>
                    </a:cubicBezTo>
                    <a:cubicBezTo>
                      <a:pt x="0" y="248"/>
                      <a:pt x="16" y="324"/>
                      <a:pt x="64" y="324"/>
                    </a:cubicBezTo>
                    <a:cubicBezTo>
                      <a:pt x="68" y="324"/>
                      <a:pt x="73" y="324"/>
                      <a:pt x="78" y="322"/>
                    </a:cubicBezTo>
                    <a:cubicBezTo>
                      <a:pt x="642" y="159"/>
                      <a:pt x="1222" y="97"/>
                      <a:pt x="1805" y="97"/>
                    </a:cubicBezTo>
                    <a:cubicBezTo>
                      <a:pt x="2077" y="97"/>
                      <a:pt x="2349" y="110"/>
                      <a:pt x="2620" y="134"/>
                    </a:cubicBezTo>
                    <a:cubicBezTo>
                      <a:pt x="3035" y="170"/>
                      <a:pt x="3446" y="243"/>
                      <a:pt x="3844" y="363"/>
                    </a:cubicBezTo>
                    <a:cubicBezTo>
                      <a:pt x="4240" y="481"/>
                      <a:pt x="4625" y="634"/>
                      <a:pt x="5025" y="751"/>
                    </a:cubicBezTo>
                    <a:cubicBezTo>
                      <a:pt x="5028" y="752"/>
                      <a:pt x="5032" y="752"/>
                      <a:pt x="5035" y="752"/>
                    </a:cubicBezTo>
                    <a:cubicBezTo>
                      <a:pt x="5068" y="752"/>
                      <a:pt x="5078" y="700"/>
                      <a:pt x="5040" y="684"/>
                    </a:cubicBezTo>
                    <a:cubicBezTo>
                      <a:pt x="4253" y="377"/>
                      <a:pt x="3465" y="108"/>
                      <a:pt x="2619" y="36"/>
                    </a:cubicBezTo>
                    <a:cubicBezTo>
                      <a:pt x="2353" y="13"/>
                      <a:pt x="2088" y="0"/>
                      <a:pt x="1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8"/>
              <p:cNvSpPr/>
              <p:nvPr/>
            </p:nvSpPr>
            <p:spPr>
              <a:xfrm>
                <a:off x="2782200" y="1949475"/>
                <a:ext cx="1344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1060" extrusionOk="0">
                    <a:moveTo>
                      <a:pt x="1421" y="0"/>
                    </a:moveTo>
                    <a:cubicBezTo>
                      <a:pt x="1321" y="0"/>
                      <a:pt x="1222" y="4"/>
                      <a:pt x="1123" y="11"/>
                    </a:cubicBezTo>
                    <a:cubicBezTo>
                      <a:pt x="751" y="39"/>
                      <a:pt x="381" y="93"/>
                      <a:pt x="36" y="242"/>
                    </a:cubicBezTo>
                    <a:cubicBezTo>
                      <a:pt x="0" y="256"/>
                      <a:pt x="20" y="315"/>
                      <a:pt x="54" y="315"/>
                    </a:cubicBezTo>
                    <a:cubicBezTo>
                      <a:pt x="58" y="315"/>
                      <a:pt x="62" y="314"/>
                      <a:pt x="67" y="312"/>
                    </a:cubicBezTo>
                    <a:cubicBezTo>
                      <a:pt x="469" y="142"/>
                      <a:pt x="929" y="85"/>
                      <a:pt x="1362" y="85"/>
                    </a:cubicBezTo>
                    <a:cubicBezTo>
                      <a:pt x="1369" y="85"/>
                      <a:pt x="1376" y="85"/>
                      <a:pt x="1382" y="85"/>
                    </a:cubicBezTo>
                    <a:cubicBezTo>
                      <a:pt x="1837" y="85"/>
                      <a:pt x="2302" y="133"/>
                      <a:pt x="2752" y="196"/>
                    </a:cubicBezTo>
                    <a:cubicBezTo>
                      <a:pt x="3199" y="256"/>
                      <a:pt x="3641" y="340"/>
                      <a:pt x="4072" y="481"/>
                    </a:cubicBezTo>
                    <a:cubicBezTo>
                      <a:pt x="4290" y="553"/>
                      <a:pt x="4506" y="635"/>
                      <a:pt x="4715" y="730"/>
                    </a:cubicBezTo>
                    <a:cubicBezTo>
                      <a:pt x="4926" y="827"/>
                      <a:pt x="5120" y="952"/>
                      <a:pt x="5328" y="1056"/>
                    </a:cubicBezTo>
                    <a:cubicBezTo>
                      <a:pt x="5332" y="1058"/>
                      <a:pt x="5336" y="1059"/>
                      <a:pt x="5340" y="1059"/>
                    </a:cubicBezTo>
                    <a:cubicBezTo>
                      <a:pt x="5363" y="1059"/>
                      <a:pt x="5379" y="1026"/>
                      <a:pt x="5354" y="1011"/>
                    </a:cubicBezTo>
                    <a:cubicBezTo>
                      <a:pt x="5051" y="826"/>
                      <a:pt x="4757" y="647"/>
                      <a:pt x="4424" y="518"/>
                    </a:cubicBezTo>
                    <a:cubicBezTo>
                      <a:pt x="4075" y="384"/>
                      <a:pt x="3719" y="279"/>
                      <a:pt x="3353" y="206"/>
                    </a:cubicBezTo>
                    <a:cubicBezTo>
                      <a:pt x="2990" y="134"/>
                      <a:pt x="2619" y="83"/>
                      <a:pt x="2252" y="49"/>
                    </a:cubicBezTo>
                    <a:cubicBezTo>
                      <a:pt x="1978" y="25"/>
                      <a:pt x="1699" y="0"/>
                      <a:pt x="1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8"/>
              <p:cNvSpPr/>
              <p:nvPr/>
            </p:nvSpPr>
            <p:spPr>
              <a:xfrm>
                <a:off x="2758000" y="1965150"/>
                <a:ext cx="147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845" extrusionOk="0">
                    <a:moveTo>
                      <a:pt x="2549" y="1"/>
                    </a:moveTo>
                    <a:cubicBezTo>
                      <a:pt x="2158" y="1"/>
                      <a:pt x="1766" y="31"/>
                      <a:pt x="1382" y="89"/>
                    </a:cubicBezTo>
                    <a:cubicBezTo>
                      <a:pt x="925" y="160"/>
                      <a:pt x="497" y="301"/>
                      <a:pt x="56" y="433"/>
                    </a:cubicBezTo>
                    <a:cubicBezTo>
                      <a:pt x="0" y="449"/>
                      <a:pt x="19" y="531"/>
                      <a:pt x="69" y="531"/>
                    </a:cubicBezTo>
                    <a:cubicBezTo>
                      <a:pt x="74" y="531"/>
                      <a:pt x="78" y="530"/>
                      <a:pt x="83" y="529"/>
                    </a:cubicBezTo>
                    <a:cubicBezTo>
                      <a:pt x="458" y="416"/>
                      <a:pt x="821" y="298"/>
                      <a:pt x="1208" y="222"/>
                    </a:cubicBezTo>
                    <a:cubicBezTo>
                      <a:pt x="1591" y="147"/>
                      <a:pt x="1985" y="125"/>
                      <a:pt x="2374" y="111"/>
                    </a:cubicBezTo>
                    <a:cubicBezTo>
                      <a:pt x="2450" y="108"/>
                      <a:pt x="2526" y="106"/>
                      <a:pt x="2602" y="106"/>
                    </a:cubicBezTo>
                    <a:cubicBezTo>
                      <a:pt x="3295" y="106"/>
                      <a:pt x="3976" y="222"/>
                      <a:pt x="4647" y="402"/>
                    </a:cubicBezTo>
                    <a:cubicBezTo>
                      <a:pt x="5062" y="514"/>
                      <a:pt x="5470" y="647"/>
                      <a:pt x="5856" y="841"/>
                    </a:cubicBezTo>
                    <a:cubicBezTo>
                      <a:pt x="5860" y="843"/>
                      <a:pt x="5864" y="844"/>
                      <a:pt x="5867" y="844"/>
                    </a:cubicBezTo>
                    <a:cubicBezTo>
                      <a:pt x="5888" y="844"/>
                      <a:pt x="5900" y="816"/>
                      <a:pt x="5878" y="804"/>
                    </a:cubicBezTo>
                    <a:cubicBezTo>
                      <a:pt x="5216" y="428"/>
                      <a:pt x="4465" y="211"/>
                      <a:pt x="3716" y="92"/>
                    </a:cubicBezTo>
                    <a:cubicBezTo>
                      <a:pt x="3332" y="31"/>
                      <a:pt x="2940" y="1"/>
                      <a:pt x="25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8"/>
              <p:cNvSpPr/>
              <p:nvPr/>
            </p:nvSpPr>
            <p:spPr>
              <a:xfrm>
                <a:off x="2745550" y="2000800"/>
                <a:ext cx="13270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922" extrusionOk="0">
                    <a:moveTo>
                      <a:pt x="1516" y="0"/>
                    </a:moveTo>
                    <a:cubicBezTo>
                      <a:pt x="1470" y="0"/>
                      <a:pt x="1424" y="1"/>
                      <a:pt x="1378" y="2"/>
                    </a:cubicBezTo>
                    <a:cubicBezTo>
                      <a:pt x="933" y="12"/>
                      <a:pt x="492" y="78"/>
                      <a:pt x="62" y="201"/>
                    </a:cubicBezTo>
                    <a:cubicBezTo>
                      <a:pt x="0" y="220"/>
                      <a:pt x="19" y="310"/>
                      <a:pt x="76" y="310"/>
                    </a:cubicBezTo>
                    <a:cubicBezTo>
                      <a:pt x="80" y="310"/>
                      <a:pt x="86" y="309"/>
                      <a:pt x="91" y="308"/>
                    </a:cubicBezTo>
                    <a:cubicBezTo>
                      <a:pt x="480" y="211"/>
                      <a:pt x="878" y="160"/>
                      <a:pt x="1277" y="160"/>
                    </a:cubicBezTo>
                    <a:cubicBezTo>
                      <a:pt x="1326" y="160"/>
                      <a:pt x="1375" y="160"/>
                      <a:pt x="1425" y="162"/>
                    </a:cubicBezTo>
                    <a:cubicBezTo>
                      <a:pt x="1880" y="178"/>
                      <a:pt x="2331" y="257"/>
                      <a:pt x="2785" y="312"/>
                    </a:cubicBezTo>
                    <a:cubicBezTo>
                      <a:pt x="3213" y="362"/>
                      <a:pt x="3650" y="446"/>
                      <a:pt x="4059" y="587"/>
                    </a:cubicBezTo>
                    <a:cubicBezTo>
                      <a:pt x="4251" y="654"/>
                      <a:pt x="4437" y="742"/>
                      <a:pt x="4630" y="811"/>
                    </a:cubicBezTo>
                    <a:cubicBezTo>
                      <a:pt x="4767" y="859"/>
                      <a:pt x="4909" y="921"/>
                      <a:pt x="5053" y="921"/>
                    </a:cubicBezTo>
                    <a:cubicBezTo>
                      <a:pt x="5100" y="921"/>
                      <a:pt x="5148" y="915"/>
                      <a:pt x="5195" y="899"/>
                    </a:cubicBezTo>
                    <a:cubicBezTo>
                      <a:pt x="5286" y="868"/>
                      <a:pt x="5308" y="746"/>
                      <a:pt x="5223" y="695"/>
                    </a:cubicBezTo>
                    <a:cubicBezTo>
                      <a:pt x="5135" y="643"/>
                      <a:pt x="5055" y="586"/>
                      <a:pt x="4962" y="540"/>
                    </a:cubicBezTo>
                    <a:cubicBezTo>
                      <a:pt x="4874" y="496"/>
                      <a:pt x="4782" y="471"/>
                      <a:pt x="4688" y="437"/>
                    </a:cubicBezTo>
                    <a:cubicBezTo>
                      <a:pt x="4482" y="365"/>
                      <a:pt x="4283" y="273"/>
                      <a:pt x="4071" y="213"/>
                    </a:cubicBezTo>
                    <a:cubicBezTo>
                      <a:pt x="3660" y="91"/>
                      <a:pt x="3247" y="45"/>
                      <a:pt x="2820" y="45"/>
                    </a:cubicBezTo>
                    <a:cubicBezTo>
                      <a:pt x="2801" y="45"/>
                      <a:pt x="2782" y="45"/>
                      <a:pt x="2762" y="45"/>
                    </a:cubicBezTo>
                    <a:cubicBezTo>
                      <a:pt x="2751" y="45"/>
                      <a:pt x="2740" y="45"/>
                      <a:pt x="2729" y="45"/>
                    </a:cubicBezTo>
                    <a:cubicBezTo>
                      <a:pt x="2325" y="45"/>
                      <a:pt x="1920" y="0"/>
                      <a:pt x="15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8"/>
              <p:cNvSpPr/>
              <p:nvPr/>
            </p:nvSpPr>
            <p:spPr>
              <a:xfrm>
                <a:off x="2744875" y="2018325"/>
                <a:ext cx="1264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961" extrusionOk="0">
                    <a:moveTo>
                      <a:pt x="901" y="0"/>
                    </a:moveTo>
                    <a:cubicBezTo>
                      <a:pt x="839" y="0"/>
                      <a:pt x="776" y="3"/>
                      <a:pt x="714" y="9"/>
                    </a:cubicBezTo>
                    <a:cubicBezTo>
                      <a:pt x="494" y="30"/>
                      <a:pt x="278" y="55"/>
                      <a:pt x="66" y="108"/>
                    </a:cubicBezTo>
                    <a:cubicBezTo>
                      <a:pt x="0" y="124"/>
                      <a:pt x="21" y="219"/>
                      <a:pt x="83" y="219"/>
                    </a:cubicBezTo>
                    <a:cubicBezTo>
                      <a:pt x="87" y="219"/>
                      <a:pt x="92" y="219"/>
                      <a:pt x="97" y="218"/>
                    </a:cubicBezTo>
                    <a:cubicBezTo>
                      <a:pt x="314" y="163"/>
                      <a:pt x="536" y="139"/>
                      <a:pt x="758" y="118"/>
                    </a:cubicBezTo>
                    <a:cubicBezTo>
                      <a:pt x="811" y="114"/>
                      <a:pt x="865" y="112"/>
                      <a:pt x="918" y="112"/>
                    </a:cubicBezTo>
                    <a:cubicBezTo>
                      <a:pt x="1054" y="112"/>
                      <a:pt x="1191" y="123"/>
                      <a:pt x="1328" y="123"/>
                    </a:cubicBezTo>
                    <a:cubicBezTo>
                      <a:pt x="1339" y="123"/>
                      <a:pt x="1351" y="123"/>
                      <a:pt x="1362" y="123"/>
                    </a:cubicBezTo>
                    <a:cubicBezTo>
                      <a:pt x="1377" y="122"/>
                      <a:pt x="1392" y="122"/>
                      <a:pt x="1407" y="122"/>
                    </a:cubicBezTo>
                    <a:cubicBezTo>
                      <a:pt x="1803" y="122"/>
                      <a:pt x="2206" y="194"/>
                      <a:pt x="2593" y="264"/>
                    </a:cubicBezTo>
                    <a:cubicBezTo>
                      <a:pt x="2791" y="299"/>
                      <a:pt x="2979" y="362"/>
                      <a:pt x="3173" y="404"/>
                    </a:cubicBezTo>
                    <a:cubicBezTo>
                      <a:pt x="3377" y="448"/>
                      <a:pt x="3579" y="497"/>
                      <a:pt x="3778" y="567"/>
                    </a:cubicBezTo>
                    <a:cubicBezTo>
                      <a:pt x="3971" y="634"/>
                      <a:pt x="4166" y="699"/>
                      <a:pt x="4350" y="783"/>
                    </a:cubicBezTo>
                    <a:cubicBezTo>
                      <a:pt x="4508" y="856"/>
                      <a:pt x="4664" y="960"/>
                      <a:pt x="4840" y="960"/>
                    </a:cubicBezTo>
                    <a:cubicBezTo>
                      <a:pt x="4852" y="960"/>
                      <a:pt x="4864" y="960"/>
                      <a:pt x="4876" y="959"/>
                    </a:cubicBezTo>
                    <a:cubicBezTo>
                      <a:pt x="5013" y="947"/>
                      <a:pt x="5055" y="787"/>
                      <a:pt x="4944" y="708"/>
                    </a:cubicBezTo>
                    <a:cubicBezTo>
                      <a:pt x="4897" y="675"/>
                      <a:pt x="4876" y="636"/>
                      <a:pt x="4819" y="613"/>
                    </a:cubicBezTo>
                    <a:cubicBezTo>
                      <a:pt x="4774" y="594"/>
                      <a:pt x="4728" y="591"/>
                      <a:pt x="4680" y="577"/>
                    </a:cubicBezTo>
                    <a:cubicBezTo>
                      <a:pt x="4581" y="549"/>
                      <a:pt x="4486" y="515"/>
                      <a:pt x="4386" y="492"/>
                    </a:cubicBezTo>
                    <a:cubicBezTo>
                      <a:pt x="4189" y="443"/>
                      <a:pt x="3988" y="404"/>
                      <a:pt x="3792" y="353"/>
                    </a:cubicBezTo>
                    <a:cubicBezTo>
                      <a:pt x="3586" y="300"/>
                      <a:pt x="3383" y="260"/>
                      <a:pt x="3174" y="224"/>
                    </a:cubicBezTo>
                    <a:cubicBezTo>
                      <a:pt x="2972" y="189"/>
                      <a:pt x="2775" y="134"/>
                      <a:pt x="2570" y="111"/>
                    </a:cubicBezTo>
                    <a:cubicBezTo>
                      <a:pt x="2171" y="64"/>
                      <a:pt x="1777" y="8"/>
                      <a:pt x="1377" y="8"/>
                    </a:cubicBezTo>
                    <a:cubicBezTo>
                      <a:pt x="1357" y="8"/>
                      <a:pt x="1338" y="9"/>
                      <a:pt x="1319" y="9"/>
                    </a:cubicBezTo>
                    <a:cubicBezTo>
                      <a:pt x="1307" y="9"/>
                      <a:pt x="1294" y="9"/>
                      <a:pt x="1282" y="9"/>
                    </a:cubicBezTo>
                    <a:cubicBezTo>
                      <a:pt x="1154" y="9"/>
                      <a:pt x="1027" y="0"/>
                      <a:pt x="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8"/>
              <p:cNvSpPr/>
              <p:nvPr/>
            </p:nvSpPr>
            <p:spPr>
              <a:xfrm>
                <a:off x="2738850" y="2035450"/>
                <a:ext cx="1250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802" extrusionOk="0">
                    <a:moveTo>
                      <a:pt x="1655" y="1"/>
                    </a:moveTo>
                    <a:cubicBezTo>
                      <a:pt x="1114" y="1"/>
                      <a:pt x="576" y="72"/>
                      <a:pt x="62" y="255"/>
                    </a:cubicBezTo>
                    <a:cubicBezTo>
                      <a:pt x="0" y="278"/>
                      <a:pt x="17" y="368"/>
                      <a:pt x="72" y="368"/>
                    </a:cubicBezTo>
                    <a:cubicBezTo>
                      <a:pt x="78" y="368"/>
                      <a:pt x="85" y="367"/>
                      <a:pt x="93" y="364"/>
                    </a:cubicBezTo>
                    <a:cubicBezTo>
                      <a:pt x="191" y="333"/>
                      <a:pt x="286" y="291"/>
                      <a:pt x="387" y="269"/>
                    </a:cubicBezTo>
                    <a:cubicBezTo>
                      <a:pt x="479" y="249"/>
                      <a:pt x="574" y="241"/>
                      <a:pt x="668" y="226"/>
                    </a:cubicBezTo>
                    <a:cubicBezTo>
                      <a:pt x="878" y="193"/>
                      <a:pt x="1086" y="171"/>
                      <a:pt x="1298" y="163"/>
                    </a:cubicBezTo>
                    <a:cubicBezTo>
                      <a:pt x="1428" y="156"/>
                      <a:pt x="1553" y="149"/>
                      <a:pt x="1679" y="149"/>
                    </a:cubicBezTo>
                    <a:cubicBezTo>
                      <a:pt x="1757" y="149"/>
                      <a:pt x="1836" y="152"/>
                      <a:pt x="1917" y="160"/>
                    </a:cubicBezTo>
                    <a:cubicBezTo>
                      <a:pt x="2124" y="180"/>
                      <a:pt x="2331" y="181"/>
                      <a:pt x="2536" y="202"/>
                    </a:cubicBezTo>
                    <a:cubicBezTo>
                      <a:pt x="2746" y="223"/>
                      <a:pt x="2962" y="241"/>
                      <a:pt x="3167" y="298"/>
                    </a:cubicBezTo>
                    <a:cubicBezTo>
                      <a:pt x="3365" y="354"/>
                      <a:pt x="3571" y="376"/>
                      <a:pt x="3773" y="412"/>
                    </a:cubicBezTo>
                    <a:cubicBezTo>
                      <a:pt x="3971" y="448"/>
                      <a:pt x="4188" y="475"/>
                      <a:pt x="4375" y="556"/>
                    </a:cubicBezTo>
                    <a:cubicBezTo>
                      <a:pt x="4450" y="588"/>
                      <a:pt x="4522" y="617"/>
                      <a:pt x="4598" y="643"/>
                    </a:cubicBezTo>
                    <a:cubicBezTo>
                      <a:pt x="4682" y="672"/>
                      <a:pt x="4741" y="738"/>
                      <a:pt x="4820" y="768"/>
                    </a:cubicBezTo>
                    <a:cubicBezTo>
                      <a:pt x="4838" y="791"/>
                      <a:pt x="4864" y="801"/>
                      <a:pt x="4890" y="801"/>
                    </a:cubicBezTo>
                    <a:cubicBezTo>
                      <a:pt x="4943" y="801"/>
                      <a:pt x="4998" y="759"/>
                      <a:pt x="4999" y="700"/>
                    </a:cubicBezTo>
                    <a:lnTo>
                      <a:pt x="4999" y="680"/>
                    </a:lnTo>
                    <a:cubicBezTo>
                      <a:pt x="5001" y="634"/>
                      <a:pt x="4965" y="594"/>
                      <a:pt x="4921" y="579"/>
                    </a:cubicBezTo>
                    <a:cubicBezTo>
                      <a:pt x="4872" y="563"/>
                      <a:pt x="4832" y="565"/>
                      <a:pt x="4783" y="559"/>
                    </a:cubicBezTo>
                    <a:cubicBezTo>
                      <a:pt x="4727" y="552"/>
                      <a:pt x="4673" y="527"/>
                      <a:pt x="4617" y="512"/>
                    </a:cubicBezTo>
                    <a:cubicBezTo>
                      <a:pt x="4525" y="483"/>
                      <a:pt x="4440" y="442"/>
                      <a:pt x="4351" y="412"/>
                    </a:cubicBezTo>
                    <a:cubicBezTo>
                      <a:pt x="4163" y="349"/>
                      <a:pt x="3956" y="328"/>
                      <a:pt x="3761" y="290"/>
                    </a:cubicBezTo>
                    <a:cubicBezTo>
                      <a:pt x="3545" y="246"/>
                      <a:pt x="3334" y="203"/>
                      <a:pt x="3121" y="147"/>
                    </a:cubicBezTo>
                    <a:cubicBezTo>
                      <a:pt x="2932" y="96"/>
                      <a:pt x="2730" y="81"/>
                      <a:pt x="2536" y="57"/>
                    </a:cubicBezTo>
                    <a:cubicBezTo>
                      <a:pt x="2244" y="22"/>
                      <a:pt x="1949" y="1"/>
                      <a:pt x="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8"/>
              <p:cNvSpPr/>
              <p:nvPr/>
            </p:nvSpPr>
            <p:spPr>
              <a:xfrm>
                <a:off x="2713150" y="2084000"/>
                <a:ext cx="1236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069" extrusionOk="0">
                    <a:moveTo>
                      <a:pt x="3694" y="1"/>
                    </a:moveTo>
                    <a:cubicBezTo>
                      <a:pt x="3667" y="1"/>
                      <a:pt x="3640" y="1"/>
                      <a:pt x="3613" y="1"/>
                    </a:cubicBezTo>
                    <a:cubicBezTo>
                      <a:pt x="3407" y="1"/>
                      <a:pt x="3211" y="40"/>
                      <a:pt x="3010" y="79"/>
                    </a:cubicBezTo>
                    <a:cubicBezTo>
                      <a:pt x="2806" y="119"/>
                      <a:pt x="2598" y="141"/>
                      <a:pt x="2393" y="178"/>
                    </a:cubicBezTo>
                    <a:cubicBezTo>
                      <a:pt x="1990" y="253"/>
                      <a:pt x="1598" y="412"/>
                      <a:pt x="1204" y="527"/>
                    </a:cubicBezTo>
                    <a:cubicBezTo>
                      <a:pt x="816" y="642"/>
                      <a:pt x="427" y="760"/>
                      <a:pt x="67" y="945"/>
                    </a:cubicBezTo>
                    <a:cubicBezTo>
                      <a:pt x="0" y="979"/>
                      <a:pt x="40" y="1069"/>
                      <a:pt x="102" y="1069"/>
                    </a:cubicBezTo>
                    <a:cubicBezTo>
                      <a:pt x="112" y="1069"/>
                      <a:pt x="123" y="1066"/>
                      <a:pt x="135" y="1060"/>
                    </a:cubicBezTo>
                    <a:cubicBezTo>
                      <a:pt x="486" y="884"/>
                      <a:pt x="865" y="772"/>
                      <a:pt x="1242" y="664"/>
                    </a:cubicBezTo>
                    <a:cubicBezTo>
                      <a:pt x="1628" y="553"/>
                      <a:pt x="2016" y="400"/>
                      <a:pt x="2412" y="329"/>
                    </a:cubicBezTo>
                    <a:cubicBezTo>
                      <a:pt x="2611" y="295"/>
                      <a:pt x="2811" y="279"/>
                      <a:pt x="3010" y="244"/>
                    </a:cubicBezTo>
                    <a:cubicBezTo>
                      <a:pt x="3163" y="218"/>
                      <a:pt x="3313" y="199"/>
                      <a:pt x="3467" y="199"/>
                    </a:cubicBezTo>
                    <a:cubicBezTo>
                      <a:pt x="3523" y="199"/>
                      <a:pt x="3579" y="201"/>
                      <a:pt x="3636" y="207"/>
                    </a:cubicBezTo>
                    <a:cubicBezTo>
                      <a:pt x="3839" y="229"/>
                      <a:pt x="4050" y="249"/>
                      <a:pt x="4250" y="288"/>
                    </a:cubicBezTo>
                    <a:cubicBezTo>
                      <a:pt x="4405" y="318"/>
                      <a:pt x="4560" y="358"/>
                      <a:pt x="4717" y="358"/>
                    </a:cubicBezTo>
                    <a:cubicBezTo>
                      <a:pt x="4756" y="358"/>
                      <a:pt x="4795" y="355"/>
                      <a:pt x="4834" y="350"/>
                    </a:cubicBezTo>
                    <a:cubicBezTo>
                      <a:pt x="4946" y="335"/>
                      <a:pt x="4932" y="187"/>
                      <a:pt x="4861" y="135"/>
                    </a:cubicBezTo>
                    <a:cubicBezTo>
                      <a:pt x="4766" y="64"/>
                      <a:pt x="4694" y="51"/>
                      <a:pt x="4577" y="50"/>
                    </a:cubicBezTo>
                    <a:cubicBezTo>
                      <a:pt x="4472" y="50"/>
                      <a:pt x="4367" y="28"/>
                      <a:pt x="4263" y="20"/>
                    </a:cubicBezTo>
                    <a:cubicBezTo>
                      <a:pt x="4077" y="2"/>
                      <a:pt x="3883" y="1"/>
                      <a:pt x="3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8"/>
              <p:cNvSpPr/>
              <p:nvPr/>
            </p:nvSpPr>
            <p:spPr>
              <a:xfrm>
                <a:off x="2719775" y="2102050"/>
                <a:ext cx="11250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993" extrusionOk="0">
                    <a:moveTo>
                      <a:pt x="4105" y="1"/>
                    </a:moveTo>
                    <a:cubicBezTo>
                      <a:pt x="4053" y="1"/>
                      <a:pt x="4001" y="7"/>
                      <a:pt x="3949" y="13"/>
                    </a:cubicBezTo>
                    <a:cubicBezTo>
                      <a:pt x="3779" y="34"/>
                      <a:pt x="3606" y="14"/>
                      <a:pt x="3436" y="43"/>
                    </a:cubicBezTo>
                    <a:cubicBezTo>
                      <a:pt x="3224" y="79"/>
                      <a:pt x="3012" y="113"/>
                      <a:pt x="2799" y="135"/>
                    </a:cubicBezTo>
                    <a:cubicBezTo>
                      <a:pt x="2592" y="157"/>
                      <a:pt x="2391" y="200"/>
                      <a:pt x="2186" y="219"/>
                    </a:cubicBezTo>
                    <a:cubicBezTo>
                      <a:pt x="1801" y="252"/>
                      <a:pt x="1418" y="346"/>
                      <a:pt x="1054" y="474"/>
                    </a:cubicBezTo>
                    <a:cubicBezTo>
                      <a:pt x="869" y="540"/>
                      <a:pt x="684" y="616"/>
                      <a:pt x="500" y="684"/>
                    </a:cubicBezTo>
                    <a:cubicBezTo>
                      <a:pt x="338" y="743"/>
                      <a:pt x="180" y="801"/>
                      <a:pt x="43" y="906"/>
                    </a:cubicBezTo>
                    <a:cubicBezTo>
                      <a:pt x="0" y="939"/>
                      <a:pt x="28" y="992"/>
                      <a:pt x="67" y="992"/>
                    </a:cubicBezTo>
                    <a:cubicBezTo>
                      <a:pt x="78" y="992"/>
                      <a:pt x="89" y="988"/>
                      <a:pt x="100" y="980"/>
                    </a:cubicBezTo>
                    <a:cubicBezTo>
                      <a:pt x="249" y="864"/>
                      <a:pt x="429" y="808"/>
                      <a:pt x="602" y="743"/>
                    </a:cubicBezTo>
                    <a:cubicBezTo>
                      <a:pt x="782" y="676"/>
                      <a:pt x="956" y="596"/>
                      <a:pt x="1141" y="540"/>
                    </a:cubicBezTo>
                    <a:cubicBezTo>
                      <a:pt x="1323" y="484"/>
                      <a:pt x="1511" y="441"/>
                      <a:pt x="1697" y="400"/>
                    </a:cubicBezTo>
                    <a:cubicBezTo>
                      <a:pt x="1898" y="354"/>
                      <a:pt x="2094" y="350"/>
                      <a:pt x="2297" y="333"/>
                    </a:cubicBezTo>
                    <a:cubicBezTo>
                      <a:pt x="2688" y="302"/>
                      <a:pt x="3075" y="301"/>
                      <a:pt x="3469" y="299"/>
                    </a:cubicBezTo>
                    <a:cubicBezTo>
                      <a:pt x="3555" y="299"/>
                      <a:pt x="3636" y="314"/>
                      <a:pt x="3721" y="325"/>
                    </a:cubicBezTo>
                    <a:cubicBezTo>
                      <a:pt x="3783" y="334"/>
                      <a:pt x="3843" y="336"/>
                      <a:pt x="3905" y="336"/>
                    </a:cubicBezTo>
                    <a:cubicBezTo>
                      <a:pt x="3932" y="336"/>
                      <a:pt x="3960" y="335"/>
                      <a:pt x="3988" y="335"/>
                    </a:cubicBezTo>
                    <a:cubicBezTo>
                      <a:pt x="4057" y="335"/>
                      <a:pt x="4122" y="351"/>
                      <a:pt x="4192" y="358"/>
                    </a:cubicBezTo>
                    <a:cubicBezTo>
                      <a:pt x="4204" y="360"/>
                      <a:pt x="4216" y="361"/>
                      <a:pt x="4227" y="361"/>
                    </a:cubicBezTo>
                    <a:cubicBezTo>
                      <a:pt x="4297" y="361"/>
                      <a:pt x="4358" y="335"/>
                      <a:pt x="4423" y="307"/>
                    </a:cubicBezTo>
                    <a:cubicBezTo>
                      <a:pt x="4499" y="272"/>
                      <a:pt x="4488" y="161"/>
                      <a:pt x="4423" y="122"/>
                    </a:cubicBezTo>
                    <a:cubicBezTo>
                      <a:pt x="4351" y="79"/>
                      <a:pt x="4302" y="31"/>
                      <a:pt x="4218" y="13"/>
                    </a:cubicBezTo>
                    <a:cubicBezTo>
                      <a:pt x="4181" y="4"/>
                      <a:pt x="4143" y="1"/>
                      <a:pt x="4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8"/>
              <p:cNvSpPr/>
              <p:nvPr/>
            </p:nvSpPr>
            <p:spPr>
              <a:xfrm>
                <a:off x="2719600" y="2125950"/>
                <a:ext cx="1025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1048" extrusionOk="0">
                    <a:moveTo>
                      <a:pt x="3677" y="0"/>
                    </a:moveTo>
                    <a:cubicBezTo>
                      <a:pt x="3428" y="0"/>
                      <a:pt x="3179" y="17"/>
                      <a:pt x="2932" y="38"/>
                    </a:cubicBezTo>
                    <a:cubicBezTo>
                      <a:pt x="2585" y="71"/>
                      <a:pt x="2238" y="102"/>
                      <a:pt x="1897" y="174"/>
                    </a:cubicBezTo>
                    <a:cubicBezTo>
                      <a:pt x="1544" y="247"/>
                      <a:pt x="1206" y="370"/>
                      <a:pt x="864" y="488"/>
                    </a:cubicBezTo>
                    <a:cubicBezTo>
                      <a:pt x="553" y="593"/>
                      <a:pt x="298" y="749"/>
                      <a:pt x="39" y="953"/>
                    </a:cubicBezTo>
                    <a:cubicBezTo>
                      <a:pt x="0" y="986"/>
                      <a:pt x="37" y="1047"/>
                      <a:pt x="78" y="1047"/>
                    </a:cubicBezTo>
                    <a:cubicBezTo>
                      <a:pt x="87" y="1047"/>
                      <a:pt x="96" y="1045"/>
                      <a:pt x="104" y="1038"/>
                    </a:cubicBezTo>
                    <a:cubicBezTo>
                      <a:pt x="230" y="942"/>
                      <a:pt x="359" y="848"/>
                      <a:pt x="499" y="769"/>
                    </a:cubicBezTo>
                    <a:cubicBezTo>
                      <a:pt x="652" y="682"/>
                      <a:pt x="816" y="632"/>
                      <a:pt x="984" y="577"/>
                    </a:cubicBezTo>
                    <a:cubicBezTo>
                      <a:pt x="1304" y="473"/>
                      <a:pt x="1625" y="374"/>
                      <a:pt x="1958" y="315"/>
                    </a:cubicBezTo>
                    <a:cubicBezTo>
                      <a:pt x="2297" y="254"/>
                      <a:pt x="2637" y="230"/>
                      <a:pt x="2980" y="197"/>
                    </a:cubicBezTo>
                    <a:cubicBezTo>
                      <a:pt x="3335" y="164"/>
                      <a:pt x="3689" y="129"/>
                      <a:pt x="4045" y="106"/>
                    </a:cubicBezTo>
                    <a:cubicBezTo>
                      <a:pt x="4103" y="100"/>
                      <a:pt x="4103" y="17"/>
                      <a:pt x="4042" y="14"/>
                    </a:cubicBezTo>
                    <a:cubicBezTo>
                      <a:pt x="3921" y="4"/>
                      <a:pt x="3799" y="0"/>
                      <a:pt x="3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8"/>
              <p:cNvSpPr/>
              <p:nvPr/>
            </p:nvSpPr>
            <p:spPr>
              <a:xfrm>
                <a:off x="2720800" y="2161725"/>
                <a:ext cx="949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110" extrusionOk="0">
                    <a:moveTo>
                      <a:pt x="3762" y="1"/>
                    </a:moveTo>
                    <a:cubicBezTo>
                      <a:pt x="3106" y="13"/>
                      <a:pt x="2478" y="98"/>
                      <a:pt x="1849" y="285"/>
                    </a:cubicBezTo>
                    <a:cubicBezTo>
                      <a:pt x="1537" y="377"/>
                      <a:pt x="1225" y="478"/>
                      <a:pt x="924" y="602"/>
                    </a:cubicBezTo>
                    <a:cubicBezTo>
                      <a:pt x="626" y="726"/>
                      <a:pt x="348" y="895"/>
                      <a:pt x="49" y="1017"/>
                    </a:cubicBezTo>
                    <a:cubicBezTo>
                      <a:pt x="0" y="1037"/>
                      <a:pt x="15" y="1110"/>
                      <a:pt x="57" y="1110"/>
                    </a:cubicBezTo>
                    <a:cubicBezTo>
                      <a:pt x="62" y="1110"/>
                      <a:pt x="68" y="1109"/>
                      <a:pt x="74" y="1107"/>
                    </a:cubicBezTo>
                    <a:cubicBezTo>
                      <a:pt x="366" y="988"/>
                      <a:pt x="637" y="825"/>
                      <a:pt x="930" y="704"/>
                    </a:cubicBezTo>
                    <a:cubicBezTo>
                      <a:pt x="1224" y="582"/>
                      <a:pt x="1527" y="487"/>
                      <a:pt x="1831" y="397"/>
                    </a:cubicBezTo>
                    <a:cubicBezTo>
                      <a:pt x="2133" y="307"/>
                      <a:pt x="2442" y="226"/>
                      <a:pt x="2755" y="175"/>
                    </a:cubicBezTo>
                    <a:cubicBezTo>
                      <a:pt x="3088" y="121"/>
                      <a:pt x="3426" y="96"/>
                      <a:pt x="3762" y="56"/>
                    </a:cubicBezTo>
                    <a:cubicBezTo>
                      <a:pt x="3795" y="51"/>
                      <a:pt x="3798" y="1"/>
                      <a:pt x="37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8"/>
              <p:cNvSpPr/>
              <p:nvPr/>
            </p:nvSpPr>
            <p:spPr>
              <a:xfrm>
                <a:off x="2721225" y="2176725"/>
                <a:ext cx="7287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2915" h="1187" extrusionOk="0">
                    <a:moveTo>
                      <a:pt x="2879" y="1"/>
                    </a:moveTo>
                    <a:cubicBezTo>
                      <a:pt x="2351" y="6"/>
                      <a:pt x="1835" y="234"/>
                      <a:pt x="1342" y="396"/>
                    </a:cubicBezTo>
                    <a:cubicBezTo>
                      <a:pt x="1120" y="468"/>
                      <a:pt x="904" y="550"/>
                      <a:pt x="697" y="659"/>
                    </a:cubicBezTo>
                    <a:cubicBezTo>
                      <a:pt x="467" y="782"/>
                      <a:pt x="264" y="938"/>
                      <a:pt x="49" y="1080"/>
                    </a:cubicBezTo>
                    <a:cubicBezTo>
                      <a:pt x="0" y="1113"/>
                      <a:pt x="31" y="1186"/>
                      <a:pt x="77" y="1186"/>
                    </a:cubicBezTo>
                    <a:cubicBezTo>
                      <a:pt x="86" y="1186"/>
                      <a:pt x="96" y="1183"/>
                      <a:pt x="106" y="1177"/>
                    </a:cubicBezTo>
                    <a:cubicBezTo>
                      <a:pt x="305" y="1046"/>
                      <a:pt x="492" y="902"/>
                      <a:pt x="701" y="786"/>
                    </a:cubicBezTo>
                    <a:cubicBezTo>
                      <a:pt x="914" y="667"/>
                      <a:pt x="1141" y="580"/>
                      <a:pt x="1373" y="505"/>
                    </a:cubicBezTo>
                    <a:cubicBezTo>
                      <a:pt x="1866" y="347"/>
                      <a:pt x="2360" y="119"/>
                      <a:pt x="2879" y="54"/>
                    </a:cubicBezTo>
                    <a:cubicBezTo>
                      <a:pt x="2911" y="51"/>
                      <a:pt x="2915" y="1"/>
                      <a:pt x="28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8"/>
              <p:cNvSpPr/>
              <p:nvPr/>
            </p:nvSpPr>
            <p:spPr>
              <a:xfrm>
                <a:off x="2728750" y="2188225"/>
                <a:ext cx="664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061" extrusionOk="0">
                    <a:moveTo>
                      <a:pt x="2612" y="0"/>
                    </a:moveTo>
                    <a:cubicBezTo>
                      <a:pt x="2608" y="0"/>
                      <a:pt x="2605" y="1"/>
                      <a:pt x="2601" y="2"/>
                    </a:cubicBezTo>
                    <a:cubicBezTo>
                      <a:pt x="1719" y="204"/>
                      <a:pt x="798" y="420"/>
                      <a:pt x="48" y="953"/>
                    </a:cubicBezTo>
                    <a:cubicBezTo>
                      <a:pt x="1" y="988"/>
                      <a:pt x="31" y="1060"/>
                      <a:pt x="75" y="1060"/>
                    </a:cubicBezTo>
                    <a:cubicBezTo>
                      <a:pt x="85" y="1060"/>
                      <a:pt x="95" y="1057"/>
                      <a:pt x="104" y="1050"/>
                    </a:cubicBezTo>
                    <a:cubicBezTo>
                      <a:pt x="461" y="796"/>
                      <a:pt x="858" y="610"/>
                      <a:pt x="1273" y="469"/>
                    </a:cubicBezTo>
                    <a:cubicBezTo>
                      <a:pt x="1715" y="318"/>
                      <a:pt x="2187" y="245"/>
                      <a:pt x="2620" y="68"/>
                    </a:cubicBezTo>
                    <a:cubicBezTo>
                      <a:pt x="2657" y="54"/>
                      <a:pt x="2648" y="0"/>
                      <a:pt x="26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8"/>
              <p:cNvSpPr/>
              <p:nvPr/>
            </p:nvSpPr>
            <p:spPr>
              <a:xfrm>
                <a:off x="2724925" y="2218150"/>
                <a:ext cx="6505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998" extrusionOk="0">
                    <a:moveTo>
                      <a:pt x="2231" y="1"/>
                    </a:moveTo>
                    <a:cubicBezTo>
                      <a:pt x="2103" y="1"/>
                      <a:pt x="1971" y="29"/>
                      <a:pt x="1850" y="50"/>
                    </a:cubicBezTo>
                    <a:cubicBezTo>
                      <a:pt x="1736" y="68"/>
                      <a:pt x="1614" y="76"/>
                      <a:pt x="1504" y="112"/>
                    </a:cubicBezTo>
                    <a:cubicBezTo>
                      <a:pt x="1403" y="145"/>
                      <a:pt x="1304" y="203"/>
                      <a:pt x="1209" y="248"/>
                    </a:cubicBezTo>
                    <a:cubicBezTo>
                      <a:pt x="802" y="434"/>
                      <a:pt x="417" y="638"/>
                      <a:pt x="50" y="891"/>
                    </a:cubicBezTo>
                    <a:cubicBezTo>
                      <a:pt x="0" y="924"/>
                      <a:pt x="31" y="998"/>
                      <a:pt x="78" y="998"/>
                    </a:cubicBezTo>
                    <a:cubicBezTo>
                      <a:pt x="87" y="998"/>
                      <a:pt x="96" y="995"/>
                      <a:pt x="106" y="989"/>
                    </a:cubicBezTo>
                    <a:cubicBezTo>
                      <a:pt x="281" y="875"/>
                      <a:pt x="454" y="754"/>
                      <a:pt x="641" y="666"/>
                    </a:cubicBezTo>
                    <a:cubicBezTo>
                      <a:pt x="742" y="620"/>
                      <a:pt x="846" y="585"/>
                      <a:pt x="949" y="540"/>
                    </a:cubicBezTo>
                    <a:cubicBezTo>
                      <a:pt x="1043" y="499"/>
                      <a:pt x="1137" y="450"/>
                      <a:pt x="1233" y="418"/>
                    </a:cubicBezTo>
                    <a:cubicBezTo>
                      <a:pt x="1290" y="400"/>
                      <a:pt x="1340" y="394"/>
                      <a:pt x="1390" y="394"/>
                    </a:cubicBezTo>
                    <a:cubicBezTo>
                      <a:pt x="1438" y="394"/>
                      <a:pt x="1486" y="399"/>
                      <a:pt x="1542" y="405"/>
                    </a:cubicBezTo>
                    <a:cubicBezTo>
                      <a:pt x="1581" y="408"/>
                      <a:pt x="1621" y="410"/>
                      <a:pt x="1661" y="410"/>
                    </a:cubicBezTo>
                    <a:cubicBezTo>
                      <a:pt x="1740" y="410"/>
                      <a:pt x="1819" y="404"/>
                      <a:pt x="1895" y="398"/>
                    </a:cubicBezTo>
                    <a:cubicBezTo>
                      <a:pt x="2100" y="377"/>
                      <a:pt x="2356" y="372"/>
                      <a:pt x="2532" y="259"/>
                    </a:cubicBezTo>
                    <a:cubicBezTo>
                      <a:pt x="2600" y="212"/>
                      <a:pt x="2601" y="119"/>
                      <a:pt x="2535" y="79"/>
                    </a:cubicBezTo>
                    <a:cubicBezTo>
                      <a:pt x="2442" y="20"/>
                      <a:pt x="2338" y="1"/>
                      <a:pt x="2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8"/>
              <p:cNvSpPr/>
              <p:nvPr/>
            </p:nvSpPr>
            <p:spPr>
              <a:xfrm>
                <a:off x="2731200" y="2238850"/>
                <a:ext cx="5175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847" extrusionOk="0">
                    <a:moveTo>
                      <a:pt x="1806" y="1"/>
                    </a:moveTo>
                    <a:cubicBezTo>
                      <a:pt x="1693" y="1"/>
                      <a:pt x="1575" y="36"/>
                      <a:pt x="1470" y="58"/>
                    </a:cubicBezTo>
                    <a:cubicBezTo>
                      <a:pt x="1377" y="77"/>
                      <a:pt x="1284" y="96"/>
                      <a:pt x="1196" y="127"/>
                    </a:cubicBezTo>
                    <a:cubicBezTo>
                      <a:pt x="1105" y="161"/>
                      <a:pt x="1018" y="202"/>
                      <a:pt x="929" y="234"/>
                    </a:cubicBezTo>
                    <a:cubicBezTo>
                      <a:pt x="853" y="262"/>
                      <a:pt x="773" y="277"/>
                      <a:pt x="700" y="306"/>
                    </a:cubicBezTo>
                    <a:cubicBezTo>
                      <a:pt x="616" y="339"/>
                      <a:pt x="548" y="391"/>
                      <a:pt x="471" y="435"/>
                    </a:cubicBezTo>
                    <a:cubicBezTo>
                      <a:pt x="400" y="472"/>
                      <a:pt x="325" y="501"/>
                      <a:pt x="262" y="550"/>
                    </a:cubicBezTo>
                    <a:cubicBezTo>
                      <a:pt x="184" y="609"/>
                      <a:pt x="116" y="681"/>
                      <a:pt x="45" y="746"/>
                    </a:cubicBezTo>
                    <a:cubicBezTo>
                      <a:pt x="0" y="786"/>
                      <a:pt x="43" y="846"/>
                      <a:pt x="91" y="846"/>
                    </a:cubicBezTo>
                    <a:cubicBezTo>
                      <a:pt x="104" y="846"/>
                      <a:pt x="118" y="842"/>
                      <a:pt x="130" y="831"/>
                    </a:cubicBezTo>
                    <a:cubicBezTo>
                      <a:pt x="198" y="772"/>
                      <a:pt x="263" y="700"/>
                      <a:pt x="344" y="656"/>
                    </a:cubicBezTo>
                    <a:cubicBezTo>
                      <a:pt x="419" y="616"/>
                      <a:pt x="504" y="599"/>
                      <a:pt x="580" y="567"/>
                    </a:cubicBezTo>
                    <a:cubicBezTo>
                      <a:pt x="649" y="541"/>
                      <a:pt x="710" y="508"/>
                      <a:pt x="782" y="494"/>
                    </a:cubicBezTo>
                    <a:cubicBezTo>
                      <a:pt x="864" y="478"/>
                      <a:pt x="945" y="472"/>
                      <a:pt x="1026" y="455"/>
                    </a:cubicBezTo>
                    <a:cubicBezTo>
                      <a:pt x="1188" y="419"/>
                      <a:pt x="1347" y="378"/>
                      <a:pt x="1513" y="357"/>
                    </a:cubicBezTo>
                    <a:cubicBezTo>
                      <a:pt x="1686" y="334"/>
                      <a:pt x="1846" y="293"/>
                      <a:pt x="2004" y="220"/>
                    </a:cubicBezTo>
                    <a:cubicBezTo>
                      <a:pt x="2069" y="184"/>
                      <a:pt x="2058" y="83"/>
                      <a:pt x="2000" y="48"/>
                    </a:cubicBezTo>
                    <a:cubicBezTo>
                      <a:pt x="1940" y="13"/>
                      <a:pt x="1874" y="1"/>
                      <a:pt x="1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8"/>
              <p:cNvSpPr/>
              <p:nvPr/>
            </p:nvSpPr>
            <p:spPr>
              <a:xfrm>
                <a:off x="2734575" y="2255225"/>
                <a:ext cx="402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716" extrusionOk="0">
                    <a:moveTo>
                      <a:pt x="1560" y="0"/>
                    </a:moveTo>
                    <a:cubicBezTo>
                      <a:pt x="1557" y="0"/>
                      <a:pt x="1554" y="1"/>
                      <a:pt x="1551" y="1"/>
                    </a:cubicBezTo>
                    <a:cubicBezTo>
                      <a:pt x="1399" y="30"/>
                      <a:pt x="1248" y="48"/>
                      <a:pt x="1097" y="82"/>
                    </a:cubicBezTo>
                    <a:cubicBezTo>
                      <a:pt x="963" y="112"/>
                      <a:pt x="833" y="160"/>
                      <a:pt x="708" y="212"/>
                    </a:cubicBezTo>
                    <a:cubicBezTo>
                      <a:pt x="457" y="316"/>
                      <a:pt x="245" y="470"/>
                      <a:pt x="33" y="636"/>
                    </a:cubicBezTo>
                    <a:cubicBezTo>
                      <a:pt x="1" y="661"/>
                      <a:pt x="31" y="715"/>
                      <a:pt x="67" y="715"/>
                    </a:cubicBezTo>
                    <a:cubicBezTo>
                      <a:pt x="74" y="715"/>
                      <a:pt x="82" y="713"/>
                      <a:pt x="89" y="708"/>
                    </a:cubicBezTo>
                    <a:cubicBezTo>
                      <a:pt x="307" y="549"/>
                      <a:pt x="523" y="405"/>
                      <a:pt x="777" y="311"/>
                    </a:cubicBezTo>
                    <a:cubicBezTo>
                      <a:pt x="902" y="265"/>
                      <a:pt x="1028" y="225"/>
                      <a:pt x="1156" y="190"/>
                    </a:cubicBezTo>
                    <a:cubicBezTo>
                      <a:pt x="1294" y="153"/>
                      <a:pt x="1435" y="127"/>
                      <a:pt x="1569" y="74"/>
                    </a:cubicBezTo>
                    <a:cubicBezTo>
                      <a:pt x="1610" y="57"/>
                      <a:pt x="1599" y="0"/>
                      <a:pt x="15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8"/>
              <p:cNvSpPr/>
              <p:nvPr/>
            </p:nvSpPr>
            <p:spPr>
              <a:xfrm>
                <a:off x="2737825" y="2291100"/>
                <a:ext cx="25550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741" extrusionOk="0">
                    <a:moveTo>
                      <a:pt x="987" y="0"/>
                    </a:moveTo>
                    <a:cubicBezTo>
                      <a:pt x="984" y="0"/>
                      <a:pt x="981" y="1"/>
                      <a:pt x="978" y="2"/>
                    </a:cubicBezTo>
                    <a:cubicBezTo>
                      <a:pt x="890" y="38"/>
                      <a:pt x="815" y="90"/>
                      <a:pt x="736" y="141"/>
                    </a:cubicBezTo>
                    <a:cubicBezTo>
                      <a:pt x="647" y="197"/>
                      <a:pt x="557" y="247"/>
                      <a:pt x="471" y="303"/>
                    </a:cubicBezTo>
                    <a:cubicBezTo>
                      <a:pt x="307" y="407"/>
                      <a:pt x="161" y="538"/>
                      <a:pt x="25" y="678"/>
                    </a:cubicBezTo>
                    <a:cubicBezTo>
                      <a:pt x="1" y="704"/>
                      <a:pt x="26" y="740"/>
                      <a:pt x="54" y="740"/>
                    </a:cubicBezTo>
                    <a:cubicBezTo>
                      <a:pt x="62" y="740"/>
                      <a:pt x="70" y="737"/>
                      <a:pt x="77" y="730"/>
                    </a:cubicBezTo>
                    <a:cubicBezTo>
                      <a:pt x="213" y="595"/>
                      <a:pt x="357" y="471"/>
                      <a:pt x="520" y="368"/>
                    </a:cubicBezTo>
                    <a:cubicBezTo>
                      <a:pt x="602" y="315"/>
                      <a:pt x="687" y="267"/>
                      <a:pt x="768" y="213"/>
                    </a:cubicBezTo>
                    <a:cubicBezTo>
                      <a:pt x="846" y="159"/>
                      <a:pt x="918" y="96"/>
                      <a:pt x="998" y="48"/>
                    </a:cubicBezTo>
                    <a:cubicBezTo>
                      <a:pt x="1021" y="36"/>
                      <a:pt x="1009" y="0"/>
                      <a:pt x="9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8"/>
              <p:cNvSpPr/>
              <p:nvPr/>
            </p:nvSpPr>
            <p:spPr>
              <a:xfrm>
                <a:off x="2743675" y="2298650"/>
                <a:ext cx="1790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15" extrusionOk="0">
                    <a:moveTo>
                      <a:pt x="658" y="0"/>
                    </a:moveTo>
                    <a:cubicBezTo>
                      <a:pt x="649" y="0"/>
                      <a:pt x="641" y="3"/>
                      <a:pt x="633" y="9"/>
                    </a:cubicBezTo>
                    <a:cubicBezTo>
                      <a:pt x="431" y="161"/>
                      <a:pt x="225" y="313"/>
                      <a:pt x="49" y="493"/>
                    </a:cubicBezTo>
                    <a:cubicBezTo>
                      <a:pt x="0" y="543"/>
                      <a:pt x="49" y="615"/>
                      <a:pt x="103" y="615"/>
                    </a:cubicBezTo>
                    <a:cubicBezTo>
                      <a:pt x="119" y="615"/>
                      <a:pt x="136" y="609"/>
                      <a:pt x="150" y="594"/>
                    </a:cubicBezTo>
                    <a:cubicBezTo>
                      <a:pt x="323" y="417"/>
                      <a:pt x="535" y="278"/>
                      <a:pt x="697" y="89"/>
                    </a:cubicBezTo>
                    <a:cubicBezTo>
                      <a:pt x="713" y="68"/>
                      <a:pt x="715" y="40"/>
                      <a:pt x="700" y="20"/>
                    </a:cubicBezTo>
                    <a:cubicBezTo>
                      <a:pt x="690" y="9"/>
                      <a:pt x="674" y="0"/>
                      <a:pt x="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8"/>
              <p:cNvSpPr/>
              <p:nvPr/>
            </p:nvSpPr>
            <p:spPr>
              <a:xfrm>
                <a:off x="2744550" y="2309400"/>
                <a:ext cx="2527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55" extrusionOk="0">
                    <a:moveTo>
                      <a:pt x="950" y="1"/>
                    </a:moveTo>
                    <a:cubicBezTo>
                      <a:pt x="943" y="1"/>
                      <a:pt x="937" y="2"/>
                      <a:pt x="930" y="5"/>
                    </a:cubicBezTo>
                    <a:cubicBezTo>
                      <a:pt x="752" y="83"/>
                      <a:pt x="594" y="203"/>
                      <a:pt x="453" y="331"/>
                    </a:cubicBezTo>
                    <a:cubicBezTo>
                      <a:pt x="309" y="459"/>
                      <a:pt x="173" y="599"/>
                      <a:pt x="43" y="743"/>
                    </a:cubicBezTo>
                    <a:cubicBezTo>
                      <a:pt x="0" y="791"/>
                      <a:pt x="44" y="854"/>
                      <a:pt x="91" y="854"/>
                    </a:cubicBezTo>
                    <a:cubicBezTo>
                      <a:pt x="106" y="854"/>
                      <a:pt x="120" y="848"/>
                      <a:pt x="133" y="834"/>
                    </a:cubicBezTo>
                    <a:cubicBezTo>
                      <a:pt x="259" y="693"/>
                      <a:pt x="389" y="556"/>
                      <a:pt x="529" y="430"/>
                    </a:cubicBezTo>
                    <a:cubicBezTo>
                      <a:pt x="670" y="302"/>
                      <a:pt x="820" y="188"/>
                      <a:pt x="973" y="77"/>
                    </a:cubicBezTo>
                    <a:cubicBezTo>
                      <a:pt x="1010" y="51"/>
                      <a:pt x="988" y="1"/>
                      <a:pt x="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8"/>
              <p:cNvSpPr/>
              <p:nvPr/>
            </p:nvSpPr>
            <p:spPr>
              <a:xfrm>
                <a:off x="2750000" y="2334350"/>
                <a:ext cx="12950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75" extrusionOk="0">
                    <a:moveTo>
                      <a:pt x="452" y="0"/>
                    </a:moveTo>
                    <a:cubicBezTo>
                      <a:pt x="444" y="0"/>
                      <a:pt x="436" y="2"/>
                      <a:pt x="429" y="8"/>
                    </a:cubicBezTo>
                    <a:cubicBezTo>
                      <a:pt x="408" y="23"/>
                      <a:pt x="382" y="38"/>
                      <a:pt x="364" y="58"/>
                    </a:cubicBezTo>
                    <a:cubicBezTo>
                      <a:pt x="346" y="75"/>
                      <a:pt x="330" y="94"/>
                      <a:pt x="312" y="111"/>
                    </a:cubicBezTo>
                    <a:cubicBezTo>
                      <a:pt x="276" y="149"/>
                      <a:pt x="243" y="189"/>
                      <a:pt x="210" y="228"/>
                    </a:cubicBezTo>
                    <a:cubicBezTo>
                      <a:pt x="144" y="310"/>
                      <a:pt x="82" y="394"/>
                      <a:pt x="29" y="485"/>
                    </a:cubicBezTo>
                    <a:cubicBezTo>
                      <a:pt x="1" y="531"/>
                      <a:pt x="43" y="575"/>
                      <a:pt x="84" y="575"/>
                    </a:cubicBezTo>
                    <a:cubicBezTo>
                      <a:pt x="102" y="575"/>
                      <a:pt x="120" y="566"/>
                      <a:pt x="132" y="545"/>
                    </a:cubicBezTo>
                    <a:cubicBezTo>
                      <a:pt x="181" y="462"/>
                      <a:pt x="238" y="379"/>
                      <a:pt x="298" y="305"/>
                    </a:cubicBezTo>
                    <a:cubicBezTo>
                      <a:pt x="330" y="267"/>
                      <a:pt x="361" y="228"/>
                      <a:pt x="395" y="192"/>
                    </a:cubicBezTo>
                    <a:cubicBezTo>
                      <a:pt x="411" y="175"/>
                      <a:pt x="428" y="156"/>
                      <a:pt x="445" y="139"/>
                    </a:cubicBezTo>
                    <a:cubicBezTo>
                      <a:pt x="462" y="119"/>
                      <a:pt x="478" y="96"/>
                      <a:pt x="496" y="74"/>
                    </a:cubicBezTo>
                    <a:cubicBezTo>
                      <a:pt x="518" y="41"/>
                      <a:pt x="485" y="0"/>
                      <a:pt x="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8"/>
              <p:cNvSpPr/>
              <p:nvPr/>
            </p:nvSpPr>
            <p:spPr>
              <a:xfrm>
                <a:off x="2783675" y="2305750"/>
                <a:ext cx="682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545" extrusionOk="0">
                    <a:moveTo>
                      <a:pt x="16" y="0"/>
                    </a:moveTo>
                    <a:cubicBezTo>
                      <a:pt x="9" y="0"/>
                      <a:pt x="0" y="7"/>
                      <a:pt x="2" y="17"/>
                    </a:cubicBezTo>
                    <a:cubicBezTo>
                      <a:pt x="73" y="519"/>
                      <a:pt x="222" y="1002"/>
                      <a:pt x="122" y="1509"/>
                    </a:cubicBezTo>
                    <a:cubicBezTo>
                      <a:pt x="117" y="1531"/>
                      <a:pt x="135" y="1544"/>
                      <a:pt x="152" y="1544"/>
                    </a:cubicBezTo>
                    <a:cubicBezTo>
                      <a:pt x="163" y="1544"/>
                      <a:pt x="173" y="1538"/>
                      <a:pt x="175" y="1523"/>
                    </a:cubicBezTo>
                    <a:cubicBezTo>
                      <a:pt x="273" y="1018"/>
                      <a:pt x="153" y="500"/>
                      <a:pt x="28" y="10"/>
                    </a:cubicBezTo>
                    <a:cubicBezTo>
                      <a:pt x="26" y="3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8"/>
              <p:cNvSpPr/>
              <p:nvPr/>
            </p:nvSpPr>
            <p:spPr>
              <a:xfrm>
                <a:off x="2788000" y="2285200"/>
                <a:ext cx="1677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864" extrusionOk="0">
                    <a:moveTo>
                      <a:pt x="42" y="0"/>
                    </a:moveTo>
                    <a:cubicBezTo>
                      <a:pt x="27" y="0"/>
                      <a:pt x="12" y="8"/>
                      <a:pt x="9" y="25"/>
                    </a:cubicBezTo>
                    <a:cubicBezTo>
                      <a:pt x="0" y="81"/>
                      <a:pt x="18" y="121"/>
                      <a:pt x="48" y="169"/>
                    </a:cubicBezTo>
                    <a:cubicBezTo>
                      <a:pt x="87" y="232"/>
                      <a:pt x="116" y="296"/>
                      <a:pt x="149" y="364"/>
                    </a:cubicBezTo>
                    <a:cubicBezTo>
                      <a:pt x="221" y="518"/>
                      <a:pt x="305" y="662"/>
                      <a:pt x="361" y="823"/>
                    </a:cubicBezTo>
                    <a:cubicBezTo>
                      <a:pt x="475" y="1140"/>
                      <a:pt x="548" y="1466"/>
                      <a:pt x="548" y="1805"/>
                    </a:cubicBezTo>
                    <a:cubicBezTo>
                      <a:pt x="548" y="1844"/>
                      <a:pt x="578" y="1863"/>
                      <a:pt x="608" y="1863"/>
                    </a:cubicBezTo>
                    <a:cubicBezTo>
                      <a:pt x="638" y="1863"/>
                      <a:pt x="668" y="1844"/>
                      <a:pt x="668" y="1805"/>
                    </a:cubicBezTo>
                    <a:cubicBezTo>
                      <a:pt x="671" y="1478"/>
                      <a:pt x="606" y="1161"/>
                      <a:pt x="503" y="851"/>
                    </a:cubicBezTo>
                    <a:cubicBezTo>
                      <a:pt x="453" y="699"/>
                      <a:pt x="390" y="554"/>
                      <a:pt x="318" y="411"/>
                    </a:cubicBezTo>
                    <a:cubicBezTo>
                      <a:pt x="280" y="339"/>
                      <a:pt x="244" y="263"/>
                      <a:pt x="198" y="196"/>
                    </a:cubicBezTo>
                    <a:cubicBezTo>
                      <a:pt x="160" y="139"/>
                      <a:pt x="90" y="95"/>
                      <a:pt x="75" y="25"/>
                    </a:cubicBezTo>
                    <a:cubicBezTo>
                      <a:pt x="72" y="9"/>
                      <a:pt x="57" y="0"/>
                      <a:pt x="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8"/>
              <p:cNvSpPr/>
              <p:nvPr/>
            </p:nvSpPr>
            <p:spPr>
              <a:xfrm>
                <a:off x="2798425" y="2256175"/>
                <a:ext cx="23800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582" extrusionOk="0">
                    <a:moveTo>
                      <a:pt x="193" y="0"/>
                    </a:moveTo>
                    <a:cubicBezTo>
                      <a:pt x="95" y="0"/>
                      <a:pt x="0" y="88"/>
                      <a:pt x="35" y="197"/>
                    </a:cubicBezTo>
                    <a:cubicBezTo>
                      <a:pt x="63" y="288"/>
                      <a:pt x="122" y="353"/>
                      <a:pt x="172" y="429"/>
                    </a:cubicBezTo>
                    <a:cubicBezTo>
                      <a:pt x="218" y="507"/>
                      <a:pt x="258" y="588"/>
                      <a:pt x="298" y="670"/>
                    </a:cubicBezTo>
                    <a:cubicBezTo>
                      <a:pt x="398" y="861"/>
                      <a:pt x="484" y="1055"/>
                      <a:pt x="555" y="1261"/>
                    </a:cubicBezTo>
                    <a:cubicBezTo>
                      <a:pt x="626" y="1465"/>
                      <a:pt x="702" y="1672"/>
                      <a:pt x="744" y="1883"/>
                    </a:cubicBezTo>
                    <a:cubicBezTo>
                      <a:pt x="787" y="2104"/>
                      <a:pt x="806" y="2327"/>
                      <a:pt x="846" y="2545"/>
                    </a:cubicBezTo>
                    <a:cubicBezTo>
                      <a:pt x="851" y="2571"/>
                      <a:pt x="870" y="2582"/>
                      <a:pt x="889" y="2582"/>
                    </a:cubicBezTo>
                    <a:cubicBezTo>
                      <a:pt x="919" y="2582"/>
                      <a:pt x="952" y="2556"/>
                      <a:pt x="944" y="2518"/>
                    </a:cubicBezTo>
                    <a:cubicBezTo>
                      <a:pt x="901" y="2280"/>
                      <a:pt x="886" y="2039"/>
                      <a:pt x="853" y="1797"/>
                    </a:cubicBezTo>
                    <a:cubicBezTo>
                      <a:pt x="824" y="1575"/>
                      <a:pt x="784" y="1354"/>
                      <a:pt x="744" y="1134"/>
                    </a:cubicBezTo>
                    <a:cubicBezTo>
                      <a:pt x="706" y="921"/>
                      <a:pt x="633" y="720"/>
                      <a:pt x="558" y="518"/>
                    </a:cubicBezTo>
                    <a:cubicBezTo>
                      <a:pt x="497" y="348"/>
                      <a:pt x="438" y="108"/>
                      <a:pt x="267" y="18"/>
                    </a:cubicBezTo>
                    <a:cubicBezTo>
                      <a:pt x="243" y="6"/>
                      <a:pt x="218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8"/>
              <p:cNvSpPr/>
              <p:nvPr/>
            </p:nvSpPr>
            <p:spPr>
              <a:xfrm>
                <a:off x="2809300" y="2231600"/>
                <a:ext cx="310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259" extrusionOk="0">
                    <a:moveTo>
                      <a:pt x="118" y="1"/>
                    </a:moveTo>
                    <a:cubicBezTo>
                      <a:pt x="55" y="1"/>
                      <a:pt x="1" y="75"/>
                      <a:pt x="22" y="134"/>
                    </a:cubicBezTo>
                    <a:cubicBezTo>
                      <a:pt x="65" y="250"/>
                      <a:pt x="144" y="358"/>
                      <a:pt x="195" y="474"/>
                    </a:cubicBezTo>
                    <a:cubicBezTo>
                      <a:pt x="250" y="596"/>
                      <a:pt x="309" y="707"/>
                      <a:pt x="353" y="834"/>
                    </a:cubicBezTo>
                    <a:cubicBezTo>
                      <a:pt x="402" y="967"/>
                      <a:pt x="495" y="1068"/>
                      <a:pt x="562" y="1190"/>
                    </a:cubicBezTo>
                    <a:cubicBezTo>
                      <a:pt x="637" y="1320"/>
                      <a:pt x="698" y="1458"/>
                      <a:pt x="756" y="1595"/>
                    </a:cubicBezTo>
                    <a:cubicBezTo>
                      <a:pt x="862" y="1842"/>
                      <a:pt x="930" y="2101"/>
                      <a:pt x="1037" y="2346"/>
                    </a:cubicBezTo>
                    <a:cubicBezTo>
                      <a:pt x="1064" y="2407"/>
                      <a:pt x="1063" y="2477"/>
                      <a:pt x="1081" y="2542"/>
                    </a:cubicBezTo>
                    <a:cubicBezTo>
                      <a:pt x="1106" y="2620"/>
                      <a:pt x="1106" y="2686"/>
                      <a:pt x="1109" y="2766"/>
                    </a:cubicBezTo>
                    <a:cubicBezTo>
                      <a:pt x="1115" y="2915"/>
                      <a:pt x="1143" y="3061"/>
                      <a:pt x="1145" y="3212"/>
                    </a:cubicBezTo>
                    <a:cubicBezTo>
                      <a:pt x="1145" y="3243"/>
                      <a:pt x="1168" y="3259"/>
                      <a:pt x="1192" y="3259"/>
                    </a:cubicBezTo>
                    <a:cubicBezTo>
                      <a:pt x="1215" y="3259"/>
                      <a:pt x="1238" y="3243"/>
                      <a:pt x="1238" y="3212"/>
                    </a:cubicBezTo>
                    <a:cubicBezTo>
                      <a:pt x="1243" y="3052"/>
                      <a:pt x="1207" y="2888"/>
                      <a:pt x="1214" y="2728"/>
                    </a:cubicBezTo>
                    <a:cubicBezTo>
                      <a:pt x="1218" y="2604"/>
                      <a:pt x="1202" y="2482"/>
                      <a:pt x="1187" y="2359"/>
                    </a:cubicBezTo>
                    <a:cubicBezTo>
                      <a:pt x="1178" y="2287"/>
                      <a:pt x="1145" y="2218"/>
                      <a:pt x="1132" y="2146"/>
                    </a:cubicBezTo>
                    <a:cubicBezTo>
                      <a:pt x="1117" y="2065"/>
                      <a:pt x="1116" y="1981"/>
                      <a:pt x="1107" y="1899"/>
                    </a:cubicBezTo>
                    <a:cubicBezTo>
                      <a:pt x="1093" y="1749"/>
                      <a:pt x="1066" y="1604"/>
                      <a:pt x="1028" y="1460"/>
                    </a:cubicBezTo>
                    <a:cubicBezTo>
                      <a:pt x="986" y="1307"/>
                      <a:pt x="937" y="1157"/>
                      <a:pt x="869" y="1013"/>
                    </a:cubicBezTo>
                    <a:cubicBezTo>
                      <a:pt x="835" y="942"/>
                      <a:pt x="793" y="879"/>
                      <a:pt x="753" y="814"/>
                    </a:cubicBezTo>
                    <a:cubicBezTo>
                      <a:pt x="712" y="753"/>
                      <a:pt x="698" y="688"/>
                      <a:pt x="676" y="619"/>
                    </a:cubicBezTo>
                    <a:cubicBezTo>
                      <a:pt x="601" y="386"/>
                      <a:pt x="401" y="23"/>
                      <a:pt x="123" y="1"/>
                    </a:cubicBezTo>
                    <a:cubicBezTo>
                      <a:pt x="121" y="1"/>
                      <a:pt x="119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8"/>
              <p:cNvSpPr/>
              <p:nvPr/>
            </p:nvSpPr>
            <p:spPr>
              <a:xfrm>
                <a:off x="2824250" y="2181125"/>
                <a:ext cx="45800" cy="1181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4725" extrusionOk="0">
                    <a:moveTo>
                      <a:pt x="151" y="0"/>
                    </a:moveTo>
                    <a:cubicBezTo>
                      <a:pt x="75" y="0"/>
                      <a:pt x="1" y="80"/>
                      <a:pt x="6" y="156"/>
                    </a:cubicBezTo>
                    <a:cubicBezTo>
                      <a:pt x="22" y="357"/>
                      <a:pt x="250" y="515"/>
                      <a:pt x="374" y="661"/>
                    </a:cubicBezTo>
                    <a:cubicBezTo>
                      <a:pt x="499" y="811"/>
                      <a:pt x="599" y="976"/>
                      <a:pt x="720" y="1129"/>
                    </a:cubicBezTo>
                    <a:cubicBezTo>
                      <a:pt x="780" y="1207"/>
                      <a:pt x="835" y="1282"/>
                      <a:pt x="884" y="1367"/>
                    </a:cubicBezTo>
                    <a:cubicBezTo>
                      <a:pt x="942" y="1468"/>
                      <a:pt x="1017" y="1549"/>
                      <a:pt x="1060" y="1658"/>
                    </a:cubicBezTo>
                    <a:cubicBezTo>
                      <a:pt x="1129" y="1833"/>
                      <a:pt x="1208" y="2000"/>
                      <a:pt x="1288" y="2168"/>
                    </a:cubicBezTo>
                    <a:cubicBezTo>
                      <a:pt x="1469" y="2559"/>
                      <a:pt x="1537" y="3010"/>
                      <a:pt x="1599" y="3434"/>
                    </a:cubicBezTo>
                    <a:cubicBezTo>
                      <a:pt x="1629" y="3647"/>
                      <a:pt x="1624" y="3862"/>
                      <a:pt x="1667" y="4072"/>
                    </a:cubicBezTo>
                    <a:cubicBezTo>
                      <a:pt x="1710" y="4281"/>
                      <a:pt x="1720" y="4496"/>
                      <a:pt x="1771" y="4704"/>
                    </a:cubicBezTo>
                    <a:cubicBezTo>
                      <a:pt x="1774" y="4718"/>
                      <a:pt x="1785" y="4725"/>
                      <a:pt x="1796" y="4725"/>
                    </a:cubicBezTo>
                    <a:cubicBezTo>
                      <a:pt x="1814" y="4725"/>
                      <a:pt x="1832" y="4710"/>
                      <a:pt x="1827" y="4687"/>
                    </a:cubicBezTo>
                    <a:cubicBezTo>
                      <a:pt x="1776" y="4486"/>
                      <a:pt x="1766" y="4267"/>
                      <a:pt x="1723" y="4061"/>
                    </a:cubicBezTo>
                    <a:cubicBezTo>
                      <a:pt x="1678" y="3835"/>
                      <a:pt x="1680" y="3603"/>
                      <a:pt x="1648" y="3373"/>
                    </a:cubicBezTo>
                    <a:cubicBezTo>
                      <a:pt x="1586" y="2938"/>
                      <a:pt x="1514" y="2507"/>
                      <a:pt x="1366" y="2091"/>
                    </a:cubicBezTo>
                    <a:cubicBezTo>
                      <a:pt x="1295" y="1893"/>
                      <a:pt x="1255" y="1697"/>
                      <a:pt x="1201" y="1495"/>
                    </a:cubicBezTo>
                    <a:cubicBezTo>
                      <a:pt x="1146" y="1296"/>
                      <a:pt x="1063" y="1120"/>
                      <a:pt x="958" y="943"/>
                    </a:cubicBezTo>
                    <a:cubicBezTo>
                      <a:pt x="849" y="760"/>
                      <a:pt x="763" y="574"/>
                      <a:pt x="632" y="403"/>
                    </a:cubicBezTo>
                    <a:cubicBezTo>
                      <a:pt x="512" y="250"/>
                      <a:pt x="368" y="19"/>
                      <a:pt x="160" y="0"/>
                    </a:cubicBezTo>
                    <a:cubicBezTo>
                      <a:pt x="157" y="0"/>
                      <a:pt x="154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8"/>
              <p:cNvSpPr/>
              <p:nvPr/>
            </p:nvSpPr>
            <p:spPr>
              <a:xfrm>
                <a:off x="2833625" y="2150425"/>
                <a:ext cx="5602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5738" extrusionOk="0">
                    <a:moveTo>
                      <a:pt x="202" y="1"/>
                    </a:moveTo>
                    <a:cubicBezTo>
                      <a:pt x="184" y="1"/>
                      <a:pt x="166" y="2"/>
                      <a:pt x="146" y="6"/>
                    </a:cubicBezTo>
                    <a:cubicBezTo>
                      <a:pt x="22" y="29"/>
                      <a:pt x="0" y="218"/>
                      <a:pt x="108" y="276"/>
                    </a:cubicBezTo>
                    <a:cubicBezTo>
                      <a:pt x="117" y="289"/>
                      <a:pt x="124" y="305"/>
                      <a:pt x="134" y="318"/>
                    </a:cubicBezTo>
                    <a:cubicBezTo>
                      <a:pt x="149" y="341"/>
                      <a:pt x="159" y="367"/>
                      <a:pt x="173" y="388"/>
                    </a:cubicBezTo>
                    <a:cubicBezTo>
                      <a:pt x="222" y="467"/>
                      <a:pt x="289" y="529"/>
                      <a:pt x="351" y="599"/>
                    </a:cubicBezTo>
                    <a:cubicBezTo>
                      <a:pt x="410" y="663"/>
                      <a:pt x="460" y="736"/>
                      <a:pt x="521" y="799"/>
                    </a:cubicBezTo>
                    <a:cubicBezTo>
                      <a:pt x="590" y="868"/>
                      <a:pt x="658" y="933"/>
                      <a:pt x="712" y="1015"/>
                    </a:cubicBezTo>
                    <a:cubicBezTo>
                      <a:pt x="816" y="1171"/>
                      <a:pt x="924" y="1322"/>
                      <a:pt x="1024" y="1484"/>
                    </a:cubicBezTo>
                    <a:cubicBezTo>
                      <a:pt x="1129" y="1652"/>
                      <a:pt x="1249" y="1809"/>
                      <a:pt x="1335" y="1990"/>
                    </a:cubicBezTo>
                    <a:cubicBezTo>
                      <a:pt x="1514" y="2360"/>
                      <a:pt x="1681" y="2723"/>
                      <a:pt x="1785" y="3123"/>
                    </a:cubicBezTo>
                    <a:cubicBezTo>
                      <a:pt x="1883" y="3509"/>
                      <a:pt x="1946" y="3895"/>
                      <a:pt x="2004" y="4289"/>
                    </a:cubicBezTo>
                    <a:cubicBezTo>
                      <a:pt x="2073" y="4751"/>
                      <a:pt x="2142" y="5221"/>
                      <a:pt x="2142" y="5690"/>
                    </a:cubicBezTo>
                    <a:cubicBezTo>
                      <a:pt x="2142" y="5721"/>
                      <a:pt x="2167" y="5737"/>
                      <a:pt x="2191" y="5737"/>
                    </a:cubicBezTo>
                    <a:cubicBezTo>
                      <a:pt x="2216" y="5737"/>
                      <a:pt x="2240" y="5721"/>
                      <a:pt x="2240" y="5690"/>
                    </a:cubicBezTo>
                    <a:cubicBezTo>
                      <a:pt x="2233" y="5270"/>
                      <a:pt x="2180" y="4838"/>
                      <a:pt x="2105" y="4421"/>
                    </a:cubicBezTo>
                    <a:cubicBezTo>
                      <a:pt x="2031" y="4002"/>
                      <a:pt x="1981" y="3578"/>
                      <a:pt x="1887" y="3160"/>
                    </a:cubicBezTo>
                    <a:cubicBezTo>
                      <a:pt x="1792" y="2733"/>
                      <a:pt x="1623" y="2341"/>
                      <a:pt x="1462" y="1938"/>
                    </a:cubicBezTo>
                    <a:cubicBezTo>
                      <a:pt x="1385" y="1747"/>
                      <a:pt x="1295" y="1567"/>
                      <a:pt x="1227" y="1377"/>
                    </a:cubicBezTo>
                    <a:cubicBezTo>
                      <a:pt x="1161" y="1184"/>
                      <a:pt x="1068" y="995"/>
                      <a:pt x="973" y="815"/>
                    </a:cubicBezTo>
                    <a:cubicBezTo>
                      <a:pt x="920" y="712"/>
                      <a:pt x="849" y="633"/>
                      <a:pt x="773" y="547"/>
                    </a:cubicBezTo>
                    <a:cubicBezTo>
                      <a:pt x="699" y="460"/>
                      <a:pt x="634" y="367"/>
                      <a:pt x="560" y="281"/>
                    </a:cubicBezTo>
                    <a:cubicBezTo>
                      <a:pt x="451" y="160"/>
                      <a:pt x="371" y="1"/>
                      <a:pt x="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8"/>
              <p:cNvSpPr/>
              <p:nvPr/>
            </p:nvSpPr>
            <p:spPr>
              <a:xfrm>
                <a:off x="2852775" y="2131600"/>
                <a:ext cx="61425" cy="1482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5931" extrusionOk="0">
                    <a:moveTo>
                      <a:pt x="152" y="0"/>
                    </a:moveTo>
                    <a:cubicBezTo>
                      <a:pt x="57" y="0"/>
                      <a:pt x="1" y="116"/>
                      <a:pt x="41" y="201"/>
                    </a:cubicBezTo>
                    <a:cubicBezTo>
                      <a:pt x="124" y="373"/>
                      <a:pt x="278" y="480"/>
                      <a:pt x="408" y="611"/>
                    </a:cubicBezTo>
                    <a:cubicBezTo>
                      <a:pt x="549" y="755"/>
                      <a:pt x="658" y="929"/>
                      <a:pt x="769" y="1098"/>
                    </a:cubicBezTo>
                    <a:cubicBezTo>
                      <a:pt x="883" y="1267"/>
                      <a:pt x="1007" y="1429"/>
                      <a:pt x="1128" y="1591"/>
                    </a:cubicBezTo>
                    <a:cubicBezTo>
                      <a:pt x="1249" y="1754"/>
                      <a:pt x="1342" y="1924"/>
                      <a:pt x="1430" y="2107"/>
                    </a:cubicBezTo>
                    <a:cubicBezTo>
                      <a:pt x="1618" y="2500"/>
                      <a:pt x="1797" y="2879"/>
                      <a:pt x="1905" y="3306"/>
                    </a:cubicBezTo>
                    <a:cubicBezTo>
                      <a:pt x="2006" y="3705"/>
                      <a:pt x="2094" y="4119"/>
                      <a:pt x="2163" y="4526"/>
                    </a:cubicBezTo>
                    <a:cubicBezTo>
                      <a:pt x="2201" y="4755"/>
                      <a:pt x="2202" y="4985"/>
                      <a:pt x="2244" y="5215"/>
                    </a:cubicBezTo>
                    <a:cubicBezTo>
                      <a:pt x="2286" y="5438"/>
                      <a:pt x="2287" y="5672"/>
                      <a:pt x="2345" y="5892"/>
                    </a:cubicBezTo>
                    <a:cubicBezTo>
                      <a:pt x="2351" y="5919"/>
                      <a:pt x="2370" y="5931"/>
                      <a:pt x="2391" y="5931"/>
                    </a:cubicBezTo>
                    <a:cubicBezTo>
                      <a:pt x="2423" y="5931"/>
                      <a:pt x="2456" y="5904"/>
                      <a:pt x="2446" y="5863"/>
                    </a:cubicBezTo>
                    <a:cubicBezTo>
                      <a:pt x="2391" y="5664"/>
                      <a:pt x="2390" y="5452"/>
                      <a:pt x="2351" y="5251"/>
                    </a:cubicBezTo>
                    <a:cubicBezTo>
                      <a:pt x="2309" y="5034"/>
                      <a:pt x="2293" y="4818"/>
                      <a:pt x="2267" y="4601"/>
                    </a:cubicBezTo>
                    <a:cubicBezTo>
                      <a:pt x="2244" y="4400"/>
                      <a:pt x="2188" y="4204"/>
                      <a:pt x="2147" y="4007"/>
                    </a:cubicBezTo>
                    <a:cubicBezTo>
                      <a:pt x="2107" y="3795"/>
                      <a:pt x="2064" y="3580"/>
                      <a:pt x="2015" y="3370"/>
                    </a:cubicBezTo>
                    <a:cubicBezTo>
                      <a:pt x="1915" y="2944"/>
                      <a:pt x="1787" y="2528"/>
                      <a:pt x="1637" y="2117"/>
                    </a:cubicBezTo>
                    <a:cubicBezTo>
                      <a:pt x="1565" y="1924"/>
                      <a:pt x="1496" y="1736"/>
                      <a:pt x="1399" y="1555"/>
                    </a:cubicBezTo>
                    <a:cubicBezTo>
                      <a:pt x="1300" y="1372"/>
                      <a:pt x="1205" y="1187"/>
                      <a:pt x="1107" y="1006"/>
                    </a:cubicBezTo>
                    <a:cubicBezTo>
                      <a:pt x="909" y="632"/>
                      <a:pt x="621" y="142"/>
                      <a:pt x="191" y="7"/>
                    </a:cubicBezTo>
                    <a:cubicBezTo>
                      <a:pt x="178" y="2"/>
                      <a:pt x="164" y="0"/>
                      <a:pt x="1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8"/>
              <p:cNvSpPr/>
              <p:nvPr/>
            </p:nvSpPr>
            <p:spPr>
              <a:xfrm>
                <a:off x="2880025" y="2062375"/>
                <a:ext cx="70650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7953" extrusionOk="0">
                    <a:moveTo>
                      <a:pt x="37" y="0"/>
                    </a:moveTo>
                    <a:cubicBezTo>
                      <a:pt x="20" y="0"/>
                      <a:pt x="1" y="12"/>
                      <a:pt x="1" y="33"/>
                    </a:cubicBezTo>
                    <a:cubicBezTo>
                      <a:pt x="2" y="100"/>
                      <a:pt x="48" y="151"/>
                      <a:pt x="97" y="194"/>
                    </a:cubicBezTo>
                    <a:cubicBezTo>
                      <a:pt x="175" y="260"/>
                      <a:pt x="253" y="309"/>
                      <a:pt x="318" y="390"/>
                    </a:cubicBezTo>
                    <a:cubicBezTo>
                      <a:pt x="495" y="614"/>
                      <a:pt x="667" y="844"/>
                      <a:pt x="827" y="1081"/>
                    </a:cubicBezTo>
                    <a:cubicBezTo>
                      <a:pt x="988" y="1317"/>
                      <a:pt x="1165" y="1543"/>
                      <a:pt x="1308" y="1791"/>
                    </a:cubicBezTo>
                    <a:cubicBezTo>
                      <a:pt x="1445" y="2025"/>
                      <a:pt x="1553" y="2276"/>
                      <a:pt x="1680" y="2516"/>
                    </a:cubicBezTo>
                    <a:cubicBezTo>
                      <a:pt x="1813" y="2773"/>
                      <a:pt x="1925" y="3035"/>
                      <a:pt x="2030" y="3302"/>
                    </a:cubicBezTo>
                    <a:cubicBezTo>
                      <a:pt x="2137" y="3569"/>
                      <a:pt x="2265" y="3824"/>
                      <a:pt x="2339" y="4102"/>
                    </a:cubicBezTo>
                    <a:cubicBezTo>
                      <a:pt x="2375" y="4239"/>
                      <a:pt x="2422" y="4369"/>
                      <a:pt x="2467" y="4504"/>
                    </a:cubicBezTo>
                    <a:cubicBezTo>
                      <a:pt x="2515" y="4648"/>
                      <a:pt x="2519" y="4797"/>
                      <a:pt x="2546" y="4944"/>
                    </a:cubicBezTo>
                    <a:cubicBezTo>
                      <a:pt x="2604" y="5262"/>
                      <a:pt x="2692" y="5563"/>
                      <a:pt x="2709" y="5888"/>
                    </a:cubicBezTo>
                    <a:cubicBezTo>
                      <a:pt x="2725" y="6219"/>
                      <a:pt x="2711" y="6549"/>
                      <a:pt x="2692" y="6879"/>
                    </a:cubicBezTo>
                    <a:cubicBezTo>
                      <a:pt x="2682" y="7050"/>
                      <a:pt x="2663" y="7218"/>
                      <a:pt x="2640" y="7388"/>
                    </a:cubicBezTo>
                    <a:cubicBezTo>
                      <a:pt x="2617" y="7558"/>
                      <a:pt x="2627" y="7731"/>
                      <a:pt x="2595" y="7899"/>
                    </a:cubicBezTo>
                    <a:cubicBezTo>
                      <a:pt x="2588" y="7931"/>
                      <a:pt x="2616" y="7953"/>
                      <a:pt x="2642" y="7953"/>
                    </a:cubicBezTo>
                    <a:cubicBezTo>
                      <a:pt x="2658" y="7953"/>
                      <a:pt x="2674" y="7943"/>
                      <a:pt x="2678" y="7922"/>
                    </a:cubicBezTo>
                    <a:cubicBezTo>
                      <a:pt x="2703" y="7785"/>
                      <a:pt x="2703" y="7651"/>
                      <a:pt x="2714" y="7511"/>
                    </a:cubicBezTo>
                    <a:cubicBezTo>
                      <a:pt x="2725" y="7365"/>
                      <a:pt x="2754" y="7221"/>
                      <a:pt x="2768" y="7075"/>
                    </a:cubicBezTo>
                    <a:cubicBezTo>
                      <a:pt x="2797" y="6773"/>
                      <a:pt x="2819" y="6469"/>
                      <a:pt x="2820" y="6166"/>
                    </a:cubicBezTo>
                    <a:cubicBezTo>
                      <a:pt x="2826" y="5866"/>
                      <a:pt x="2796" y="5571"/>
                      <a:pt x="2727" y="5279"/>
                    </a:cubicBezTo>
                    <a:cubicBezTo>
                      <a:pt x="2696" y="5144"/>
                      <a:pt x="2654" y="5010"/>
                      <a:pt x="2633" y="4876"/>
                    </a:cubicBezTo>
                    <a:cubicBezTo>
                      <a:pt x="2605" y="4710"/>
                      <a:pt x="2584" y="4554"/>
                      <a:pt x="2531" y="4394"/>
                    </a:cubicBezTo>
                    <a:cubicBezTo>
                      <a:pt x="2440" y="4134"/>
                      <a:pt x="2386" y="3864"/>
                      <a:pt x="2278" y="3607"/>
                    </a:cubicBezTo>
                    <a:cubicBezTo>
                      <a:pt x="2169" y="3348"/>
                      <a:pt x="2076" y="3081"/>
                      <a:pt x="1967" y="2822"/>
                    </a:cubicBezTo>
                    <a:cubicBezTo>
                      <a:pt x="1856" y="2562"/>
                      <a:pt x="1719" y="2313"/>
                      <a:pt x="1594" y="2061"/>
                    </a:cubicBezTo>
                    <a:cubicBezTo>
                      <a:pt x="1467" y="1806"/>
                      <a:pt x="1320" y="1575"/>
                      <a:pt x="1153" y="1344"/>
                    </a:cubicBezTo>
                    <a:cubicBezTo>
                      <a:pt x="969" y="1094"/>
                      <a:pt x="801" y="837"/>
                      <a:pt x="606" y="596"/>
                    </a:cubicBezTo>
                    <a:cubicBezTo>
                      <a:pt x="513" y="481"/>
                      <a:pt x="425" y="345"/>
                      <a:pt x="314" y="245"/>
                    </a:cubicBezTo>
                    <a:cubicBezTo>
                      <a:pt x="244" y="180"/>
                      <a:pt x="82" y="124"/>
                      <a:pt x="66" y="23"/>
                    </a:cubicBezTo>
                    <a:cubicBezTo>
                      <a:pt x="63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8"/>
              <p:cNvSpPr/>
              <p:nvPr/>
            </p:nvSpPr>
            <p:spPr>
              <a:xfrm>
                <a:off x="2889825" y="2059000"/>
                <a:ext cx="78200" cy="191800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7672" extrusionOk="0">
                    <a:moveTo>
                      <a:pt x="41" y="1"/>
                    </a:moveTo>
                    <a:cubicBezTo>
                      <a:pt x="19" y="1"/>
                      <a:pt x="1" y="35"/>
                      <a:pt x="20" y="54"/>
                    </a:cubicBezTo>
                    <a:cubicBezTo>
                      <a:pt x="95" y="127"/>
                      <a:pt x="191" y="172"/>
                      <a:pt x="265" y="250"/>
                    </a:cubicBezTo>
                    <a:cubicBezTo>
                      <a:pt x="360" y="351"/>
                      <a:pt x="451" y="459"/>
                      <a:pt x="546" y="560"/>
                    </a:cubicBezTo>
                    <a:cubicBezTo>
                      <a:pt x="736" y="766"/>
                      <a:pt x="916" y="972"/>
                      <a:pt x="1078" y="1201"/>
                    </a:cubicBezTo>
                    <a:cubicBezTo>
                      <a:pt x="1153" y="1309"/>
                      <a:pt x="1219" y="1423"/>
                      <a:pt x="1297" y="1531"/>
                    </a:cubicBezTo>
                    <a:cubicBezTo>
                      <a:pt x="1376" y="1645"/>
                      <a:pt x="1468" y="1748"/>
                      <a:pt x="1549" y="1858"/>
                    </a:cubicBezTo>
                    <a:cubicBezTo>
                      <a:pt x="1705" y="2072"/>
                      <a:pt x="1821" y="2318"/>
                      <a:pt x="1944" y="2549"/>
                    </a:cubicBezTo>
                    <a:cubicBezTo>
                      <a:pt x="2206" y="3045"/>
                      <a:pt x="2418" y="3574"/>
                      <a:pt x="2600" y="4104"/>
                    </a:cubicBezTo>
                    <a:cubicBezTo>
                      <a:pt x="2643" y="4230"/>
                      <a:pt x="2679" y="4356"/>
                      <a:pt x="2704" y="4488"/>
                    </a:cubicBezTo>
                    <a:cubicBezTo>
                      <a:pt x="2731" y="4630"/>
                      <a:pt x="2781" y="4763"/>
                      <a:pt x="2823" y="4900"/>
                    </a:cubicBezTo>
                    <a:cubicBezTo>
                      <a:pt x="2908" y="5178"/>
                      <a:pt x="2949" y="5466"/>
                      <a:pt x="2983" y="5753"/>
                    </a:cubicBezTo>
                    <a:cubicBezTo>
                      <a:pt x="3021" y="6066"/>
                      <a:pt x="3035" y="6377"/>
                      <a:pt x="3042" y="6693"/>
                    </a:cubicBezTo>
                    <a:cubicBezTo>
                      <a:pt x="3047" y="6857"/>
                      <a:pt x="3070" y="7030"/>
                      <a:pt x="3042" y="7195"/>
                    </a:cubicBezTo>
                    <a:cubicBezTo>
                      <a:pt x="3019" y="7340"/>
                      <a:pt x="3018" y="7492"/>
                      <a:pt x="2983" y="7634"/>
                    </a:cubicBezTo>
                    <a:cubicBezTo>
                      <a:pt x="2978" y="7657"/>
                      <a:pt x="2997" y="7672"/>
                      <a:pt x="3015" y="7672"/>
                    </a:cubicBezTo>
                    <a:cubicBezTo>
                      <a:pt x="3027" y="7672"/>
                      <a:pt x="3038" y="7665"/>
                      <a:pt x="3042" y="7650"/>
                    </a:cubicBezTo>
                    <a:cubicBezTo>
                      <a:pt x="3077" y="7519"/>
                      <a:pt x="3075" y="7383"/>
                      <a:pt x="3100" y="7252"/>
                    </a:cubicBezTo>
                    <a:cubicBezTo>
                      <a:pt x="3126" y="7118"/>
                      <a:pt x="3127" y="6986"/>
                      <a:pt x="3124" y="6850"/>
                    </a:cubicBezTo>
                    <a:cubicBezTo>
                      <a:pt x="3117" y="6563"/>
                      <a:pt x="3119" y="6275"/>
                      <a:pt x="3096" y="5985"/>
                    </a:cubicBezTo>
                    <a:cubicBezTo>
                      <a:pt x="3071" y="5698"/>
                      <a:pt x="3038" y="5410"/>
                      <a:pt x="2977" y="5129"/>
                    </a:cubicBezTo>
                    <a:cubicBezTo>
                      <a:pt x="2951" y="5004"/>
                      <a:pt x="2915" y="4878"/>
                      <a:pt x="2875" y="4756"/>
                    </a:cubicBezTo>
                    <a:cubicBezTo>
                      <a:pt x="2829" y="4610"/>
                      <a:pt x="2804" y="4463"/>
                      <a:pt x="2767" y="4315"/>
                    </a:cubicBezTo>
                    <a:cubicBezTo>
                      <a:pt x="2696" y="4034"/>
                      <a:pt x="2580" y="3761"/>
                      <a:pt x="2476" y="3493"/>
                    </a:cubicBezTo>
                    <a:cubicBezTo>
                      <a:pt x="2375" y="3231"/>
                      <a:pt x="2274" y="2971"/>
                      <a:pt x="2149" y="2716"/>
                    </a:cubicBezTo>
                    <a:cubicBezTo>
                      <a:pt x="2025" y="2464"/>
                      <a:pt x="1893" y="2215"/>
                      <a:pt x="1752" y="1971"/>
                    </a:cubicBezTo>
                    <a:cubicBezTo>
                      <a:pt x="1612" y="1724"/>
                      <a:pt x="1421" y="1508"/>
                      <a:pt x="1266" y="1270"/>
                    </a:cubicBezTo>
                    <a:cubicBezTo>
                      <a:pt x="1099" y="1012"/>
                      <a:pt x="915" y="776"/>
                      <a:pt x="703" y="554"/>
                    </a:cubicBezTo>
                    <a:cubicBezTo>
                      <a:pt x="596" y="443"/>
                      <a:pt x="484" y="335"/>
                      <a:pt x="374" y="227"/>
                    </a:cubicBezTo>
                    <a:cubicBezTo>
                      <a:pt x="330" y="182"/>
                      <a:pt x="282" y="136"/>
                      <a:pt x="229" y="103"/>
                    </a:cubicBezTo>
                    <a:cubicBezTo>
                      <a:pt x="172" y="68"/>
                      <a:pt x="109" y="48"/>
                      <a:pt x="56" y="6"/>
                    </a:cubicBezTo>
                    <a:cubicBezTo>
                      <a:pt x="51" y="2"/>
                      <a:pt x="46" y="1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8"/>
              <p:cNvSpPr/>
              <p:nvPr/>
            </p:nvSpPr>
            <p:spPr>
              <a:xfrm>
                <a:off x="2897525" y="2044550"/>
                <a:ext cx="84400" cy="188650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546" extrusionOk="0">
                    <a:moveTo>
                      <a:pt x="131" y="1"/>
                    </a:moveTo>
                    <a:cubicBezTo>
                      <a:pt x="46" y="1"/>
                      <a:pt x="0" y="117"/>
                      <a:pt x="60" y="184"/>
                    </a:cubicBezTo>
                    <a:cubicBezTo>
                      <a:pt x="229" y="364"/>
                      <a:pt x="442" y="496"/>
                      <a:pt x="614" y="672"/>
                    </a:cubicBezTo>
                    <a:cubicBezTo>
                      <a:pt x="798" y="862"/>
                      <a:pt x="957" y="1066"/>
                      <a:pt x="1110" y="1278"/>
                    </a:cubicBezTo>
                    <a:cubicBezTo>
                      <a:pt x="1268" y="1498"/>
                      <a:pt x="1440" y="1713"/>
                      <a:pt x="1587" y="1939"/>
                    </a:cubicBezTo>
                    <a:cubicBezTo>
                      <a:pt x="1730" y="2157"/>
                      <a:pt x="1839" y="2393"/>
                      <a:pt x="1959" y="2625"/>
                    </a:cubicBezTo>
                    <a:cubicBezTo>
                      <a:pt x="2076" y="2856"/>
                      <a:pt x="2192" y="3082"/>
                      <a:pt x="2298" y="3317"/>
                    </a:cubicBezTo>
                    <a:cubicBezTo>
                      <a:pt x="2403" y="3559"/>
                      <a:pt x="2489" y="3813"/>
                      <a:pt x="2579" y="4062"/>
                    </a:cubicBezTo>
                    <a:cubicBezTo>
                      <a:pt x="2754" y="4567"/>
                      <a:pt x="2906" y="5089"/>
                      <a:pt x="2961" y="5621"/>
                    </a:cubicBezTo>
                    <a:cubicBezTo>
                      <a:pt x="2975" y="5765"/>
                      <a:pt x="3007" y="5907"/>
                      <a:pt x="3020" y="6052"/>
                    </a:cubicBezTo>
                    <a:cubicBezTo>
                      <a:pt x="3034" y="6199"/>
                      <a:pt x="3028" y="6349"/>
                      <a:pt x="3050" y="6496"/>
                    </a:cubicBezTo>
                    <a:cubicBezTo>
                      <a:pt x="3099" y="6816"/>
                      <a:pt x="3171" y="7128"/>
                      <a:pt x="3177" y="7453"/>
                    </a:cubicBezTo>
                    <a:cubicBezTo>
                      <a:pt x="3178" y="7515"/>
                      <a:pt x="3225" y="7546"/>
                      <a:pt x="3274" y="7546"/>
                    </a:cubicBezTo>
                    <a:cubicBezTo>
                      <a:pt x="3322" y="7546"/>
                      <a:pt x="3370" y="7515"/>
                      <a:pt x="3371" y="7453"/>
                    </a:cubicBezTo>
                    <a:cubicBezTo>
                      <a:pt x="3376" y="7170"/>
                      <a:pt x="3351" y="6883"/>
                      <a:pt x="3328" y="6598"/>
                    </a:cubicBezTo>
                    <a:cubicBezTo>
                      <a:pt x="3317" y="6461"/>
                      <a:pt x="3314" y="6327"/>
                      <a:pt x="3315" y="6190"/>
                    </a:cubicBezTo>
                    <a:cubicBezTo>
                      <a:pt x="3317" y="6040"/>
                      <a:pt x="3292" y="5899"/>
                      <a:pt x="3281" y="5749"/>
                    </a:cubicBezTo>
                    <a:cubicBezTo>
                      <a:pt x="3259" y="5471"/>
                      <a:pt x="3237" y="5197"/>
                      <a:pt x="3185" y="4922"/>
                    </a:cubicBezTo>
                    <a:cubicBezTo>
                      <a:pt x="3134" y="4642"/>
                      <a:pt x="3056" y="4367"/>
                      <a:pt x="2971" y="4094"/>
                    </a:cubicBezTo>
                    <a:cubicBezTo>
                      <a:pt x="2809" y="3580"/>
                      <a:pt x="2622" y="3059"/>
                      <a:pt x="2364" y="2582"/>
                    </a:cubicBezTo>
                    <a:cubicBezTo>
                      <a:pt x="2237" y="2350"/>
                      <a:pt x="2129" y="2109"/>
                      <a:pt x="1995" y="1880"/>
                    </a:cubicBezTo>
                    <a:cubicBezTo>
                      <a:pt x="1851" y="1635"/>
                      <a:pt x="1671" y="1413"/>
                      <a:pt x="1505" y="1182"/>
                    </a:cubicBezTo>
                    <a:cubicBezTo>
                      <a:pt x="1149" y="691"/>
                      <a:pt x="765" y="202"/>
                      <a:pt x="164" y="6"/>
                    </a:cubicBezTo>
                    <a:cubicBezTo>
                      <a:pt x="153" y="2"/>
                      <a:pt x="142" y="1"/>
                      <a:pt x="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8"/>
              <p:cNvSpPr/>
              <p:nvPr/>
            </p:nvSpPr>
            <p:spPr>
              <a:xfrm>
                <a:off x="2881400" y="2079975"/>
                <a:ext cx="6277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6740" extrusionOk="0">
                    <a:moveTo>
                      <a:pt x="116" y="0"/>
                    </a:moveTo>
                    <a:cubicBezTo>
                      <a:pt x="57" y="0"/>
                      <a:pt x="0" y="58"/>
                      <a:pt x="18" y="124"/>
                    </a:cubicBezTo>
                    <a:cubicBezTo>
                      <a:pt x="73" y="345"/>
                      <a:pt x="207" y="551"/>
                      <a:pt x="328" y="741"/>
                    </a:cubicBezTo>
                    <a:cubicBezTo>
                      <a:pt x="453" y="937"/>
                      <a:pt x="581" y="1135"/>
                      <a:pt x="707" y="1332"/>
                    </a:cubicBezTo>
                    <a:cubicBezTo>
                      <a:pt x="827" y="1517"/>
                      <a:pt x="969" y="1688"/>
                      <a:pt x="1082" y="1880"/>
                    </a:cubicBezTo>
                    <a:cubicBezTo>
                      <a:pt x="1203" y="2083"/>
                      <a:pt x="1311" y="2298"/>
                      <a:pt x="1425" y="2504"/>
                    </a:cubicBezTo>
                    <a:cubicBezTo>
                      <a:pt x="1540" y="2717"/>
                      <a:pt x="1655" y="2929"/>
                      <a:pt x="1740" y="3157"/>
                    </a:cubicBezTo>
                    <a:cubicBezTo>
                      <a:pt x="1758" y="3206"/>
                      <a:pt x="1772" y="3257"/>
                      <a:pt x="1795" y="3301"/>
                    </a:cubicBezTo>
                    <a:cubicBezTo>
                      <a:pt x="1815" y="3337"/>
                      <a:pt x="1847" y="3368"/>
                      <a:pt x="1863" y="3408"/>
                    </a:cubicBezTo>
                    <a:cubicBezTo>
                      <a:pt x="1896" y="3496"/>
                      <a:pt x="1902" y="3597"/>
                      <a:pt x="1932" y="3686"/>
                    </a:cubicBezTo>
                    <a:cubicBezTo>
                      <a:pt x="2008" y="3914"/>
                      <a:pt x="2066" y="4139"/>
                      <a:pt x="2124" y="4369"/>
                    </a:cubicBezTo>
                    <a:cubicBezTo>
                      <a:pt x="2153" y="4486"/>
                      <a:pt x="2183" y="4590"/>
                      <a:pt x="2194" y="4710"/>
                    </a:cubicBezTo>
                    <a:cubicBezTo>
                      <a:pt x="2205" y="4828"/>
                      <a:pt x="2235" y="4940"/>
                      <a:pt x="2252" y="5058"/>
                    </a:cubicBezTo>
                    <a:cubicBezTo>
                      <a:pt x="2290" y="5329"/>
                      <a:pt x="2305" y="5600"/>
                      <a:pt x="2314" y="5874"/>
                    </a:cubicBezTo>
                    <a:cubicBezTo>
                      <a:pt x="2318" y="6000"/>
                      <a:pt x="2356" y="6121"/>
                      <a:pt x="2353" y="6248"/>
                    </a:cubicBezTo>
                    <a:cubicBezTo>
                      <a:pt x="2349" y="6387"/>
                      <a:pt x="2320" y="6523"/>
                      <a:pt x="2284" y="6658"/>
                    </a:cubicBezTo>
                    <a:cubicBezTo>
                      <a:pt x="2271" y="6707"/>
                      <a:pt x="2311" y="6739"/>
                      <a:pt x="2351" y="6739"/>
                    </a:cubicBezTo>
                    <a:cubicBezTo>
                      <a:pt x="2377" y="6739"/>
                      <a:pt x="2402" y="6725"/>
                      <a:pt x="2411" y="6691"/>
                    </a:cubicBezTo>
                    <a:cubicBezTo>
                      <a:pt x="2470" y="6482"/>
                      <a:pt x="2510" y="6263"/>
                      <a:pt x="2471" y="6047"/>
                    </a:cubicBezTo>
                    <a:cubicBezTo>
                      <a:pt x="2431" y="5804"/>
                      <a:pt x="2435" y="5548"/>
                      <a:pt x="2425" y="5303"/>
                    </a:cubicBezTo>
                    <a:cubicBezTo>
                      <a:pt x="2403" y="4823"/>
                      <a:pt x="2346" y="4345"/>
                      <a:pt x="2232" y="3879"/>
                    </a:cubicBezTo>
                    <a:cubicBezTo>
                      <a:pt x="2203" y="3764"/>
                      <a:pt x="2166" y="3653"/>
                      <a:pt x="2140" y="3538"/>
                    </a:cubicBezTo>
                    <a:cubicBezTo>
                      <a:pt x="2118" y="3440"/>
                      <a:pt x="2119" y="3340"/>
                      <a:pt x="2072" y="3251"/>
                    </a:cubicBezTo>
                    <a:cubicBezTo>
                      <a:pt x="1965" y="3049"/>
                      <a:pt x="1915" y="2813"/>
                      <a:pt x="1823" y="2601"/>
                    </a:cubicBezTo>
                    <a:cubicBezTo>
                      <a:pt x="1635" y="2161"/>
                      <a:pt x="1406" y="1737"/>
                      <a:pt x="1132" y="1348"/>
                    </a:cubicBezTo>
                    <a:cubicBezTo>
                      <a:pt x="822" y="909"/>
                      <a:pt x="554" y="424"/>
                      <a:pt x="181" y="29"/>
                    </a:cubicBezTo>
                    <a:cubicBezTo>
                      <a:pt x="162" y="9"/>
                      <a:pt x="139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8"/>
              <p:cNvSpPr/>
              <p:nvPr/>
            </p:nvSpPr>
            <p:spPr>
              <a:xfrm>
                <a:off x="2919700" y="2000400"/>
                <a:ext cx="96475" cy="222950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8918" extrusionOk="0">
                    <a:moveTo>
                      <a:pt x="208" y="0"/>
                    </a:moveTo>
                    <a:cubicBezTo>
                      <a:pt x="201" y="0"/>
                      <a:pt x="194" y="0"/>
                      <a:pt x="187" y="1"/>
                    </a:cubicBezTo>
                    <a:cubicBezTo>
                      <a:pt x="34" y="8"/>
                      <a:pt x="1" y="221"/>
                      <a:pt x="151" y="270"/>
                    </a:cubicBezTo>
                    <a:cubicBezTo>
                      <a:pt x="282" y="311"/>
                      <a:pt x="399" y="443"/>
                      <a:pt x="514" y="517"/>
                    </a:cubicBezTo>
                    <a:cubicBezTo>
                      <a:pt x="642" y="598"/>
                      <a:pt x="773" y="678"/>
                      <a:pt x="889" y="779"/>
                    </a:cubicBezTo>
                    <a:cubicBezTo>
                      <a:pt x="1118" y="979"/>
                      <a:pt x="1333" y="1212"/>
                      <a:pt x="1534" y="1441"/>
                    </a:cubicBezTo>
                    <a:cubicBezTo>
                      <a:pt x="1729" y="1661"/>
                      <a:pt x="1882" y="1925"/>
                      <a:pt x="2046" y="2167"/>
                    </a:cubicBezTo>
                    <a:cubicBezTo>
                      <a:pt x="2222" y="2428"/>
                      <a:pt x="2395" y="2689"/>
                      <a:pt x="2546" y="2966"/>
                    </a:cubicBezTo>
                    <a:cubicBezTo>
                      <a:pt x="3165" y="4084"/>
                      <a:pt x="3498" y="5347"/>
                      <a:pt x="3682" y="6605"/>
                    </a:cubicBezTo>
                    <a:cubicBezTo>
                      <a:pt x="3736" y="6980"/>
                      <a:pt x="3770" y="7362"/>
                      <a:pt x="3740" y="7741"/>
                    </a:cubicBezTo>
                    <a:cubicBezTo>
                      <a:pt x="3710" y="8120"/>
                      <a:pt x="3648" y="8509"/>
                      <a:pt x="3567" y="8880"/>
                    </a:cubicBezTo>
                    <a:cubicBezTo>
                      <a:pt x="3562" y="8902"/>
                      <a:pt x="3581" y="8917"/>
                      <a:pt x="3598" y="8917"/>
                    </a:cubicBezTo>
                    <a:cubicBezTo>
                      <a:pt x="3609" y="8917"/>
                      <a:pt x="3619" y="8911"/>
                      <a:pt x="3623" y="8897"/>
                    </a:cubicBezTo>
                    <a:cubicBezTo>
                      <a:pt x="3772" y="8223"/>
                      <a:pt x="3858" y="7538"/>
                      <a:pt x="3818" y="6848"/>
                    </a:cubicBezTo>
                    <a:cubicBezTo>
                      <a:pt x="3777" y="6173"/>
                      <a:pt x="3704" y="5488"/>
                      <a:pt x="3544" y="4830"/>
                    </a:cubicBezTo>
                    <a:cubicBezTo>
                      <a:pt x="3388" y="4192"/>
                      <a:pt x="3172" y="3557"/>
                      <a:pt x="2910" y="2954"/>
                    </a:cubicBezTo>
                    <a:cubicBezTo>
                      <a:pt x="2774" y="2649"/>
                      <a:pt x="2616" y="2340"/>
                      <a:pt x="2422" y="2066"/>
                    </a:cubicBezTo>
                    <a:cubicBezTo>
                      <a:pt x="2239" y="1805"/>
                      <a:pt x="2082" y="1521"/>
                      <a:pt x="1882" y="1272"/>
                    </a:cubicBezTo>
                    <a:cubicBezTo>
                      <a:pt x="1772" y="1135"/>
                      <a:pt x="1650" y="1008"/>
                      <a:pt x="1527" y="883"/>
                    </a:cubicBezTo>
                    <a:cubicBezTo>
                      <a:pt x="1396" y="747"/>
                      <a:pt x="1268" y="606"/>
                      <a:pt x="1124" y="487"/>
                    </a:cubicBezTo>
                    <a:cubicBezTo>
                      <a:pt x="980" y="365"/>
                      <a:pt x="824" y="266"/>
                      <a:pt x="661" y="177"/>
                    </a:cubicBezTo>
                    <a:cubicBezTo>
                      <a:pt x="517" y="98"/>
                      <a:pt x="377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8"/>
              <p:cNvSpPr/>
              <p:nvPr/>
            </p:nvSpPr>
            <p:spPr>
              <a:xfrm>
                <a:off x="2941350" y="1980000"/>
                <a:ext cx="92950" cy="230725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9229" extrusionOk="0">
                    <a:moveTo>
                      <a:pt x="185" y="1"/>
                    </a:moveTo>
                    <a:cubicBezTo>
                      <a:pt x="71" y="1"/>
                      <a:pt x="0" y="154"/>
                      <a:pt x="83" y="259"/>
                    </a:cubicBezTo>
                    <a:cubicBezTo>
                      <a:pt x="178" y="377"/>
                      <a:pt x="289" y="461"/>
                      <a:pt x="425" y="530"/>
                    </a:cubicBezTo>
                    <a:cubicBezTo>
                      <a:pt x="569" y="606"/>
                      <a:pt x="697" y="691"/>
                      <a:pt x="818" y="801"/>
                    </a:cubicBezTo>
                    <a:cubicBezTo>
                      <a:pt x="1050" y="1010"/>
                      <a:pt x="1274" y="1233"/>
                      <a:pt x="1461" y="1484"/>
                    </a:cubicBezTo>
                    <a:cubicBezTo>
                      <a:pt x="1549" y="1601"/>
                      <a:pt x="1620" y="1728"/>
                      <a:pt x="1701" y="1847"/>
                    </a:cubicBezTo>
                    <a:cubicBezTo>
                      <a:pt x="1796" y="1990"/>
                      <a:pt x="1917" y="2111"/>
                      <a:pt x="2012" y="2251"/>
                    </a:cubicBezTo>
                    <a:cubicBezTo>
                      <a:pt x="2195" y="2516"/>
                      <a:pt x="2384" y="2789"/>
                      <a:pt x="2516" y="3080"/>
                    </a:cubicBezTo>
                    <a:cubicBezTo>
                      <a:pt x="2650" y="3374"/>
                      <a:pt x="2796" y="3655"/>
                      <a:pt x="2908" y="3959"/>
                    </a:cubicBezTo>
                    <a:cubicBezTo>
                      <a:pt x="3024" y="4280"/>
                      <a:pt x="3172" y="4582"/>
                      <a:pt x="3263" y="4910"/>
                    </a:cubicBezTo>
                    <a:cubicBezTo>
                      <a:pt x="3351" y="5235"/>
                      <a:pt x="3436" y="5559"/>
                      <a:pt x="3510" y="5888"/>
                    </a:cubicBezTo>
                    <a:cubicBezTo>
                      <a:pt x="3586" y="6225"/>
                      <a:pt x="3603" y="6568"/>
                      <a:pt x="3610" y="6913"/>
                    </a:cubicBezTo>
                    <a:cubicBezTo>
                      <a:pt x="3615" y="7107"/>
                      <a:pt x="3622" y="7303"/>
                      <a:pt x="3625" y="7498"/>
                    </a:cubicBezTo>
                    <a:cubicBezTo>
                      <a:pt x="3629" y="7688"/>
                      <a:pt x="3605" y="7868"/>
                      <a:pt x="3580" y="8053"/>
                    </a:cubicBezTo>
                    <a:cubicBezTo>
                      <a:pt x="3530" y="8432"/>
                      <a:pt x="3528" y="8821"/>
                      <a:pt x="3499" y="9202"/>
                    </a:cubicBezTo>
                    <a:cubicBezTo>
                      <a:pt x="3497" y="9220"/>
                      <a:pt x="3510" y="9229"/>
                      <a:pt x="3524" y="9229"/>
                    </a:cubicBezTo>
                    <a:cubicBezTo>
                      <a:pt x="3538" y="9229"/>
                      <a:pt x="3553" y="9220"/>
                      <a:pt x="3554" y="9202"/>
                    </a:cubicBezTo>
                    <a:cubicBezTo>
                      <a:pt x="3569" y="9017"/>
                      <a:pt x="3586" y="8834"/>
                      <a:pt x="3597" y="8649"/>
                    </a:cubicBezTo>
                    <a:cubicBezTo>
                      <a:pt x="3610" y="8456"/>
                      <a:pt x="3609" y="8260"/>
                      <a:pt x="3639" y="8071"/>
                    </a:cubicBezTo>
                    <a:cubicBezTo>
                      <a:pt x="3662" y="7923"/>
                      <a:pt x="3695" y="7779"/>
                      <a:pt x="3703" y="7630"/>
                    </a:cubicBezTo>
                    <a:cubicBezTo>
                      <a:pt x="3711" y="7454"/>
                      <a:pt x="3706" y="7279"/>
                      <a:pt x="3708" y="7101"/>
                    </a:cubicBezTo>
                    <a:cubicBezTo>
                      <a:pt x="3710" y="6928"/>
                      <a:pt x="3713" y="6755"/>
                      <a:pt x="3717" y="6582"/>
                    </a:cubicBezTo>
                    <a:cubicBezTo>
                      <a:pt x="3717" y="6507"/>
                      <a:pt x="3711" y="6435"/>
                      <a:pt x="3701" y="6358"/>
                    </a:cubicBezTo>
                    <a:cubicBezTo>
                      <a:pt x="3688" y="6271"/>
                      <a:pt x="3698" y="6189"/>
                      <a:pt x="3691" y="6102"/>
                    </a:cubicBezTo>
                    <a:cubicBezTo>
                      <a:pt x="3659" y="5758"/>
                      <a:pt x="3569" y="5415"/>
                      <a:pt x="3514" y="5073"/>
                    </a:cubicBezTo>
                    <a:cubicBezTo>
                      <a:pt x="3485" y="4900"/>
                      <a:pt x="3459" y="4723"/>
                      <a:pt x="3414" y="4553"/>
                    </a:cubicBezTo>
                    <a:cubicBezTo>
                      <a:pt x="3370" y="4383"/>
                      <a:pt x="3295" y="4223"/>
                      <a:pt x="3240" y="4056"/>
                    </a:cubicBezTo>
                    <a:cubicBezTo>
                      <a:pt x="3187" y="3900"/>
                      <a:pt x="3146" y="3741"/>
                      <a:pt x="3090" y="3589"/>
                    </a:cubicBezTo>
                    <a:cubicBezTo>
                      <a:pt x="3031" y="3426"/>
                      <a:pt x="2955" y="3271"/>
                      <a:pt x="2884" y="3114"/>
                    </a:cubicBezTo>
                    <a:cubicBezTo>
                      <a:pt x="2819" y="2970"/>
                      <a:pt x="2766" y="2825"/>
                      <a:pt x="2689" y="2686"/>
                    </a:cubicBezTo>
                    <a:cubicBezTo>
                      <a:pt x="2610" y="2538"/>
                      <a:pt x="2519" y="2398"/>
                      <a:pt x="2433" y="2254"/>
                    </a:cubicBezTo>
                    <a:cubicBezTo>
                      <a:pt x="2263" y="1976"/>
                      <a:pt x="2062" y="1725"/>
                      <a:pt x="1892" y="1448"/>
                    </a:cubicBezTo>
                    <a:cubicBezTo>
                      <a:pt x="1701" y="1138"/>
                      <a:pt x="1443" y="867"/>
                      <a:pt x="1179" y="621"/>
                    </a:cubicBezTo>
                    <a:cubicBezTo>
                      <a:pt x="1043" y="492"/>
                      <a:pt x="901" y="367"/>
                      <a:pt x="739" y="270"/>
                    </a:cubicBezTo>
                    <a:cubicBezTo>
                      <a:pt x="583" y="181"/>
                      <a:pt x="416" y="115"/>
                      <a:pt x="263" y="24"/>
                    </a:cubicBezTo>
                    <a:cubicBezTo>
                      <a:pt x="236" y="8"/>
                      <a:pt x="210" y="1"/>
                      <a:pt x="1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8"/>
              <p:cNvSpPr/>
              <p:nvPr/>
            </p:nvSpPr>
            <p:spPr>
              <a:xfrm>
                <a:off x="2955225" y="1971875"/>
                <a:ext cx="93475" cy="224725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8989" extrusionOk="0">
                    <a:moveTo>
                      <a:pt x="68" y="0"/>
                    </a:moveTo>
                    <a:cubicBezTo>
                      <a:pt x="35" y="0"/>
                      <a:pt x="1" y="40"/>
                      <a:pt x="26" y="72"/>
                    </a:cubicBezTo>
                    <a:cubicBezTo>
                      <a:pt x="92" y="160"/>
                      <a:pt x="184" y="206"/>
                      <a:pt x="281" y="254"/>
                    </a:cubicBezTo>
                    <a:cubicBezTo>
                      <a:pt x="422" y="320"/>
                      <a:pt x="549" y="407"/>
                      <a:pt x="674" y="500"/>
                    </a:cubicBezTo>
                    <a:cubicBezTo>
                      <a:pt x="792" y="591"/>
                      <a:pt x="913" y="679"/>
                      <a:pt x="1035" y="771"/>
                    </a:cubicBezTo>
                    <a:cubicBezTo>
                      <a:pt x="1173" y="877"/>
                      <a:pt x="1293" y="1013"/>
                      <a:pt x="1421" y="1133"/>
                    </a:cubicBezTo>
                    <a:cubicBezTo>
                      <a:pt x="1899" y="1580"/>
                      <a:pt x="2271" y="2144"/>
                      <a:pt x="2610" y="2700"/>
                    </a:cubicBezTo>
                    <a:cubicBezTo>
                      <a:pt x="2782" y="2981"/>
                      <a:pt x="2944" y="3251"/>
                      <a:pt x="3028" y="3571"/>
                    </a:cubicBezTo>
                    <a:cubicBezTo>
                      <a:pt x="3119" y="3908"/>
                      <a:pt x="3241" y="4234"/>
                      <a:pt x="3337" y="4569"/>
                    </a:cubicBezTo>
                    <a:cubicBezTo>
                      <a:pt x="3381" y="4729"/>
                      <a:pt x="3388" y="4895"/>
                      <a:pt x="3430" y="5055"/>
                    </a:cubicBezTo>
                    <a:cubicBezTo>
                      <a:pt x="3479" y="5240"/>
                      <a:pt x="3535" y="5416"/>
                      <a:pt x="3559" y="5604"/>
                    </a:cubicBezTo>
                    <a:cubicBezTo>
                      <a:pt x="3600" y="5942"/>
                      <a:pt x="3636" y="6285"/>
                      <a:pt x="3665" y="6623"/>
                    </a:cubicBezTo>
                    <a:cubicBezTo>
                      <a:pt x="3730" y="7403"/>
                      <a:pt x="3530" y="8187"/>
                      <a:pt x="3481" y="8966"/>
                    </a:cubicBezTo>
                    <a:cubicBezTo>
                      <a:pt x="3480" y="8981"/>
                      <a:pt x="3491" y="8988"/>
                      <a:pt x="3503" y="8988"/>
                    </a:cubicBezTo>
                    <a:cubicBezTo>
                      <a:pt x="3515" y="8988"/>
                      <a:pt x="3527" y="8981"/>
                      <a:pt x="3528" y="8966"/>
                    </a:cubicBezTo>
                    <a:cubicBezTo>
                      <a:pt x="3573" y="8254"/>
                      <a:pt x="3733" y="7549"/>
                      <a:pt x="3737" y="6835"/>
                    </a:cubicBezTo>
                    <a:cubicBezTo>
                      <a:pt x="3739" y="6479"/>
                      <a:pt x="3684" y="6126"/>
                      <a:pt x="3659" y="5774"/>
                    </a:cubicBezTo>
                    <a:cubicBezTo>
                      <a:pt x="3648" y="5625"/>
                      <a:pt x="3633" y="5476"/>
                      <a:pt x="3603" y="5328"/>
                    </a:cubicBezTo>
                    <a:cubicBezTo>
                      <a:pt x="3564" y="5140"/>
                      <a:pt x="3504" y="4962"/>
                      <a:pt x="3479" y="4773"/>
                    </a:cubicBezTo>
                    <a:cubicBezTo>
                      <a:pt x="3430" y="4420"/>
                      <a:pt x="3285" y="4079"/>
                      <a:pt x="3190" y="3736"/>
                    </a:cubicBezTo>
                    <a:cubicBezTo>
                      <a:pt x="3148" y="3592"/>
                      <a:pt x="3119" y="3442"/>
                      <a:pt x="3070" y="3301"/>
                    </a:cubicBezTo>
                    <a:cubicBezTo>
                      <a:pt x="3018" y="3150"/>
                      <a:pt x="2937" y="3014"/>
                      <a:pt x="2858" y="2876"/>
                    </a:cubicBezTo>
                    <a:cubicBezTo>
                      <a:pt x="2538" y="2314"/>
                      <a:pt x="2189" y="1766"/>
                      <a:pt x="1758" y="1283"/>
                    </a:cubicBezTo>
                    <a:cubicBezTo>
                      <a:pt x="1525" y="1019"/>
                      <a:pt x="1257" y="767"/>
                      <a:pt x="971" y="564"/>
                    </a:cubicBezTo>
                    <a:cubicBezTo>
                      <a:pt x="815" y="454"/>
                      <a:pt x="674" y="333"/>
                      <a:pt x="511" y="234"/>
                    </a:cubicBezTo>
                    <a:cubicBezTo>
                      <a:pt x="382" y="154"/>
                      <a:pt x="203" y="130"/>
                      <a:pt x="99" y="15"/>
                    </a:cubicBezTo>
                    <a:cubicBezTo>
                      <a:pt x="90" y="5"/>
                      <a:pt x="79" y="0"/>
                      <a:pt x="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8"/>
              <p:cNvSpPr/>
              <p:nvPr/>
            </p:nvSpPr>
            <p:spPr>
              <a:xfrm>
                <a:off x="2992900" y="1930150"/>
                <a:ext cx="88850" cy="233850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9354" extrusionOk="0">
                    <a:moveTo>
                      <a:pt x="56" y="0"/>
                    </a:moveTo>
                    <a:cubicBezTo>
                      <a:pt x="19" y="0"/>
                      <a:pt x="0" y="59"/>
                      <a:pt x="36" y="78"/>
                    </a:cubicBezTo>
                    <a:cubicBezTo>
                      <a:pt x="302" y="219"/>
                      <a:pt x="515" y="430"/>
                      <a:pt x="720" y="646"/>
                    </a:cubicBezTo>
                    <a:cubicBezTo>
                      <a:pt x="939" y="875"/>
                      <a:pt x="1171" y="1093"/>
                      <a:pt x="1381" y="1330"/>
                    </a:cubicBezTo>
                    <a:cubicBezTo>
                      <a:pt x="1817" y="1823"/>
                      <a:pt x="2171" y="2426"/>
                      <a:pt x="2436" y="3027"/>
                    </a:cubicBezTo>
                    <a:cubicBezTo>
                      <a:pt x="2579" y="3351"/>
                      <a:pt x="2693" y="3689"/>
                      <a:pt x="2817" y="4020"/>
                    </a:cubicBezTo>
                    <a:cubicBezTo>
                      <a:pt x="2932" y="4329"/>
                      <a:pt x="3032" y="4640"/>
                      <a:pt x="3114" y="4957"/>
                    </a:cubicBezTo>
                    <a:cubicBezTo>
                      <a:pt x="3156" y="5117"/>
                      <a:pt x="3199" y="5278"/>
                      <a:pt x="3232" y="5440"/>
                    </a:cubicBezTo>
                    <a:cubicBezTo>
                      <a:pt x="3268" y="5619"/>
                      <a:pt x="3280" y="5799"/>
                      <a:pt x="3316" y="5978"/>
                    </a:cubicBezTo>
                    <a:cubicBezTo>
                      <a:pt x="3386" y="6331"/>
                      <a:pt x="3445" y="6677"/>
                      <a:pt x="3466" y="7037"/>
                    </a:cubicBezTo>
                    <a:cubicBezTo>
                      <a:pt x="3486" y="7412"/>
                      <a:pt x="3480" y="7789"/>
                      <a:pt x="3438" y="8163"/>
                    </a:cubicBezTo>
                    <a:cubicBezTo>
                      <a:pt x="3415" y="8370"/>
                      <a:pt x="3373" y="8574"/>
                      <a:pt x="3342" y="8777"/>
                    </a:cubicBezTo>
                    <a:cubicBezTo>
                      <a:pt x="3313" y="8956"/>
                      <a:pt x="3313" y="9139"/>
                      <a:pt x="3268" y="9316"/>
                    </a:cubicBezTo>
                    <a:cubicBezTo>
                      <a:pt x="3262" y="9338"/>
                      <a:pt x="3280" y="9353"/>
                      <a:pt x="3298" y="9353"/>
                    </a:cubicBezTo>
                    <a:cubicBezTo>
                      <a:pt x="3310" y="9353"/>
                      <a:pt x="3322" y="9347"/>
                      <a:pt x="3326" y="9332"/>
                    </a:cubicBezTo>
                    <a:cubicBezTo>
                      <a:pt x="3366" y="9167"/>
                      <a:pt x="3369" y="9000"/>
                      <a:pt x="3392" y="8834"/>
                    </a:cubicBezTo>
                    <a:cubicBezTo>
                      <a:pt x="3417" y="8659"/>
                      <a:pt x="3457" y="8481"/>
                      <a:pt x="3484" y="8305"/>
                    </a:cubicBezTo>
                    <a:cubicBezTo>
                      <a:pt x="3536" y="7961"/>
                      <a:pt x="3553" y="7609"/>
                      <a:pt x="3552" y="7262"/>
                    </a:cubicBezTo>
                    <a:cubicBezTo>
                      <a:pt x="3552" y="6917"/>
                      <a:pt x="3532" y="6563"/>
                      <a:pt x="3466" y="6220"/>
                    </a:cubicBezTo>
                    <a:cubicBezTo>
                      <a:pt x="3399" y="5878"/>
                      <a:pt x="3366" y="5532"/>
                      <a:pt x="3290" y="5192"/>
                    </a:cubicBezTo>
                    <a:cubicBezTo>
                      <a:pt x="3131" y="4490"/>
                      <a:pt x="2903" y="3804"/>
                      <a:pt x="2641" y="3134"/>
                    </a:cubicBezTo>
                    <a:cubicBezTo>
                      <a:pt x="2397" y="2514"/>
                      <a:pt x="2057" y="1898"/>
                      <a:pt x="1635" y="1381"/>
                    </a:cubicBezTo>
                    <a:cubicBezTo>
                      <a:pt x="1397" y="1088"/>
                      <a:pt x="1123" y="829"/>
                      <a:pt x="857" y="565"/>
                    </a:cubicBezTo>
                    <a:cubicBezTo>
                      <a:pt x="626" y="334"/>
                      <a:pt x="385" y="111"/>
                      <a:pt x="70" y="3"/>
                    </a:cubicBezTo>
                    <a:cubicBezTo>
                      <a:pt x="65" y="1"/>
                      <a:pt x="60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8"/>
              <p:cNvSpPr/>
              <p:nvPr/>
            </p:nvSpPr>
            <p:spPr>
              <a:xfrm>
                <a:off x="3012350" y="1915050"/>
                <a:ext cx="88575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9340" extrusionOk="0">
                    <a:moveTo>
                      <a:pt x="120" y="1"/>
                    </a:moveTo>
                    <a:cubicBezTo>
                      <a:pt x="58" y="1"/>
                      <a:pt x="1" y="59"/>
                      <a:pt x="41" y="127"/>
                    </a:cubicBezTo>
                    <a:cubicBezTo>
                      <a:pt x="115" y="251"/>
                      <a:pt x="243" y="334"/>
                      <a:pt x="345" y="434"/>
                    </a:cubicBezTo>
                    <a:cubicBezTo>
                      <a:pt x="475" y="558"/>
                      <a:pt x="612" y="675"/>
                      <a:pt x="745" y="796"/>
                    </a:cubicBezTo>
                    <a:cubicBezTo>
                      <a:pt x="979" y="1010"/>
                      <a:pt x="1173" y="1235"/>
                      <a:pt x="1364" y="1488"/>
                    </a:cubicBezTo>
                    <a:cubicBezTo>
                      <a:pt x="1557" y="1740"/>
                      <a:pt x="1746" y="1986"/>
                      <a:pt x="1912" y="2259"/>
                    </a:cubicBezTo>
                    <a:cubicBezTo>
                      <a:pt x="2084" y="2540"/>
                      <a:pt x="2251" y="2827"/>
                      <a:pt x="2402" y="3118"/>
                    </a:cubicBezTo>
                    <a:cubicBezTo>
                      <a:pt x="2558" y="3415"/>
                      <a:pt x="2659" y="3729"/>
                      <a:pt x="2784" y="4039"/>
                    </a:cubicBezTo>
                    <a:cubicBezTo>
                      <a:pt x="2911" y="4347"/>
                      <a:pt x="2989" y="4666"/>
                      <a:pt x="3078" y="4984"/>
                    </a:cubicBezTo>
                    <a:cubicBezTo>
                      <a:pt x="3170" y="5313"/>
                      <a:pt x="3234" y="5642"/>
                      <a:pt x="3274" y="5980"/>
                    </a:cubicBezTo>
                    <a:cubicBezTo>
                      <a:pt x="3317" y="6322"/>
                      <a:pt x="3368" y="6662"/>
                      <a:pt x="3379" y="7007"/>
                    </a:cubicBezTo>
                    <a:cubicBezTo>
                      <a:pt x="3392" y="7384"/>
                      <a:pt x="3428" y="7765"/>
                      <a:pt x="3401" y="8143"/>
                    </a:cubicBezTo>
                    <a:cubicBezTo>
                      <a:pt x="3372" y="8530"/>
                      <a:pt x="3306" y="8912"/>
                      <a:pt x="3279" y="9300"/>
                    </a:cubicBezTo>
                    <a:cubicBezTo>
                      <a:pt x="3276" y="9327"/>
                      <a:pt x="3296" y="9340"/>
                      <a:pt x="3316" y="9340"/>
                    </a:cubicBezTo>
                    <a:cubicBezTo>
                      <a:pt x="3337" y="9340"/>
                      <a:pt x="3359" y="9326"/>
                      <a:pt x="3361" y="9300"/>
                    </a:cubicBezTo>
                    <a:cubicBezTo>
                      <a:pt x="3390" y="8950"/>
                      <a:pt x="3450" y="8604"/>
                      <a:pt x="3495" y="8256"/>
                    </a:cubicBezTo>
                    <a:cubicBezTo>
                      <a:pt x="3542" y="7896"/>
                      <a:pt x="3528" y="7544"/>
                      <a:pt x="3528" y="7187"/>
                    </a:cubicBezTo>
                    <a:cubicBezTo>
                      <a:pt x="3529" y="6841"/>
                      <a:pt x="3503" y="6502"/>
                      <a:pt x="3466" y="6158"/>
                    </a:cubicBezTo>
                    <a:cubicBezTo>
                      <a:pt x="3428" y="5822"/>
                      <a:pt x="3388" y="5486"/>
                      <a:pt x="3307" y="5157"/>
                    </a:cubicBezTo>
                    <a:cubicBezTo>
                      <a:pt x="3225" y="4820"/>
                      <a:pt x="3142" y="4473"/>
                      <a:pt x="3021" y="4147"/>
                    </a:cubicBezTo>
                    <a:cubicBezTo>
                      <a:pt x="2967" y="4001"/>
                      <a:pt x="2902" y="3859"/>
                      <a:pt x="2852" y="3710"/>
                    </a:cubicBezTo>
                    <a:cubicBezTo>
                      <a:pt x="2797" y="3550"/>
                      <a:pt x="2745" y="3392"/>
                      <a:pt x="2679" y="3237"/>
                    </a:cubicBezTo>
                    <a:cubicBezTo>
                      <a:pt x="2549" y="2939"/>
                      <a:pt x="2389" y="2657"/>
                      <a:pt x="2235" y="2373"/>
                    </a:cubicBezTo>
                    <a:cubicBezTo>
                      <a:pt x="2076" y="2079"/>
                      <a:pt x="1911" y="1789"/>
                      <a:pt x="1712" y="1522"/>
                    </a:cubicBezTo>
                    <a:cubicBezTo>
                      <a:pt x="1497" y="1237"/>
                      <a:pt x="1310" y="936"/>
                      <a:pt x="1050" y="686"/>
                    </a:cubicBezTo>
                    <a:cubicBezTo>
                      <a:pt x="907" y="549"/>
                      <a:pt x="765" y="414"/>
                      <a:pt x="612" y="287"/>
                    </a:cubicBezTo>
                    <a:cubicBezTo>
                      <a:pt x="548" y="235"/>
                      <a:pt x="486" y="182"/>
                      <a:pt x="417" y="133"/>
                    </a:cubicBezTo>
                    <a:cubicBezTo>
                      <a:pt x="337" y="75"/>
                      <a:pt x="250" y="46"/>
                      <a:pt x="159" y="9"/>
                    </a:cubicBezTo>
                    <a:cubicBezTo>
                      <a:pt x="147" y="3"/>
                      <a:pt x="133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8"/>
              <p:cNvSpPr/>
              <p:nvPr/>
            </p:nvSpPr>
            <p:spPr>
              <a:xfrm>
                <a:off x="3031375" y="1904275"/>
                <a:ext cx="82200" cy="218225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8729" extrusionOk="0">
                    <a:moveTo>
                      <a:pt x="130" y="1"/>
                    </a:moveTo>
                    <a:cubicBezTo>
                      <a:pt x="60" y="1"/>
                      <a:pt x="1" y="80"/>
                      <a:pt x="66" y="141"/>
                    </a:cubicBezTo>
                    <a:cubicBezTo>
                      <a:pt x="491" y="548"/>
                      <a:pt x="915" y="934"/>
                      <a:pt x="1271" y="1405"/>
                    </a:cubicBezTo>
                    <a:cubicBezTo>
                      <a:pt x="1454" y="1648"/>
                      <a:pt x="1604" y="1907"/>
                      <a:pt x="1769" y="2162"/>
                    </a:cubicBezTo>
                    <a:cubicBezTo>
                      <a:pt x="1847" y="2279"/>
                      <a:pt x="1934" y="2388"/>
                      <a:pt x="2000" y="2512"/>
                    </a:cubicBezTo>
                    <a:cubicBezTo>
                      <a:pt x="2075" y="2654"/>
                      <a:pt x="2143" y="2796"/>
                      <a:pt x="2219" y="2936"/>
                    </a:cubicBezTo>
                    <a:cubicBezTo>
                      <a:pt x="2525" y="3506"/>
                      <a:pt x="2755" y="4089"/>
                      <a:pt x="2894" y="4722"/>
                    </a:cubicBezTo>
                    <a:cubicBezTo>
                      <a:pt x="2964" y="5038"/>
                      <a:pt x="3038" y="5356"/>
                      <a:pt x="3077" y="5676"/>
                    </a:cubicBezTo>
                    <a:cubicBezTo>
                      <a:pt x="3114" y="5992"/>
                      <a:pt x="3145" y="6309"/>
                      <a:pt x="3172" y="6625"/>
                    </a:cubicBezTo>
                    <a:cubicBezTo>
                      <a:pt x="3201" y="6981"/>
                      <a:pt x="3182" y="7341"/>
                      <a:pt x="3189" y="7699"/>
                    </a:cubicBezTo>
                    <a:cubicBezTo>
                      <a:pt x="3194" y="7867"/>
                      <a:pt x="3204" y="8039"/>
                      <a:pt x="3195" y="8209"/>
                    </a:cubicBezTo>
                    <a:cubicBezTo>
                      <a:pt x="3192" y="8288"/>
                      <a:pt x="3171" y="8363"/>
                      <a:pt x="3166" y="8441"/>
                    </a:cubicBezTo>
                    <a:cubicBezTo>
                      <a:pt x="3163" y="8526"/>
                      <a:pt x="3185" y="8610"/>
                      <a:pt x="3195" y="8693"/>
                    </a:cubicBezTo>
                    <a:cubicBezTo>
                      <a:pt x="3198" y="8717"/>
                      <a:pt x="3218" y="8729"/>
                      <a:pt x="3237" y="8729"/>
                    </a:cubicBezTo>
                    <a:cubicBezTo>
                      <a:pt x="3255" y="8729"/>
                      <a:pt x="3271" y="8717"/>
                      <a:pt x="3269" y="8693"/>
                    </a:cubicBezTo>
                    <a:cubicBezTo>
                      <a:pt x="3260" y="8615"/>
                      <a:pt x="3243" y="8538"/>
                      <a:pt x="3244" y="8458"/>
                    </a:cubicBezTo>
                    <a:cubicBezTo>
                      <a:pt x="3245" y="8393"/>
                      <a:pt x="3264" y="8331"/>
                      <a:pt x="3271" y="8268"/>
                    </a:cubicBezTo>
                    <a:cubicBezTo>
                      <a:pt x="3287" y="8109"/>
                      <a:pt x="3276" y="7945"/>
                      <a:pt x="3274" y="7787"/>
                    </a:cubicBezTo>
                    <a:cubicBezTo>
                      <a:pt x="3271" y="7459"/>
                      <a:pt x="3286" y="7129"/>
                      <a:pt x="3279" y="6801"/>
                    </a:cubicBezTo>
                    <a:cubicBezTo>
                      <a:pt x="3271" y="6479"/>
                      <a:pt x="3232" y="6151"/>
                      <a:pt x="3202" y="5831"/>
                    </a:cubicBezTo>
                    <a:cubicBezTo>
                      <a:pt x="3172" y="5516"/>
                      <a:pt x="3113" y="5215"/>
                      <a:pt x="3055" y="4905"/>
                    </a:cubicBezTo>
                    <a:cubicBezTo>
                      <a:pt x="2936" y="4274"/>
                      <a:pt x="2747" y="3648"/>
                      <a:pt x="2458" y="3073"/>
                    </a:cubicBezTo>
                    <a:cubicBezTo>
                      <a:pt x="2320" y="2796"/>
                      <a:pt x="2208" y="2497"/>
                      <a:pt x="2048" y="2231"/>
                    </a:cubicBezTo>
                    <a:cubicBezTo>
                      <a:pt x="1883" y="1963"/>
                      <a:pt x="1745" y="1679"/>
                      <a:pt x="1575" y="1414"/>
                    </a:cubicBezTo>
                    <a:cubicBezTo>
                      <a:pt x="1229" y="869"/>
                      <a:pt x="772" y="275"/>
                      <a:pt x="168" y="9"/>
                    </a:cubicBezTo>
                    <a:cubicBezTo>
                      <a:pt x="156" y="3"/>
                      <a:pt x="143" y="1"/>
                      <a:pt x="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8"/>
              <p:cNvSpPr/>
              <p:nvPr/>
            </p:nvSpPr>
            <p:spPr>
              <a:xfrm>
                <a:off x="3078175" y="1880925"/>
                <a:ext cx="59000" cy="160950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438" extrusionOk="0">
                    <a:moveTo>
                      <a:pt x="55" y="0"/>
                    </a:moveTo>
                    <a:cubicBezTo>
                      <a:pt x="24" y="0"/>
                      <a:pt x="1" y="44"/>
                      <a:pt x="26" y="72"/>
                    </a:cubicBezTo>
                    <a:cubicBezTo>
                      <a:pt x="177" y="232"/>
                      <a:pt x="351" y="368"/>
                      <a:pt x="507" y="526"/>
                    </a:cubicBezTo>
                    <a:cubicBezTo>
                      <a:pt x="661" y="685"/>
                      <a:pt x="816" y="843"/>
                      <a:pt x="947" y="1021"/>
                    </a:cubicBezTo>
                    <a:cubicBezTo>
                      <a:pt x="1203" y="1362"/>
                      <a:pt x="1418" y="1728"/>
                      <a:pt x="1559" y="2135"/>
                    </a:cubicBezTo>
                    <a:cubicBezTo>
                      <a:pt x="1858" y="2997"/>
                      <a:pt x="2087" y="3877"/>
                      <a:pt x="2188" y="4786"/>
                    </a:cubicBezTo>
                    <a:cubicBezTo>
                      <a:pt x="2217" y="5042"/>
                      <a:pt x="2247" y="5299"/>
                      <a:pt x="2241" y="5557"/>
                    </a:cubicBezTo>
                    <a:cubicBezTo>
                      <a:pt x="2237" y="5836"/>
                      <a:pt x="2191" y="6112"/>
                      <a:pt x="2173" y="6390"/>
                    </a:cubicBezTo>
                    <a:cubicBezTo>
                      <a:pt x="2171" y="6422"/>
                      <a:pt x="2195" y="6437"/>
                      <a:pt x="2219" y="6437"/>
                    </a:cubicBezTo>
                    <a:cubicBezTo>
                      <a:pt x="2244" y="6437"/>
                      <a:pt x="2271" y="6421"/>
                      <a:pt x="2273" y="6390"/>
                    </a:cubicBezTo>
                    <a:cubicBezTo>
                      <a:pt x="2290" y="6140"/>
                      <a:pt x="2331" y="5895"/>
                      <a:pt x="2342" y="5647"/>
                    </a:cubicBezTo>
                    <a:cubicBezTo>
                      <a:pt x="2359" y="5404"/>
                      <a:pt x="2345" y="5162"/>
                      <a:pt x="2323" y="4921"/>
                    </a:cubicBezTo>
                    <a:cubicBezTo>
                      <a:pt x="2282" y="4438"/>
                      <a:pt x="2211" y="3958"/>
                      <a:pt x="2120" y="3482"/>
                    </a:cubicBezTo>
                    <a:cubicBezTo>
                      <a:pt x="2032" y="3039"/>
                      <a:pt x="1892" y="2599"/>
                      <a:pt x="1754" y="2168"/>
                    </a:cubicBezTo>
                    <a:cubicBezTo>
                      <a:pt x="1618" y="1746"/>
                      <a:pt x="1420" y="1369"/>
                      <a:pt x="1162" y="1010"/>
                    </a:cubicBezTo>
                    <a:cubicBezTo>
                      <a:pt x="1019" y="814"/>
                      <a:pt x="862" y="636"/>
                      <a:pt x="687" y="468"/>
                    </a:cubicBezTo>
                    <a:cubicBezTo>
                      <a:pt x="496" y="287"/>
                      <a:pt x="294" y="153"/>
                      <a:pt x="76" y="7"/>
                    </a:cubicBezTo>
                    <a:cubicBezTo>
                      <a:pt x="69" y="2"/>
                      <a:pt x="62" y="0"/>
                      <a:pt x="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8"/>
              <p:cNvSpPr/>
              <p:nvPr/>
            </p:nvSpPr>
            <p:spPr>
              <a:xfrm>
                <a:off x="3071550" y="1892275"/>
                <a:ext cx="56175" cy="12102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4841" extrusionOk="0">
                    <a:moveTo>
                      <a:pt x="118" y="1"/>
                    </a:moveTo>
                    <a:cubicBezTo>
                      <a:pt x="49" y="1"/>
                      <a:pt x="1" y="90"/>
                      <a:pt x="54" y="151"/>
                    </a:cubicBezTo>
                    <a:cubicBezTo>
                      <a:pt x="325" y="457"/>
                      <a:pt x="526" y="825"/>
                      <a:pt x="732" y="1175"/>
                    </a:cubicBezTo>
                    <a:cubicBezTo>
                      <a:pt x="955" y="1552"/>
                      <a:pt x="1156" y="1949"/>
                      <a:pt x="1350" y="2342"/>
                    </a:cubicBezTo>
                    <a:cubicBezTo>
                      <a:pt x="1543" y="2732"/>
                      <a:pt x="1693" y="3134"/>
                      <a:pt x="1801" y="3553"/>
                    </a:cubicBezTo>
                    <a:cubicBezTo>
                      <a:pt x="1905" y="3960"/>
                      <a:pt x="1964" y="4379"/>
                      <a:pt x="2080" y="4781"/>
                    </a:cubicBezTo>
                    <a:cubicBezTo>
                      <a:pt x="2091" y="4823"/>
                      <a:pt x="2123" y="4841"/>
                      <a:pt x="2154" y="4841"/>
                    </a:cubicBezTo>
                    <a:cubicBezTo>
                      <a:pt x="2200" y="4841"/>
                      <a:pt x="2246" y="4803"/>
                      <a:pt x="2231" y="4747"/>
                    </a:cubicBezTo>
                    <a:cubicBezTo>
                      <a:pt x="2120" y="4324"/>
                      <a:pt x="2080" y="3889"/>
                      <a:pt x="1986" y="3461"/>
                    </a:cubicBezTo>
                    <a:cubicBezTo>
                      <a:pt x="1891" y="3023"/>
                      <a:pt x="1741" y="2608"/>
                      <a:pt x="1553" y="2200"/>
                    </a:cubicBezTo>
                    <a:cubicBezTo>
                      <a:pt x="1365" y="1787"/>
                      <a:pt x="1164" y="1372"/>
                      <a:pt x="934" y="982"/>
                    </a:cubicBezTo>
                    <a:cubicBezTo>
                      <a:pt x="735" y="646"/>
                      <a:pt x="516" y="213"/>
                      <a:pt x="162" y="13"/>
                    </a:cubicBezTo>
                    <a:cubicBezTo>
                      <a:pt x="147" y="4"/>
                      <a:pt x="132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8"/>
              <p:cNvSpPr/>
              <p:nvPr/>
            </p:nvSpPr>
            <p:spPr>
              <a:xfrm>
                <a:off x="3137300" y="2119825"/>
                <a:ext cx="146000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6441" extrusionOk="0">
                    <a:moveTo>
                      <a:pt x="5287" y="0"/>
                    </a:moveTo>
                    <a:cubicBezTo>
                      <a:pt x="4768" y="0"/>
                      <a:pt x="4244" y="278"/>
                      <a:pt x="3784" y="468"/>
                    </a:cubicBezTo>
                    <a:cubicBezTo>
                      <a:pt x="3200" y="707"/>
                      <a:pt x="2645" y="1004"/>
                      <a:pt x="2141" y="1389"/>
                    </a:cubicBezTo>
                    <a:cubicBezTo>
                      <a:pt x="1906" y="1566"/>
                      <a:pt x="1710" y="1788"/>
                      <a:pt x="1501" y="1994"/>
                    </a:cubicBezTo>
                    <a:cubicBezTo>
                      <a:pt x="1391" y="2102"/>
                      <a:pt x="1283" y="2210"/>
                      <a:pt x="1184" y="2329"/>
                    </a:cubicBezTo>
                    <a:cubicBezTo>
                      <a:pt x="1086" y="2447"/>
                      <a:pt x="1016" y="2575"/>
                      <a:pt x="934" y="2705"/>
                    </a:cubicBezTo>
                    <a:cubicBezTo>
                      <a:pt x="868" y="2811"/>
                      <a:pt x="779" y="2898"/>
                      <a:pt x="724" y="3015"/>
                    </a:cubicBezTo>
                    <a:cubicBezTo>
                      <a:pt x="659" y="3159"/>
                      <a:pt x="617" y="3312"/>
                      <a:pt x="549" y="3454"/>
                    </a:cubicBezTo>
                    <a:cubicBezTo>
                      <a:pt x="490" y="3581"/>
                      <a:pt x="411" y="3696"/>
                      <a:pt x="356" y="3826"/>
                    </a:cubicBezTo>
                    <a:cubicBezTo>
                      <a:pt x="293" y="3978"/>
                      <a:pt x="241" y="4133"/>
                      <a:pt x="195" y="4290"/>
                    </a:cubicBezTo>
                    <a:cubicBezTo>
                      <a:pt x="141" y="4462"/>
                      <a:pt x="120" y="4636"/>
                      <a:pt x="97" y="4814"/>
                    </a:cubicBezTo>
                    <a:cubicBezTo>
                      <a:pt x="74" y="4986"/>
                      <a:pt x="45" y="5155"/>
                      <a:pt x="30" y="5328"/>
                    </a:cubicBezTo>
                    <a:cubicBezTo>
                      <a:pt x="0" y="5688"/>
                      <a:pt x="4" y="6053"/>
                      <a:pt x="17" y="6415"/>
                    </a:cubicBezTo>
                    <a:cubicBezTo>
                      <a:pt x="18" y="6432"/>
                      <a:pt x="31" y="6441"/>
                      <a:pt x="44" y="6441"/>
                    </a:cubicBezTo>
                    <a:cubicBezTo>
                      <a:pt x="57" y="6441"/>
                      <a:pt x="71" y="6432"/>
                      <a:pt x="72" y="6415"/>
                    </a:cubicBezTo>
                    <a:cubicBezTo>
                      <a:pt x="84" y="6119"/>
                      <a:pt x="98" y="5823"/>
                      <a:pt x="133" y="5528"/>
                    </a:cubicBezTo>
                    <a:cubicBezTo>
                      <a:pt x="167" y="5224"/>
                      <a:pt x="232" y="4923"/>
                      <a:pt x="299" y="4626"/>
                    </a:cubicBezTo>
                    <a:cubicBezTo>
                      <a:pt x="363" y="4331"/>
                      <a:pt x="480" y="4019"/>
                      <a:pt x="644" y="3764"/>
                    </a:cubicBezTo>
                    <a:cubicBezTo>
                      <a:pt x="715" y="3655"/>
                      <a:pt x="781" y="3547"/>
                      <a:pt x="836" y="3428"/>
                    </a:cubicBezTo>
                    <a:cubicBezTo>
                      <a:pt x="895" y="3299"/>
                      <a:pt x="947" y="3156"/>
                      <a:pt x="1047" y="3054"/>
                    </a:cubicBezTo>
                    <a:cubicBezTo>
                      <a:pt x="1233" y="2859"/>
                      <a:pt x="1365" y="2628"/>
                      <a:pt x="1561" y="2442"/>
                    </a:cubicBezTo>
                    <a:cubicBezTo>
                      <a:pt x="1763" y="2251"/>
                      <a:pt x="1963" y="2056"/>
                      <a:pt x="2165" y="1864"/>
                    </a:cubicBezTo>
                    <a:cubicBezTo>
                      <a:pt x="2373" y="1667"/>
                      <a:pt x="2616" y="1511"/>
                      <a:pt x="2856" y="1356"/>
                    </a:cubicBezTo>
                    <a:cubicBezTo>
                      <a:pt x="3106" y="1194"/>
                      <a:pt x="3377" y="1062"/>
                      <a:pt x="3648" y="938"/>
                    </a:cubicBezTo>
                    <a:cubicBezTo>
                      <a:pt x="3940" y="805"/>
                      <a:pt x="4238" y="680"/>
                      <a:pt x="4536" y="567"/>
                    </a:cubicBezTo>
                    <a:cubicBezTo>
                      <a:pt x="4768" y="478"/>
                      <a:pt x="5036" y="383"/>
                      <a:pt x="5294" y="383"/>
                    </a:cubicBezTo>
                    <a:cubicBezTo>
                      <a:pt x="5371" y="383"/>
                      <a:pt x="5447" y="392"/>
                      <a:pt x="5521" y="411"/>
                    </a:cubicBezTo>
                    <a:cubicBezTo>
                      <a:pt x="5538" y="416"/>
                      <a:pt x="5555" y="418"/>
                      <a:pt x="5571" y="418"/>
                    </a:cubicBezTo>
                    <a:cubicBezTo>
                      <a:pt x="5769" y="418"/>
                      <a:pt x="5839" y="98"/>
                      <a:pt x="5622" y="42"/>
                    </a:cubicBezTo>
                    <a:cubicBezTo>
                      <a:pt x="5511" y="13"/>
                      <a:pt x="5399" y="0"/>
                      <a:pt x="5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8"/>
              <p:cNvSpPr/>
              <p:nvPr/>
            </p:nvSpPr>
            <p:spPr>
              <a:xfrm>
                <a:off x="3164000" y="2148100"/>
                <a:ext cx="13502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6691" extrusionOk="0">
                    <a:moveTo>
                      <a:pt x="5130" y="0"/>
                    </a:moveTo>
                    <a:cubicBezTo>
                      <a:pt x="5114" y="0"/>
                      <a:pt x="5097" y="3"/>
                      <a:pt x="5080" y="7"/>
                    </a:cubicBezTo>
                    <a:cubicBezTo>
                      <a:pt x="4794" y="79"/>
                      <a:pt x="4522" y="171"/>
                      <a:pt x="4260" y="302"/>
                    </a:cubicBezTo>
                    <a:cubicBezTo>
                      <a:pt x="3999" y="432"/>
                      <a:pt x="3728" y="532"/>
                      <a:pt x="3489" y="699"/>
                    </a:cubicBezTo>
                    <a:cubicBezTo>
                      <a:pt x="3373" y="780"/>
                      <a:pt x="3245" y="843"/>
                      <a:pt x="3135" y="929"/>
                    </a:cubicBezTo>
                    <a:cubicBezTo>
                      <a:pt x="3014" y="1023"/>
                      <a:pt x="2899" y="1124"/>
                      <a:pt x="2779" y="1218"/>
                    </a:cubicBezTo>
                    <a:cubicBezTo>
                      <a:pt x="2559" y="1394"/>
                      <a:pt x="2381" y="1608"/>
                      <a:pt x="2164" y="1787"/>
                    </a:cubicBezTo>
                    <a:cubicBezTo>
                      <a:pt x="1939" y="1970"/>
                      <a:pt x="1786" y="2222"/>
                      <a:pt x="1623" y="2460"/>
                    </a:cubicBezTo>
                    <a:cubicBezTo>
                      <a:pt x="1455" y="2710"/>
                      <a:pt x="1277" y="2953"/>
                      <a:pt x="1107" y="3201"/>
                    </a:cubicBezTo>
                    <a:cubicBezTo>
                      <a:pt x="779" y="3688"/>
                      <a:pt x="480" y="4194"/>
                      <a:pt x="296" y="4755"/>
                    </a:cubicBezTo>
                    <a:cubicBezTo>
                      <a:pt x="94" y="5368"/>
                      <a:pt x="2" y="6010"/>
                      <a:pt x="0" y="6655"/>
                    </a:cubicBezTo>
                    <a:cubicBezTo>
                      <a:pt x="0" y="6679"/>
                      <a:pt x="17" y="6691"/>
                      <a:pt x="35" y="6691"/>
                    </a:cubicBezTo>
                    <a:cubicBezTo>
                      <a:pt x="53" y="6691"/>
                      <a:pt x="72" y="6679"/>
                      <a:pt x="74" y="6655"/>
                    </a:cubicBezTo>
                    <a:cubicBezTo>
                      <a:pt x="118" y="6095"/>
                      <a:pt x="216" y="5536"/>
                      <a:pt x="391" y="5001"/>
                    </a:cubicBezTo>
                    <a:cubicBezTo>
                      <a:pt x="570" y="4457"/>
                      <a:pt x="832" y="3958"/>
                      <a:pt x="1153" y="3486"/>
                    </a:cubicBezTo>
                    <a:cubicBezTo>
                      <a:pt x="1319" y="3244"/>
                      <a:pt x="1507" y="3014"/>
                      <a:pt x="1690" y="2787"/>
                    </a:cubicBezTo>
                    <a:cubicBezTo>
                      <a:pt x="1863" y="2573"/>
                      <a:pt x="2050" y="2365"/>
                      <a:pt x="2249" y="2175"/>
                    </a:cubicBezTo>
                    <a:cubicBezTo>
                      <a:pt x="2341" y="2085"/>
                      <a:pt x="2445" y="2016"/>
                      <a:pt x="2539" y="1931"/>
                    </a:cubicBezTo>
                    <a:cubicBezTo>
                      <a:pt x="2645" y="1833"/>
                      <a:pt x="2730" y="1715"/>
                      <a:pt x="2841" y="1624"/>
                    </a:cubicBezTo>
                    <a:cubicBezTo>
                      <a:pt x="2951" y="1536"/>
                      <a:pt x="3072" y="1464"/>
                      <a:pt x="3184" y="1376"/>
                    </a:cubicBezTo>
                    <a:cubicBezTo>
                      <a:pt x="3290" y="1293"/>
                      <a:pt x="3383" y="1205"/>
                      <a:pt x="3501" y="1138"/>
                    </a:cubicBezTo>
                    <a:cubicBezTo>
                      <a:pt x="3636" y="1061"/>
                      <a:pt x="3757" y="964"/>
                      <a:pt x="3894" y="889"/>
                    </a:cubicBezTo>
                    <a:cubicBezTo>
                      <a:pt x="4036" y="814"/>
                      <a:pt x="4186" y="756"/>
                      <a:pt x="4332" y="687"/>
                    </a:cubicBezTo>
                    <a:cubicBezTo>
                      <a:pt x="4611" y="558"/>
                      <a:pt x="4879" y="449"/>
                      <a:pt x="5178" y="374"/>
                    </a:cubicBezTo>
                    <a:cubicBezTo>
                      <a:pt x="5401" y="320"/>
                      <a:pt x="5331" y="0"/>
                      <a:pt x="5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8"/>
              <p:cNvSpPr/>
              <p:nvPr/>
            </p:nvSpPr>
            <p:spPr>
              <a:xfrm>
                <a:off x="3196275" y="2186300"/>
                <a:ext cx="107700" cy="153950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6158" extrusionOk="0">
                    <a:moveTo>
                      <a:pt x="4124" y="0"/>
                    </a:moveTo>
                    <a:cubicBezTo>
                      <a:pt x="4108" y="0"/>
                      <a:pt x="4091" y="3"/>
                      <a:pt x="4073" y="10"/>
                    </a:cubicBezTo>
                    <a:cubicBezTo>
                      <a:pt x="3855" y="89"/>
                      <a:pt x="3678" y="230"/>
                      <a:pt x="3482" y="351"/>
                    </a:cubicBezTo>
                    <a:cubicBezTo>
                      <a:pt x="3266" y="485"/>
                      <a:pt x="3072" y="650"/>
                      <a:pt x="2874" y="807"/>
                    </a:cubicBezTo>
                    <a:cubicBezTo>
                      <a:pt x="2678" y="960"/>
                      <a:pt x="2464" y="1094"/>
                      <a:pt x="2298" y="1278"/>
                    </a:cubicBezTo>
                    <a:cubicBezTo>
                      <a:pt x="2136" y="1458"/>
                      <a:pt x="1958" y="1628"/>
                      <a:pt x="1821" y="1829"/>
                    </a:cubicBezTo>
                    <a:cubicBezTo>
                      <a:pt x="1542" y="2234"/>
                      <a:pt x="1206" y="2610"/>
                      <a:pt x="958" y="3035"/>
                    </a:cubicBezTo>
                    <a:cubicBezTo>
                      <a:pt x="704" y="3468"/>
                      <a:pt x="449" y="3913"/>
                      <a:pt x="302" y="4394"/>
                    </a:cubicBezTo>
                    <a:cubicBezTo>
                      <a:pt x="135" y="4939"/>
                      <a:pt x="1" y="5555"/>
                      <a:pt x="145" y="6120"/>
                    </a:cubicBezTo>
                    <a:cubicBezTo>
                      <a:pt x="151" y="6145"/>
                      <a:pt x="172" y="6157"/>
                      <a:pt x="193" y="6157"/>
                    </a:cubicBezTo>
                    <a:cubicBezTo>
                      <a:pt x="220" y="6157"/>
                      <a:pt x="249" y="6138"/>
                      <a:pt x="250" y="6105"/>
                    </a:cubicBezTo>
                    <a:cubicBezTo>
                      <a:pt x="254" y="5598"/>
                      <a:pt x="338" y="5109"/>
                      <a:pt x="497" y="4628"/>
                    </a:cubicBezTo>
                    <a:cubicBezTo>
                      <a:pt x="649" y="4161"/>
                      <a:pt x="892" y="3756"/>
                      <a:pt x="1145" y="3339"/>
                    </a:cubicBezTo>
                    <a:cubicBezTo>
                      <a:pt x="1392" y="2934"/>
                      <a:pt x="1713" y="2590"/>
                      <a:pt x="1996" y="2214"/>
                    </a:cubicBezTo>
                    <a:cubicBezTo>
                      <a:pt x="2265" y="1853"/>
                      <a:pt x="2551" y="1500"/>
                      <a:pt x="2904" y="1218"/>
                    </a:cubicBezTo>
                    <a:cubicBezTo>
                      <a:pt x="3113" y="1052"/>
                      <a:pt x="3303" y="863"/>
                      <a:pt x="3518" y="702"/>
                    </a:cubicBezTo>
                    <a:cubicBezTo>
                      <a:pt x="3711" y="556"/>
                      <a:pt x="3926" y="380"/>
                      <a:pt x="4152" y="294"/>
                    </a:cubicBezTo>
                    <a:cubicBezTo>
                      <a:pt x="4307" y="233"/>
                      <a:pt x="4264" y="0"/>
                      <a:pt x="4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8"/>
              <p:cNvSpPr/>
              <p:nvPr/>
            </p:nvSpPr>
            <p:spPr>
              <a:xfrm>
                <a:off x="3214625" y="2198675"/>
                <a:ext cx="91050" cy="135900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5436" extrusionOk="0">
                    <a:moveTo>
                      <a:pt x="3575" y="0"/>
                    </a:moveTo>
                    <a:cubicBezTo>
                      <a:pt x="3567" y="0"/>
                      <a:pt x="3558" y="2"/>
                      <a:pt x="3549" y="8"/>
                    </a:cubicBezTo>
                    <a:cubicBezTo>
                      <a:pt x="3372" y="117"/>
                      <a:pt x="3186" y="218"/>
                      <a:pt x="3019" y="346"/>
                    </a:cubicBezTo>
                    <a:cubicBezTo>
                      <a:pt x="2944" y="404"/>
                      <a:pt x="2880" y="472"/>
                      <a:pt x="2808" y="531"/>
                    </a:cubicBezTo>
                    <a:cubicBezTo>
                      <a:pt x="2725" y="600"/>
                      <a:pt x="2625" y="651"/>
                      <a:pt x="2537" y="711"/>
                    </a:cubicBezTo>
                    <a:cubicBezTo>
                      <a:pt x="2366" y="832"/>
                      <a:pt x="2217" y="996"/>
                      <a:pt x="2063" y="1136"/>
                    </a:cubicBezTo>
                    <a:cubicBezTo>
                      <a:pt x="1892" y="1292"/>
                      <a:pt x="1730" y="1456"/>
                      <a:pt x="1590" y="1639"/>
                    </a:cubicBezTo>
                    <a:cubicBezTo>
                      <a:pt x="1456" y="1818"/>
                      <a:pt x="1345" y="2016"/>
                      <a:pt x="1216" y="2199"/>
                    </a:cubicBezTo>
                    <a:cubicBezTo>
                      <a:pt x="1084" y="2382"/>
                      <a:pt x="991" y="2581"/>
                      <a:pt x="887" y="2780"/>
                    </a:cubicBezTo>
                    <a:cubicBezTo>
                      <a:pt x="780" y="2984"/>
                      <a:pt x="659" y="3176"/>
                      <a:pt x="544" y="3375"/>
                    </a:cubicBezTo>
                    <a:cubicBezTo>
                      <a:pt x="433" y="3568"/>
                      <a:pt x="351" y="3773"/>
                      <a:pt x="248" y="3969"/>
                    </a:cubicBezTo>
                    <a:cubicBezTo>
                      <a:pt x="19" y="4401"/>
                      <a:pt x="0" y="4934"/>
                      <a:pt x="25" y="5413"/>
                    </a:cubicBezTo>
                    <a:cubicBezTo>
                      <a:pt x="26" y="5428"/>
                      <a:pt x="38" y="5436"/>
                      <a:pt x="49" y="5436"/>
                    </a:cubicBezTo>
                    <a:cubicBezTo>
                      <a:pt x="60" y="5436"/>
                      <a:pt x="71" y="5428"/>
                      <a:pt x="73" y="5413"/>
                    </a:cubicBezTo>
                    <a:cubicBezTo>
                      <a:pt x="104" y="4975"/>
                      <a:pt x="110" y="4514"/>
                      <a:pt x="290" y="4104"/>
                    </a:cubicBezTo>
                    <a:cubicBezTo>
                      <a:pt x="465" y="3708"/>
                      <a:pt x="700" y="3347"/>
                      <a:pt x="910" y="2971"/>
                    </a:cubicBezTo>
                    <a:cubicBezTo>
                      <a:pt x="1018" y="2778"/>
                      <a:pt x="1105" y="2571"/>
                      <a:pt x="1227" y="2389"/>
                    </a:cubicBezTo>
                    <a:cubicBezTo>
                      <a:pt x="1347" y="2213"/>
                      <a:pt x="1471" y="2037"/>
                      <a:pt x="1592" y="1860"/>
                    </a:cubicBezTo>
                    <a:cubicBezTo>
                      <a:pt x="1837" y="1497"/>
                      <a:pt x="2171" y="1207"/>
                      <a:pt x="2481" y="904"/>
                    </a:cubicBezTo>
                    <a:cubicBezTo>
                      <a:pt x="2573" y="815"/>
                      <a:pt x="2677" y="751"/>
                      <a:pt x="2782" y="679"/>
                    </a:cubicBezTo>
                    <a:cubicBezTo>
                      <a:pt x="2865" y="622"/>
                      <a:pt x="2932" y="551"/>
                      <a:pt x="3006" y="483"/>
                    </a:cubicBezTo>
                    <a:cubicBezTo>
                      <a:pt x="3182" y="322"/>
                      <a:pt x="3398" y="211"/>
                      <a:pt x="3598" y="87"/>
                    </a:cubicBezTo>
                    <a:cubicBezTo>
                      <a:pt x="3642" y="63"/>
                      <a:pt x="3616" y="0"/>
                      <a:pt x="35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8"/>
              <p:cNvSpPr/>
              <p:nvPr/>
            </p:nvSpPr>
            <p:spPr>
              <a:xfrm>
                <a:off x="3228700" y="2210125"/>
                <a:ext cx="8135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083" extrusionOk="0">
                    <a:moveTo>
                      <a:pt x="3167" y="0"/>
                    </a:moveTo>
                    <a:cubicBezTo>
                      <a:pt x="3153" y="0"/>
                      <a:pt x="3139" y="6"/>
                      <a:pt x="3126" y="18"/>
                    </a:cubicBezTo>
                    <a:cubicBezTo>
                      <a:pt x="2816" y="322"/>
                      <a:pt x="2431" y="541"/>
                      <a:pt x="2121" y="843"/>
                    </a:cubicBezTo>
                    <a:cubicBezTo>
                      <a:pt x="1804" y="1151"/>
                      <a:pt x="1470" y="1449"/>
                      <a:pt x="1183" y="1787"/>
                    </a:cubicBezTo>
                    <a:cubicBezTo>
                      <a:pt x="902" y="2118"/>
                      <a:pt x="694" y="2516"/>
                      <a:pt x="471" y="2888"/>
                    </a:cubicBezTo>
                    <a:cubicBezTo>
                      <a:pt x="363" y="3070"/>
                      <a:pt x="295" y="3261"/>
                      <a:pt x="209" y="3452"/>
                    </a:cubicBezTo>
                    <a:cubicBezTo>
                      <a:pt x="121" y="3646"/>
                      <a:pt x="80" y="3848"/>
                      <a:pt x="8" y="4048"/>
                    </a:cubicBezTo>
                    <a:cubicBezTo>
                      <a:pt x="1" y="4067"/>
                      <a:pt x="19" y="4083"/>
                      <a:pt x="36" y="4083"/>
                    </a:cubicBezTo>
                    <a:cubicBezTo>
                      <a:pt x="44" y="4083"/>
                      <a:pt x="53" y="4078"/>
                      <a:pt x="57" y="4069"/>
                    </a:cubicBezTo>
                    <a:cubicBezTo>
                      <a:pt x="141" y="3881"/>
                      <a:pt x="196" y="3682"/>
                      <a:pt x="289" y="3499"/>
                    </a:cubicBezTo>
                    <a:cubicBezTo>
                      <a:pt x="383" y="3312"/>
                      <a:pt x="458" y="3121"/>
                      <a:pt x="572" y="2946"/>
                    </a:cubicBezTo>
                    <a:cubicBezTo>
                      <a:pt x="689" y="2765"/>
                      <a:pt x="808" y="2587"/>
                      <a:pt x="924" y="2407"/>
                    </a:cubicBezTo>
                    <a:cubicBezTo>
                      <a:pt x="1045" y="2213"/>
                      <a:pt x="1179" y="2016"/>
                      <a:pt x="1336" y="1852"/>
                    </a:cubicBezTo>
                    <a:cubicBezTo>
                      <a:pt x="1633" y="1540"/>
                      <a:pt x="1943" y="1243"/>
                      <a:pt x="2250" y="941"/>
                    </a:cubicBezTo>
                    <a:cubicBezTo>
                      <a:pt x="2552" y="641"/>
                      <a:pt x="2914" y="407"/>
                      <a:pt x="3211" y="100"/>
                    </a:cubicBezTo>
                    <a:cubicBezTo>
                      <a:pt x="3253" y="59"/>
                      <a:pt x="3213" y="0"/>
                      <a:pt x="3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8"/>
              <p:cNvSpPr/>
              <p:nvPr/>
            </p:nvSpPr>
            <p:spPr>
              <a:xfrm>
                <a:off x="3235375" y="2249525"/>
                <a:ext cx="9337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6424" extrusionOk="0">
                    <a:moveTo>
                      <a:pt x="3520" y="1"/>
                    </a:moveTo>
                    <a:cubicBezTo>
                      <a:pt x="3490" y="1"/>
                      <a:pt x="3459" y="10"/>
                      <a:pt x="3430" y="32"/>
                    </a:cubicBezTo>
                    <a:cubicBezTo>
                      <a:pt x="3335" y="107"/>
                      <a:pt x="3251" y="195"/>
                      <a:pt x="3157" y="270"/>
                    </a:cubicBezTo>
                    <a:cubicBezTo>
                      <a:pt x="3064" y="345"/>
                      <a:pt x="2970" y="414"/>
                      <a:pt x="2888" y="500"/>
                    </a:cubicBezTo>
                    <a:cubicBezTo>
                      <a:pt x="2806" y="586"/>
                      <a:pt x="2751" y="681"/>
                      <a:pt x="2683" y="777"/>
                    </a:cubicBezTo>
                    <a:cubicBezTo>
                      <a:pt x="2621" y="865"/>
                      <a:pt x="2532" y="931"/>
                      <a:pt x="2450" y="1001"/>
                    </a:cubicBezTo>
                    <a:cubicBezTo>
                      <a:pt x="2270" y="1149"/>
                      <a:pt x="2134" y="1336"/>
                      <a:pt x="1996" y="1524"/>
                    </a:cubicBezTo>
                    <a:cubicBezTo>
                      <a:pt x="1859" y="1711"/>
                      <a:pt x="1706" y="1884"/>
                      <a:pt x="1570" y="2075"/>
                    </a:cubicBezTo>
                    <a:cubicBezTo>
                      <a:pt x="1426" y="2273"/>
                      <a:pt x="1279" y="2465"/>
                      <a:pt x="1161" y="2681"/>
                    </a:cubicBezTo>
                    <a:cubicBezTo>
                      <a:pt x="1044" y="2893"/>
                      <a:pt x="939" y="3112"/>
                      <a:pt x="844" y="3336"/>
                    </a:cubicBezTo>
                    <a:cubicBezTo>
                      <a:pt x="644" y="3797"/>
                      <a:pt x="449" y="4254"/>
                      <a:pt x="305" y="4737"/>
                    </a:cubicBezTo>
                    <a:cubicBezTo>
                      <a:pt x="152" y="5250"/>
                      <a:pt x="1" y="5839"/>
                      <a:pt x="99" y="6379"/>
                    </a:cubicBezTo>
                    <a:cubicBezTo>
                      <a:pt x="104" y="6408"/>
                      <a:pt x="132" y="6423"/>
                      <a:pt x="160" y="6423"/>
                    </a:cubicBezTo>
                    <a:cubicBezTo>
                      <a:pt x="188" y="6423"/>
                      <a:pt x="216" y="6409"/>
                      <a:pt x="221" y="6379"/>
                    </a:cubicBezTo>
                    <a:cubicBezTo>
                      <a:pt x="260" y="6141"/>
                      <a:pt x="269" y="5899"/>
                      <a:pt x="312" y="5661"/>
                    </a:cubicBezTo>
                    <a:cubicBezTo>
                      <a:pt x="355" y="5421"/>
                      <a:pt x="416" y="5184"/>
                      <a:pt x="485" y="4950"/>
                    </a:cubicBezTo>
                    <a:cubicBezTo>
                      <a:pt x="626" y="4479"/>
                      <a:pt x="822" y="4038"/>
                      <a:pt x="1044" y="3600"/>
                    </a:cubicBezTo>
                    <a:cubicBezTo>
                      <a:pt x="1256" y="3182"/>
                      <a:pt x="1478" y="2764"/>
                      <a:pt x="1768" y="2394"/>
                    </a:cubicBezTo>
                    <a:cubicBezTo>
                      <a:pt x="1905" y="2220"/>
                      <a:pt x="2045" y="2049"/>
                      <a:pt x="2183" y="1874"/>
                    </a:cubicBezTo>
                    <a:cubicBezTo>
                      <a:pt x="2327" y="1694"/>
                      <a:pt x="2453" y="1495"/>
                      <a:pt x="2618" y="1334"/>
                    </a:cubicBezTo>
                    <a:cubicBezTo>
                      <a:pt x="2702" y="1253"/>
                      <a:pt x="2799" y="1185"/>
                      <a:pt x="2876" y="1099"/>
                    </a:cubicBezTo>
                    <a:cubicBezTo>
                      <a:pt x="2960" y="1008"/>
                      <a:pt x="3003" y="897"/>
                      <a:pt x="3070" y="795"/>
                    </a:cubicBezTo>
                    <a:cubicBezTo>
                      <a:pt x="3137" y="689"/>
                      <a:pt x="3230" y="604"/>
                      <a:pt x="3322" y="521"/>
                    </a:cubicBezTo>
                    <a:cubicBezTo>
                      <a:pt x="3426" y="427"/>
                      <a:pt x="3519" y="320"/>
                      <a:pt x="3626" y="229"/>
                    </a:cubicBezTo>
                    <a:cubicBezTo>
                      <a:pt x="3734" y="135"/>
                      <a:pt x="3634" y="1"/>
                      <a:pt x="3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8"/>
              <p:cNvSpPr/>
              <p:nvPr/>
            </p:nvSpPr>
            <p:spPr>
              <a:xfrm>
                <a:off x="3255400" y="2266250"/>
                <a:ext cx="7465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5200" extrusionOk="0">
                    <a:moveTo>
                      <a:pt x="2921" y="1"/>
                    </a:moveTo>
                    <a:cubicBezTo>
                      <a:pt x="2910" y="1"/>
                      <a:pt x="2899" y="5"/>
                      <a:pt x="2890" y="16"/>
                    </a:cubicBezTo>
                    <a:cubicBezTo>
                      <a:pt x="2625" y="313"/>
                      <a:pt x="2343" y="607"/>
                      <a:pt x="2110" y="931"/>
                    </a:cubicBezTo>
                    <a:cubicBezTo>
                      <a:pt x="1996" y="1090"/>
                      <a:pt x="1897" y="1257"/>
                      <a:pt x="1765" y="1401"/>
                    </a:cubicBezTo>
                    <a:cubicBezTo>
                      <a:pt x="1649" y="1531"/>
                      <a:pt x="1520" y="1651"/>
                      <a:pt x="1430" y="1802"/>
                    </a:cubicBezTo>
                    <a:cubicBezTo>
                      <a:pt x="1337" y="1962"/>
                      <a:pt x="1268" y="2131"/>
                      <a:pt x="1169" y="2289"/>
                    </a:cubicBezTo>
                    <a:cubicBezTo>
                      <a:pt x="1061" y="2462"/>
                      <a:pt x="953" y="2639"/>
                      <a:pt x="860" y="2821"/>
                    </a:cubicBezTo>
                    <a:cubicBezTo>
                      <a:pt x="676" y="3184"/>
                      <a:pt x="496" y="3552"/>
                      <a:pt x="324" y="3924"/>
                    </a:cubicBezTo>
                    <a:cubicBezTo>
                      <a:pt x="239" y="4107"/>
                      <a:pt x="164" y="4298"/>
                      <a:pt x="114" y="4494"/>
                    </a:cubicBezTo>
                    <a:cubicBezTo>
                      <a:pt x="56" y="4718"/>
                      <a:pt x="57" y="4950"/>
                      <a:pt x="3" y="5176"/>
                    </a:cubicBezTo>
                    <a:cubicBezTo>
                      <a:pt x="0" y="5191"/>
                      <a:pt x="11" y="5200"/>
                      <a:pt x="22" y="5200"/>
                    </a:cubicBezTo>
                    <a:cubicBezTo>
                      <a:pt x="30" y="5200"/>
                      <a:pt x="37" y="5196"/>
                      <a:pt x="42" y="5186"/>
                    </a:cubicBezTo>
                    <a:cubicBezTo>
                      <a:pt x="106" y="5010"/>
                      <a:pt x="111" y="4820"/>
                      <a:pt x="151" y="4639"/>
                    </a:cubicBezTo>
                    <a:cubicBezTo>
                      <a:pt x="193" y="4441"/>
                      <a:pt x="268" y="4247"/>
                      <a:pt x="351" y="4062"/>
                    </a:cubicBezTo>
                    <a:cubicBezTo>
                      <a:pt x="517" y="3700"/>
                      <a:pt x="709" y="3350"/>
                      <a:pt x="888" y="2994"/>
                    </a:cubicBezTo>
                    <a:cubicBezTo>
                      <a:pt x="1056" y="2657"/>
                      <a:pt x="1284" y="2354"/>
                      <a:pt x="1448" y="2015"/>
                    </a:cubicBezTo>
                    <a:cubicBezTo>
                      <a:pt x="1533" y="1841"/>
                      <a:pt x="1644" y="1698"/>
                      <a:pt x="1778" y="1558"/>
                    </a:cubicBezTo>
                    <a:cubicBezTo>
                      <a:pt x="1901" y="1429"/>
                      <a:pt x="2005" y="1292"/>
                      <a:pt x="2104" y="1143"/>
                    </a:cubicBezTo>
                    <a:cubicBezTo>
                      <a:pt x="2358" y="766"/>
                      <a:pt x="2656" y="424"/>
                      <a:pt x="2953" y="81"/>
                    </a:cubicBezTo>
                    <a:cubicBezTo>
                      <a:pt x="2985" y="47"/>
                      <a:pt x="2955" y="1"/>
                      <a:pt x="29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8"/>
              <p:cNvSpPr/>
              <p:nvPr/>
            </p:nvSpPr>
            <p:spPr>
              <a:xfrm>
                <a:off x="3259275" y="2283200"/>
                <a:ext cx="821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010" extrusionOk="0">
                    <a:moveTo>
                      <a:pt x="3024" y="1"/>
                    </a:moveTo>
                    <a:cubicBezTo>
                      <a:pt x="2968" y="1"/>
                      <a:pt x="2912" y="29"/>
                      <a:pt x="2877" y="96"/>
                    </a:cubicBezTo>
                    <a:cubicBezTo>
                      <a:pt x="2686" y="475"/>
                      <a:pt x="2387" y="779"/>
                      <a:pt x="2119" y="1099"/>
                    </a:cubicBezTo>
                    <a:cubicBezTo>
                      <a:pt x="1984" y="1262"/>
                      <a:pt x="1848" y="1425"/>
                      <a:pt x="1733" y="1602"/>
                    </a:cubicBezTo>
                    <a:cubicBezTo>
                      <a:pt x="1612" y="1788"/>
                      <a:pt x="1507" y="1982"/>
                      <a:pt x="1381" y="2165"/>
                    </a:cubicBezTo>
                    <a:cubicBezTo>
                      <a:pt x="1142" y="2519"/>
                      <a:pt x="933" y="2882"/>
                      <a:pt x="766" y="3276"/>
                    </a:cubicBezTo>
                    <a:cubicBezTo>
                      <a:pt x="596" y="3680"/>
                      <a:pt x="472" y="4099"/>
                      <a:pt x="364" y="4523"/>
                    </a:cubicBezTo>
                    <a:cubicBezTo>
                      <a:pt x="241" y="5010"/>
                      <a:pt x="133" y="5500"/>
                      <a:pt x="5" y="5984"/>
                    </a:cubicBezTo>
                    <a:cubicBezTo>
                      <a:pt x="0" y="5999"/>
                      <a:pt x="13" y="6009"/>
                      <a:pt x="26" y="6009"/>
                    </a:cubicBezTo>
                    <a:cubicBezTo>
                      <a:pt x="34" y="6009"/>
                      <a:pt x="42" y="6005"/>
                      <a:pt x="45" y="5994"/>
                    </a:cubicBezTo>
                    <a:cubicBezTo>
                      <a:pt x="310" y="5158"/>
                      <a:pt x="509" y="4296"/>
                      <a:pt x="890" y="3499"/>
                    </a:cubicBezTo>
                    <a:cubicBezTo>
                      <a:pt x="1074" y="3116"/>
                      <a:pt x="1292" y="2743"/>
                      <a:pt x="1553" y="2404"/>
                    </a:cubicBezTo>
                    <a:cubicBezTo>
                      <a:pt x="1812" y="2067"/>
                      <a:pt x="2052" y="1721"/>
                      <a:pt x="2340" y="1408"/>
                    </a:cubicBezTo>
                    <a:cubicBezTo>
                      <a:pt x="2656" y="1065"/>
                      <a:pt x="2994" y="704"/>
                      <a:pt x="3208" y="285"/>
                    </a:cubicBezTo>
                    <a:cubicBezTo>
                      <a:pt x="3283" y="138"/>
                      <a:pt x="3150" y="1"/>
                      <a:pt x="30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8"/>
              <p:cNvSpPr/>
              <p:nvPr/>
            </p:nvSpPr>
            <p:spPr>
              <a:xfrm>
                <a:off x="3298050" y="2345100"/>
                <a:ext cx="60375" cy="1157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4628" extrusionOk="0">
                    <a:moveTo>
                      <a:pt x="2149" y="1"/>
                    </a:moveTo>
                    <a:cubicBezTo>
                      <a:pt x="2091" y="1"/>
                      <a:pt x="2033" y="27"/>
                      <a:pt x="1992" y="89"/>
                    </a:cubicBezTo>
                    <a:cubicBezTo>
                      <a:pt x="1894" y="245"/>
                      <a:pt x="1769" y="386"/>
                      <a:pt x="1668" y="542"/>
                    </a:cubicBezTo>
                    <a:cubicBezTo>
                      <a:pt x="1556" y="719"/>
                      <a:pt x="1448" y="901"/>
                      <a:pt x="1348" y="1085"/>
                    </a:cubicBezTo>
                    <a:cubicBezTo>
                      <a:pt x="1145" y="1457"/>
                      <a:pt x="968" y="1839"/>
                      <a:pt x="805" y="2233"/>
                    </a:cubicBezTo>
                    <a:cubicBezTo>
                      <a:pt x="642" y="2628"/>
                      <a:pt x="483" y="3025"/>
                      <a:pt x="328" y="3423"/>
                    </a:cubicBezTo>
                    <a:cubicBezTo>
                      <a:pt x="188" y="3785"/>
                      <a:pt x="0" y="4174"/>
                      <a:pt x="28" y="4571"/>
                    </a:cubicBezTo>
                    <a:cubicBezTo>
                      <a:pt x="29" y="4605"/>
                      <a:pt x="62" y="4628"/>
                      <a:pt x="92" y="4628"/>
                    </a:cubicBezTo>
                    <a:cubicBezTo>
                      <a:pt x="114" y="4628"/>
                      <a:pt x="134" y="4615"/>
                      <a:pt x="139" y="4585"/>
                    </a:cubicBezTo>
                    <a:cubicBezTo>
                      <a:pt x="198" y="4187"/>
                      <a:pt x="394" y="3831"/>
                      <a:pt x="563" y="3471"/>
                    </a:cubicBezTo>
                    <a:cubicBezTo>
                      <a:pt x="740" y="3090"/>
                      <a:pt x="917" y="2708"/>
                      <a:pt x="1099" y="2328"/>
                    </a:cubicBezTo>
                    <a:cubicBezTo>
                      <a:pt x="1276" y="1959"/>
                      <a:pt x="1469" y="1598"/>
                      <a:pt x="1683" y="1251"/>
                    </a:cubicBezTo>
                    <a:cubicBezTo>
                      <a:pt x="1789" y="1078"/>
                      <a:pt x="1889" y="901"/>
                      <a:pt x="1998" y="732"/>
                    </a:cubicBezTo>
                    <a:cubicBezTo>
                      <a:pt x="2099" y="575"/>
                      <a:pt x="2223" y="437"/>
                      <a:pt x="2324" y="280"/>
                    </a:cubicBezTo>
                    <a:cubicBezTo>
                      <a:pt x="2414" y="137"/>
                      <a:pt x="2282" y="1"/>
                      <a:pt x="21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8"/>
              <p:cNvSpPr/>
              <p:nvPr/>
            </p:nvSpPr>
            <p:spPr>
              <a:xfrm>
                <a:off x="3284475" y="2331225"/>
                <a:ext cx="6615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4059" extrusionOk="0">
                    <a:moveTo>
                      <a:pt x="2541" y="0"/>
                    </a:moveTo>
                    <a:cubicBezTo>
                      <a:pt x="2525" y="0"/>
                      <a:pt x="2508" y="7"/>
                      <a:pt x="2492" y="22"/>
                    </a:cubicBezTo>
                    <a:cubicBezTo>
                      <a:pt x="2345" y="170"/>
                      <a:pt x="2174" y="294"/>
                      <a:pt x="2027" y="443"/>
                    </a:cubicBezTo>
                    <a:cubicBezTo>
                      <a:pt x="1966" y="502"/>
                      <a:pt x="1920" y="574"/>
                      <a:pt x="1864" y="637"/>
                    </a:cubicBezTo>
                    <a:cubicBezTo>
                      <a:pt x="1800" y="709"/>
                      <a:pt x="1733" y="775"/>
                      <a:pt x="1668" y="846"/>
                    </a:cubicBezTo>
                    <a:cubicBezTo>
                      <a:pt x="1531" y="1000"/>
                      <a:pt x="1385" y="1153"/>
                      <a:pt x="1255" y="1316"/>
                    </a:cubicBezTo>
                    <a:cubicBezTo>
                      <a:pt x="1143" y="1456"/>
                      <a:pt x="1061" y="1622"/>
                      <a:pt x="960" y="1772"/>
                    </a:cubicBezTo>
                    <a:cubicBezTo>
                      <a:pt x="849" y="1934"/>
                      <a:pt x="738" y="2086"/>
                      <a:pt x="651" y="2262"/>
                    </a:cubicBezTo>
                    <a:cubicBezTo>
                      <a:pt x="561" y="2446"/>
                      <a:pt x="441" y="2609"/>
                      <a:pt x="365" y="2801"/>
                    </a:cubicBezTo>
                    <a:cubicBezTo>
                      <a:pt x="291" y="2984"/>
                      <a:pt x="233" y="3175"/>
                      <a:pt x="176" y="3366"/>
                    </a:cubicBezTo>
                    <a:cubicBezTo>
                      <a:pt x="110" y="3582"/>
                      <a:pt x="78" y="3808"/>
                      <a:pt x="9" y="4022"/>
                    </a:cubicBezTo>
                    <a:cubicBezTo>
                      <a:pt x="1" y="4045"/>
                      <a:pt x="18" y="4058"/>
                      <a:pt x="36" y="4058"/>
                    </a:cubicBezTo>
                    <a:cubicBezTo>
                      <a:pt x="48" y="4058"/>
                      <a:pt x="60" y="4052"/>
                      <a:pt x="66" y="4039"/>
                    </a:cubicBezTo>
                    <a:cubicBezTo>
                      <a:pt x="147" y="3844"/>
                      <a:pt x="197" y="3637"/>
                      <a:pt x="271" y="3441"/>
                    </a:cubicBezTo>
                    <a:cubicBezTo>
                      <a:pt x="344" y="3246"/>
                      <a:pt x="417" y="3049"/>
                      <a:pt x="509" y="2864"/>
                    </a:cubicBezTo>
                    <a:cubicBezTo>
                      <a:pt x="595" y="2685"/>
                      <a:pt x="718" y="2533"/>
                      <a:pt x="813" y="2357"/>
                    </a:cubicBezTo>
                    <a:cubicBezTo>
                      <a:pt x="907" y="2187"/>
                      <a:pt x="1022" y="2035"/>
                      <a:pt x="1130" y="1872"/>
                    </a:cubicBezTo>
                    <a:cubicBezTo>
                      <a:pt x="1235" y="1718"/>
                      <a:pt x="1313" y="1535"/>
                      <a:pt x="1433" y="1394"/>
                    </a:cubicBezTo>
                    <a:cubicBezTo>
                      <a:pt x="1562" y="1243"/>
                      <a:pt x="1685" y="1085"/>
                      <a:pt x="1813" y="934"/>
                    </a:cubicBezTo>
                    <a:cubicBezTo>
                      <a:pt x="1927" y="800"/>
                      <a:pt x="2035" y="646"/>
                      <a:pt x="2161" y="526"/>
                    </a:cubicBezTo>
                    <a:cubicBezTo>
                      <a:pt x="2305" y="392"/>
                      <a:pt x="2456" y="267"/>
                      <a:pt x="2593" y="127"/>
                    </a:cubicBezTo>
                    <a:cubicBezTo>
                      <a:pt x="2645" y="73"/>
                      <a:pt x="2597" y="0"/>
                      <a:pt x="2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8"/>
              <p:cNvSpPr/>
              <p:nvPr/>
            </p:nvSpPr>
            <p:spPr>
              <a:xfrm>
                <a:off x="3307900" y="2370725"/>
                <a:ext cx="5125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659" extrusionOk="0">
                    <a:moveTo>
                      <a:pt x="1957" y="0"/>
                    </a:moveTo>
                    <a:cubicBezTo>
                      <a:pt x="1938" y="0"/>
                      <a:pt x="1918" y="8"/>
                      <a:pt x="1904" y="27"/>
                    </a:cubicBezTo>
                    <a:cubicBezTo>
                      <a:pt x="1805" y="160"/>
                      <a:pt x="1685" y="277"/>
                      <a:pt x="1596" y="416"/>
                    </a:cubicBezTo>
                    <a:cubicBezTo>
                      <a:pt x="1508" y="558"/>
                      <a:pt x="1421" y="697"/>
                      <a:pt x="1329" y="839"/>
                    </a:cubicBezTo>
                    <a:cubicBezTo>
                      <a:pt x="1235" y="979"/>
                      <a:pt x="1154" y="1126"/>
                      <a:pt x="1065" y="1267"/>
                    </a:cubicBezTo>
                    <a:cubicBezTo>
                      <a:pt x="970" y="1417"/>
                      <a:pt x="869" y="1561"/>
                      <a:pt x="781" y="1717"/>
                    </a:cubicBezTo>
                    <a:cubicBezTo>
                      <a:pt x="617" y="2005"/>
                      <a:pt x="468" y="2312"/>
                      <a:pt x="341" y="2619"/>
                    </a:cubicBezTo>
                    <a:cubicBezTo>
                      <a:pt x="275" y="2779"/>
                      <a:pt x="215" y="2943"/>
                      <a:pt x="156" y="3107"/>
                    </a:cubicBezTo>
                    <a:cubicBezTo>
                      <a:pt x="95" y="3275"/>
                      <a:pt x="63" y="3449"/>
                      <a:pt x="9" y="3616"/>
                    </a:cubicBezTo>
                    <a:cubicBezTo>
                      <a:pt x="1" y="3639"/>
                      <a:pt x="23" y="3659"/>
                      <a:pt x="43" y="3659"/>
                    </a:cubicBezTo>
                    <a:cubicBezTo>
                      <a:pt x="53" y="3659"/>
                      <a:pt x="63" y="3654"/>
                      <a:pt x="68" y="3642"/>
                    </a:cubicBezTo>
                    <a:cubicBezTo>
                      <a:pt x="140" y="3482"/>
                      <a:pt x="186" y="3312"/>
                      <a:pt x="265" y="3154"/>
                    </a:cubicBezTo>
                    <a:cubicBezTo>
                      <a:pt x="340" y="3004"/>
                      <a:pt x="408" y="2851"/>
                      <a:pt x="480" y="2701"/>
                    </a:cubicBezTo>
                    <a:cubicBezTo>
                      <a:pt x="627" y="2395"/>
                      <a:pt x="783" y="2087"/>
                      <a:pt x="950" y="1791"/>
                    </a:cubicBezTo>
                    <a:cubicBezTo>
                      <a:pt x="1033" y="1644"/>
                      <a:pt x="1130" y="1503"/>
                      <a:pt x="1215" y="1356"/>
                    </a:cubicBezTo>
                    <a:cubicBezTo>
                      <a:pt x="1299" y="1209"/>
                      <a:pt x="1374" y="1061"/>
                      <a:pt x="1460" y="917"/>
                    </a:cubicBezTo>
                    <a:cubicBezTo>
                      <a:pt x="1547" y="774"/>
                      <a:pt x="1626" y="630"/>
                      <a:pt x="1711" y="486"/>
                    </a:cubicBezTo>
                    <a:cubicBezTo>
                      <a:pt x="1796" y="343"/>
                      <a:pt x="1914" y="226"/>
                      <a:pt x="2014" y="92"/>
                    </a:cubicBezTo>
                    <a:cubicBezTo>
                      <a:pt x="2049" y="45"/>
                      <a:pt x="2004" y="0"/>
                      <a:pt x="1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8"/>
              <p:cNvSpPr/>
              <p:nvPr/>
            </p:nvSpPr>
            <p:spPr>
              <a:xfrm>
                <a:off x="3326875" y="2421275"/>
                <a:ext cx="405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3585" extrusionOk="0">
                    <a:moveTo>
                      <a:pt x="1510" y="1"/>
                    </a:moveTo>
                    <a:cubicBezTo>
                      <a:pt x="1486" y="1"/>
                      <a:pt x="1462" y="11"/>
                      <a:pt x="1445" y="36"/>
                    </a:cubicBezTo>
                    <a:cubicBezTo>
                      <a:pt x="1092" y="562"/>
                      <a:pt x="813" y="1132"/>
                      <a:pt x="571" y="1717"/>
                    </a:cubicBezTo>
                    <a:cubicBezTo>
                      <a:pt x="325" y="2314"/>
                      <a:pt x="81" y="2918"/>
                      <a:pt x="2" y="3562"/>
                    </a:cubicBezTo>
                    <a:cubicBezTo>
                      <a:pt x="0" y="3577"/>
                      <a:pt x="13" y="3585"/>
                      <a:pt x="25" y="3585"/>
                    </a:cubicBezTo>
                    <a:cubicBezTo>
                      <a:pt x="35" y="3585"/>
                      <a:pt x="45" y="3579"/>
                      <a:pt x="47" y="3568"/>
                    </a:cubicBezTo>
                    <a:cubicBezTo>
                      <a:pt x="211" y="2952"/>
                      <a:pt x="476" y="2368"/>
                      <a:pt x="717" y="1779"/>
                    </a:cubicBezTo>
                    <a:cubicBezTo>
                      <a:pt x="955" y="1198"/>
                      <a:pt x="1233" y="636"/>
                      <a:pt x="1580" y="114"/>
                    </a:cubicBezTo>
                    <a:cubicBezTo>
                      <a:pt x="1621" y="56"/>
                      <a:pt x="1566" y="1"/>
                      <a:pt x="15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8"/>
              <p:cNvSpPr/>
              <p:nvPr/>
            </p:nvSpPr>
            <p:spPr>
              <a:xfrm>
                <a:off x="3343450" y="2435550"/>
                <a:ext cx="29075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3296" extrusionOk="0">
                    <a:moveTo>
                      <a:pt x="1038" y="0"/>
                    </a:moveTo>
                    <a:cubicBezTo>
                      <a:pt x="1010" y="0"/>
                      <a:pt x="984" y="14"/>
                      <a:pt x="968" y="47"/>
                    </a:cubicBezTo>
                    <a:cubicBezTo>
                      <a:pt x="482" y="1041"/>
                      <a:pt x="24" y="2145"/>
                      <a:pt x="1" y="3266"/>
                    </a:cubicBezTo>
                    <a:cubicBezTo>
                      <a:pt x="1" y="3285"/>
                      <a:pt x="16" y="3295"/>
                      <a:pt x="32" y="3295"/>
                    </a:cubicBezTo>
                    <a:cubicBezTo>
                      <a:pt x="44" y="3295"/>
                      <a:pt x="55" y="3289"/>
                      <a:pt x="58" y="3275"/>
                    </a:cubicBezTo>
                    <a:cubicBezTo>
                      <a:pt x="168" y="2734"/>
                      <a:pt x="289" y="2201"/>
                      <a:pt x="470" y="1678"/>
                    </a:cubicBezTo>
                    <a:cubicBezTo>
                      <a:pt x="655" y="1150"/>
                      <a:pt x="878" y="638"/>
                      <a:pt x="1128" y="140"/>
                    </a:cubicBezTo>
                    <a:cubicBezTo>
                      <a:pt x="1162" y="67"/>
                      <a:pt x="1098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8"/>
              <p:cNvSpPr/>
              <p:nvPr/>
            </p:nvSpPr>
            <p:spPr>
              <a:xfrm>
                <a:off x="3366225" y="2470425"/>
                <a:ext cx="85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499" extrusionOk="0">
                    <a:moveTo>
                      <a:pt x="253" y="1"/>
                    </a:moveTo>
                    <a:cubicBezTo>
                      <a:pt x="225" y="1"/>
                      <a:pt x="196" y="16"/>
                      <a:pt x="184" y="51"/>
                    </a:cubicBezTo>
                    <a:cubicBezTo>
                      <a:pt x="57" y="424"/>
                      <a:pt x="5" y="842"/>
                      <a:pt x="3" y="1236"/>
                    </a:cubicBezTo>
                    <a:cubicBezTo>
                      <a:pt x="1" y="1646"/>
                      <a:pt x="29" y="2064"/>
                      <a:pt x="97" y="2471"/>
                    </a:cubicBezTo>
                    <a:cubicBezTo>
                      <a:pt x="100" y="2490"/>
                      <a:pt x="115" y="2498"/>
                      <a:pt x="131" y="2498"/>
                    </a:cubicBezTo>
                    <a:cubicBezTo>
                      <a:pt x="151" y="2498"/>
                      <a:pt x="173" y="2484"/>
                      <a:pt x="172" y="2459"/>
                    </a:cubicBezTo>
                    <a:cubicBezTo>
                      <a:pt x="163" y="2255"/>
                      <a:pt x="158" y="2048"/>
                      <a:pt x="162" y="1844"/>
                    </a:cubicBezTo>
                    <a:cubicBezTo>
                      <a:pt x="165" y="1649"/>
                      <a:pt x="148" y="1455"/>
                      <a:pt x="148" y="1260"/>
                    </a:cubicBezTo>
                    <a:cubicBezTo>
                      <a:pt x="145" y="871"/>
                      <a:pt x="195" y="460"/>
                      <a:pt x="321" y="90"/>
                    </a:cubicBezTo>
                    <a:cubicBezTo>
                      <a:pt x="340" y="36"/>
                      <a:pt x="297" y="1"/>
                      <a:pt x="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8"/>
              <p:cNvSpPr/>
              <p:nvPr/>
            </p:nvSpPr>
            <p:spPr>
              <a:xfrm>
                <a:off x="3389175" y="2474625"/>
                <a:ext cx="161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35" extrusionOk="0">
                    <a:moveTo>
                      <a:pt x="142" y="1"/>
                    </a:moveTo>
                    <a:cubicBezTo>
                      <a:pt x="119" y="1"/>
                      <a:pt x="97" y="12"/>
                      <a:pt x="83" y="35"/>
                    </a:cubicBezTo>
                    <a:cubicBezTo>
                      <a:pt x="1" y="180"/>
                      <a:pt x="77" y="337"/>
                      <a:pt x="139" y="472"/>
                    </a:cubicBezTo>
                    <a:cubicBezTo>
                      <a:pt x="177" y="559"/>
                      <a:pt x="217" y="645"/>
                      <a:pt x="249" y="733"/>
                    </a:cubicBezTo>
                    <a:cubicBezTo>
                      <a:pt x="276" y="805"/>
                      <a:pt x="282" y="880"/>
                      <a:pt x="306" y="952"/>
                    </a:cubicBezTo>
                    <a:cubicBezTo>
                      <a:pt x="335" y="1034"/>
                      <a:pt x="363" y="1104"/>
                      <a:pt x="371" y="1190"/>
                    </a:cubicBezTo>
                    <a:cubicBezTo>
                      <a:pt x="383" y="1284"/>
                      <a:pt x="393" y="1375"/>
                      <a:pt x="419" y="1464"/>
                    </a:cubicBezTo>
                    <a:cubicBezTo>
                      <a:pt x="476" y="1673"/>
                      <a:pt x="465" y="1859"/>
                      <a:pt x="419" y="2069"/>
                    </a:cubicBezTo>
                    <a:cubicBezTo>
                      <a:pt x="410" y="2108"/>
                      <a:pt x="442" y="2134"/>
                      <a:pt x="472" y="2134"/>
                    </a:cubicBezTo>
                    <a:cubicBezTo>
                      <a:pt x="492" y="2134"/>
                      <a:pt x="512" y="2123"/>
                      <a:pt x="520" y="2097"/>
                    </a:cubicBezTo>
                    <a:cubicBezTo>
                      <a:pt x="567" y="1909"/>
                      <a:pt x="599" y="1710"/>
                      <a:pt x="596" y="1516"/>
                    </a:cubicBezTo>
                    <a:cubicBezTo>
                      <a:pt x="596" y="1413"/>
                      <a:pt x="603" y="1324"/>
                      <a:pt x="618" y="1223"/>
                    </a:cubicBezTo>
                    <a:cubicBezTo>
                      <a:pt x="635" y="1135"/>
                      <a:pt x="644" y="1046"/>
                      <a:pt x="629" y="958"/>
                    </a:cubicBezTo>
                    <a:cubicBezTo>
                      <a:pt x="602" y="778"/>
                      <a:pt x="579" y="612"/>
                      <a:pt x="508" y="440"/>
                    </a:cubicBezTo>
                    <a:cubicBezTo>
                      <a:pt x="471" y="347"/>
                      <a:pt x="430" y="252"/>
                      <a:pt x="371" y="171"/>
                    </a:cubicBezTo>
                    <a:cubicBezTo>
                      <a:pt x="321" y="102"/>
                      <a:pt x="257" y="71"/>
                      <a:pt x="197" y="21"/>
                    </a:cubicBezTo>
                    <a:cubicBezTo>
                      <a:pt x="181" y="8"/>
                      <a:pt x="161" y="1"/>
                      <a:pt x="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8"/>
              <p:cNvSpPr/>
              <p:nvPr/>
            </p:nvSpPr>
            <p:spPr>
              <a:xfrm>
                <a:off x="3393350" y="2444550"/>
                <a:ext cx="285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642" extrusionOk="0">
                    <a:moveTo>
                      <a:pt x="170" y="1"/>
                    </a:moveTo>
                    <a:cubicBezTo>
                      <a:pt x="145" y="1"/>
                      <a:pt x="121" y="5"/>
                      <a:pt x="96" y="15"/>
                    </a:cubicBezTo>
                    <a:cubicBezTo>
                      <a:pt x="44" y="36"/>
                      <a:pt x="1" y="87"/>
                      <a:pt x="21" y="149"/>
                    </a:cubicBezTo>
                    <a:cubicBezTo>
                      <a:pt x="46" y="222"/>
                      <a:pt x="66" y="296"/>
                      <a:pt x="108" y="364"/>
                    </a:cubicBezTo>
                    <a:cubicBezTo>
                      <a:pt x="161" y="450"/>
                      <a:pt x="232" y="511"/>
                      <a:pt x="304" y="580"/>
                    </a:cubicBezTo>
                    <a:cubicBezTo>
                      <a:pt x="464" y="735"/>
                      <a:pt x="588" y="954"/>
                      <a:pt x="716" y="1138"/>
                    </a:cubicBezTo>
                    <a:cubicBezTo>
                      <a:pt x="860" y="1347"/>
                      <a:pt x="903" y="1564"/>
                      <a:pt x="945" y="1809"/>
                    </a:cubicBezTo>
                    <a:cubicBezTo>
                      <a:pt x="987" y="2060"/>
                      <a:pt x="990" y="2320"/>
                      <a:pt x="970" y="2573"/>
                    </a:cubicBezTo>
                    <a:cubicBezTo>
                      <a:pt x="966" y="2619"/>
                      <a:pt x="1000" y="2642"/>
                      <a:pt x="1035" y="2642"/>
                    </a:cubicBezTo>
                    <a:cubicBezTo>
                      <a:pt x="1071" y="2642"/>
                      <a:pt x="1109" y="2619"/>
                      <a:pt x="1112" y="2573"/>
                    </a:cubicBezTo>
                    <a:cubicBezTo>
                      <a:pt x="1141" y="2298"/>
                      <a:pt x="1127" y="2023"/>
                      <a:pt x="1105" y="1744"/>
                    </a:cubicBezTo>
                    <a:cubicBezTo>
                      <a:pt x="1096" y="1618"/>
                      <a:pt x="1092" y="1488"/>
                      <a:pt x="1075" y="1361"/>
                    </a:cubicBezTo>
                    <a:cubicBezTo>
                      <a:pt x="1056" y="1233"/>
                      <a:pt x="1010" y="1116"/>
                      <a:pt x="958" y="999"/>
                    </a:cubicBezTo>
                    <a:cubicBezTo>
                      <a:pt x="857" y="777"/>
                      <a:pt x="743" y="518"/>
                      <a:pt x="573" y="338"/>
                    </a:cubicBezTo>
                    <a:cubicBezTo>
                      <a:pt x="504" y="263"/>
                      <a:pt x="435" y="195"/>
                      <a:pt x="371" y="113"/>
                    </a:cubicBezTo>
                    <a:cubicBezTo>
                      <a:pt x="324" y="48"/>
                      <a:pt x="249" y="1"/>
                      <a:pt x="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8"/>
              <p:cNvSpPr/>
              <p:nvPr/>
            </p:nvSpPr>
            <p:spPr>
              <a:xfrm>
                <a:off x="3393850" y="2408900"/>
                <a:ext cx="4930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2839" extrusionOk="0">
                    <a:moveTo>
                      <a:pt x="247" y="0"/>
                    </a:moveTo>
                    <a:cubicBezTo>
                      <a:pt x="96" y="0"/>
                      <a:pt x="1" y="156"/>
                      <a:pt x="111" y="286"/>
                    </a:cubicBezTo>
                    <a:cubicBezTo>
                      <a:pt x="184" y="374"/>
                      <a:pt x="305" y="471"/>
                      <a:pt x="408" y="524"/>
                    </a:cubicBezTo>
                    <a:cubicBezTo>
                      <a:pt x="407" y="524"/>
                      <a:pt x="407" y="524"/>
                      <a:pt x="407" y="524"/>
                    </a:cubicBezTo>
                    <a:lnTo>
                      <a:pt x="407" y="524"/>
                    </a:lnTo>
                    <a:cubicBezTo>
                      <a:pt x="406" y="524"/>
                      <a:pt x="463" y="553"/>
                      <a:pt x="475" y="553"/>
                    </a:cubicBezTo>
                    <a:cubicBezTo>
                      <a:pt x="476" y="553"/>
                      <a:pt x="477" y="552"/>
                      <a:pt x="477" y="551"/>
                    </a:cubicBezTo>
                    <a:cubicBezTo>
                      <a:pt x="494" y="572"/>
                      <a:pt x="510" y="596"/>
                      <a:pt x="530" y="615"/>
                    </a:cubicBezTo>
                    <a:cubicBezTo>
                      <a:pt x="578" y="658"/>
                      <a:pt x="635" y="684"/>
                      <a:pt x="687" y="719"/>
                    </a:cubicBezTo>
                    <a:cubicBezTo>
                      <a:pt x="794" y="785"/>
                      <a:pt x="895" y="860"/>
                      <a:pt x="1004" y="925"/>
                    </a:cubicBezTo>
                    <a:cubicBezTo>
                      <a:pt x="1115" y="991"/>
                      <a:pt x="1195" y="1095"/>
                      <a:pt x="1280" y="1193"/>
                    </a:cubicBezTo>
                    <a:cubicBezTo>
                      <a:pt x="1373" y="1299"/>
                      <a:pt x="1440" y="1416"/>
                      <a:pt x="1507" y="1540"/>
                    </a:cubicBezTo>
                    <a:cubicBezTo>
                      <a:pt x="1572" y="1660"/>
                      <a:pt x="1641" y="1765"/>
                      <a:pt x="1683" y="1895"/>
                    </a:cubicBezTo>
                    <a:cubicBezTo>
                      <a:pt x="1727" y="2032"/>
                      <a:pt x="1791" y="2150"/>
                      <a:pt x="1817" y="2291"/>
                    </a:cubicBezTo>
                    <a:cubicBezTo>
                      <a:pt x="1846" y="2455"/>
                      <a:pt x="1862" y="2621"/>
                      <a:pt x="1863" y="2787"/>
                    </a:cubicBezTo>
                    <a:cubicBezTo>
                      <a:pt x="1863" y="2822"/>
                      <a:pt x="1890" y="2839"/>
                      <a:pt x="1917" y="2839"/>
                    </a:cubicBezTo>
                    <a:cubicBezTo>
                      <a:pt x="1944" y="2839"/>
                      <a:pt x="1971" y="2822"/>
                      <a:pt x="1972" y="2787"/>
                    </a:cubicBezTo>
                    <a:cubicBezTo>
                      <a:pt x="1966" y="2627"/>
                      <a:pt x="1954" y="2467"/>
                      <a:pt x="1933" y="2306"/>
                    </a:cubicBezTo>
                    <a:cubicBezTo>
                      <a:pt x="1921" y="2231"/>
                      <a:pt x="1914" y="2151"/>
                      <a:pt x="1887" y="2078"/>
                    </a:cubicBezTo>
                    <a:cubicBezTo>
                      <a:pt x="1862" y="2010"/>
                      <a:pt x="1827" y="1950"/>
                      <a:pt x="1807" y="1880"/>
                    </a:cubicBezTo>
                    <a:cubicBezTo>
                      <a:pt x="1767" y="1743"/>
                      <a:pt x="1706" y="1632"/>
                      <a:pt x="1644" y="1504"/>
                    </a:cubicBezTo>
                    <a:cubicBezTo>
                      <a:pt x="1579" y="1373"/>
                      <a:pt x="1518" y="1239"/>
                      <a:pt x="1438" y="1116"/>
                    </a:cubicBezTo>
                    <a:cubicBezTo>
                      <a:pt x="1365" y="1004"/>
                      <a:pt x="1314" y="871"/>
                      <a:pt x="1231" y="766"/>
                    </a:cubicBezTo>
                    <a:cubicBezTo>
                      <a:pt x="1147" y="658"/>
                      <a:pt x="1055" y="551"/>
                      <a:pt x="950" y="461"/>
                    </a:cubicBezTo>
                    <a:cubicBezTo>
                      <a:pt x="898" y="416"/>
                      <a:pt x="830" y="386"/>
                      <a:pt x="779" y="338"/>
                    </a:cubicBezTo>
                    <a:cubicBezTo>
                      <a:pt x="732" y="295"/>
                      <a:pt x="715" y="250"/>
                      <a:pt x="653" y="220"/>
                    </a:cubicBezTo>
                    <a:cubicBezTo>
                      <a:pt x="527" y="156"/>
                      <a:pt x="419" y="21"/>
                      <a:pt x="276" y="2"/>
                    </a:cubicBezTo>
                    <a:cubicBezTo>
                      <a:pt x="267" y="1"/>
                      <a:pt x="257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8"/>
              <p:cNvSpPr/>
              <p:nvPr/>
            </p:nvSpPr>
            <p:spPr>
              <a:xfrm>
                <a:off x="3398000" y="2392175"/>
                <a:ext cx="52800" cy="724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897" extrusionOk="0">
                    <a:moveTo>
                      <a:pt x="55" y="1"/>
                    </a:moveTo>
                    <a:cubicBezTo>
                      <a:pt x="21" y="1"/>
                      <a:pt x="0" y="32"/>
                      <a:pt x="5" y="67"/>
                    </a:cubicBezTo>
                    <a:cubicBezTo>
                      <a:pt x="14" y="122"/>
                      <a:pt x="48" y="154"/>
                      <a:pt x="92" y="185"/>
                    </a:cubicBezTo>
                    <a:cubicBezTo>
                      <a:pt x="149" y="229"/>
                      <a:pt x="204" y="272"/>
                      <a:pt x="259" y="319"/>
                    </a:cubicBezTo>
                    <a:cubicBezTo>
                      <a:pt x="309" y="363"/>
                      <a:pt x="364" y="406"/>
                      <a:pt x="423" y="435"/>
                    </a:cubicBezTo>
                    <a:cubicBezTo>
                      <a:pt x="488" y="465"/>
                      <a:pt x="552" y="482"/>
                      <a:pt x="609" y="524"/>
                    </a:cubicBezTo>
                    <a:cubicBezTo>
                      <a:pt x="729" y="609"/>
                      <a:pt x="847" y="694"/>
                      <a:pt x="945" y="804"/>
                    </a:cubicBezTo>
                    <a:cubicBezTo>
                      <a:pt x="1046" y="918"/>
                      <a:pt x="1115" y="1049"/>
                      <a:pt x="1203" y="1171"/>
                    </a:cubicBezTo>
                    <a:cubicBezTo>
                      <a:pt x="1367" y="1396"/>
                      <a:pt x="1513" y="1648"/>
                      <a:pt x="1635" y="1901"/>
                    </a:cubicBezTo>
                    <a:cubicBezTo>
                      <a:pt x="1790" y="2215"/>
                      <a:pt x="1919" y="2542"/>
                      <a:pt x="2035" y="2872"/>
                    </a:cubicBezTo>
                    <a:cubicBezTo>
                      <a:pt x="2040" y="2889"/>
                      <a:pt x="2054" y="2897"/>
                      <a:pt x="2068" y="2897"/>
                    </a:cubicBezTo>
                    <a:cubicBezTo>
                      <a:pt x="2090" y="2897"/>
                      <a:pt x="2111" y="2879"/>
                      <a:pt x="2102" y="2852"/>
                    </a:cubicBezTo>
                    <a:cubicBezTo>
                      <a:pt x="1999" y="2532"/>
                      <a:pt x="1875" y="2213"/>
                      <a:pt x="1735" y="1899"/>
                    </a:cubicBezTo>
                    <a:cubicBezTo>
                      <a:pt x="1673" y="1755"/>
                      <a:pt x="1576" y="1625"/>
                      <a:pt x="1519" y="1480"/>
                    </a:cubicBezTo>
                    <a:cubicBezTo>
                      <a:pt x="1471" y="1354"/>
                      <a:pt x="1389" y="1239"/>
                      <a:pt x="1310" y="1130"/>
                    </a:cubicBezTo>
                    <a:cubicBezTo>
                      <a:pt x="1229" y="1016"/>
                      <a:pt x="1163" y="893"/>
                      <a:pt x="1076" y="782"/>
                    </a:cubicBezTo>
                    <a:cubicBezTo>
                      <a:pt x="981" y="660"/>
                      <a:pt x="874" y="562"/>
                      <a:pt x="759" y="459"/>
                    </a:cubicBezTo>
                    <a:cubicBezTo>
                      <a:pt x="709" y="415"/>
                      <a:pt x="663" y="363"/>
                      <a:pt x="603" y="327"/>
                    </a:cubicBezTo>
                    <a:cubicBezTo>
                      <a:pt x="534" y="285"/>
                      <a:pt x="474" y="256"/>
                      <a:pt x="409" y="201"/>
                    </a:cubicBezTo>
                    <a:cubicBezTo>
                      <a:pt x="308" y="118"/>
                      <a:pt x="204" y="33"/>
                      <a:pt x="70" y="2"/>
                    </a:cubicBezTo>
                    <a:cubicBezTo>
                      <a:pt x="65" y="1"/>
                      <a:pt x="60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8"/>
              <p:cNvSpPr/>
              <p:nvPr/>
            </p:nvSpPr>
            <p:spPr>
              <a:xfrm>
                <a:off x="3387050" y="2351125"/>
                <a:ext cx="891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3096" extrusionOk="0">
                    <a:moveTo>
                      <a:pt x="288" y="1"/>
                    </a:moveTo>
                    <a:cubicBezTo>
                      <a:pt x="225" y="1"/>
                      <a:pt x="167" y="15"/>
                      <a:pt x="119" y="50"/>
                    </a:cubicBezTo>
                    <a:cubicBezTo>
                      <a:pt x="44" y="105"/>
                      <a:pt x="1" y="227"/>
                      <a:pt x="87" y="302"/>
                    </a:cubicBezTo>
                    <a:cubicBezTo>
                      <a:pt x="168" y="370"/>
                      <a:pt x="249" y="372"/>
                      <a:pt x="348" y="396"/>
                    </a:cubicBezTo>
                    <a:cubicBezTo>
                      <a:pt x="440" y="418"/>
                      <a:pt x="528" y="454"/>
                      <a:pt x="615" y="491"/>
                    </a:cubicBezTo>
                    <a:cubicBezTo>
                      <a:pt x="701" y="530"/>
                      <a:pt x="786" y="576"/>
                      <a:pt x="873" y="619"/>
                    </a:cubicBezTo>
                    <a:cubicBezTo>
                      <a:pt x="953" y="658"/>
                      <a:pt x="1041" y="686"/>
                      <a:pt x="1119" y="732"/>
                    </a:cubicBezTo>
                    <a:cubicBezTo>
                      <a:pt x="1272" y="823"/>
                      <a:pt x="1435" y="890"/>
                      <a:pt x="1586" y="983"/>
                    </a:cubicBezTo>
                    <a:cubicBezTo>
                      <a:pt x="1664" y="1030"/>
                      <a:pt x="1738" y="1085"/>
                      <a:pt x="1820" y="1121"/>
                    </a:cubicBezTo>
                    <a:cubicBezTo>
                      <a:pt x="1909" y="1161"/>
                      <a:pt x="1954" y="1203"/>
                      <a:pt x="2024" y="1268"/>
                    </a:cubicBezTo>
                    <a:cubicBezTo>
                      <a:pt x="2164" y="1398"/>
                      <a:pt x="2317" y="1513"/>
                      <a:pt x="2460" y="1640"/>
                    </a:cubicBezTo>
                    <a:cubicBezTo>
                      <a:pt x="2591" y="1761"/>
                      <a:pt x="2698" y="1914"/>
                      <a:pt x="2813" y="2054"/>
                    </a:cubicBezTo>
                    <a:cubicBezTo>
                      <a:pt x="2947" y="2215"/>
                      <a:pt x="3062" y="2390"/>
                      <a:pt x="3180" y="2563"/>
                    </a:cubicBezTo>
                    <a:cubicBezTo>
                      <a:pt x="3290" y="2725"/>
                      <a:pt x="3405" y="2884"/>
                      <a:pt x="3476" y="3067"/>
                    </a:cubicBezTo>
                    <a:cubicBezTo>
                      <a:pt x="3483" y="3087"/>
                      <a:pt x="3500" y="3095"/>
                      <a:pt x="3517" y="3095"/>
                    </a:cubicBezTo>
                    <a:cubicBezTo>
                      <a:pt x="3542" y="3095"/>
                      <a:pt x="3566" y="3076"/>
                      <a:pt x="3557" y="3045"/>
                    </a:cubicBezTo>
                    <a:cubicBezTo>
                      <a:pt x="3492" y="2865"/>
                      <a:pt x="3391" y="2707"/>
                      <a:pt x="3290" y="2547"/>
                    </a:cubicBezTo>
                    <a:cubicBezTo>
                      <a:pt x="3178" y="2366"/>
                      <a:pt x="3067" y="2185"/>
                      <a:pt x="2940" y="2013"/>
                    </a:cubicBezTo>
                    <a:cubicBezTo>
                      <a:pt x="2824" y="1859"/>
                      <a:pt x="2721" y="1688"/>
                      <a:pt x="2591" y="1543"/>
                    </a:cubicBezTo>
                    <a:cubicBezTo>
                      <a:pt x="2454" y="1392"/>
                      <a:pt x="2300" y="1258"/>
                      <a:pt x="2164" y="1105"/>
                    </a:cubicBezTo>
                    <a:cubicBezTo>
                      <a:pt x="2104" y="1037"/>
                      <a:pt x="2056" y="974"/>
                      <a:pt x="1977" y="925"/>
                    </a:cubicBezTo>
                    <a:cubicBezTo>
                      <a:pt x="1899" y="875"/>
                      <a:pt x="1834" y="814"/>
                      <a:pt x="1765" y="754"/>
                    </a:cubicBezTo>
                    <a:cubicBezTo>
                      <a:pt x="1611" y="624"/>
                      <a:pt x="1441" y="506"/>
                      <a:pt x="1268" y="403"/>
                    </a:cubicBezTo>
                    <a:cubicBezTo>
                      <a:pt x="1190" y="356"/>
                      <a:pt x="1103" y="325"/>
                      <a:pt x="1024" y="282"/>
                    </a:cubicBezTo>
                    <a:cubicBezTo>
                      <a:pt x="926" y="230"/>
                      <a:pt x="830" y="177"/>
                      <a:pt x="729" y="132"/>
                    </a:cubicBezTo>
                    <a:cubicBezTo>
                      <a:pt x="612" y="81"/>
                      <a:pt x="438" y="1"/>
                      <a:pt x="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8"/>
              <p:cNvSpPr/>
              <p:nvPr/>
            </p:nvSpPr>
            <p:spPr>
              <a:xfrm>
                <a:off x="3397725" y="2333200"/>
                <a:ext cx="84425" cy="7235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894" extrusionOk="0">
                    <a:moveTo>
                      <a:pt x="297" y="1"/>
                    </a:moveTo>
                    <a:cubicBezTo>
                      <a:pt x="242" y="1"/>
                      <a:pt x="192" y="15"/>
                      <a:pt x="136" y="22"/>
                    </a:cubicBezTo>
                    <a:cubicBezTo>
                      <a:pt x="123" y="17"/>
                      <a:pt x="110" y="14"/>
                      <a:pt x="96" y="14"/>
                    </a:cubicBezTo>
                    <a:cubicBezTo>
                      <a:pt x="58" y="14"/>
                      <a:pt x="22" y="35"/>
                      <a:pt x="13" y="78"/>
                    </a:cubicBezTo>
                    <a:lnTo>
                      <a:pt x="8" y="100"/>
                    </a:lnTo>
                    <a:cubicBezTo>
                      <a:pt x="0" y="134"/>
                      <a:pt x="6" y="173"/>
                      <a:pt x="32" y="196"/>
                    </a:cubicBezTo>
                    <a:cubicBezTo>
                      <a:pt x="155" y="304"/>
                      <a:pt x="317" y="352"/>
                      <a:pt x="460" y="430"/>
                    </a:cubicBezTo>
                    <a:cubicBezTo>
                      <a:pt x="620" y="516"/>
                      <a:pt x="772" y="619"/>
                      <a:pt x="936" y="698"/>
                    </a:cubicBezTo>
                    <a:cubicBezTo>
                      <a:pt x="1110" y="783"/>
                      <a:pt x="1282" y="864"/>
                      <a:pt x="1442" y="973"/>
                    </a:cubicBezTo>
                    <a:cubicBezTo>
                      <a:pt x="1531" y="1035"/>
                      <a:pt x="1602" y="1110"/>
                      <a:pt x="1681" y="1182"/>
                    </a:cubicBezTo>
                    <a:cubicBezTo>
                      <a:pt x="1747" y="1244"/>
                      <a:pt x="1825" y="1296"/>
                      <a:pt x="1889" y="1361"/>
                    </a:cubicBezTo>
                    <a:cubicBezTo>
                      <a:pt x="2018" y="1491"/>
                      <a:pt x="2134" y="1635"/>
                      <a:pt x="2256" y="1772"/>
                    </a:cubicBezTo>
                    <a:cubicBezTo>
                      <a:pt x="2312" y="1835"/>
                      <a:pt x="2392" y="1871"/>
                      <a:pt x="2442" y="1936"/>
                    </a:cubicBezTo>
                    <a:cubicBezTo>
                      <a:pt x="2482" y="1988"/>
                      <a:pt x="2514" y="2037"/>
                      <a:pt x="2565" y="2082"/>
                    </a:cubicBezTo>
                    <a:cubicBezTo>
                      <a:pt x="2687" y="2191"/>
                      <a:pt x="2797" y="2325"/>
                      <a:pt x="2911" y="2445"/>
                    </a:cubicBezTo>
                    <a:cubicBezTo>
                      <a:pt x="3043" y="2588"/>
                      <a:pt x="3159" y="2745"/>
                      <a:pt x="3297" y="2880"/>
                    </a:cubicBezTo>
                    <a:cubicBezTo>
                      <a:pt x="3305" y="2889"/>
                      <a:pt x="3315" y="2893"/>
                      <a:pt x="3324" y="2893"/>
                    </a:cubicBezTo>
                    <a:cubicBezTo>
                      <a:pt x="3352" y="2893"/>
                      <a:pt x="3376" y="2857"/>
                      <a:pt x="3350" y="2831"/>
                    </a:cubicBezTo>
                    <a:cubicBezTo>
                      <a:pt x="3092" y="2569"/>
                      <a:pt x="2877" y="2266"/>
                      <a:pt x="2618" y="2002"/>
                    </a:cubicBezTo>
                    <a:cubicBezTo>
                      <a:pt x="2566" y="1949"/>
                      <a:pt x="2536" y="1878"/>
                      <a:pt x="2481" y="1827"/>
                    </a:cubicBezTo>
                    <a:cubicBezTo>
                      <a:pt x="2422" y="1769"/>
                      <a:pt x="2361" y="1734"/>
                      <a:pt x="2307" y="1667"/>
                    </a:cubicBezTo>
                    <a:cubicBezTo>
                      <a:pt x="2187" y="1520"/>
                      <a:pt x="2067" y="1362"/>
                      <a:pt x="1929" y="1233"/>
                    </a:cubicBezTo>
                    <a:cubicBezTo>
                      <a:pt x="1785" y="1100"/>
                      <a:pt x="1636" y="970"/>
                      <a:pt x="1502" y="826"/>
                    </a:cubicBezTo>
                    <a:cubicBezTo>
                      <a:pt x="1437" y="756"/>
                      <a:pt x="1383" y="676"/>
                      <a:pt x="1311" y="613"/>
                    </a:cubicBezTo>
                    <a:cubicBezTo>
                      <a:pt x="1240" y="549"/>
                      <a:pt x="1161" y="496"/>
                      <a:pt x="1086" y="440"/>
                    </a:cubicBezTo>
                    <a:cubicBezTo>
                      <a:pt x="929" y="323"/>
                      <a:pt x="777" y="192"/>
                      <a:pt x="601" y="101"/>
                    </a:cubicBezTo>
                    <a:cubicBezTo>
                      <a:pt x="528" y="64"/>
                      <a:pt x="449" y="29"/>
                      <a:pt x="368" y="9"/>
                    </a:cubicBezTo>
                    <a:cubicBezTo>
                      <a:pt x="343" y="3"/>
                      <a:pt x="319" y="1"/>
                      <a:pt x="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8"/>
              <p:cNvSpPr/>
              <p:nvPr/>
            </p:nvSpPr>
            <p:spPr>
              <a:xfrm>
                <a:off x="3378725" y="2293450"/>
                <a:ext cx="12140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2093" extrusionOk="0">
                    <a:moveTo>
                      <a:pt x="1262" y="1"/>
                    </a:moveTo>
                    <a:cubicBezTo>
                      <a:pt x="1093" y="1"/>
                      <a:pt x="917" y="35"/>
                      <a:pt x="755" y="67"/>
                    </a:cubicBezTo>
                    <a:cubicBezTo>
                      <a:pt x="658" y="84"/>
                      <a:pt x="567" y="116"/>
                      <a:pt x="474" y="147"/>
                    </a:cubicBezTo>
                    <a:cubicBezTo>
                      <a:pt x="409" y="169"/>
                      <a:pt x="335" y="207"/>
                      <a:pt x="267" y="211"/>
                    </a:cubicBezTo>
                    <a:cubicBezTo>
                      <a:pt x="74" y="224"/>
                      <a:pt x="1" y="537"/>
                      <a:pt x="218" y="573"/>
                    </a:cubicBezTo>
                    <a:cubicBezTo>
                      <a:pt x="243" y="577"/>
                      <a:pt x="268" y="579"/>
                      <a:pt x="292" y="579"/>
                    </a:cubicBezTo>
                    <a:cubicBezTo>
                      <a:pt x="465" y="579"/>
                      <a:pt x="624" y="485"/>
                      <a:pt x="791" y="443"/>
                    </a:cubicBezTo>
                    <a:cubicBezTo>
                      <a:pt x="969" y="400"/>
                      <a:pt x="1167" y="357"/>
                      <a:pt x="1352" y="357"/>
                    </a:cubicBezTo>
                    <a:cubicBezTo>
                      <a:pt x="1366" y="357"/>
                      <a:pt x="1379" y="357"/>
                      <a:pt x="1393" y="358"/>
                    </a:cubicBezTo>
                    <a:cubicBezTo>
                      <a:pt x="1435" y="361"/>
                      <a:pt x="1471" y="369"/>
                      <a:pt x="1510" y="375"/>
                    </a:cubicBezTo>
                    <a:cubicBezTo>
                      <a:pt x="1526" y="377"/>
                      <a:pt x="1541" y="378"/>
                      <a:pt x="1556" y="378"/>
                    </a:cubicBezTo>
                    <a:cubicBezTo>
                      <a:pt x="1597" y="378"/>
                      <a:pt x="1636" y="372"/>
                      <a:pt x="1679" y="372"/>
                    </a:cubicBezTo>
                    <a:cubicBezTo>
                      <a:pt x="1682" y="372"/>
                      <a:pt x="1685" y="372"/>
                      <a:pt x="1689" y="372"/>
                    </a:cubicBezTo>
                    <a:cubicBezTo>
                      <a:pt x="1790" y="377"/>
                      <a:pt x="1890" y="416"/>
                      <a:pt x="1987" y="434"/>
                    </a:cubicBezTo>
                    <a:cubicBezTo>
                      <a:pt x="2101" y="456"/>
                      <a:pt x="2215" y="476"/>
                      <a:pt x="2324" y="508"/>
                    </a:cubicBezTo>
                    <a:cubicBezTo>
                      <a:pt x="2424" y="537"/>
                      <a:pt x="2517" y="581"/>
                      <a:pt x="2617" y="609"/>
                    </a:cubicBezTo>
                    <a:cubicBezTo>
                      <a:pt x="2823" y="668"/>
                      <a:pt x="3018" y="730"/>
                      <a:pt x="3204" y="844"/>
                    </a:cubicBezTo>
                    <a:cubicBezTo>
                      <a:pt x="3384" y="953"/>
                      <a:pt x="3568" y="1054"/>
                      <a:pt x="3750" y="1161"/>
                    </a:cubicBezTo>
                    <a:cubicBezTo>
                      <a:pt x="4149" y="1394"/>
                      <a:pt x="4481" y="1701"/>
                      <a:pt x="4755" y="2072"/>
                    </a:cubicBezTo>
                    <a:cubicBezTo>
                      <a:pt x="4765" y="2086"/>
                      <a:pt x="4780" y="2092"/>
                      <a:pt x="4794" y="2092"/>
                    </a:cubicBezTo>
                    <a:cubicBezTo>
                      <a:pt x="4826" y="2092"/>
                      <a:pt x="4855" y="2062"/>
                      <a:pt x="4832" y="2030"/>
                    </a:cubicBezTo>
                    <a:cubicBezTo>
                      <a:pt x="4629" y="1745"/>
                      <a:pt x="4399" y="1485"/>
                      <a:pt x="4123" y="1263"/>
                    </a:cubicBezTo>
                    <a:cubicBezTo>
                      <a:pt x="3857" y="1048"/>
                      <a:pt x="3554" y="883"/>
                      <a:pt x="3274" y="687"/>
                    </a:cubicBezTo>
                    <a:cubicBezTo>
                      <a:pt x="3144" y="594"/>
                      <a:pt x="2995" y="516"/>
                      <a:pt x="2845" y="459"/>
                    </a:cubicBezTo>
                    <a:cubicBezTo>
                      <a:pt x="2758" y="426"/>
                      <a:pt x="2675" y="404"/>
                      <a:pt x="2590" y="362"/>
                    </a:cubicBezTo>
                    <a:cubicBezTo>
                      <a:pt x="2512" y="325"/>
                      <a:pt x="2432" y="289"/>
                      <a:pt x="2352" y="260"/>
                    </a:cubicBezTo>
                    <a:cubicBezTo>
                      <a:pt x="2182" y="196"/>
                      <a:pt x="2006" y="147"/>
                      <a:pt x="1834" y="91"/>
                    </a:cubicBezTo>
                    <a:cubicBezTo>
                      <a:pt x="1749" y="65"/>
                      <a:pt x="1667" y="70"/>
                      <a:pt x="1583" y="52"/>
                    </a:cubicBezTo>
                    <a:cubicBezTo>
                      <a:pt x="1507" y="36"/>
                      <a:pt x="1436" y="12"/>
                      <a:pt x="1357" y="5"/>
                    </a:cubicBezTo>
                    <a:cubicBezTo>
                      <a:pt x="1326" y="2"/>
                      <a:pt x="1294" y="1"/>
                      <a:pt x="1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8"/>
              <p:cNvSpPr/>
              <p:nvPr/>
            </p:nvSpPr>
            <p:spPr>
              <a:xfrm>
                <a:off x="3379025" y="2279425"/>
                <a:ext cx="1217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2004" extrusionOk="0">
                    <a:moveTo>
                      <a:pt x="954" y="1"/>
                    </a:moveTo>
                    <a:cubicBezTo>
                      <a:pt x="845" y="1"/>
                      <a:pt x="735" y="11"/>
                      <a:pt x="636" y="22"/>
                    </a:cubicBezTo>
                    <a:cubicBezTo>
                      <a:pt x="433" y="44"/>
                      <a:pt x="238" y="93"/>
                      <a:pt x="49" y="174"/>
                    </a:cubicBezTo>
                    <a:cubicBezTo>
                      <a:pt x="1" y="194"/>
                      <a:pt x="27" y="269"/>
                      <a:pt x="72" y="269"/>
                    </a:cubicBezTo>
                    <a:cubicBezTo>
                      <a:pt x="73" y="269"/>
                      <a:pt x="73" y="269"/>
                      <a:pt x="74" y="269"/>
                    </a:cubicBezTo>
                    <a:cubicBezTo>
                      <a:pt x="307" y="263"/>
                      <a:pt x="534" y="202"/>
                      <a:pt x="766" y="190"/>
                    </a:cubicBezTo>
                    <a:cubicBezTo>
                      <a:pt x="817" y="187"/>
                      <a:pt x="868" y="186"/>
                      <a:pt x="919" y="186"/>
                    </a:cubicBezTo>
                    <a:cubicBezTo>
                      <a:pt x="1078" y="186"/>
                      <a:pt x="1234" y="197"/>
                      <a:pt x="1393" y="217"/>
                    </a:cubicBezTo>
                    <a:cubicBezTo>
                      <a:pt x="1600" y="241"/>
                      <a:pt x="1814" y="298"/>
                      <a:pt x="2011" y="368"/>
                    </a:cubicBezTo>
                    <a:cubicBezTo>
                      <a:pt x="2224" y="443"/>
                      <a:pt x="2426" y="563"/>
                      <a:pt x="2631" y="658"/>
                    </a:cubicBezTo>
                    <a:cubicBezTo>
                      <a:pt x="2840" y="756"/>
                      <a:pt x="3050" y="844"/>
                      <a:pt x="3262" y="936"/>
                    </a:cubicBezTo>
                    <a:cubicBezTo>
                      <a:pt x="3353" y="975"/>
                      <a:pt x="3421" y="1020"/>
                      <a:pt x="3497" y="1077"/>
                    </a:cubicBezTo>
                    <a:cubicBezTo>
                      <a:pt x="3574" y="1134"/>
                      <a:pt x="3666" y="1154"/>
                      <a:pt x="3745" y="1203"/>
                    </a:cubicBezTo>
                    <a:cubicBezTo>
                      <a:pt x="3834" y="1258"/>
                      <a:pt x="3928" y="1318"/>
                      <a:pt x="4015" y="1379"/>
                    </a:cubicBezTo>
                    <a:cubicBezTo>
                      <a:pt x="4095" y="1438"/>
                      <a:pt x="4159" y="1517"/>
                      <a:pt x="4242" y="1573"/>
                    </a:cubicBezTo>
                    <a:cubicBezTo>
                      <a:pt x="4340" y="1640"/>
                      <a:pt x="4440" y="1693"/>
                      <a:pt x="4534" y="1768"/>
                    </a:cubicBezTo>
                    <a:cubicBezTo>
                      <a:pt x="4620" y="1838"/>
                      <a:pt x="4707" y="1909"/>
                      <a:pt x="4783" y="1991"/>
                    </a:cubicBezTo>
                    <a:cubicBezTo>
                      <a:pt x="4791" y="2000"/>
                      <a:pt x="4800" y="2003"/>
                      <a:pt x="4809" y="2003"/>
                    </a:cubicBezTo>
                    <a:cubicBezTo>
                      <a:pt x="4840" y="2003"/>
                      <a:pt x="4867" y="1962"/>
                      <a:pt x="4841" y="1932"/>
                    </a:cubicBezTo>
                    <a:cubicBezTo>
                      <a:pt x="4731" y="1805"/>
                      <a:pt x="4597" y="1687"/>
                      <a:pt x="4460" y="1592"/>
                    </a:cubicBezTo>
                    <a:cubicBezTo>
                      <a:pt x="4382" y="1537"/>
                      <a:pt x="4301" y="1494"/>
                      <a:pt x="4232" y="1426"/>
                    </a:cubicBezTo>
                    <a:cubicBezTo>
                      <a:pt x="4180" y="1373"/>
                      <a:pt x="4134" y="1318"/>
                      <a:pt x="4074" y="1272"/>
                    </a:cubicBezTo>
                    <a:cubicBezTo>
                      <a:pt x="3943" y="1171"/>
                      <a:pt x="3811" y="1073"/>
                      <a:pt x="3659" y="1008"/>
                    </a:cubicBezTo>
                    <a:cubicBezTo>
                      <a:pt x="3582" y="975"/>
                      <a:pt x="3532" y="915"/>
                      <a:pt x="3464" y="871"/>
                    </a:cubicBezTo>
                    <a:cubicBezTo>
                      <a:pt x="3388" y="824"/>
                      <a:pt x="3300" y="789"/>
                      <a:pt x="3216" y="753"/>
                    </a:cubicBezTo>
                    <a:cubicBezTo>
                      <a:pt x="2877" y="606"/>
                      <a:pt x="2556" y="426"/>
                      <a:pt x="2220" y="273"/>
                    </a:cubicBezTo>
                    <a:cubicBezTo>
                      <a:pt x="2063" y="201"/>
                      <a:pt x="1893" y="143"/>
                      <a:pt x="1723" y="110"/>
                    </a:cubicBezTo>
                    <a:cubicBezTo>
                      <a:pt x="1635" y="94"/>
                      <a:pt x="1548" y="74"/>
                      <a:pt x="1460" y="57"/>
                    </a:cubicBezTo>
                    <a:cubicBezTo>
                      <a:pt x="1375" y="40"/>
                      <a:pt x="1289" y="44"/>
                      <a:pt x="1204" y="25"/>
                    </a:cubicBezTo>
                    <a:cubicBezTo>
                      <a:pt x="1126" y="7"/>
                      <a:pt x="1040" y="1"/>
                      <a:pt x="9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8"/>
              <p:cNvSpPr/>
              <p:nvPr/>
            </p:nvSpPr>
            <p:spPr>
              <a:xfrm>
                <a:off x="3399425" y="2308175"/>
                <a:ext cx="8627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1553" extrusionOk="0">
                    <a:moveTo>
                      <a:pt x="56" y="0"/>
                    </a:moveTo>
                    <a:cubicBezTo>
                      <a:pt x="22" y="0"/>
                      <a:pt x="0" y="49"/>
                      <a:pt x="27" y="74"/>
                    </a:cubicBezTo>
                    <a:cubicBezTo>
                      <a:pt x="113" y="158"/>
                      <a:pt x="235" y="185"/>
                      <a:pt x="349" y="204"/>
                    </a:cubicBezTo>
                    <a:cubicBezTo>
                      <a:pt x="486" y="226"/>
                      <a:pt x="616" y="259"/>
                      <a:pt x="750" y="299"/>
                    </a:cubicBezTo>
                    <a:cubicBezTo>
                      <a:pt x="1077" y="396"/>
                      <a:pt x="1403" y="523"/>
                      <a:pt x="1713" y="661"/>
                    </a:cubicBezTo>
                    <a:cubicBezTo>
                      <a:pt x="1857" y="726"/>
                      <a:pt x="1986" y="814"/>
                      <a:pt x="2126" y="885"/>
                    </a:cubicBezTo>
                    <a:cubicBezTo>
                      <a:pt x="2263" y="955"/>
                      <a:pt x="2410" y="1008"/>
                      <a:pt x="2547" y="1081"/>
                    </a:cubicBezTo>
                    <a:cubicBezTo>
                      <a:pt x="2833" y="1228"/>
                      <a:pt x="3098" y="1409"/>
                      <a:pt x="3386" y="1549"/>
                    </a:cubicBezTo>
                    <a:cubicBezTo>
                      <a:pt x="3391" y="1551"/>
                      <a:pt x="3396" y="1552"/>
                      <a:pt x="3400" y="1552"/>
                    </a:cubicBezTo>
                    <a:cubicBezTo>
                      <a:pt x="3430" y="1552"/>
                      <a:pt x="3450" y="1511"/>
                      <a:pt x="3419" y="1496"/>
                    </a:cubicBezTo>
                    <a:cubicBezTo>
                      <a:pt x="3140" y="1352"/>
                      <a:pt x="2887" y="1163"/>
                      <a:pt x="2618" y="1001"/>
                    </a:cubicBezTo>
                    <a:cubicBezTo>
                      <a:pt x="2478" y="919"/>
                      <a:pt x="2329" y="857"/>
                      <a:pt x="2188" y="782"/>
                    </a:cubicBezTo>
                    <a:cubicBezTo>
                      <a:pt x="2050" y="706"/>
                      <a:pt x="1923" y="615"/>
                      <a:pt x="1780" y="546"/>
                    </a:cubicBezTo>
                    <a:cubicBezTo>
                      <a:pt x="1498" y="407"/>
                      <a:pt x="1198" y="281"/>
                      <a:pt x="898" y="180"/>
                    </a:cubicBezTo>
                    <a:cubicBezTo>
                      <a:pt x="757" y="134"/>
                      <a:pt x="616" y="83"/>
                      <a:pt x="469" y="63"/>
                    </a:cubicBezTo>
                    <a:cubicBezTo>
                      <a:pt x="335" y="46"/>
                      <a:pt x="199" y="48"/>
                      <a:pt x="69" y="2"/>
                    </a:cubicBezTo>
                    <a:cubicBezTo>
                      <a:pt x="65" y="1"/>
                      <a:pt x="60" y="0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8"/>
              <p:cNvSpPr/>
              <p:nvPr/>
            </p:nvSpPr>
            <p:spPr>
              <a:xfrm>
                <a:off x="3365225" y="2240900"/>
                <a:ext cx="15322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2127" extrusionOk="0">
                    <a:moveTo>
                      <a:pt x="1676" y="1"/>
                    </a:moveTo>
                    <a:cubicBezTo>
                      <a:pt x="1194" y="1"/>
                      <a:pt x="723" y="80"/>
                      <a:pt x="242" y="86"/>
                    </a:cubicBezTo>
                    <a:cubicBezTo>
                      <a:pt x="0" y="87"/>
                      <a:pt x="0" y="455"/>
                      <a:pt x="242" y="462"/>
                    </a:cubicBezTo>
                    <a:cubicBezTo>
                      <a:pt x="287" y="464"/>
                      <a:pt x="331" y="466"/>
                      <a:pt x="375" y="466"/>
                    </a:cubicBezTo>
                    <a:cubicBezTo>
                      <a:pt x="431" y="466"/>
                      <a:pt x="487" y="463"/>
                      <a:pt x="544" y="455"/>
                    </a:cubicBezTo>
                    <a:cubicBezTo>
                      <a:pt x="650" y="439"/>
                      <a:pt x="750" y="446"/>
                      <a:pt x="855" y="433"/>
                    </a:cubicBezTo>
                    <a:cubicBezTo>
                      <a:pt x="948" y="424"/>
                      <a:pt x="1025" y="406"/>
                      <a:pt x="1117" y="406"/>
                    </a:cubicBezTo>
                    <a:cubicBezTo>
                      <a:pt x="1120" y="406"/>
                      <a:pt x="1124" y="406"/>
                      <a:pt x="1127" y="406"/>
                    </a:cubicBezTo>
                    <a:cubicBezTo>
                      <a:pt x="1135" y="406"/>
                      <a:pt x="1142" y="406"/>
                      <a:pt x="1149" y="406"/>
                    </a:cubicBezTo>
                    <a:cubicBezTo>
                      <a:pt x="1251" y="406"/>
                      <a:pt x="1351" y="388"/>
                      <a:pt x="1453" y="381"/>
                    </a:cubicBezTo>
                    <a:cubicBezTo>
                      <a:pt x="1519" y="377"/>
                      <a:pt x="1584" y="375"/>
                      <a:pt x="1650" y="375"/>
                    </a:cubicBezTo>
                    <a:cubicBezTo>
                      <a:pt x="1791" y="375"/>
                      <a:pt x="1932" y="383"/>
                      <a:pt x="2070" y="390"/>
                    </a:cubicBezTo>
                    <a:cubicBezTo>
                      <a:pt x="2270" y="399"/>
                      <a:pt x="2469" y="394"/>
                      <a:pt x="2670" y="423"/>
                    </a:cubicBezTo>
                    <a:cubicBezTo>
                      <a:pt x="2877" y="453"/>
                      <a:pt x="3072" y="525"/>
                      <a:pt x="3275" y="577"/>
                    </a:cubicBezTo>
                    <a:cubicBezTo>
                      <a:pt x="3483" y="629"/>
                      <a:pt x="3697" y="654"/>
                      <a:pt x="3902" y="709"/>
                    </a:cubicBezTo>
                    <a:cubicBezTo>
                      <a:pt x="4281" y="812"/>
                      <a:pt x="4659" y="972"/>
                      <a:pt x="4995" y="1176"/>
                    </a:cubicBezTo>
                    <a:cubicBezTo>
                      <a:pt x="5194" y="1297"/>
                      <a:pt x="5374" y="1447"/>
                      <a:pt x="5568" y="1576"/>
                    </a:cubicBezTo>
                    <a:cubicBezTo>
                      <a:pt x="5782" y="1718"/>
                      <a:pt x="5924" y="1890"/>
                      <a:pt x="6050" y="2110"/>
                    </a:cubicBezTo>
                    <a:cubicBezTo>
                      <a:pt x="6057" y="2122"/>
                      <a:pt x="6068" y="2127"/>
                      <a:pt x="6079" y="2127"/>
                    </a:cubicBezTo>
                    <a:cubicBezTo>
                      <a:pt x="6103" y="2127"/>
                      <a:pt x="6128" y="2101"/>
                      <a:pt x="6113" y="2074"/>
                    </a:cubicBezTo>
                    <a:cubicBezTo>
                      <a:pt x="6021" y="1908"/>
                      <a:pt x="5919" y="1746"/>
                      <a:pt x="5776" y="1620"/>
                    </a:cubicBezTo>
                    <a:cubicBezTo>
                      <a:pt x="5616" y="1472"/>
                      <a:pt x="5439" y="1338"/>
                      <a:pt x="5269" y="1204"/>
                    </a:cubicBezTo>
                    <a:cubicBezTo>
                      <a:pt x="4939" y="945"/>
                      <a:pt x="4578" y="736"/>
                      <a:pt x="4202" y="553"/>
                    </a:cubicBezTo>
                    <a:cubicBezTo>
                      <a:pt x="4012" y="461"/>
                      <a:pt x="3821" y="396"/>
                      <a:pt x="3621" y="331"/>
                    </a:cubicBezTo>
                    <a:cubicBezTo>
                      <a:pt x="3412" y="262"/>
                      <a:pt x="3204" y="178"/>
                      <a:pt x="2993" y="118"/>
                    </a:cubicBezTo>
                    <a:cubicBezTo>
                      <a:pt x="2577" y="1"/>
                      <a:pt x="2126" y="5"/>
                      <a:pt x="1701" y="1"/>
                    </a:cubicBezTo>
                    <a:cubicBezTo>
                      <a:pt x="1693" y="1"/>
                      <a:pt x="1684" y="1"/>
                      <a:pt x="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8"/>
              <p:cNvSpPr/>
              <p:nvPr/>
            </p:nvSpPr>
            <p:spPr>
              <a:xfrm>
                <a:off x="3371825" y="2227825"/>
                <a:ext cx="144925" cy="40175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1607" extrusionOk="0">
                    <a:moveTo>
                      <a:pt x="1505" y="0"/>
                    </a:moveTo>
                    <a:cubicBezTo>
                      <a:pt x="1473" y="0"/>
                      <a:pt x="1442" y="1"/>
                      <a:pt x="1410" y="2"/>
                    </a:cubicBezTo>
                    <a:cubicBezTo>
                      <a:pt x="1172" y="11"/>
                      <a:pt x="948" y="41"/>
                      <a:pt x="716" y="83"/>
                    </a:cubicBezTo>
                    <a:cubicBezTo>
                      <a:pt x="604" y="103"/>
                      <a:pt x="493" y="125"/>
                      <a:pt x="382" y="156"/>
                    </a:cubicBezTo>
                    <a:cubicBezTo>
                      <a:pt x="264" y="191"/>
                      <a:pt x="151" y="241"/>
                      <a:pt x="32" y="269"/>
                    </a:cubicBezTo>
                    <a:cubicBezTo>
                      <a:pt x="1" y="276"/>
                      <a:pt x="5" y="324"/>
                      <a:pt x="35" y="324"/>
                    </a:cubicBezTo>
                    <a:cubicBezTo>
                      <a:pt x="36" y="324"/>
                      <a:pt x="37" y="324"/>
                      <a:pt x="37" y="323"/>
                    </a:cubicBezTo>
                    <a:cubicBezTo>
                      <a:pt x="223" y="316"/>
                      <a:pt x="405" y="254"/>
                      <a:pt x="590" y="225"/>
                    </a:cubicBezTo>
                    <a:cubicBezTo>
                      <a:pt x="803" y="191"/>
                      <a:pt x="1019" y="150"/>
                      <a:pt x="1235" y="142"/>
                    </a:cubicBezTo>
                    <a:cubicBezTo>
                      <a:pt x="1304" y="139"/>
                      <a:pt x="1372" y="137"/>
                      <a:pt x="1440" y="137"/>
                    </a:cubicBezTo>
                    <a:cubicBezTo>
                      <a:pt x="1572" y="137"/>
                      <a:pt x="1703" y="144"/>
                      <a:pt x="1836" y="162"/>
                    </a:cubicBezTo>
                    <a:cubicBezTo>
                      <a:pt x="2031" y="189"/>
                      <a:pt x="2230" y="187"/>
                      <a:pt x="2424" y="212"/>
                    </a:cubicBezTo>
                    <a:cubicBezTo>
                      <a:pt x="2814" y="263"/>
                      <a:pt x="3193" y="393"/>
                      <a:pt x="3565" y="517"/>
                    </a:cubicBezTo>
                    <a:cubicBezTo>
                      <a:pt x="3918" y="636"/>
                      <a:pt x="4284" y="763"/>
                      <a:pt x="4611" y="946"/>
                    </a:cubicBezTo>
                    <a:cubicBezTo>
                      <a:pt x="4811" y="1057"/>
                      <a:pt x="5002" y="1178"/>
                      <a:pt x="5208" y="1279"/>
                    </a:cubicBezTo>
                    <a:cubicBezTo>
                      <a:pt x="5397" y="1371"/>
                      <a:pt x="5575" y="1494"/>
                      <a:pt x="5756" y="1603"/>
                    </a:cubicBezTo>
                    <a:cubicBezTo>
                      <a:pt x="5759" y="1606"/>
                      <a:pt x="5762" y="1607"/>
                      <a:pt x="5765" y="1607"/>
                    </a:cubicBezTo>
                    <a:cubicBezTo>
                      <a:pt x="5783" y="1607"/>
                      <a:pt x="5797" y="1574"/>
                      <a:pt x="5776" y="1560"/>
                    </a:cubicBezTo>
                    <a:cubicBezTo>
                      <a:pt x="5438" y="1351"/>
                      <a:pt x="5101" y="1145"/>
                      <a:pt x="4767" y="933"/>
                    </a:cubicBezTo>
                    <a:cubicBezTo>
                      <a:pt x="4597" y="825"/>
                      <a:pt x="4415" y="752"/>
                      <a:pt x="4235" y="665"/>
                    </a:cubicBezTo>
                    <a:cubicBezTo>
                      <a:pt x="4076" y="589"/>
                      <a:pt x="3908" y="511"/>
                      <a:pt x="3739" y="463"/>
                    </a:cubicBezTo>
                    <a:cubicBezTo>
                      <a:pt x="3356" y="351"/>
                      <a:pt x="2984" y="179"/>
                      <a:pt x="2590" y="107"/>
                    </a:cubicBezTo>
                    <a:cubicBezTo>
                      <a:pt x="2394" y="71"/>
                      <a:pt x="2197" y="50"/>
                      <a:pt x="2002" y="32"/>
                    </a:cubicBezTo>
                    <a:cubicBezTo>
                      <a:pt x="1833" y="15"/>
                      <a:pt x="1672" y="0"/>
                      <a:pt x="1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8"/>
              <p:cNvSpPr/>
              <p:nvPr/>
            </p:nvSpPr>
            <p:spPr>
              <a:xfrm>
                <a:off x="3359000" y="2209700"/>
                <a:ext cx="15547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6219" h="1570" extrusionOk="0">
                    <a:moveTo>
                      <a:pt x="1734" y="0"/>
                    </a:moveTo>
                    <a:cubicBezTo>
                      <a:pt x="1723" y="0"/>
                      <a:pt x="1712" y="1"/>
                      <a:pt x="1701" y="2"/>
                    </a:cubicBezTo>
                    <a:cubicBezTo>
                      <a:pt x="1580" y="12"/>
                      <a:pt x="1457" y="28"/>
                      <a:pt x="1337" y="39"/>
                    </a:cubicBezTo>
                    <a:cubicBezTo>
                      <a:pt x="1081" y="64"/>
                      <a:pt x="827" y="103"/>
                      <a:pt x="574" y="142"/>
                    </a:cubicBezTo>
                    <a:cubicBezTo>
                      <a:pt x="375" y="173"/>
                      <a:pt x="173" y="279"/>
                      <a:pt x="47" y="436"/>
                    </a:cubicBezTo>
                    <a:cubicBezTo>
                      <a:pt x="0" y="495"/>
                      <a:pt x="40" y="570"/>
                      <a:pt x="104" y="570"/>
                    </a:cubicBezTo>
                    <a:cubicBezTo>
                      <a:pt x="116" y="570"/>
                      <a:pt x="129" y="567"/>
                      <a:pt x="143" y="561"/>
                    </a:cubicBezTo>
                    <a:cubicBezTo>
                      <a:pt x="231" y="521"/>
                      <a:pt x="338" y="514"/>
                      <a:pt x="445" y="514"/>
                    </a:cubicBezTo>
                    <a:cubicBezTo>
                      <a:pt x="502" y="514"/>
                      <a:pt x="559" y="516"/>
                      <a:pt x="612" y="516"/>
                    </a:cubicBezTo>
                    <a:cubicBezTo>
                      <a:pt x="630" y="516"/>
                      <a:pt x="648" y="516"/>
                      <a:pt x="664" y="515"/>
                    </a:cubicBezTo>
                    <a:cubicBezTo>
                      <a:pt x="768" y="512"/>
                      <a:pt x="859" y="489"/>
                      <a:pt x="958" y="468"/>
                    </a:cubicBezTo>
                    <a:cubicBezTo>
                      <a:pt x="1066" y="443"/>
                      <a:pt x="1180" y="436"/>
                      <a:pt x="1290" y="426"/>
                    </a:cubicBezTo>
                    <a:cubicBezTo>
                      <a:pt x="1397" y="414"/>
                      <a:pt x="1503" y="406"/>
                      <a:pt x="1608" y="395"/>
                    </a:cubicBezTo>
                    <a:cubicBezTo>
                      <a:pt x="1648" y="390"/>
                      <a:pt x="1693" y="378"/>
                      <a:pt x="1732" y="378"/>
                    </a:cubicBezTo>
                    <a:cubicBezTo>
                      <a:pt x="1734" y="378"/>
                      <a:pt x="1736" y="378"/>
                      <a:pt x="1738" y="378"/>
                    </a:cubicBezTo>
                    <a:cubicBezTo>
                      <a:pt x="1787" y="381"/>
                      <a:pt x="1838" y="403"/>
                      <a:pt x="1888" y="406"/>
                    </a:cubicBezTo>
                    <a:cubicBezTo>
                      <a:pt x="1894" y="406"/>
                      <a:pt x="1900" y="406"/>
                      <a:pt x="1906" y="406"/>
                    </a:cubicBezTo>
                    <a:cubicBezTo>
                      <a:pt x="1939" y="406"/>
                      <a:pt x="1971" y="402"/>
                      <a:pt x="2002" y="402"/>
                    </a:cubicBezTo>
                    <a:cubicBezTo>
                      <a:pt x="2010" y="402"/>
                      <a:pt x="2018" y="402"/>
                      <a:pt x="2026" y="403"/>
                    </a:cubicBezTo>
                    <a:cubicBezTo>
                      <a:pt x="2065" y="406"/>
                      <a:pt x="2101" y="420"/>
                      <a:pt x="2137" y="427"/>
                    </a:cubicBezTo>
                    <a:cubicBezTo>
                      <a:pt x="2181" y="435"/>
                      <a:pt x="2225" y="436"/>
                      <a:pt x="2269" y="436"/>
                    </a:cubicBezTo>
                    <a:cubicBezTo>
                      <a:pt x="2290" y="436"/>
                      <a:pt x="2312" y="436"/>
                      <a:pt x="2334" y="436"/>
                    </a:cubicBezTo>
                    <a:cubicBezTo>
                      <a:pt x="2374" y="436"/>
                      <a:pt x="2414" y="437"/>
                      <a:pt x="2455" y="443"/>
                    </a:cubicBezTo>
                    <a:cubicBezTo>
                      <a:pt x="2557" y="460"/>
                      <a:pt x="2658" y="483"/>
                      <a:pt x="2760" y="496"/>
                    </a:cubicBezTo>
                    <a:cubicBezTo>
                      <a:pt x="2830" y="504"/>
                      <a:pt x="2899" y="505"/>
                      <a:pt x="2969" y="505"/>
                    </a:cubicBezTo>
                    <a:cubicBezTo>
                      <a:pt x="2983" y="505"/>
                      <a:pt x="2997" y="505"/>
                      <a:pt x="3011" y="505"/>
                    </a:cubicBezTo>
                    <a:cubicBezTo>
                      <a:pt x="3032" y="505"/>
                      <a:pt x="3053" y="505"/>
                      <a:pt x="3074" y="505"/>
                    </a:cubicBezTo>
                    <a:cubicBezTo>
                      <a:pt x="3273" y="508"/>
                      <a:pt x="3472" y="543"/>
                      <a:pt x="3668" y="580"/>
                    </a:cubicBezTo>
                    <a:cubicBezTo>
                      <a:pt x="3874" y="620"/>
                      <a:pt x="4081" y="664"/>
                      <a:pt x="4282" y="721"/>
                    </a:cubicBezTo>
                    <a:cubicBezTo>
                      <a:pt x="4483" y="779"/>
                      <a:pt x="4670" y="847"/>
                      <a:pt x="4863" y="924"/>
                    </a:cubicBezTo>
                    <a:cubicBezTo>
                      <a:pt x="5081" y="1012"/>
                      <a:pt x="5306" y="1074"/>
                      <a:pt x="5518" y="1181"/>
                    </a:cubicBezTo>
                    <a:cubicBezTo>
                      <a:pt x="5737" y="1291"/>
                      <a:pt x="5943" y="1420"/>
                      <a:pt x="6140" y="1564"/>
                    </a:cubicBezTo>
                    <a:cubicBezTo>
                      <a:pt x="6147" y="1568"/>
                      <a:pt x="6153" y="1569"/>
                      <a:pt x="6159" y="1569"/>
                    </a:cubicBezTo>
                    <a:cubicBezTo>
                      <a:pt x="6194" y="1569"/>
                      <a:pt x="6218" y="1516"/>
                      <a:pt x="6184" y="1491"/>
                    </a:cubicBezTo>
                    <a:cubicBezTo>
                      <a:pt x="6005" y="1357"/>
                      <a:pt x="5817" y="1236"/>
                      <a:pt x="5623" y="1125"/>
                    </a:cubicBezTo>
                    <a:cubicBezTo>
                      <a:pt x="5438" y="1018"/>
                      <a:pt x="5247" y="950"/>
                      <a:pt x="5053" y="864"/>
                    </a:cubicBezTo>
                    <a:cubicBezTo>
                      <a:pt x="4852" y="772"/>
                      <a:pt x="4661" y="674"/>
                      <a:pt x="4452" y="597"/>
                    </a:cubicBezTo>
                    <a:cubicBezTo>
                      <a:pt x="4245" y="519"/>
                      <a:pt x="4040" y="440"/>
                      <a:pt x="3835" y="357"/>
                    </a:cubicBezTo>
                    <a:cubicBezTo>
                      <a:pt x="3639" y="277"/>
                      <a:pt x="3436" y="201"/>
                      <a:pt x="3226" y="168"/>
                    </a:cubicBezTo>
                    <a:cubicBezTo>
                      <a:pt x="3121" y="152"/>
                      <a:pt x="3020" y="152"/>
                      <a:pt x="2916" y="142"/>
                    </a:cubicBezTo>
                    <a:cubicBezTo>
                      <a:pt x="2802" y="133"/>
                      <a:pt x="2690" y="104"/>
                      <a:pt x="2579" y="83"/>
                    </a:cubicBezTo>
                    <a:cubicBezTo>
                      <a:pt x="2473" y="63"/>
                      <a:pt x="2371" y="52"/>
                      <a:pt x="2263" y="52"/>
                    </a:cubicBezTo>
                    <a:cubicBezTo>
                      <a:pt x="2172" y="52"/>
                      <a:pt x="2086" y="22"/>
                      <a:pt x="1992" y="22"/>
                    </a:cubicBezTo>
                    <a:cubicBezTo>
                      <a:pt x="1986" y="22"/>
                      <a:pt x="1981" y="22"/>
                      <a:pt x="1975" y="22"/>
                    </a:cubicBezTo>
                    <a:cubicBezTo>
                      <a:pt x="1970" y="22"/>
                      <a:pt x="1966" y="22"/>
                      <a:pt x="1962" y="22"/>
                    </a:cubicBezTo>
                    <a:cubicBezTo>
                      <a:pt x="1885" y="22"/>
                      <a:pt x="1811" y="0"/>
                      <a:pt x="1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8"/>
              <p:cNvSpPr/>
              <p:nvPr/>
            </p:nvSpPr>
            <p:spPr>
              <a:xfrm>
                <a:off x="3338725" y="2171000"/>
                <a:ext cx="177875" cy="4580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1832" extrusionOk="0">
                    <a:moveTo>
                      <a:pt x="1545" y="0"/>
                    </a:moveTo>
                    <a:cubicBezTo>
                      <a:pt x="1498" y="0"/>
                      <a:pt x="1451" y="2"/>
                      <a:pt x="1403" y="6"/>
                    </a:cubicBezTo>
                    <a:cubicBezTo>
                      <a:pt x="1263" y="19"/>
                      <a:pt x="1122" y="44"/>
                      <a:pt x="982" y="62"/>
                    </a:cubicBezTo>
                    <a:cubicBezTo>
                      <a:pt x="851" y="78"/>
                      <a:pt x="723" y="101"/>
                      <a:pt x="595" y="136"/>
                    </a:cubicBezTo>
                    <a:cubicBezTo>
                      <a:pt x="528" y="153"/>
                      <a:pt x="462" y="168"/>
                      <a:pt x="397" y="192"/>
                    </a:cubicBezTo>
                    <a:cubicBezTo>
                      <a:pt x="350" y="208"/>
                      <a:pt x="306" y="232"/>
                      <a:pt x="255" y="232"/>
                    </a:cubicBezTo>
                    <a:cubicBezTo>
                      <a:pt x="251" y="232"/>
                      <a:pt x="247" y="231"/>
                      <a:pt x="243" y="231"/>
                    </a:cubicBezTo>
                    <a:cubicBezTo>
                      <a:pt x="238" y="231"/>
                      <a:pt x="233" y="231"/>
                      <a:pt x="229" y="231"/>
                    </a:cubicBezTo>
                    <a:cubicBezTo>
                      <a:pt x="1" y="231"/>
                      <a:pt x="3" y="600"/>
                      <a:pt x="243" y="610"/>
                    </a:cubicBezTo>
                    <a:cubicBezTo>
                      <a:pt x="247" y="610"/>
                      <a:pt x="250" y="610"/>
                      <a:pt x="254" y="610"/>
                    </a:cubicBezTo>
                    <a:cubicBezTo>
                      <a:pt x="354" y="610"/>
                      <a:pt x="437" y="573"/>
                      <a:pt x="528" y="540"/>
                    </a:cubicBezTo>
                    <a:cubicBezTo>
                      <a:pt x="644" y="499"/>
                      <a:pt x="762" y="456"/>
                      <a:pt x="881" y="424"/>
                    </a:cubicBezTo>
                    <a:cubicBezTo>
                      <a:pt x="985" y="395"/>
                      <a:pt x="1093" y="375"/>
                      <a:pt x="1200" y="348"/>
                    </a:cubicBezTo>
                    <a:cubicBezTo>
                      <a:pt x="1324" y="318"/>
                      <a:pt x="1451" y="280"/>
                      <a:pt x="1579" y="273"/>
                    </a:cubicBezTo>
                    <a:cubicBezTo>
                      <a:pt x="1707" y="266"/>
                      <a:pt x="1841" y="256"/>
                      <a:pt x="1974" y="256"/>
                    </a:cubicBezTo>
                    <a:cubicBezTo>
                      <a:pt x="2083" y="256"/>
                      <a:pt x="2191" y="263"/>
                      <a:pt x="2294" y="282"/>
                    </a:cubicBezTo>
                    <a:cubicBezTo>
                      <a:pt x="2405" y="302"/>
                      <a:pt x="2516" y="296"/>
                      <a:pt x="2628" y="300"/>
                    </a:cubicBezTo>
                    <a:cubicBezTo>
                      <a:pt x="2748" y="302"/>
                      <a:pt x="2863" y="329"/>
                      <a:pt x="2980" y="346"/>
                    </a:cubicBezTo>
                    <a:cubicBezTo>
                      <a:pt x="3215" y="382"/>
                      <a:pt x="3450" y="411"/>
                      <a:pt x="3684" y="453"/>
                    </a:cubicBezTo>
                    <a:cubicBezTo>
                      <a:pt x="3782" y="470"/>
                      <a:pt x="3881" y="496"/>
                      <a:pt x="3981" y="506"/>
                    </a:cubicBezTo>
                    <a:cubicBezTo>
                      <a:pt x="4106" y="521"/>
                      <a:pt x="4221" y="561"/>
                      <a:pt x="4347" y="583"/>
                    </a:cubicBezTo>
                    <a:cubicBezTo>
                      <a:pt x="4463" y="603"/>
                      <a:pt x="4579" y="613"/>
                      <a:pt x="4693" y="646"/>
                    </a:cubicBezTo>
                    <a:cubicBezTo>
                      <a:pt x="4809" y="678"/>
                      <a:pt x="4923" y="721"/>
                      <a:pt x="5036" y="764"/>
                    </a:cubicBezTo>
                    <a:cubicBezTo>
                      <a:pt x="5265" y="849"/>
                      <a:pt x="5511" y="920"/>
                      <a:pt x="5730" y="1031"/>
                    </a:cubicBezTo>
                    <a:cubicBezTo>
                      <a:pt x="5836" y="1086"/>
                      <a:pt x="5932" y="1155"/>
                      <a:pt x="6036" y="1211"/>
                    </a:cubicBezTo>
                    <a:cubicBezTo>
                      <a:pt x="6148" y="1270"/>
                      <a:pt x="6264" y="1321"/>
                      <a:pt x="6375" y="1381"/>
                    </a:cubicBezTo>
                    <a:cubicBezTo>
                      <a:pt x="6487" y="1442"/>
                      <a:pt x="6602" y="1504"/>
                      <a:pt x="6711" y="1570"/>
                    </a:cubicBezTo>
                    <a:cubicBezTo>
                      <a:pt x="6827" y="1642"/>
                      <a:pt x="6928" y="1745"/>
                      <a:pt x="7039" y="1825"/>
                    </a:cubicBezTo>
                    <a:cubicBezTo>
                      <a:pt x="7046" y="1830"/>
                      <a:pt x="7053" y="1832"/>
                      <a:pt x="7059" y="1832"/>
                    </a:cubicBezTo>
                    <a:cubicBezTo>
                      <a:pt x="7092" y="1832"/>
                      <a:pt x="7115" y="1777"/>
                      <a:pt x="7080" y="1750"/>
                    </a:cubicBezTo>
                    <a:cubicBezTo>
                      <a:pt x="6984" y="1678"/>
                      <a:pt x="6895" y="1595"/>
                      <a:pt x="6801" y="1521"/>
                    </a:cubicBezTo>
                    <a:cubicBezTo>
                      <a:pt x="6711" y="1449"/>
                      <a:pt x="6598" y="1396"/>
                      <a:pt x="6499" y="1332"/>
                    </a:cubicBezTo>
                    <a:cubicBezTo>
                      <a:pt x="6307" y="1211"/>
                      <a:pt x="6105" y="1110"/>
                      <a:pt x="5915" y="986"/>
                    </a:cubicBezTo>
                    <a:cubicBezTo>
                      <a:pt x="5716" y="852"/>
                      <a:pt x="5485" y="769"/>
                      <a:pt x="5265" y="671"/>
                    </a:cubicBezTo>
                    <a:cubicBezTo>
                      <a:pt x="5049" y="576"/>
                      <a:pt x="4831" y="462"/>
                      <a:pt x="4600" y="405"/>
                    </a:cubicBezTo>
                    <a:cubicBezTo>
                      <a:pt x="4485" y="380"/>
                      <a:pt x="4371" y="359"/>
                      <a:pt x="4260" y="318"/>
                    </a:cubicBezTo>
                    <a:cubicBezTo>
                      <a:pt x="4148" y="276"/>
                      <a:pt x="4031" y="261"/>
                      <a:pt x="3916" y="231"/>
                    </a:cubicBezTo>
                    <a:cubicBezTo>
                      <a:pt x="3692" y="172"/>
                      <a:pt x="3454" y="134"/>
                      <a:pt x="3225" y="100"/>
                    </a:cubicBezTo>
                    <a:cubicBezTo>
                      <a:pt x="3006" y="67"/>
                      <a:pt x="2786" y="34"/>
                      <a:pt x="2565" y="34"/>
                    </a:cubicBezTo>
                    <a:cubicBezTo>
                      <a:pt x="2547" y="34"/>
                      <a:pt x="2529" y="35"/>
                      <a:pt x="2512" y="35"/>
                    </a:cubicBezTo>
                    <a:cubicBezTo>
                      <a:pt x="2506" y="35"/>
                      <a:pt x="2500" y="35"/>
                      <a:pt x="2494" y="35"/>
                    </a:cubicBezTo>
                    <a:cubicBezTo>
                      <a:pt x="2391" y="35"/>
                      <a:pt x="2295" y="13"/>
                      <a:pt x="2192" y="6"/>
                    </a:cubicBezTo>
                    <a:cubicBezTo>
                      <a:pt x="2166" y="5"/>
                      <a:pt x="2140" y="4"/>
                      <a:pt x="2114" y="4"/>
                    </a:cubicBezTo>
                    <a:cubicBezTo>
                      <a:pt x="2032" y="4"/>
                      <a:pt x="1951" y="10"/>
                      <a:pt x="1870" y="10"/>
                    </a:cubicBezTo>
                    <a:cubicBezTo>
                      <a:pt x="1853" y="10"/>
                      <a:pt x="1837" y="10"/>
                      <a:pt x="1820" y="9"/>
                    </a:cubicBezTo>
                    <a:cubicBezTo>
                      <a:pt x="1728" y="6"/>
                      <a:pt x="1637" y="0"/>
                      <a:pt x="15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8"/>
              <p:cNvSpPr/>
              <p:nvPr/>
            </p:nvSpPr>
            <p:spPr>
              <a:xfrm>
                <a:off x="3341150" y="2154350"/>
                <a:ext cx="17010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1753" extrusionOk="0">
                    <a:moveTo>
                      <a:pt x="2341" y="0"/>
                    </a:moveTo>
                    <a:cubicBezTo>
                      <a:pt x="2319" y="0"/>
                      <a:pt x="2298" y="0"/>
                      <a:pt x="2276" y="1"/>
                    </a:cubicBezTo>
                    <a:cubicBezTo>
                      <a:pt x="2046" y="2"/>
                      <a:pt x="1804" y="18"/>
                      <a:pt x="1577" y="52"/>
                    </a:cubicBezTo>
                    <a:cubicBezTo>
                      <a:pt x="1050" y="132"/>
                      <a:pt x="524" y="238"/>
                      <a:pt x="28" y="443"/>
                    </a:cubicBezTo>
                    <a:cubicBezTo>
                      <a:pt x="1" y="455"/>
                      <a:pt x="6" y="495"/>
                      <a:pt x="32" y="495"/>
                    </a:cubicBezTo>
                    <a:cubicBezTo>
                      <a:pt x="35" y="495"/>
                      <a:pt x="39" y="495"/>
                      <a:pt x="42" y="493"/>
                    </a:cubicBezTo>
                    <a:cubicBezTo>
                      <a:pt x="476" y="355"/>
                      <a:pt x="942" y="276"/>
                      <a:pt x="1391" y="218"/>
                    </a:cubicBezTo>
                    <a:cubicBezTo>
                      <a:pt x="1747" y="172"/>
                      <a:pt x="2104" y="137"/>
                      <a:pt x="2462" y="137"/>
                    </a:cubicBezTo>
                    <a:cubicBezTo>
                      <a:pt x="2563" y="137"/>
                      <a:pt x="2664" y="140"/>
                      <a:pt x="2765" y="146"/>
                    </a:cubicBezTo>
                    <a:cubicBezTo>
                      <a:pt x="3010" y="161"/>
                      <a:pt x="3244" y="210"/>
                      <a:pt x="3483" y="260"/>
                    </a:cubicBezTo>
                    <a:cubicBezTo>
                      <a:pt x="3702" y="306"/>
                      <a:pt x="3921" y="336"/>
                      <a:pt x="4136" y="404"/>
                    </a:cubicBezTo>
                    <a:cubicBezTo>
                      <a:pt x="4362" y="473"/>
                      <a:pt x="4591" y="544"/>
                      <a:pt x="4818" y="617"/>
                    </a:cubicBezTo>
                    <a:cubicBezTo>
                      <a:pt x="5041" y="690"/>
                      <a:pt x="5253" y="788"/>
                      <a:pt x="5469" y="877"/>
                    </a:cubicBezTo>
                    <a:cubicBezTo>
                      <a:pt x="5705" y="976"/>
                      <a:pt x="5943" y="1089"/>
                      <a:pt x="6154" y="1236"/>
                    </a:cubicBezTo>
                    <a:cubicBezTo>
                      <a:pt x="6367" y="1387"/>
                      <a:pt x="6560" y="1566"/>
                      <a:pt x="6751" y="1745"/>
                    </a:cubicBezTo>
                    <a:cubicBezTo>
                      <a:pt x="6756" y="1750"/>
                      <a:pt x="6761" y="1753"/>
                      <a:pt x="6767" y="1753"/>
                    </a:cubicBezTo>
                    <a:cubicBezTo>
                      <a:pt x="6786" y="1753"/>
                      <a:pt x="6804" y="1726"/>
                      <a:pt x="6784" y="1709"/>
                    </a:cubicBezTo>
                    <a:cubicBezTo>
                      <a:pt x="6449" y="1391"/>
                      <a:pt x="6112" y="1120"/>
                      <a:pt x="5700" y="911"/>
                    </a:cubicBezTo>
                    <a:cubicBezTo>
                      <a:pt x="5273" y="695"/>
                      <a:pt x="4831" y="528"/>
                      <a:pt x="4379" y="372"/>
                    </a:cubicBezTo>
                    <a:cubicBezTo>
                      <a:pt x="4149" y="293"/>
                      <a:pt x="3921" y="228"/>
                      <a:pt x="3682" y="181"/>
                    </a:cubicBezTo>
                    <a:cubicBezTo>
                      <a:pt x="3450" y="133"/>
                      <a:pt x="3219" y="74"/>
                      <a:pt x="2983" y="41"/>
                    </a:cubicBezTo>
                    <a:cubicBezTo>
                      <a:pt x="2769" y="13"/>
                      <a:pt x="2555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8"/>
              <p:cNvSpPr/>
              <p:nvPr/>
            </p:nvSpPr>
            <p:spPr>
              <a:xfrm>
                <a:off x="3335500" y="2139350"/>
                <a:ext cx="166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6647" h="1523" extrusionOk="0">
                    <a:moveTo>
                      <a:pt x="2171" y="0"/>
                    </a:moveTo>
                    <a:cubicBezTo>
                      <a:pt x="1929" y="0"/>
                      <a:pt x="1687" y="14"/>
                      <a:pt x="1450" y="38"/>
                    </a:cubicBezTo>
                    <a:cubicBezTo>
                      <a:pt x="1199" y="63"/>
                      <a:pt x="956" y="121"/>
                      <a:pt x="706" y="151"/>
                    </a:cubicBezTo>
                    <a:cubicBezTo>
                      <a:pt x="473" y="180"/>
                      <a:pt x="244" y="283"/>
                      <a:pt x="53" y="416"/>
                    </a:cubicBezTo>
                    <a:cubicBezTo>
                      <a:pt x="0" y="453"/>
                      <a:pt x="4" y="537"/>
                      <a:pt x="72" y="559"/>
                    </a:cubicBezTo>
                    <a:cubicBezTo>
                      <a:pt x="99" y="567"/>
                      <a:pt x="125" y="570"/>
                      <a:pt x="150" y="570"/>
                    </a:cubicBezTo>
                    <a:cubicBezTo>
                      <a:pt x="205" y="570"/>
                      <a:pt x="258" y="554"/>
                      <a:pt x="319" y="544"/>
                    </a:cubicBezTo>
                    <a:cubicBezTo>
                      <a:pt x="422" y="528"/>
                      <a:pt x="528" y="515"/>
                      <a:pt x="631" y="501"/>
                    </a:cubicBezTo>
                    <a:cubicBezTo>
                      <a:pt x="731" y="487"/>
                      <a:pt x="832" y="494"/>
                      <a:pt x="931" y="475"/>
                    </a:cubicBezTo>
                    <a:cubicBezTo>
                      <a:pt x="1045" y="456"/>
                      <a:pt x="1155" y="436"/>
                      <a:pt x="1270" y="425"/>
                    </a:cubicBezTo>
                    <a:cubicBezTo>
                      <a:pt x="1493" y="406"/>
                      <a:pt x="1717" y="389"/>
                      <a:pt x="1940" y="379"/>
                    </a:cubicBezTo>
                    <a:cubicBezTo>
                      <a:pt x="2011" y="375"/>
                      <a:pt x="2081" y="374"/>
                      <a:pt x="2152" y="374"/>
                    </a:cubicBezTo>
                    <a:cubicBezTo>
                      <a:pt x="2298" y="374"/>
                      <a:pt x="2444" y="379"/>
                      <a:pt x="2590" y="379"/>
                    </a:cubicBezTo>
                    <a:cubicBezTo>
                      <a:pt x="2613" y="379"/>
                      <a:pt x="2635" y="379"/>
                      <a:pt x="2658" y="379"/>
                    </a:cubicBezTo>
                    <a:cubicBezTo>
                      <a:pt x="2671" y="378"/>
                      <a:pt x="2684" y="378"/>
                      <a:pt x="2696" y="378"/>
                    </a:cubicBezTo>
                    <a:cubicBezTo>
                      <a:pt x="2905" y="378"/>
                      <a:pt x="3103" y="411"/>
                      <a:pt x="3311" y="442"/>
                    </a:cubicBezTo>
                    <a:cubicBezTo>
                      <a:pt x="3534" y="474"/>
                      <a:pt x="3761" y="485"/>
                      <a:pt x="3987" y="510"/>
                    </a:cubicBezTo>
                    <a:cubicBezTo>
                      <a:pt x="4225" y="537"/>
                      <a:pt x="4476" y="569"/>
                      <a:pt x="4708" y="629"/>
                    </a:cubicBezTo>
                    <a:cubicBezTo>
                      <a:pt x="4796" y="652"/>
                      <a:pt x="4882" y="684"/>
                      <a:pt x="4969" y="710"/>
                    </a:cubicBezTo>
                    <a:cubicBezTo>
                      <a:pt x="5071" y="740"/>
                      <a:pt x="5179" y="756"/>
                      <a:pt x="5281" y="788"/>
                    </a:cubicBezTo>
                    <a:cubicBezTo>
                      <a:pt x="5411" y="827"/>
                      <a:pt x="5532" y="896"/>
                      <a:pt x="5655" y="954"/>
                    </a:cubicBezTo>
                    <a:cubicBezTo>
                      <a:pt x="5753" y="1000"/>
                      <a:pt x="5858" y="1036"/>
                      <a:pt x="5949" y="1098"/>
                    </a:cubicBezTo>
                    <a:cubicBezTo>
                      <a:pt x="6159" y="1238"/>
                      <a:pt x="6368" y="1382"/>
                      <a:pt x="6584" y="1517"/>
                    </a:cubicBezTo>
                    <a:cubicBezTo>
                      <a:pt x="6590" y="1521"/>
                      <a:pt x="6596" y="1523"/>
                      <a:pt x="6601" y="1523"/>
                    </a:cubicBezTo>
                    <a:cubicBezTo>
                      <a:pt x="6628" y="1523"/>
                      <a:pt x="6647" y="1479"/>
                      <a:pt x="6618" y="1461"/>
                    </a:cubicBezTo>
                    <a:cubicBezTo>
                      <a:pt x="6411" y="1328"/>
                      <a:pt x="6208" y="1191"/>
                      <a:pt x="6015" y="1043"/>
                    </a:cubicBezTo>
                    <a:cubicBezTo>
                      <a:pt x="5859" y="922"/>
                      <a:pt x="5660" y="835"/>
                      <a:pt x="5488" y="742"/>
                    </a:cubicBezTo>
                    <a:cubicBezTo>
                      <a:pt x="5307" y="647"/>
                      <a:pt x="5107" y="611"/>
                      <a:pt x="4918" y="533"/>
                    </a:cubicBezTo>
                    <a:cubicBezTo>
                      <a:pt x="4701" y="445"/>
                      <a:pt x="4476" y="391"/>
                      <a:pt x="4248" y="334"/>
                    </a:cubicBezTo>
                    <a:cubicBezTo>
                      <a:pt x="4014" y="276"/>
                      <a:pt x="3777" y="243"/>
                      <a:pt x="3540" y="193"/>
                    </a:cubicBezTo>
                    <a:cubicBezTo>
                      <a:pt x="3320" y="146"/>
                      <a:pt x="3108" y="69"/>
                      <a:pt x="2883" y="41"/>
                    </a:cubicBezTo>
                    <a:cubicBezTo>
                      <a:pt x="2648" y="13"/>
                      <a:pt x="2409" y="0"/>
                      <a:pt x="2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8"/>
              <p:cNvSpPr/>
              <p:nvPr/>
            </p:nvSpPr>
            <p:spPr>
              <a:xfrm>
                <a:off x="3310700" y="2099075"/>
                <a:ext cx="180275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1477" extrusionOk="0">
                    <a:moveTo>
                      <a:pt x="2665" y="1"/>
                    </a:moveTo>
                    <a:cubicBezTo>
                      <a:pt x="2545" y="1"/>
                      <a:pt x="2425" y="4"/>
                      <a:pt x="2307" y="4"/>
                    </a:cubicBezTo>
                    <a:cubicBezTo>
                      <a:pt x="2284" y="4"/>
                      <a:pt x="2262" y="3"/>
                      <a:pt x="2240" y="3"/>
                    </a:cubicBezTo>
                    <a:cubicBezTo>
                      <a:pt x="2121" y="3"/>
                      <a:pt x="2015" y="23"/>
                      <a:pt x="1900" y="34"/>
                    </a:cubicBezTo>
                    <a:cubicBezTo>
                      <a:pt x="1779" y="45"/>
                      <a:pt x="1658" y="51"/>
                      <a:pt x="1537" y="65"/>
                    </a:cubicBezTo>
                    <a:cubicBezTo>
                      <a:pt x="1266" y="98"/>
                      <a:pt x="985" y="173"/>
                      <a:pt x="733" y="283"/>
                    </a:cubicBezTo>
                    <a:cubicBezTo>
                      <a:pt x="495" y="387"/>
                      <a:pt x="245" y="423"/>
                      <a:pt x="59" y="623"/>
                    </a:cubicBezTo>
                    <a:cubicBezTo>
                      <a:pt x="0" y="686"/>
                      <a:pt x="6" y="802"/>
                      <a:pt x="88" y="845"/>
                    </a:cubicBezTo>
                    <a:cubicBezTo>
                      <a:pt x="135" y="870"/>
                      <a:pt x="180" y="881"/>
                      <a:pt x="225" y="881"/>
                    </a:cubicBezTo>
                    <a:cubicBezTo>
                      <a:pt x="281" y="881"/>
                      <a:pt x="337" y="863"/>
                      <a:pt x="395" y="832"/>
                    </a:cubicBezTo>
                    <a:cubicBezTo>
                      <a:pt x="496" y="777"/>
                      <a:pt x="581" y="738"/>
                      <a:pt x="692" y="705"/>
                    </a:cubicBezTo>
                    <a:cubicBezTo>
                      <a:pt x="802" y="672"/>
                      <a:pt x="906" y="617"/>
                      <a:pt x="1014" y="580"/>
                    </a:cubicBezTo>
                    <a:cubicBezTo>
                      <a:pt x="1123" y="541"/>
                      <a:pt x="1234" y="515"/>
                      <a:pt x="1349" y="492"/>
                    </a:cubicBezTo>
                    <a:cubicBezTo>
                      <a:pt x="1465" y="469"/>
                      <a:pt x="1576" y="447"/>
                      <a:pt x="1691" y="428"/>
                    </a:cubicBezTo>
                    <a:cubicBezTo>
                      <a:pt x="1806" y="413"/>
                      <a:pt x="1922" y="414"/>
                      <a:pt x="2034" y="392"/>
                    </a:cubicBezTo>
                    <a:cubicBezTo>
                      <a:pt x="2085" y="384"/>
                      <a:pt x="2137" y="382"/>
                      <a:pt x="2189" y="382"/>
                    </a:cubicBezTo>
                    <a:cubicBezTo>
                      <a:pt x="2241" y="382"/>
                      <a:pt x="2293" y="384"/>
                      <a:pt x="2344" y="384"/>
                    </a:cubicBezTo>
                    <a:cubicBezTo>
                      <a:pt x="2484" y="384"/>
                      <a:pt x="2621" y="382"/>
                      <a:pt x="2759" y="381"/>
                    </a:cubicBezTo>
                    <a:cubicBezTo>
                      <a:pt x="2795" y="380"/>
                      <a:pt x="2831" y="380"/>
                      <a:pt x="2867" y="380"/>
                    </a:cubicBezTo>
                    <a:cubicBezTo>
                      <a:pt x="3077" y="380"/>
                      <a:pt x="3290" y="387"/>
                      <a:pt x="3497" y="400"/>
                    </a:cubicBezTo>
                    <a:cubicBezTo>
                      <a:pt x="3752" y="417"/>
                      <a:pt x="4019" y="424"/>
                      <a:pt x="4267" y="473"/>
                    </a:cubicBezTo>
                    <a:cubicBezTo>
                      <a:pt x="4518" y="525"/>
                      <a:pt x="4763" y="570"/>
                      <a:pt x="5015" y="607"/>
                    </a:cubicBezTo>
                    <a:cubicBezTo>
                      <a:pt x="5122" y="623"/>
                      <a:pt x="5227" y="640"/>
                      <a:pt x="5335" y="649"/>
                    </a:cubicBezTo>
                    <a:cubicBezTo>
                      <a:pt x="5455" y="659"/>
                      <a:pt x="5569" y="712"/>
                      <a:pt x="5685" y="741"/>
                    </a:cubicBezTo>
                    <a:cubicBezTo>
                      <a:pt x="5821" y="773"/>
                      <a:pt x="5953" y="803"/>
                      <a:pt x="6082" y="858"/>
                    </a:cubicBezTo>
                    <a:cubicBezTo>
                      <a:pt x="6211" y="911"/>
                      <a:pt x="6335" y="978"/>
                      <a:pt x="6464" y="1034"/>
                    </a:cubicBezTo>
                    <a:cubicBezTo>
                      <a:pt x="6589" y="1090"/>
                      <a:pt x="6707" y="1161"/>
                      <a:pt x="6830" y="1224"/>
                    </a:cubicBezTo>
                    <a:cubicBezTo>
                      <a:pt x="6952" y="1289"/>
                      <a:pt x="7049" y="1377"/>
                      <a:pt x="7151" y="1469"/>
                    </a:cubicBezTo>
                    <a:cubicBezTo>
                      <a:pt x="7158" y="1474"/>
                      <a:pt x="7165" y="1477"/>
                      <a:pt x="7171" y="1477"/>
                    </a:cubicBezTo>
                    <a:cubicBezTo>
                      <a:pt x="7193" y="1477"/>
                      <a:pt x="7211" y="1451"/>
                      <a:pt x="7192" y="1433"/>
                    </a:cubicBezTo>
                    <a:cubicBezTo>
                      <a:pt x="7115" y="1363"/>
                      <a:pt x="7043" y="1286"/>
                      <a:pt x="6957" y="1228"/>
                    </a:cubicBezTo>
                    <a:cubicBezTo>
                      <a:pt x="6862" y="1164"/>
                      <a:pt x="6753" y="1110"/>
                      <a:pt x="6652" y="1054"/>
                    </a:cubicBezTo>
                    <a:cubicBezTo>
                      <a:pt x="6433" y="932"/>
                      <a:pt x="6206" y="803"/>
                      <a:pt x="5974" y="705"/>
                    </a:cubicBezTo>
                    <a:cubicBezTo>
                      <a:pt x="5871" y="662"/>
                      <a:pt x="5763" y="627"/>
                      <a:pt x="5658" y="586"/>
                    </a:cubicBezTo>
                    <a:cubicBezTo>
                      <a:pt x="5544" y="541"/>
                      <a:pt x="5446" y="493"/>
                      <a:pt x="5325" y="470"/>
                    </a:cubicBezTo>
                    <a:cubicBezTo>
                      <a:pt x="5071" y="421"/>
                      <a:pt x="4812" y="356"/>
                      <a:pt x="4564" y="280"/>
                    </a:cubicBezTo>
                    <a:cubicBezTo>
                      <a:pt x="4449" y="244"/>
                      <a:pt x="4338" y="201"/>
                      <a:pt x="4216" y="173"/>
                    </a:cubicBezTo>
                    <a:cubicBezTo>
                      <a:pt x="4084" y="145"/>
                      <a:pt x="3947" y="132"/>
                      <a:pt x="3811" y="110"/>
                    </a:cubicBezTo>
                    <a:cubicBezTo>
                      <a:pt x="3555" y="71"/>
                      <a:pt x="3301" y="45"/>
                      <a:pt x="3046" y="18"/>
                    </a:cubicBezTo>
                    <a:cubicBezTo>
                      <a:pt x="2920" y="4"/>
                      <a:pt x="2793" y="1"/>
                      <a:pt x="26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8"/>
              <p:cNvSpPr/>
              <p:nvPr/>
            </p:nvSpPr>
            <p:spPr>
              <a:xfrm>
                <a:off x="3298975" y="2076025"/>
                <a:ext cx="172975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280" extrusionOk="0">
                    <a:moveTo>
                      <a:pt x="2910" y="1"/>
                    </a:moveTo>
                    <a:cubicBezTo>
                      <a:pt x="2877" y="1"/>
                      <a:pt x="2844" y="1"/>
                      <a:pt x="2812" y="3"/>
                    </a:cubicBezTo>
                    <a:cubicBezTo>
                      <a:pt x="2551" y="17"/>
                      <a:pt x="2297" y="52"/>
                      <a:pt x="2039" y="95"/>
                    </a:cubicBezTo>
                    <a:cubicBezTo>
                      <a:pt x="1810" y="135"/>
                      <a:pt x="1591" y="203"/>
                      <a:pt x="1370" y="279"/>
                    </a:cubicBezTo>
                    <a:cubicBezTo>
                      <a:pt x="1104" y="370"/>
                      <a:pt x="837" y="461"/>
                      <a:pt x="579" y="576"/>
                    </a:cubicBezTo>
                    <a:cubicBezTo>
                      <a:pt x="354" y="677"/>
                      <a:pt x="151" y="777"/>
                      <a:pt x="37" y="1009"/>
                    </a:cubicBezTo>
                    <a:cubicBezTo>
                      <a:pt x="1" y="1085"/>
                      <a:pt x="55" y="1171"/>
                      <a:pt x="130" y="1171"/>
                    </a:cubicBezTo>
                    <a:cubicBezTo>
                      <a:pt x="148" y="1171"/>
                      <a:pt x="167" y="1167"/>
                      <a:pt x="185" y="1156"/>
                    </a:cubicBezTo>
                    <a:cubicBezTo>
                      <a:pt x="353" y="1059"/>
                      <a:pt x="546" y="1005"/>
                      <a:pt x="722" y="930"/>
                    </a:cubicBezTo>
                    <a:cubicBezTo>
                      <a:pt x="932" y="837"/>
                      <a:pt x="1147" y="758"/>
                      <a:pt x="1364" y="683"/>
                    </a:cubicBezTo>
                    <a:cubicBezTo>
                      <a:pt x="1477" y="644"/>
                      <a:pt x="1586" y="598"/>
                      <a:pt x="1699" y="561"/>
                    </a:cubicBezTo>
                    <a:cubicBezTo>
                      <a:pt x="1793" y="527"/>
                      <a:pt x="1895" y="514"/>
                      <a:pt x="1990" y="488"/>
                    </a:cubicBezTo>
                    <a:cubicBezTo>
                      <a:pt x="2226" y="421"/>
                      <a:pt x="2464" y="383"/>
                      <a:pt x="2705" y="346"/>
                    </a:cubicBezTo>
                    <a:cubicBezTo>
                      <a:pt x="2936" y="310"/>
                      <a:pt x="3171" y="317"/>
                      <a:pt x="3404" y="304"/>
                    </a:cubicBezTo>
                    <a:cubicBezTo>
                      <a:pt x="3594" y="296"/>
                      <a:pt x="3784" y="275"/>
                      <a:pt x="3975" y="275"/>
                    </a:cubicBezTo>
                    <a:cubicBezTo>
                      <a:pt x="4016" y="275"/>
                      <a:pt x="4057" y="276"/>
                      <a:pt x="4099" y="278"/>
                    </a:cubicBezTo>
                    <a:cubicBezTo>
                      <a:pt x="4207" y="287"/>
                      <a:pt x="4312" y="320"/>
                      <a:pt x="4420" y="334"/>
                    </a:cubicBezTo>
                    <a:cubicBezTo>
                      <a:pt x="4543" y="350"/>
                      <a:pt x="4664" y="369"/>
                      <a:pt x="4785" y="392"/>
                    </a:cubicBezTo>
                    <a:cubicBezTo>
                      <a:pt x="5003" y="435"/>
                      <a:pt x="5206" y="501"/>
                      <a:pt x="5412" y="587"/>
                    </a:cubicBezTo>
                    <a:cubicBezTo>
                      <a:pt x="5916" y="794"/>
                      <a:pt x="6409" y="1002"/>
                      <a:pt x="6882" y="1277"/>
                    </a:cubicBezTo>
                    <a:cubicBezTo>
                      <a:pt x="6885" y="1279"/>
                      <a:pt x="6888" y="1279"/>
                      <a:pt x="6890" y="1279"/>
                    </a:cubicBezTo>
                    <a:cubicBezTo>
                      <a:pt x="6907" y="1279"/>
                      <a:pt x="6918" y="1251"/>
                      <a:pt x="6898" y="1239"/>
                    </a:cubicBezTo>
                    <a:cubicBezTo>
                      <a:pt x="6676" y="1110"/>
                      <a:pt x="6456" y="983"/>
                      <a:pt x="6222" y="878"/>
                    </a:cubicBezTo>
                    <a:cubicBezTo>
                      <a:pt x="6013" y="781"/>
                      <a:pt x="5804" y="673"/>
                      <a:pt x="5594" y="585"/>
                    </a:cubicBezTo>
                    <a:cubicBezTo>
                      <a:pt x="5383" y="497"/>
                      <a:pt x="5174" y="399"/>
                      <a:pt x="4952" y="340"/>
                    </a:cubicBezTo>
                    <a:cubicBezTo>
                      <a:pt x="4720" y="277"/>
                      <a:pt x="4484" y="233"/>
                      <a:pt x="4253" y="164"/>
                    </a:cubicBezTo>
                    <a:cubicBezTo>
                      <a:pt x="4034" y="96"/>
                      <a:pt x="3785" y="59"/>
                      <a:pt x="3555" y="43"/>
                    </a:cubicBezTo>
                    <a:cubicBezTo>
                      <a:pt x="3346" y="29"/>
                      <a:pt x="3124" y="1"/>
                      <a:pt x="2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8"/>
              <p:cNvSpPr/>
              <p:nvPr/>
            </p:nvSpPr>
            <p:spPr>
              <a:xfrm>
                <a:off x="3518075" y="2043600"/>
                <a:ext cx="965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512" extrusionOk="0">
                    <a:moveTo>
                      <a:pt x="118" y="0"/>
                    </a:moveTo>
                    <a:cubicBezTo>
                      <a:pt x="31" y="0"/>
                      <a:pt x="1" y="112"/>
                      <a:pt x="6" y="183"/>
                    </a:cubicBezTo>
                    <a:cubicBezTo>
                      <a:pt x="9" y="224"/>
                      <a:pt x="17" y="266"/>
                      <a:pt x="28" y="307"/>
                    </a:cubicBezTo>
                    <a:cubicBezTo>
                      <a:pt x="51" y="399"/>
                      <a:pt x="44" y="493"/>
                      <a:pt x="51" y="586"/>
                    </a:cubicBezTo>
                    <a:cubicBezTo>
                      <a:pt x="63" y="745"/>
                      <a:pt x="117" y="896"/>
                      <a:pt x="158" y="1049"/>
                    </a:cubicBezTo>
                    <a:cubicBezTo>
                      <a:pt x="197" y="1205"/>
                      <a:pt x="239" y="1357"/>
                      <a:pt x="319" y="1496"/>
                    </a:cubicBezTo>
                    <a:cubicBezTo>
                      <a:pt x="326" y="1507"/>
                      <a:pt x="335" y="1511"/>
                      <a:pt x="344" y="1511"/>
                    </a:cubicBezTo>
                    <a:cubicBezTo>
                      <a:pt x="365" y="1511"/>
                      <a:pt x="386" y="1489"/>
                      <a:pt x="374" y="1466"/>
                    </a:cubicBezTo>
                    <a:cubicBezTo>
                      <a:pt x="305" y="1346"/>
                      <a:pt x="262" y="1216"/>
                      <a:pt x="237" y="1079"/>
                    </a:cubicBezTo>
                    <a:cubicBezTo>
                      <a:pt x="210" y="938"/>
                      <a:pt x="172" y="800"/>
                      <a:pt x="159" y="657"/>
                    </a:cubicBezTo>
                    <a:cubicBezTo>
                      <a:pt x="148" y="526"/>
                      <a:pt x="175" y="397"/>
                      <a:pt x="154" y="265"/>
                    </a:cubicBezTo>
                    <a:cubicBezTo>
                      <a:pt x="148" y="232"/>
                      <a:pt x="145" y="201"/>
                      <a:pt x="143" y="168"/>
                    </a:cubicBezTo>
                    <a:cubicBezTo>
                      <a:pt x="143" y="147"/>
                      <a:pt x="128" y="79"/>
                      <a:pt x="148" y="64"/>
                    </a:cubicBezTo>
                    <a:cubicBezTo>
                      <a:pt x="181" y="46"/>
                      <a:pt x="164" y="4"/>
                      <a:pt x="130" y="1"/>
                    </a:cubicBezTo>
                    <a:cubicBezTo>
                      <a:pt x="126" y="0"/>
                      <a:pt x="122" y="0"/>
                      <a:pt x="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8"/>
              <p:cNvSpPr/>
              <p:nvPr/>
            </p:nvSpPr>
            <p:spPr>
              <a:xfrm>
                <a:off x="3538125" y="2052275"/>
                <a:ext cx="15275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2088" extrusionOk="0">
                    <a:moveTo>
                      <a:pt x="82" y="1"/>
                    </a:moveTo>
                    <a:cubicBezTo>
                      <a:pt x="64" y="1"/>
                      <a:pt x="47" y="10"/>
                      <a:pt x="43" y="29"/>
                    </a:cubicBezTo>
                    <a:cubicBezTo>
                      <a:pt x="28" y="110"/>
                      <a:pt x="0" y="192"/>
                      <a:pt x="4" y="274"/>
                    </a:cubicBezTo>
                    <a:cubicBezTo>
                      <a:pt x="7" y="359"/>
                      <a:pt x="17" y="441"/>
                      <a:pt x="19" y="526"/>
                    </a:cubicBezTo>
                    <a:cubicBezTo>
                      <a:pt x="20" y="615"/>
                      <a:pt x="53" y="693"/>
                      <a:pt x="77" y="780"/>
                    </a:cubicBezTo>
                    <a:cubicBezTo>
                      <a:pt x="98" y="865"/>
                      <a:pt x="111" y="950"/>
                      <a:pt x="130" y="1033"/>
                    </a:cubicBezTo>
                    <a:cubicBezTo>
                      <a:pt x="216" y="1392"/>
                      <a:pt x="375" y="1733"/>
                      <a:pt x="531" y="2067"/>
                    </a:cubicBezTo>
                    <a:cubicBezTo>
                      <a:pt x="536" y="2081"/>
                      <a:pt x="546" y="2087"/>
                      <a:pt x="558" y="2087"/>
                    </a:cubicBezTo>
                    <a:cubicBezTo>
                      <a:pt x="582" y="2087"/>
                      <a:pt x="611" y="2058"/>
                      <a:pt x="597" y="2025"/>
                    </a:cubicBezTo>
                    <a:cubicBezTo>
                      <a:pt x="525" y="1854"/>
                      <a:pt x="450" y="1685"/>
                      <a:pt x="404" y="1505"/>
                    </a:cubicBezTo>
                    <a:cubicBezTo>
                      <a:pt x="361" y="1335"/>
                      <a:pt x="323" y="1160"/>
                      <a:pt x="293" y="987"/>
                    </a:cubicBezTo>
                    <a:cubicBezTo>
                      <a:pt x="278" y="901"/>
                      <a:pt x="271" y="814"/>
                      <a:pt x="252" y="729"/>
                    </a:cubicBezTo>
                    <a:cubicBezTo>
                      <a:pt x="237" y="650"/>
                      <a:pt x="212" y="577"/>
                      <a:pt x="209" y="496"/>
                    </a:cubicBezTo>
                    <a:cubicBezTo>
                      <a:pt x="205" y="333"/>
                      <a:pt x="147" y="189"/>
                      <a:pt x="120" y="29"/>
                    </a:cubicBezTo>
                    <a:cubicBezTo>
                      <a:pt x="116" y="10"/>
                      <a:pt x="99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8"/>
              <p:cNvSpPr/>
              <p:nvPr/>
            </p:nvSpPr>
            <p:spPr>
              <a:xfrm>
                <a:off x="3548775" y="2056125"/>
                <a:ext cx="145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987" extrusionOk="0">
                    <a:moveTo>
                      <a:pt x="85" y="1"/>
                    </a:moveTo>
                    <a:cubicBezTo>
                      <a:pt x="65" y="1"/>
                      <a:pt x="45" y="15"/>
                      <a:pt x="37" y="33"/>
                    </a:cubicBezTo>
                    <a:cubicBezTo>
                      <a:pt x="27" y="64"/>
                      <a:pt x="21" y="92"/>
                      <a:pt x="18" y="124"/>
                    </a:cubicBezTo>
                    <a:cubicBezTo>
                      <a:pt x="12" y="172"/>
                      <a:pt x="1" y="222"/>
                      <a:pt x="4" y="273"/>
                    </a:cubicBezTo>
                    <a:cubicBezTo>
                      <a:pt x="8" y="363"/>
                      <a:pt x="57" y="436"/>
                      <a:pt x="73" y="522"/>
                    </a:cubicBezTo>
                    <a:cubicBezTo>
                      <a:pt x="87" y="600"/>
                      <a:pt x="120" y="672"/>
                      <a:pt x="141" y="747"/>
                    </a:cubicBezTo>
                    <a:cubicBezTo>
                      <a:pt x="148" y="780"/>
                      <a:pt x="162" y="812"/>
                      <a:pt x="169" y="845"/>
                    </a:cubicBezTo>
                    <a:cubicBezTo>
                      <a:pt x="180" y="885"/>
                      <a:pt x="174" y="928"/>
                      <a:pt x="188" y="970"/>
                    </a:cubicBezTo>
                    <a:cubicBezTo>
                      <a:pt x="214" y="1050"/>
                      <a:pt x="224" y="1130"/>
                      <a:pt x="246" y="1212"/>
                    </a:cubicBezTo>
                    <a:cubicBezTo>
                      <a:pt x="270" y="1303"/>
                      <a:pt x="308" y="1393"/>
                      <a:pt x="340" y="1482"/>
                    </a:cubicBezTo>
                    <a:cubicBezTo>
                      <a:pt x="368" y="1561"/>
                      <a:pt x="378" y="1639"/>
                      <a:pt x="423" y="1711"/>
                    </a:cubicBezTo>
                    <a:cubicBezTo>
                      <a:pt x="476" y="1798"/>
                      <a:pt x="505" y="1887"/>
                      <a:pt x="549" y="1979"/>
                    </a:cubicBezTo>
                    <a:cubicBezTo>
                      <a:pt x="551" y="1985"/>
                      <a:pt x="556" y="1987"/>
                      <a:pt x="561" y="1987"/>
                    </a:cubicBezTo>
                    <a:cubicBezTo>
                      <a:pt x="571" y="1987"/>
                      <a:pt x="582" y="1978"/>
                      <a:pt x="577" y="1966"/>
                    </a:cubicBezTo>
                    <a:cubicBezTo>
                      <a:pt x="547" y="1891"/>
                      <a:pt x="533" y="1813"/>
                      <a:pt x="495" y="1740"/>
                    </a:cubicBezTo>
                    <a:cubicBezTo>
                      <a:pt x="471" y="1691"/>
                      <a:pt x="443" y="1646"/>
                      <a:pt x="432" y="1592"/>
                    </a:cubicBezTo>
                    <a:cubicBezTo>
                      <a:pt x="423" y="1548"/>
                      <a:pt x="420" y="1505"/>
                      <a:pt x="409" y="1465"/>
                    </a:cubicBezTo>
                    <a:cubicBezTo>
                      <a:pt x="364" y="1289"/>
                      <a:pt x="337" y="1116"/>
                      <a:pt x="305" y="940"/>
                    </a:cubicBezTo>
                    <a:cubicBezTo>
                      <a:pt x="298" y="898"/>
                      <a:pt x="309" y="859"/>
                      <a:pt x="305" y="817"/>
                    </a:cubicBezTo>
                    <a:cubicBezTo>
                      <a:pt x="299" y="783"/>
                      <a:pt x="292" y="751"/>
                      <a:pt x="286" y="715"/>
                    </a:cubicBezTo>
                    <a:cubicBezTo>
                      <a:pt x="278" y="637"/>
                      <a:pt x="256" y="568"/>
                      <a:pt x="257" y="489"/>
                    </a:cubicBezTo>
                    <a:cubicBezTo>
                      <a:pt x="259" y="401"/>
                      <a:pt x="227" y="326"/>
                      <a:pt x="208" y="241"/>
                    </a:cubicBezTo>
                    <a:cubicBezTo>
                      <a:pt x="191" y="154"/>
                      <a:pt x="156" y="100"/>
                      <a:pt x="119" y="23"/>
                    </a:cubicBezTo>
                    <a:cubicBezTo>
                      <a:pt x="111" y="7"/>
                      <a:pt x="98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8"/>
              <p:cNvSpPr/>
              <p:nvPr/>
            </p:nvSpPr>
            <p:spPr>
              <a:xfrm>
                <a:off x="3572600" y="2074875"/>
                <a:ext cx="27050" cy="6715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686" extrusionOk="0">
                    <a:moveTo>
                      <a:pt x="108" y="1"/>
                    </a:moveTo>
                    <a:cubicBezTo>
                      <a:pt x="87" y="1"/>
                      <a:pt x="66" y="11"/>
                      <a:pt x="55" y="31"/>
                    </a:cubicBezTo>
                    <a:cubicBezTo>
                      <a:pt x="1" y="140"/>
                      <a:pt x="1" y="220"/>
                      <a:pt x="24" y="341"/>
                    </a:cubicBezTo>
                    <a:cubicBezTo>
                      <a:pt x="47" y="455"/>
                      <a:pt x="83" y="568"/>
                      <a:pt x="113" y="680"/>
                    </a:cubicBezTo>
                    <a:cubicBezTo>
                      <a:pt x="182" y="927"/>
                      <a:pt x="257" y="1179"/>
                      <a:pt x="358" y="1415"/>
                    </a:cubicBezTo>
                    <a:cubicBezTo>
                      <a:pt x="452" y="1631"/>
                      <a:pt x="560" y="1842"/>
                      <a:pt x="661" y="2055"/>
                    </a:cubicBezTo>
                    <a:cubicBezTo>
                      <a:pt x="766" y="2274"/>
                      <a:pt x="890" y="2470"/>
                      <a:pt x="1024" y="2675"/>
                    </a:cubicBezTo>
                    <a:cubicBezTo>
                      <a:pt x="1029" y="2682"/>
                      <a:pt x="1037" y="2685"/>
                      <a:pt x="1044" y="2685"/>
                    </a:cubicBezTo>
                    <a:cubicBezTo>
                      <a:pt x="1063" y="2685"/>
                      <a:pt x="1081" y="2667"/>
                      <a:pt x="1069" y="2646"/>
                    </a:cubicBezTo>
                    <a:cubicBezTo>
                      <a:pt x="949" y="2456"/>
                      <a:pt x="841" y="2279"/>
                      <a:pt x="752" y="2071"/>
                    </a:cubicBezTo>
                    <a:cubicBezTo>
                      <a:pt x="655" y="1849"/>
                      <a:pt x="564" y="1620"/>
                      <a:pt x="486" y="1394"/>
                    </a:cubicBezTo>
                    <a:cubicBezTo>
                      <a:pt x="407" y="1163"/>
                      <a:pt x="341" y="916"/>
                      <a:pt x="318" y="673"/>
                    </a:cubicBezTo>
                    <a:cubicBezTo>
                      <a:pt x="296" y="460"/>
                      <a:pt x="269" y="215"/>
                      <a:pt x="162" y="31"/>
                    </a:cubicBezTo>
                    <a:cubicBezTo>
                      <a:pt x="151" y="11"/>
                      <a:pt x="130" y="1"/>
                      <a:pt x="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8"/>
              <p:cNvSpPr/>
              <p:nvPr/>
            </p:nvSpPr>
            <p:spPr>
              <a:xfrm>
                <a:off x="3588175" y="2084275"/>
                <a:ext cx="21550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862" h="2231" extrusionOk="0">
                    <a:moveTo>
                      <a:pt x="132" y="0"/>
                    </a:moveTo>
                    <a:cubicBezTo>
                      <a:pt x="109" y="0"/>
                      <a:pt x="84" y="12"/>
                      <a:pt x="74" y="32"/>
                    </a:cubicBezTo>
                    <a:cubicBezTo>
                      <a:pt x="55" y="68"/>
                      <a:pt x="49" y="95"/>
                      <a:pt x="48" y="137"/>
                    </a:cubicBezTo>
                    <a:cubicBezTo>
                      <a:pt x="44" y="195"/>
                      <a:pt x="28" y="245"/>
                      <a:pt x="19" y="303"/>
                    </a:cubicBezTo>
                    <a:cubicBezTo>
                      <a:pt x="0" y="401"/>
                      <a:pt x="19" y="500"/>
                      <a:pt x="33" y="600"/>
                    </a:cubicBezTo>
                    <a:cubicBezTo>
                      <a:pt x="62" y="800"/>
                      <a:pt x="110" y="1028"/>
                      <a:pt x="202" y="1211"/>
                    </a:cubicBezTo>
                    <a:cubicBezTo>
                      <a:pt x="240" y="1284"/>
                      <a:pt x="271" y="1364"/>
                      <a:pt x="300" y="1441"/>
                    </a:cubicBezTo>
                    <a:cubicBezTo>
                      <a:pt x="332" y="1525"/>
                      <a:pt x="389" y="1588"/>
                      <a:pt x="430" y="1668"/>
                    </a:cubicBezTo>
                    <a:cubicBezTo>
                      <a:pt x="525" y="1859"/>
                      <a:pt x="648" y="2029"/>
                      <a:pt x="763" y="2210"/>
                    </a:cubicBezTo>
                    <a:cubicBezTo>
                      <a:pt x="772" y="2225"/>
                      <a:pt x="786" y="2231"/>
                      <a:pt x="799" y="2231"/>
                    </a:cubicBezTo>
                    <a:cubicBezTo>
                      <a:pt x="831" y="2231"/>
                      <a:pt x="862" y="2199"/>
                      <a:pt x="841" y="2164"/>
                    </a:cubicBezTo>
                    <a:cubicBezTo>
                      <a:pt x="728" y="1983"/>
                      <a:pt x="606" y="1820"/>
                      <a:pt x="567" y="1610"/>
                    </a:cubicBezTo>
                    <a:cubicBezTo>
                      <a:pt x="549" y="1528"/>
                      <a:pt x="521" y="1450"/>
                      <a:pt x="505" y="1365"/>
                    </a:cubicBezTo>
                    <a:cubicBezTo>
                      <a:pt x="492" y="1291"/>
                      <a:pt x="477" y="1208"/>
                      <a:pt x="453" y="1139"/>
                    </a:cubicBezTo>
                    <a:cubicBezTo>
                      <a:pt x="388" y="963"/>
                      <a:pt x="352" y="764"/>
                      <a:pt x="330" y="577"/>
                    </a:cubicBezTo>
                    <a:cubicBezTo>
                      <a:pt x="319" y="480"/>
                      <a:pt x="316" y="378"/>
                      <a:pt x="296" y="282"/>
                    </a:cubicBezTo>
                    <a:cubicBezTo>
                      <a:pt x="278" y="190"/>
                      <a:pt x="222" y="117"/>
                      <a:pt x="186" y="32"/>
                    </a:cubicBezTo>
                    <a:cubicBezTo>
                      <a:pt x="177" y="10"/>
                      <a:pt x="155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8"/>
              <p:cNvSpPr/>
              <p:nvPr/>
            </p:nvSpPr>
            <p:spPr>
              <a:xfrm>
                <a:off x="3600575" y="2090075"/>
                <a:ext cx="170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969" extrusionOk="0">
                    <a:moveTo>
                      <a:pt x="111" y="0"/>
                    </a:moveTo>
                    <a:cubicBezTo>
                      <a:pt x="96" y="0"/>
                      <a:pt x="81" y="7"/>
                      <a:pt x="72" y="23"/>
                    </a:cubicBezTo>
                    <a:cubicBezTo>
                      <a:pt x="0" y="157"/>
                      <a:pt x="92" y="310"/>
                      <a:pt x="111" y="445"/>
                    </a:cubicBezTo>
                    <a:cubicBezTo>
                      <a:pt x="123" y="517"/>
                      <a:pt x="133" y="600"/>
                      <a:pt x="175" y="662"/>
                    </a:cubicBezTo>
                    <a:cubicBezTo>
                      <a:pt x="176" y="663"/>
                      <a:pt x="176" y="663"/>
                      <a:pt x="176" y="665"/>
                    </a:cubicBezTo>
                    <a:cubicBezTo>
                      <a:pt x="176" y="676"/>
                      <a:pt x="176" y="688"/>
                      <a:pt x="179" y="699"/>
                    </a:cubicBezTo>
                    <a:cubicBezTo>
                      <a:pt x="188" y="742"/>
                      <a:pt x="209" y="788"/>
                      <a:pt x="222" y="830"/>
                    </a:cubicBezTo>
                    <a:cubicBezTo>
                      <a:pt x="277" y="1010"/>
                      <a:pt x="348" y="1185"/>
                      <a:pt x="407" y="1364"/>
                    </a:cubicBezTo>
                    <a:cubicBezTo>
                      <a:pt x="438" y="1457"/>
                      <a:pt x="471" y="1550"/>
                      <a:pt x="500" y="1643"/>
                    </a:cubicBezTo>
                    <a:cubicBezTo>
                      <a:pt x="529" y="1743"/>
                      <a:pt x="548" y="1841"/>
                      <a:pt x="582" y="1939"/>
                    </a:cubicBezTo>
                    <a:cubicBezTo>
                      <a:pt x="590" y="1960"/>
                      <a:pt x="608" y="1969"/>
                      <a:pt x="626" y="1969"/>
                    </a:cubicBezTo>
                    <a:cubicBezTo>
                      <a:pt x="653" y="1969"/>
                      <a:pt x="680" y="1948"/>
                      <a:pt x="669" y="1916"/>
                    </a:cubicBezTo>
                    <a:cubicBezTo>
                      <a:pt x="637" y="1825"/>
                      <a:pt x="621" y="1730"/>
                      <a:pt x="594" y="1637"/>
                    </a:cubicBezTo>
                    <a:cubicBezTo>
                      <a:pt x="571" y="1555"/>
                      <a:pt x="541" y="1476"/>
                      <a:pt x="518" y="1392"/>
                    </a:cubicBezTo>
                    <a:cubicBezTo>
                      <a:pt x="467" y="1217"/>
                      <a:pt x="414" y="1041"/>
                      <a:pt x="369" y="863"/>
                    </a:cubicBezTo>
                    <a:cubicBezTo>
                      <a:pt x="349" y="787"/>
                      <a:pt x="335" y="714"/>
                      <a:pt x="327" y="637"/>
                    </a:cubicBezTo>
                    <a:cubicBezTo>
                      <a:pt x="324" y="607"/>
                      <a:pt x="310" y="591"/>
                      <a:pt x="299" y="565"/>
                    </a:cubicBezTo>
                    <a:cubicBezTo>
                      <a:pt x="288" y="535"/>
                      <a:pt x="287" y="496"/>
                      <a:pt x="283" y="461"/>
                    </a:cubicBezTo>
                    <a:cubicBezTo>
                      <a:pt x="275" y="388"/>
                      <a:pt x="277" y="308"/>
                      <a:pt x="258" y="238"/>
                    </a:cubicBezTo>
                    <a:cubicBezTo>
                      <a:pt x="238" y="166"/>
                      <a:pt x="190" y="105"/>
                      <a:pt x="164" y="36"/>
                    </a:cubicBezTo>
                    <a:cubicBezTo>
                      <a:pt x="156" y="14"/>
                      <a:pt x="133" y="0"/>
                      <a:pt x="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8"/>
              <p:cNvSpPr/>
              <p:nvPr/>
            </p:nvSpPr>
            <p:spPr>
              <a:xfrm>
                <a:off x="3631050" y="2115150"/>
                <a:ext cx="3897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515" extrusionOk="0">
                    <a:moveTo>
                      <a:pt x="159" y="0"/>
                    </a:moveTo>
                    <a:cubicBezTo>
                      <a:pt x="142" y="0"/>
                      <a:pt x="125" y="9"/>
                      <a:pt x="120" y="28"/>
                    </a:cubicBezTo>
                    <a:cubicBezTo>
                      <a:pt x="1" y="508"/>
                      <a:pt x="293" y="972"/>
                      <a:pt x="499" y="1384"/>
                    </a:cubicBezTo>
                    <a:cubicBezTo>
                      <a:pt x="610" y="1605"/>
                      <a:pt x="754" y="1795"/>
                      <a:pt x="909" y="1987"/>
                    </a:cubicBezTo>
                    <a:cubicBezTo>
                      <a:pt x="1060" y="2174"/>
                      <a:pt x="1209" y="2357"/>
                      <a:pt x="1405" y="2498"/>
                    </a:cubicBezTo>
                    <a:cubicBezTo>
                      <a:pt x="1420" y="2510"/>
                      <a:pt x="1436" y="2515"/>
                      <a:pt x="1450" y="2515"/>
                    </a:cubicBezTo>
                    <a:cubicBezTo>
                      <a:pt x="1517" y="2515"/>
                      <a:pt x="1558" y="2408"/>
                      <a:pt x="1490" y="2356"/>
                    </a:cubicBezTo>
                    <a:cubicBezTo>
                      <a:pt x="1302" y="2214"/>
                      <a:pt x="1174" y="2023"/>
                      <a:pt x="1038" y="1835"/>
                    </a:cubicBezTo>
                    <a:cubicBezTo>
                      <a:pt x="909" y="1655"/>
                      <a:pt x="780" y="1479"/>
                      <a:pt x="684" y="1280"/>
                    </a:cubicBezTo>
                    <a:cubicBezTo>
                      <a:pt x="586" y="1078"/>
                      <a:pt x="471" y="885"/>
                      <a:pt x="388" y="676"/>
                    </a:cubicBezTo>
                    <a:cubicBezTo>
                      <a:pt x="305" y="467"/>
                      <a:pt x="247" y="247"/>
                      <a:pt x="195" y="28"/>
                    </a:cubicBezTo>
                    <a:cubicBezTo>
                      <a:pt x="191" y="9"/>
                      <a:pt x="175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8"/>
              <p:cNvSpPr/>
              <p:nvPr/>
            </p:nvSpPr>
            <p:spPr>
              <a:xfrm>
                <a:off x="3638575" y="2115500"/>
                <a:ext cx="35950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2084" extrusionOk="0">
                    <a:moveTo>
                      <a:pt x="189" y="1"/>
                    </a:moveTo>
                    <a:cubicBezTo>
                      <a:pt x="130" y="1"/>
                      <a:pt x="72" y="32"/>
                      <a:pt x="38" y="91"/>
                    </a:cubicBezTo>
                    <a:cubicBezTo>
                      <a:pt x="1" y="159"/>
                      <a:pt x="11" y="246"/>
                      <a:pt x="46" y="312"/>
                    </a:cubicBezTo>
                    <a:cubicBezTo>
                      <a:pt x="64" y="348"/>
                      <a:pt x="90" y="370"/>
                      <a:pt x="118" y="390"/>
                    </a:cubicBezTo>
                    <a:cubicBezTo>
                      <a:pt x="152" y="449"/>
                      <a:pt x="182" y="512"/>
                      <a:pt x="224" y="570"/>
                    </a:cubicBezTo>
                    <a:cubicBezTo>
                      <a:pt x="276" y="642"/>
                      <a:pt x="325" y="713"/>
                      <a:pt x="368" y="791"/>
                    </a:cubicBezTo>
                    <a:cubicBezTo>
                      <a:pt x="448" y="939"/>
                      <a:pt x="527" y="1089"/>
                      <a:pt x="616" y="1232"/>
                    </a:cubicBezTo>
                    <a:cubicBezTo>
                      <a:pt x="707" y="1371"/>
                      <a:pt x="814" y="1494"/>
                      <a:pt x="918" y="1627"/>
                    </a:cubicBezTo>
                    <a:cubicBezTo>
                      <a:pt x="1027" y="1765"/>
                      <a:pt x="1119" y="1918"/>
                      <a:pt x="1239" y="2052"/>
                    </a:cubicBezTo>
                    <a:cubicBezTo>
                      <a:pt x="1259" y="2074"/>
                      <a:pt x="1282" y="2083"/>
                      <a:pt x="1304" y="2083"/>
                    </a:cubicBezTo>
                    <a:cubicBezTo>
                      <a:pt x="1374" y="2083"/>
                      <a:pt x="1438" y="1988"/>
                      <a:pt x="1376" y="1916"/>
                    </a:cubicBezTo>
                    <a:cubicBezTo>
                      <a:pt x="1289" y="1817"/>
                      <a:pt x="1220" y="1707"/>
                      <a:pt x="1147" y="1598"/>
                    </a:cubicBezTo>
                    <a:cubicBezTo>
                      <a:pt x="1078" y="1494"/>
                      <a:pt x="997" y="1403"/>
                      <a:pt x="923" y="1304"/>
                    </a:cubicBezTo>
                    <a:cubicBezTo>
                      <a:pt x="775" y="1105"/>
                      <a:pt x="645" y="871"/>
                      <a:pt x="559" y="639"/>
                    </a:cubicBezTo>
                    <a:cubicBezTo>
                      <a:pt x="518" y="531"/>
                      <a:pt x="469" y="416"/>
                      <a:pt x="440" y="302"/>
                    </a:cubicBezTo>
                    <a:cubicBezTo>
                      <a:pt x="415" y="197"/>
                      <a:pt x="386" y="125"/>
                      <a:pt x="317" y="55"/>
                    </a:cubicBezTo>
                    <a:cubicBezTo>
                      <a:pt x="280" y="19"/>
                      <a:pt x="234" y="1"/>
                      <a:pt x="1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8"/>
              <p:cNvSpPr/>
              <p:nvPr/>
            </p:nvSpPr>
            <p:spPr>
              <a:xfrm>
                <a:off x="3661725" y="2123225"/>
                <a:ext cx="2497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395" extrusionOk="0">
                    <a:moveTo>
                      <a:pt x="89" y="1"/>
                    </a:moveTo>
                    <a:cubicBezTo>
                      <a:pt x="45" y="1"/>
                      <a:pt x="1" y="52"/>
                      <a:pt x="32" y="97"/>
                    </a:cubicBezTo>
                    <a:cubicBezTo>
                      <a:pt x="69" y="151"/>
                      <a:pt x="113" y="198"/>
                      <a:pt x="152" y="251"/>
                    </a:cubicBezTo>
                    <a:cubicBezTo>
                      <a:pt x="192" y="304"/>
                      <a:pt x="228" y="363"/>
                      <a:pt x="263" y="421"/>
                    </a:cubicBezTo>
                    <a:cubicBezTo>
                      <a:pt x="332" y="541"/>
                      <a:pt x="402" y="657"/>
                      <a:pt x="473" y="777"/>
                    </a:cubicBezTo>
                    <a:cubicBezTo>
                      <a:pt x="538" y="887"/>
                      <a:pt x="596" y="996"/>
                      <a:pt x="673" y="1096"/>
                    </a:cubicBezTo>
                    <a:cubicBezTo>
                      <a:pt x="750" y="1195"/>
                      <a:pt x="836" y="1286"/>
                      <a:pt x="918" y="1382"/>
                    </a:cubicBezTo>
                    <a:cubicBezTo>
                      <a:pt x="926" y="1391"/>
                      <a:pt x="934" y="1394"/>
                      <a:pt x="943" y="1394"/>
                    </a:cubicBezTo>
                    <a:cubicBezTo>
                      <a:pt x="971" y="1394"/>
                      <a:pt x="998" y="1355"/>
                      <a:pt x="972" y="1326"/>
                    </a:cubicBezTo>
                    <a:cubicBezTo>
                      <a:pt x="887" y="1228"/>
                      <a:pt x="799" y="1137"/>
                      <a:pt x="721" y="1034"/>
                    </a:cubicBezTo>
                    <a:cubicBezTo>
                      <a:pt x="642" y="931"/>
                      <a:pt x="587" y="816"/>
                      <a:pt x="519" y="706"/>
                    </a:cubicBezTo>
                    <a:cubicBezTo>
                      <a:pt x="453" y="594"/>
                      <a:pt x="389" y="483"/>
                      <a:pt x="329" y="368"/>
                    </a:cubicBezTo>
                    <a:cubicBezTo>
                      <a:pt x="267" y="251"/>
                      <a:pt x="215" y="121"/>
                      <a:pt x="130" y="20"/>
                    </a:cubicBezTo>
                    <a:cubicBezTo>
                      <a:pt x="118" y="7"/>
                      <a:pt x="104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8"/>
              <p:cNvSpPr/>
              <p:nvPr/>
            </p:nvSpPr>
            <p:spPr>
              <a:xfrm>
                <a:off x="3522075" y="1995675"/>
                <a:ext cx="647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942" extrusionOk="0">
                    <a:moveTo>
                      <a:pt x="2191" y="1"/>
                    </a:moveTo>
                    <a:cubicBezTo>
                      <a:pt x="2089" y="1"/>
                      <a:pt x="1988" y="23"/>
                      <a:pt x="1886" y="37"/>
                    </a:cubicBezTo>
                    <a:cubicBezTo>
                      <a:pt x="1779" y="51"/>
                      <a:pt x="1671" y="50"/>
                      <a:pt x="1565" y="73"/>
                    </a:cubicBezTo>
                    <a:cubicBezTo>
                      <a:pt x="1449" y="99"/>
                      <a:pt x="1341" y="147"/>
                      <a:pt x="1229" y="181"/>
                    </a:cubicBezTo>
                    <a:cubicBezTo>
                      <a:pt x="1007" y="250"/>
                      <a:pt x="791" y="315"/>
                      <a:pt x="580" y="413"/>
                    </a:cubicBezTo>
                    <a:cubicBezTo>
                      <a:pt x="474" y="464"/>
                      <a:pt x="373" y="518"/>
                      <a:pt x="260" y="556"/>
                    </a:cubicBezTo>
                    <a:cubicBezTo>
                      <a:pt x="152" y="592"/>
                      <a:pt x="34" y="628"/>
                      <a:pt x="12" y="756"/>
                    </a:cubicBezTo>
                    <a:cubicBezTo>
                      <a:pt x="1" y="815"/>
                      <a:pt x="19" y="879"/>
                      <a:pt x="76" y="910"/>
                    </a:cubicBezTo>
                    <a:cubicBezTo>
                      <a:pt x="113" y="932"/>
                      <a:pt x="149" y="941"/>
                      <a:pt x="184" y="941"/>
                    </a:cubicBezTo>
                    <a:cubicBezTo>
                      <a:pt x="248" y="941"/>
                      <a:pt x="310" y="912"/>
                      <a:pt x="374" y="877"/>
                    </a:cubicBezTo>
                    <a:cubicBezTo>
                      <a:pt x="469" y="824"/>
                      <a:pt x="561" y="772"/>
                      <a:pt x="652" y="713"/>
                    </a:cubicBezTo>
                    <a:cubicBezTo>
                      <a:pt x="843" y="583"/>
                      <a:pt x="1044" y="481"/>
                      <a:pt x="1255" y="390"/>
                    </a:cubicBezTo>
                    <a:cubicBezTo>
                      <a:pt x="1348" y="351"/>
                      <a:pt x="1438" y="299"/>
                      <a:pt x="1529" y="256"/>
                    </a:cubicBezTo>
                    <a:cubicBezTo>
                      <a:pt x="1640" y="206"/>
                      <a:pt x="1752" y="188"/>
                      <a:pt x="1867" y="161"/>
                    </a:cubicBezTo>
                    <a:cubicBezTo>
                      <a:pt x="1980" y="134"/>
                      <a:pt x="2091" y="90"/>
                      <a:pt x="2206" y="80"/>
                    </a:cubicBezTo>
                    <a:cubicBezTo>
                      <a:pt x="2229" y="78"/>
                      <a:pt x="2252" y="77"/>
                      <a:pt x="2274" y="77"/>
                    </a:cubicBezTo>
                    <a:cubicBezTo>
                      <a:pt x="2366" y="77"/>
                      <a:pt x="2458" y="93"/>
                      <a:pt x="2549" y="93"/>
                    </a:cubicBezTo>
                    <a:cubicBezTo>
                      <a:pt x="2552" y="93"/>
                      <a:pt x="2555" y="93"/>
                      <a:pt x="2558" y="93"/>
                    </a:cubicBezTo>
                    <a:cubicBezTo>
                      <a:pt x="2591" y="92"/>
                      <a:pt x="2591" y="44"/>
                      <a:pt x="2559" y="44"/>
                    </a:cubicBezTo>
                    <a:cubicBezTo>
                      <a:pt x="2441" y="38"/>
                      <a:pt x="2327" y="5"/>
                      <a:pt x="2209" y="1"/>
                    </a:cubicBezTo>
                    <a:cubicBezTo>
                      <a:pt x="2203" y="1"/>
                      <a:pt x="219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8"/>
              <p:cNvSpPr/>
              <p:nvPr/>
            </p:nvSpPr>
            <p:spPr>
              <a:xfrm>
                <a:off x="3536625" y="2003875"/>
                <a:ext cx="72750" cy="31525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261" extrusionOk="0">
                    <a:moveTo>
                      <a:pt x="2508" y="1"/>
                    </a:moveTo>
                    <a:cubicBezTo>
                      <a:pt x="2497" y="1"/>
                      <a:pt x="2485" y="1"/>
                      <a:pt x="2473" y="2"/>
                    </a:cubicBezTo>
                    <a:cubicBezTo>
                      <a:pt x="2345" y="6"/>
                      <a:pt x="2218" y="16"/>
                      <a:pt x="2093" y="49"/>
                    </a:cubicBezTo>
                    <a:cubicBezTo>
                      <a:pt x="1960" y="85"/>
                      <a:pt x="1826" y="111"/>
                      <a:pt x="1696" y="160"/>
                    </a:cubicBezTo>
                    <a:cubicBezTo>
                      <a:pt x="1574" y="206"/>
                      <a:pt x="1454" y="258"/>
                      <a:pt x="1334" y="314"/>
                    </a:cubicBezTo>
                    <a:cubicBezTo>
                      <a:pt x="1097" y="425"/>
                      <a:pt x="864" y="546"/>
                      <a:pt x="622" y="655"/>
                    </a:cubicBezTo>
                    <a:cubicBezTo>
                      <a:pt x="514" y="704"/>
                      <a:pt x="421" y="777"/>
                      <a:pt x="311" y="820"/>
                    </a:cubicBezTo>
                    <a:cubicBezTo>
                      <a:pt x="190" y="869"/>
                      <a:pt x="93" y="913"/>
                      <a:pt x="46" y="1042"/>
                    </a:cubicBezTo>
                    <a:cubicBezTo>
                      <a:pt x="1" y="1165"/>
                      <a:pt x="114" y="1260"/>
                      <a:pt x="224" y="1260"/>
                    </a:cubicBezTo>
                    <a:cubicBezTo>
                      <a:pt x="252" y="1260"/>
                      <a:pt x="279" y="1254"/>
                      <a:pt x="304" y="1241"/>
                    </a:cubicBezTo>
                    <a:cubicBezTo>
                      <a:pt x="485" y="1145"/>
                      <a:pt x="657" y="1037"/>
                      <a:pt x="810" y="900"/>
                    </a:cubicBezTo>
                    <a:cubicBezTo>
                      <a:pt x="997" y="734"/>
                      <a:pt x="1154" y="545"/>
                      <a:pt x="1369" y="414"/>
                    </a:cubicBezTo>
                    <a:cubicBezTo>
                      <a:pt x="1477" y="349"/>
                      <a:pt x="1584" y="286"/>
                      <a:pt x="1701" y="235"/>
                    </a:cubicBezTo>
                    <a:cubicBezTo>
                      <a:pt x="1826" y="182"/>
                      <a:pt x="1956" y="153"/>
                      <a:pt x="2085" y="110"/>
                    </a:cubicBezTo>
                    <a:cubicBezTo>
                      <a:pt x="2217" y="65"/>
                      <a:pt x="2353" y="48"/>
                      <a:pt x="2490" y="40"/>
                    </a:cubicBezTo>
                    <a:cubicBezTo>
                      <a:pt x="2502" y="40"/>
                      <a:pt x="2515" y="40"/>
                      <a:pt x="2527" y="40"/>
                    </a:cubicBezTo>
                    <a:cubicBezTo>
                      <a:pt x="2648" y="40"/>
                      <a:pt x="2767" y="70"/>
                      <a:pt x="2887" y="77"/>
                    </a:cubicBezTo>
                    <a:cubicBezTo>
                      <a:pt x="2887" y="77"/>
                      <a:pt x="2888" y="77"/>
                      <a:pt x="2888" y="77"/>
                    </a:cubicBezTo>
                    <a:cubicBezTo>
                      <a:pt x="2910" y="77"/>
                      <a:pt x="2909" y="48"/>
                      <a:pt x="2890" y="46"/>
                    </a:cubicBezTo>
                    <a:cubicBezTo>
                      <a:pt x="2763" y="34"/>
                      <a:pt x="2637" y="1"/>
                      <a:pt x="2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8"/>
              <p:cNvSpPr/>
              <p:nvPr/>
            </p:nvSpPr>
            <p:spPr>
              <a:xfrm>
                <a:off x="3556525" y="2016575"/>
                <a:ext cx="7762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1154" extrusionOk="0">
                    <a:moveTo>
                      <a:pt x="3059" y="1"/>
                    </a:moveTo>
                    <a:cubicBezTo>
                      <a:pt x="2453" y="1"/>
                      <a:pt x="1811" y="50"/>
                      <a:pt x="1249" y="298"/>
                    </a:cubicBezTo>
                    <a:cubicBezTo>
                      <a:pt x="985" y="413"/>
                      <a:pt x="740" y="590"/>
                      <a:pt x="456" y="650"/>
                    </a:cubicBezTo>
                    <a:cubicBezTo>
                      <a:pt x="277" y="687"/>
                      <a:pt x="19" y="758"/>
                      <a:pt x="6" y="975"/>
                    </a:cubicBezTo>
                    <a:cubicBezTo>
                      <a:pt x="1" y="1081"/>
                      <a:pt x="98" y="1153"/>
                      <a:pt x="193" y="1153"/>
                    </a:cubicBezTo>
                    <a:cubicBezTo>
                      <a:pt x="237" y="1153"/>
                      <a:pt x="281" y="1138"/>
                      <a:pt x="314" y="1102"/>
                    </a:cubicBezTo>
                    <a:cubicBezTo>
                      <a:pt x="365" y="1046"/>
                      <a:pt x="381" y="1010"/>
                      <a:pt x="449" y="958"/>
                    </a:cubicBezTo>
                    <a:cubicBezTo>
                      <a:pt x="508" y="910"/>
                      <a:pt x="572" y="874"/>
                      <a:pt x="636" y="836"/>
                    </a:cubicBezTo>
                    <a:cubicBezTo>
                      <a:pt x="867" y="693"/>
                      <a:pt x="1086" y="514"/>
                      <a:pt x="1331" y="399"/>
                    </a:cubicBezTo>
                    <a:cubicBezTo>
                      <a:pt x="1870" y="147"/>
                      <a:pt x="2470" y="77"/>
                      <a:pt x="3058" y="72"/>
                    </a:cubicBezTo>
                    <a:cubicBezTo>
                      <a:pt x="3104" y="72"/>
                      <a:pt x="3104" y="1"/>
                      <a:pt x="3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8"/>
              <p:cNvSpPr/>
              <p:nvPr/>
            </p:nvSpPr>
            <p:spPr>
              <a:xfrm>
                <a:off x="3512300" y="1990750"/>
                <a:ext cx="389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931" extrusionOk="0">
                    <a:moveTo>
                      <a:pt x="1530" y="0"/>
                    </a:moveTo>
                    <a:cubicBezTo>
                      <a:pt x="1527" y="0"/>
                      <a:pt x="1525" y="1"/>
                      <a:pt x="1522" y="2"/>
                    </a:cubicBezTo>
                    <a:cubicBezTo>
                      <a:pt x="1369" y="52"/>
                      <a:pt x="1216" y="100"/>
                      <a:pt x="1069" y="171"/>
                    </a:cubicBezTo>
                    <a:cubicBezTo>
                      <a:pt x="931" y="240"/>
                      <a:pt x="778" y="276"/>
                      <a:pt x="644" y="352"/>
                    </a:cubicBezTo>
                    <a:cubicBezTo>
                      <a:pt x="498" y="437"/>
                      <a:pt x="361" y="544"/>
                      <a:pt x="220" y="638"/>
                    </a:cubicBezTo>
                    <a:cubicBezTo>
                      <a:pt x="131" y="697"/>
                      <a:pt x="18" y="787"/>
                      <a:pt x="3" y="901"/>
                    </a:cubicBezTo>
                    <a:cubicBezTo>
                      <a:pt x="1" y="918"/>
                      <a:pt x="13" y="930"/>
                      <a:pt x="26" y="930"/>
                    </a:cubicBezTo>
                    <a:cubicBezTo>
                      <a:pt x="33" y="930"/>
                      <a:pt x="40" y="927"/>
                      <a:pt x="46" y="919"/>
                    </a:cubicBezTo>
                    <a:cubicBezTo>
                      <a:pt x="124" y="816"/>
                      <a:pt x="216" y="738"/>
                      <a:pt x="318" y="661"/>
                    </a:cubicBezTo>
                    <a:cubicBezTo>
                      <a:pt x="444" y="567"/>
                      <a:pt x="565" y="456"/>
                      <a:pt x="703" y="378"/>
                    </a:cubicBezTo>
                    <a:cubicBezTo>
                      <a:pt x="824" y="312"/>
                      <a:pt x="958" y="276"/>
                      <a:pt x="1082" y="214"/>
                    </a:cubicBezTo>
                    <a:cubicBezTo>
                      <a:pt x="1228" y="142"/>
                      <a:pt x="1381" y="91"/>
                      <a:pt x="1535" y="41"/>
                    </a:cubicBezTo>
                    <a:cubicBezTo>
                      <a:pt x="1557" y="37"/>
                      <a:pt x="1551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8"/>
              <p:cNvSpPr/>
              <p:nvPr/>
            </p:nvSpPr>
            <p:spPr>
              <a:xfrm>
                <a:off x="3594250" y="2061475"/>
                <a:ext cx="100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4" y="1"/>
                    </a:move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3"/>
                      <a:pt x="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8"/>
              <p:cNvSpPr/>
              <p:nvPr/>
            </p:nvSpPr>
            <p:spPr>
              <a:xfrm>
                <a:off x="3589725" y="2033350"/>
                <a:ext cx="666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1160" extrusionOk="0">
                    <a:moveTo>
                      <a:pt x="187" y="1123"/>
                    </a:moveTo>
                    <a:cubicBezTo>
                      <a:pt x="186" y="1124"/>
                      <a:pt x="186" y="1125"/>
                      <a:pt x="185" y="1125"/>
                    </a:cubicBezTo>
                    <a:cubicBezTo>
                      <a:pt x="185" y="1124"/>
                      <a:pt x="186" y="1124"/>
                      <a:pt x="187" y="1123"/>
                    </a:cubicBezTo>
                    <a:close/>
                    <a:moveTo>
                      <a:pt x="2618" y="0"/>
                    </a:moveTo>
                    <a:cubicBezTo>
                      <a:pt x="2063" y="0"/>
                      <a:pt x="1558" y="186"/>
                      <a:pt x="1038" y="350"/>
                    </a:cubicBezTo>
                    <a:cubicBezTo>
                      <a:pt x="796" y="425"/>
                      <a:pt x="567" y="518"/>
                      <a:pt x="362" y="672"/>
                    </a:cubicBezTo>
                    <a:cubicBezTo>
                      <a:pt x="274" y="740"/>
                      <a:pt x="163" y="800"/>
                      <a:pt x="84" y="877"/>
                    </a:cubicBezTo>
                    <a:cubicBezTo>
                      <a:pt x="12" y="944"/>
                      <a:pt x="0" y="1038"/>
                      <a:pt x="55" y="1122"/>
                    </a:cubicBezTo>
                    <a:cubicBezTo>
                      <a:pt x="72" y="1145"/>
                      <a:pt x="100" y="1159"/>
                      <a:pt x="127" y="1159"/>
                    </a:cubicBezTo>
                    <a:cubicBezTo>
                      <a:pt x="152" y="1159"/>
                      <a:pt x="175" y="1148"/>
                      <a:pt x="189" y="1122"/>
                    </a:cubicBezTo>
                    <a:lnTo>
                      <a:pt x="189" y="1122"/>
                    </a:lnTo>
                    <a:cubicBezTo>
                      <a:pt x="189" y="1122"/>
                      <a:pt x="189" y="1122"/>
                      <a:pt x="189" y="1122"/>
                    </a:cubicBezTo>
                    <a:lnTo>
                      <a:pt x="189" y="1122"/>
                    </a:lnTo>
                    <a:cubicBezTo>
                      <a:pt x="192" y="1120"/>
                      <a:pt x="195" y="1117"/>
                      <a:pt x="201" y="1114"/>
                    </a:cubicBezTo>
                    <a:cubicBezTo>
                      <a:pt x="216" y="1104"/>
                      <a:pt x="232" y="1096"/>
                      <a:pt x="247" y="1086"/>
                    </a:cubicBezTo>
                    <a:cubicBezTo>
                      <a:pt x="283" y="1061"/>
                      <a:pt x="319" y="1037"/>
                      <a:pt x="352" y="1009"/>
                    </a:cubicBezTo>
                    <a:cubicBezTo>
                      <a:pt x="434" y="943"/>
                      <a:pt x="500" y="858"/>
                      <a:pt x="580" y="787"/>
                    </a:cubicBezTo>
                    <a:cubicBezTo>
                      <a:pt x="673" y="705"/>
                      <a:pt x="771" y="626"/>
                      <a:pt x="875" y="557"/>
                    </a:cubicBezTo>
                    <a:cubicBezTo>
                      <a:pt x="965" y="499"/>
                      <a:pt x="1065" y="463"/>
                      <a:pt x="1159" y="412"/>
                    </a:cubicBezTo>
                    <a:cubicBezTo>
                      <a:pt x="1361" y="304"/>
                      <a:pt x="1606" y="232"/>
                      <a:pt x="1828" y="179"/>
                    </a:cubicBezTo>
                    <a:cubicBezTo>
                      <a:pt x="2087" y="116"/>
                      <a:pt x="2351" y="71"/>
                      <a:pt x="2618" y="71"/>
                    </a:cubicBezTo>
                    <a:cubicBezTo>
                      <a:pt x="2618" y="71"/>
                      <a:pt x="2619" y="71"/>
                      <a:pt x="2619" y="71"/>
                    </a:cubicBezTo>
                    <a:cubicBezTo>
                      <a:pt x="2664" y="71"/>
                      <a:pt x="2664" y="0"/>
                      <a:pt x="2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8"/>
              <p:cNvSpPr/>
              <p:nvPr/>
            </p:nvSpPr>
            <p:spPr>
              <a:xfrm>
                <a:off x="3603100" y="2039975"/>
                <a:ext cx="567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965" extrusionOk="0">
                    <a:moveTo>
                      <a:pt x="2216" y="0"/>
                    </a:moveTo>
                    <a:cubicBezTo>
                      <a:pt x="2002" y="0"/>
                      <a:pt x="1776" y="13"/>
                      <a:pt x="1571" y="80"/>
                    </a:cubicBezTo>
                    <a:cubicBezTo>
                      <a:pt x="1469" y="111"/>
                      <a:pt x="1361" y="136"/>
                      <a:pt x="1263" y="179"/>
                    </a:cubicBezTo>
                    <a:cubicBezTo>
                      <a:pt x="1160" y="224"/>
                      <a:pt x="1067" y="282"/>
                      <a:pt x="960" y="319"/>
                    </a:cubicBezTo>
                    <a:cubicBezTo>
                      <a:pt x="763" y="391"/>
                      <a:pt x="569" y="457"/>
                      <a:pt x="391" y="571"/>
                    </a:cubicBezTo>
                    <a:cubicBezTo>
                      <a:pt x="300" y="627"/>
                      <a:pt x="212" y="687"/>
                      <a:pt x="125" y="749"/>
                    </a:cubicBezTo>
                    <a:cubicBezTo>
                      <a:pt x="58" y="796"/>
                      <a:pt x="12" y="839"/>
                      <a:pt x="3" y="926"/>
                    </a:cubicBezTo>
                    <a:cubicBezTo>
                      <a:pt x="1" y="950"/>
                      <a:pt x="22" y="965"/>
                      <a:pt x="44" y="965"/>
                    </a:cubicBezTo>
                    <a:cubicBezTo>
                      <a:pt x="54" y="965"/>
                      <a:pt x="64" y="962"/>
                      <a:pt x="72" y="955"/>
                    </a:cubicBezTo>
                    <a:cubicBezTo>
                      <a:pt x="206" y="822"/>
                      <a:pt x="383" y="715"/>
                      <a:pt x="543" y="613"/>
                    </a:cubicBezTo>
                    <a:cubicBezTo>
                      <a:pt x="701" y="514"/>
                      <a:pt x="874" y="450"/>
                      <a:pt x="1042" y="375"/>
                    </a:cubicBezTo>
                    <a:cubicBezTo>
                      <a:pt x="1136" y="333"/>
                      <a:pt x="1225" y="277"/>
                      <a:pt x="1320" y="241"/>
                    </a:cubicBezTo>
                    <a:cubicBezTo>
                      <a:pt x="1403" y="211"/>
                      <a:pt x="1489" y="191"/>
                      <a:pt x="1573" y="165"/>
                    </a:cubicBezTo>
                    <a:cubicBezTo>
                      <a:pt x="1780" y="97"/>
                      <a:pt x="1999" y="81"/>
                      <a:pt x="2216" y="81"/>
                    </a:cubicBezTo>
                    <a:cubicBezTo>
                      <a:pt x="2269" y="80"/>
                      <a:pt x="2269" y="0"/>
                      <a:pt x="22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8"/>
              <p:cNvSpPr/>
              <p:nvPr/>
            </p:nvSpPr>
            <p:spPr>
              <a:xfrm>
                <a:off x="3609125" y="2050975"/>
                <a:ext cx="4910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890" extrusionOk="0">
                    <a:moveTo>
                      <a:pt x="1922" y="1"/>
                    </a:moveTo>
                    <a:cubicBezTo>
                      <a:pt x="1919" y="1"/>
                      <a:pt x="1917" y="1"/>
                      <a:pt x="1914" y="2"/>
                    </a:cubicBezTo>
                    <a:cubicBezTo>
                      <a:pt x="1728" y="49"/>
                      <a:pt x="1539" y="68"/>
                      <a:pt x="1353" y="118"/>
                    </a:cubicBezTo>
                    <a:cubicBezTo>
                      <a:pt x="1175" y="169"/>
                      <a:pt x="1007" y="222"/>
                      <a:pt x="836" y="294"/>
                    </a:cubicBezTo>
                    <a:cubicBezTo>
                      <a:pt x="676" y="362"/>
                      <a:pt x="514" y="428"/>
                      <a:pt x="370" y="528"/>
                    </a:cubicBezTo>
                    <a:cubicBezTo>
                      <a:pt x="243" y="614"/>
                      <a:pt x="105" y="721"/>
                      <a:pt x="17" y="846"/>
                    </a:cubicBezTo>
                    <a:cubicBezTo>
                      <a:pt x="1" y="869"/>
                      <a:pt x="22" y="889"/>
                      <a:pt x="44" y="889"/>
                    </a:cubicBezTo>
                    <a:cubicBezTo>
                      <a:pt x="51" y="889"/>
                      <a:pt x="58" y="887"/>
                      <a:pt x="63" y="882"/>
                    </a:cubicBezTo>
                    <a:cubicBezTo>
                      <a:pt x="323" y="676"/>
                      <a:pt x="612" y="512"/>
                      <a:pt x="914" y="371"/>
                    </a:cubicBezTo>
                    <a:cubicBezTo>
                      <a:pt x="1077" y="297"/>
                      <a:pt x="1238" y="244"/>
                      <a:pt x="1405" y="185"/>
                    </a:cubicBezTo>
                    <a:cubicBezTo>
                      <a:pt x="1577" y="125"/>
                      <a:pt x="1754" y="105"/>
                      <a:pt x="1928" y="58"/>
                    </a:cubicBezTo>
                    <a:cubicBezTo>
                      <a:pt x="1963" y="47"/>
                      <a:pt x="1953" y="1"/>
                      <a:pt x="19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8"/>
              <p:cNvSpPr/>
              <p:nvPr/>
            </p:nvSpPr>
            <p:spPr>
              <a:xfrm>
                <a:off x="3636675" y="2069225"/>
                <a:ext cx="597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065" extrusionOk="0">
                    <a:moveTo>
                      <a:pt x="2327" y="1"/>
                    </a:moveTo>
                    <a:cubicBezTo>
                      <a:pt x="2326" y="1"/>
                      <a:pt x="2325" y="1"/>
                      <a:pt x="2324" y="1"/>
                    </a:cubicBezTo>
                    <a:cubicBezTo>
                      <a:pt x="2108" y="12"/>
                      <a:pt x="1893" y="54"/>
                      <a:pt x="1680" y="95"/>
                    </a:cubicBezTo>
                    <a:cubicBezTo>
                      <a:pt x="1475" y="135"/>
                      <a:pt x="1265" y="165"/>
                      <a:pt x="1064" y="223"/>
                    </a:cubicBezTo>
                    <a:cubicBezTo>
                      <a:pt x="868" y="279"/>
                      <a:pt x="695" y="390"/>
                      <a:pt x="508" y="474"/>
                    </a:cubicBezTo>
                    <a:cubicBezTo>
                      <a:pt x="418" y="513"/>
                      <a:pt x="331" y="562"/>
                      <a:pt x="251" y="618"/>
                    </a:cubicBezTo>
                    <a:cubicBezTo>
                      <a:pt x="220" y="641"/>
                      <a:pt x="191" y="674"/>
                      <a:pt x="156" y="696"/>
                    </a:cubicBezTo>
                    <a:cubicBezTo>
                      <a:pt x="106" y="727"/>
                      <a:pt x="62" y="742"/>
                      <a:pt x="34" y="799"/>
                    </a:cubicBezTo>
                    <a:cubicBezTo>
                      <a:pt x="0" y="863"/>
                      <a:pt x="3" y="951"/>
                      <a:pt x="58" y="1001"/>
                    </a:cubicBezTo>
                    <a:lnTo>
                      <a:pt x="70" y="1013"/>
                    </a:lnTo>
                    <a:cubicBezTo>
                      <a:pt x="109" y="1048"/>
                      <a:pt x="153" y="1064"/>
                      <a:pt x="198" y="1064"/>
                    </a:cubicBezTo>
                    <a:cubicBezTo>
                      <a:pt x="230" y="1064"/>
                      <a:pt x="263" y="1056"/>
                      <a:pt x="296" y="1042"/>
                    </a:cubicBezTo>
                    <a:cubicBezTo>
                      <a:pt x="368" y="1008"/>
                      <a:pt x="423" y="948"/>
                      <a:pt x="488" y="905"/>
                    </a:cubicBezTo>
                    <a:cubicBezTo>
                      <a:pt x="555" y="857"/>
                      <a:pt x="630" y="818"/>
                      <a:pt x="702" y="776"/>
                    </a:cubicBezTo>
                    <a:cubicBezTo>
                      <a:pt x="865" y="678"/>
                      <a:pt x="1015" y="556"/>
                      <a:pt x="1182" y="466"/>
                    </a:cubicBezTo>
                    <a:cubicBezTo>
                      <a:pt x="1347" y="379"/>
                      <a:pt x="1525" y="315"/>
                      <a:pt x="1700" y="250"/>
                    </a:cubicBezTo>
                    <a:cubicBezTo>
                      <a:pt x="1902" y="174"/>
                      <a:pt x="2109" y="122"/>
                      <a:pt x="2324" y="105"/>
                    </a:cubicBezTo>
                    <a:cubicBezTo>
                      <a:pt x="2385" y="95"/>
                      <a:pt x="2389" y="1"/>
                      <a:pt x="23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8"/>
              <p:cNvSpPr/>
              <p:nvPr/>
            </p:nvSpPr>
            <p:spPr>
              <a:xfrm>
                <a:off x="3645575" y="2079925"/>
                <a:ext cx="71375" cy="2397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959" extrusionOk="0">
                    <a:moveTo>
                      <a:pt x="2638" y="0"/>
                    </a:moveTo>
                    <a:cubicBezTo>
                      <a:pt x="2448" y="0"/>
                      <a:pt x="2251" y="33"/>
                      <a:pt x="2066" y="56"/>
                    </a:cubicBezTo>
                    <a:cubicBezTo>
                      <a:pt x="1846" y="85"/>
                      <a:pt x="1626" y="135"/>
                      <a:pt x="1413" y="194"/>
                    </a:cubicBezTo>
                    <a:cubicBezTo>
                      <a:pt x="1190" y="258"/>
                      <a:pt x="978" y="348"/>
                      <a:pt x="764" y="436"/>
                    </a:cubicBezTo>
                    <a:cubicBezTo>
                      <a:pt x="659" y="480"/>
                      <a:pt x="563" y="523"/>
                      <a:pt x="450" y="527"/>
                    </a:cubicBezTo>
                    <a:cubicBezTo>
                      <a:pt x="348" y="530"/>
                      <a:pt x="256" y="579"/>
                      <a:pt x="155" y="593"/>
                    </a:cubicBezTo>
                    <a:cubicBezTo>
                      <a:pt x="54" y="608"/>
                      <a:pt x="0" y="735"/>
                      <a:pt x="24" y="824"/>
                    </a:cubicBezTo>
                    <a:cubicBezTo>
                      <a:pt x="49" y="914"/>
                      <a:pt x="128" y="958"/>
                      <a:pt x="214" y="958"/>
                    </a:cubicBezTo>
                    <a:cubicBezTo>
                      <a:pt x="227" y="958"/>
                      <a:pt x="241" y="957"/>
                      <a:pt x="254" y="955"/>
                    </a:cubicBezTo>
                    <a:cubicBezTo>
                      <a:pt x="354" y="938"/>
                      <a:pt x="465" y="896"/>
                      <a:pt x="538" y="824"/>
                    </a:cubicBezTo>
                    <a:cubicBezTo>
                      <a:pt x="579" y="787"/>
                      <a:pt x="594" y="739"/>
                      <a:pt x="639" y="704"/>
                    </a:cubicBezTo>
                    <a:cubicBezTo>
                      <a:pt x="687" y="668"/>
                      <a:pt x="739" y="640"/>
                      <a:pt x="790" y="611"/>
                    </a:cubicBezTo>
                    <a:cubicBezTo>
                      <a:pt x="988" y="501"/>
                      <a:pt x="1194" y="406"/>
                      <a:pt x="1407" y="330"/>
                    </a:cubicBezTo>
                    <a:cubicBezTo>
                      <a:pt x="1612" y="256"/>
                      <a:pt x="1824" y="197"/>
                      <a:pt x="2037" y="157"/>
                    </a:cubicBezTo>
                    <a:cubicBezTo>
                      <a:pt x="2232" y="121"/>
                      <a:pt x="2446" y="84"/>
                      <a:pt x="2650" y="84"/>
                    </a:cubicBezTo>
                    <a:cubicBezTo>
                      <a:pt x="2701" y="84"/>
                      <a:pt x="2752" y="87"/>
                      <a:pt x="2801" y="92"/>
                    </a:cubicBezTo>
                    <a:cubicBezTo>
                      <a:pt x="2804" y="92"/>
                      <a:pt x="2807" y="93"/>
                      <a:pt x="2810" y="93"/>
                    </a:cubicBezTo>
                    <a:cubicBezTo>
                      <a:pt x="2854" y="93"/>
                      <a:pt x="2849" y="16"/>
                      <a:pt x="2800" y="10"/>
                    </a:cubicBezTo>
                    <a:cubicBezTo>
                      <a:pt x="2747" y="3"/>
                      <a:pt x="2693" y="0"/>
                      <a:pt x="2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8"/>
              <p:cNvSpPr/>
              <p:nvPr/>
            </p:nvSpPr>
            <p:spPr>
              <a:xfrm>
                <a:off x="3683125" y="2102525"/>
                <a:ext cx="6077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903" extrusionOk="0">
                    <a:moveTo>
                      <a:pt x="2149" y="0"/>
                    </a:moveTo>
                    <a:cubicBezTo>
                      <a:pt x="2025" y="0"/>
                      <a:pt x="1898" y="16"/>
                      <a:pt x="1779" y="37"/>
                    </a:cubicBezTo>
                    <a:cubicBezTo>
                      <a:pt x="1566" y="77"/>
                      <a:pt x="1347" y="139"/>
                      <a:pt x="1151" y="230"/>
                    </a:cubicBezTo>
                    <a:cubicBezTo>
                      <a:pt x="950" y="322"/>
                      <a:pt x="741" y="384"/>
                      <a:pt x="534" y="461"/>
                    </a:cubicBezTo>
                    <a:cubicBezTo>
                      <a:pt x="339" y="533"/>
                      <a:pt x="136" y="533"/>
                      <a:pt x="28" y="733"/>
                    </a:cubicBezTo>
                    <a:cubicBezTo>
                      <a:pt x="0" y="785"/>
                      <a:pt x="16" y="841"/>
                      <a:pt x="64" y="873"/>
                    </a:cubicBezTo>
                    <a:cubicBezTo>
                      <a:pt x="96" y="894"/>
                      <a:pt x="127" y="903"/>
                      <a:pt x="158" y="903"/>
                    </a:cubicBezTo>
                    <a:cubicBezTo>
                      <a:pt x="206" y="903"/>
                      <a:pt x="254" y="882"/>
                      <a:pt x="302" y="857"/>
                    </a:cubicBezTo>
                    <a:cubicBezTo>
                      <a:pt x="388" y="812"/>
                      <a:pt x="470" y="765"/>
                      <a:pt x="560" y="726"/>
                    </a:cubicBezTo>
                    <a:cubicBezTo>
                      <a:pt x="655" y="683"/>
                      <a:pt x="743" y="622"/>
                      <a:pt x="838" y="577"/>
                    </a:cubicBezTo>
                    <a:cubicBezTo>
                      <a:pt x="927" y="536"/>
                      <a:pt x="1014" y="495"/>
                      <a:pt x="1096" y="442"/>
                    </a:cubicBezTo>
                    <a:cubicBezTo>
                      <a:pt x="1278" y="325"/>
                      <a:pt x="1465" y="236"/>
                      <a:pt x="1673" y="172"/>
                    </a:cubicBezTo>
                    <a:cubicBezTo>
                      <a:pt x="1832" y="124"/>
                      <a:pt x="2013" y="84"/>
                      <a:pt x="2187" y="84"/>
                    </a:cubicBezTo>
                    <a:cubicBezTo>
                      <a:pt x="2246" y="84"/>
                      <a:pt x="2303" y="89"/>
                      <a:pt x="2359" y="99"/>
                    </a:cubicBezTo>
                    <a:cubicBezTo>
                      <a:pt x="2362" y="99"/>
                      <a:pt x="2365" y="100"/>
                      <a:pt x="2368" y="100"/>
                    </a:cubicBezTo>
                    <a:cubicBezTo>
                      <a:pt x="2414" y="100"/>
                      <a:pt x="2430" y="30"/>
                      <a:pt x="2380" y="21"/>
                    </a:cubicBezTo>
                    <a:cubicBezTo>
                      <a:pt x="2306" y="6"/>
                      <a:pt x="2228" y="0"/>
                      <a:pt x="2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8"/>
              <p:cNvSpPr/>
              <p:nvPr/>
            </p:nvSpPr>
            <p:spPr>
              <a:xfrm>
                <a:off x="3693225" y="2112175"/>
                <a:ext cx="521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851" extrusionOk="0">
                    <a:moveTo>
                      <a:pt x="2022" y="1"/>
                    </a:moveTo>
                    <a:cubicBezTo>
                      <a:pt x="2021" y="1"/>
                      <a:pt x="2020" y="1"/>
                      <a:pt x="2020" y="1"/>
                    </a:cubicBezTo>
                    <a:cubicBezTo>
                      <a:pt x="1845" y="8"/>
                      <a:pt x="1671" y="33"/>
                      <a:pt x="1501" y="76"/>
                    </a:cubicBezTo>
                    <a:cubicBezTo>
                      <a:pt x="1325" y="122"/>
                      <a:pt x="1158" y="200"/>
                      <a:pt x="985" y="259"/>
                    </a:cubicBezTo>
                    <a:cubicBezTo>
                      <a:pt x="819" y="317"/>
                      <a:pt x="660" y="389"/>
                      <a:pt x="492" y="446"/>
                    </a:cubicBezTo>
                    <a:lnTo>
                      <a:pt x="232" y="539"/>
                    </a:lnTo>
                    <a:cubicBezTo>
                      <a:pt x="141" y="572"/>
                      <a:pt x="71" y="601"/>
                      <a:pt x="27" y="694"/>
                    </a:cubicBezTo>
                    <a:cubicBezTo>
                      <a:pt x="0" y="749"/>
                      <a:pt x="19" y="827"/>
                      <a:pt x="88" y="843"/>
                    </a:cubicBezTo>
                    <a:cubicBezTo>
                      <a:pt x="111" y="848"/>
                      <a:pt x="133" y="851"/>
                      <a:pt x="156" y="851"/>
                    </a:cubicBezTo>
                    <a:cubicBezTo>
                      <a:pt x="299" y="851"/>
                      <a:pt x="430" y="749"/>
                      <a:pt x="556" y="683"/>
                    </a:cubicBezTo>
                    <a:cubicBezTo>
                      <a:pt x="708" y="605"/>
                      <a:pt x="855" y="517"/>
                      <a:pt x="1008" y="444"/>
                    </a:cubicBezTo>
                    <a:cubicBezTo>
                      <a:pt x="1168" y="366"/>
                      <a:pt x="1319" y="271"/>
                      <a:pt x="1486" y="207"/>
                    </a:cubicBezTo>
                    <a:cubicBezTo>
                      <a:pt x="1659" y="142"/>
                      <a:pt x="1838" y="111"/>
                      <a:pt x="2022" y="98"/>
                    </a:cubicBezTo>
                    <a:cubicBezTo>
                      <a:pt x="2082" y="96"/>
                      <a:pt x="2084" y="1"/>
                      <a:pt x="2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8"/>
              <p:cNvSpPr/>
              <p:nvPr/>
            </p:nvSpPr>
            <p:spPr>
              <a:xfrm>
                <a:off x="3734700" y="2127250"/>
                <a:ext cx="368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721" extrusionOk="0">
                    <a:moveTo>
                      <a:pt x="1383" y="1"/>
                    </a:moveTo>
                    <a:cubicBezTo>
                      <a:pt x="1378" y="1"/>
                      <a:pt x="1372" y="2"/>
                      <a:pt x="1365" y="3"/>
                    </a:cubicBezTo>
                    <a:cubicBezTo>
                      <a:pt x="1231" y="39"/>
                      <a:pt x="1096" y="70"/>
                      <a:pt x="964" y="114"/>
                    </a:cubicBezTo>
                    <a:cubicBezTo>
                      <a:pt x="833" y="158"/>
                      <a:pt x="709" y="214"/>
                      <a:pt x="581" y="270"/>
                    </a:cubicBezTo>
                    <a:cubicBezTo>
                      <a:pt x="460" y="322"/>
                      <a:pt x="332" y="365"/>
                      <a:pt x="216" y="432"/>
                    </a:cubicBezTo>
                    <a:cubicBezTo>
                      <a:pt x="130" y="482"/>
                      <a:pt x="0" y="551"/>
                      <a:pt x="29" y="671"/>
                    </a:cubicBezTo>
                    <a:cubicBezTo>
                      <a:pt x="36" y="699"/>
                      <a:pt x="67" y="721"/>
                      <a:pt x="96" y="721"/>
                    </a:cubicBezTo>
                    <a:cubicBezTo>
                      <a:pt x="107" y="721"/>
                      <a:pt x="118" y="718"/>
                      <a:pt x="127" y="711"/>
                    </a:cubicBezTo>
                    <a:cubicBezTo>
                      <a:pt x="300" y="581"/>
                      <a:pt x="503" y="495"/>
                      <a:pt x="692" y="394"/>
                    </a:cubicBezTo>
                    <a:cubicBezTo>
                      <a:pt x="804" y="335"/>
                      <a:pt x="913" y="274"/>
                      <a:pt x="1032" y="234"/>
                    </a:cubicBezTo>
                    <a:cubicBezTo>
                      <a:pt x="1153" y="194"/>
                      <a:pt x="1276" y="162"/>
                      <a:pt x="1398" y="127"/>
                    </a:cubicBezTo>
                    <a:cubicBezTo>
                      <a:pt x="1471" y="106"/>
                      <a:pt x="1449" y="1"/>
                      <a:pt x="1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8"/>
              <p:cNvSpPr/>
              <p:nvPr/>
            </p:nvSpPr>
            <p:spPr>
              <a:xfrm>
                <a:off x="3742975" y="2131425"/>
                <a:ext cx="353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689" extrusionOk="0">
                    <a:moveTo>
                      <a:pt x="1291" y="1"/>
                    </a:moveTo>
                    <a:cubicBezTo>
                      <a:pt x="1284" y="1"/>
                      <a:pt x="1277" y="2"/>
                      <a:pt x="1269" y="4"/>
                    </a:cubicBezTo>
                    <a:cubicBezTo>
                      <a:pt x="1160" y="31"/>
                      <a:pt x="1049" y="53"/>
                      <a:pt x="938" y="89"/>
                    </a:cubicBezTo>
                    <a:cubicBezTo>
                      <a:pt x="825" y="125"/>
                      <a:pt x="727" y="178"/>
                      <a:pt x="625" y="237"/>
                    </a:cubicBezTo>
                    <a:cubicBezTo>
                      <a:pt x="525" y="293"/>
                      <a:pt x="419" y="329"/>
                      <a:pt x="316" y="377"/>
                    </a:cubicBezTo>
                    <a:cubicBezTo>
                      <a:pt x="275" y="396"/>
                      <a:pt x="239" y="429"/>
                      <a:pt x="198" y="446"/>
                    </a:cubicBezTo>
                    <a:cubicBezTo>
                      <a:pt x="195" y="446"/>
                      <a:pt x="198" y="446"/>
                      <a:pt x="198" y="449"/>
                    </a:cubicBezTo>
                    <a:cubicBezTo>
                      <a:pt x="195" y="449"/>
                      <a:pt x="195" y="449"/>
                      <a:pt x="191" y="446"/>
                    </a:cubicBezTo>
                    <a:cubicBezTo>
                      <a:pt x="184" y="445"/>
                      <a:pt x="177" y="445"/>
                      <a:pt x="171" y="445"/>
                    </a:cubicBezTo>
                    <a:cubicBezTo>
                      <a:pt x="164" y="445"/>
                      <a:pt x="158" y="445"/>
                      <a:pt x="151" y="446"/>
                    </a:cubicBezTo>
                    <a:cubicBezTo>
                      <a:pt x="123" y="450"/>
                      <a:pt x="99" y="459"/>
                      <a:pt x="76" y="475"/>
                    </a:cubicBezTo>
                    <a:cubicBezTo>
                      <a:pt x="25" y="510"/>
                      <a:pt x="1" y="574"/>
                      <a:pt x="34" y="631"/>
                    </a:cubicBezTo>
                    <a:cubicBezTo>
                      <a:pt x="54" y="664"/>
                      <a:pt x="96" y="688"/>
                      <a:pt x="137" y="688"/>
                    </a:cubicBezTo>
                    <a:cubicBezTo>
                      <a:pt x="155" y="688"/>
                      <a:pt x="173" y="684"/>
                      <a:pt x="188" y="672"/>
                    </a:cubicBezTo>
                    <a:cubicBezTo>
                      <a:pt x="253" y="625"/>
                      <a:pt x="318" y="561"/>
                      <a:pt x="390" y="528"/>
                    </a:cubicBezTo>
                    <a:cubicBezTo>
                      <a:pt x="488" y="481"/>
                      <a:pt x="592" y="446"/>
                      <a:pt x="690" y="394"/>
                    </a:cubicBezTo>
                    <a:cubicBezTo>
                      <a:pt x="786" y="342"/>
                      <a:pt x="876" y="286"/>
                      <a:pt x="981" y="253"/>
                    </a:cubicBezTo>
                    <a:cubicBezTo>
                      <a:pt x="1089" y="220"/>
                      <a:pt x="1203" y="198"/>
                      <a:pt x="1312" y="171"/>
                    </a:cubicBezTo>
                    <a:cubicBezTo>
                      <a:pt x="1413" y="144"/>
                      <a:pt x="1381" y="1"/>
                      <a:pt x="1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8"/>
              <p:cNvSpPr/>
              <p:nvPr/>
            </p:nvSpPr>
            <p:spPr>
              <a:xfrm>
                <a:off x="3770800" y="2144400"/>
                <a:ext cx="2207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412" extrusionOk="0">
                    <a:moveTo>
                      <a:pt x="233" y="158"/>
                    </a:moveTo>
                    <a:cubicBezTo>
                      <a:pt x="231" y="159"/>
                      <a:pt x="230" y="160"/>
                      <a:pt x="228" y="161"/>
                    </a:cubicBezTo>
                    <a:cubicBezTo>
                      <a:pt x="230" y="160"/>
                      <a:pt x="231" y="159"/>
                      <a:pt x="233" y="158"/>
                    </a:cubicBezTo>
                    <a:close/>
                    <a:moveTo>
                      <a:pt x="769" y="0"/>
                    </a:moveTo>
                    <a:cubicBezTo>
                      <a:pt x="760" y="0"/>
                      <a:pt x="751" y="1"/>
                      <a:pt x="743" y="4"/>
                    </a:cubicBezTo>
                    <a:cubicBezTo>
                      <a:pt x="570" y="48"/>
                      <a:pt x="396" y="75"/>
                      <a:pt x="236" y="157"/>
                    </a:cubicBezTo>
                    <a:lnTo>
                      <a:pt x="236" y="157"/>
                    </a:lnTo>
                    <a:cubicBezTo>
                      <a:pt x="235" y="157"/>
                      <a:pt x="234" y="157"/>
                      <a:pt x="233" y="158"/>
                    </a:cubicBezTo>
                    <a:cubicBezTo>
                      <a:pt x="221" y="162"/>
                      <a:pt x="211" y="168"/>
                      <a:pt x="199" y="171"/>
                    </a:cubicBezTo>
                    <a:cubicBezTo>
                      <a:pt x="188" y="177"/>
                      <a:pt x="173" y="184"/>
                      <a:pt x="160" y="189"/>
                    </a:cubicBezTo>
                    <a:cubicBezTo>
                      <a:pt x="132" y="204"/>
                      <a:pt x="104" y="220"/>
                      <a:pt x="80" y="241"/>
                    </a:cubicBezTo>
                    <a:cubicBezTo>
                      <a:pt x="39" y="276"/>
                      <a:pt x="0" y="341"/>
                      <a:pt x="36" y="391"/>
                    </a:cubicBezTo>
                    <a:cubicBezTo>
                      <a:pt x="45" y="404"/>
                      <a:pt x="59" y="411"/>
                      <a:pt x="73" y="411"/>
                    </a:cubicBezTo>
                    <a:cubicBezTo>
                      <a:pt x="85" y="411"/>
                      <a:pt x="98" y="405"/>
                      <a:pt x="106" y="391"/>
                    </a:cubicBezTo>
                    <a:cubicBezTo>
                      <a:pt x="106" y="391"/>
                      <a:pt x="113" y="380"/>
                      <a:pt x="113" y="380"/>
                    </a:cubicBezTo>
                    <a:lnTo>
                      <a:pt x="113" y="380"/>
                    </a:lnTo>
                    <a:cubicBezTo>
                      <a:pt x="113" y="380"/>
                      <a:pt x="112" y="381"/>
                      <a:pt x="110" y="384"/>
                    </a:cubicBezTo>
                    <a:cubicBezTo>
                      <a:pt x="114" y="378"/>
                      <a:pt x="115" y="378"/>
                      <a:pt x="118" y="378"/>
                    </a:cubicBezTo>
                    <a:cubicBezTo>
                      <a:pt x="118" y="378"/>
                      <a:pt x="119" y="378"/>
                      <a:pt x="120" y="378"/>
                    </a:cubicBezTo>
                    <a:cubicBezTo>
                      <a:pt x="121" y="378"/>
                      <a:pt x="123" y="378"/>
                      <a:pt x="126" y="377"/>
                    </a:cubicBezTo>
                    <a:cubicBezTo>
                      <a:pt x="149" y="370"/>
                      <a:pt x="171" y="367"/>
                      <a:pt x="195" y="362"/>
                    </a:cubicBezTo>
                    <a:cubicBezTo>
                      <a:pt x="240" y="352"/>
                      <a:pt x="284" y="345"/>
                      <a:pt x="328" y="328"/>
                    </a:cubicBezTo>
                    <a:cubicBezTo>
                      <a:pt x="479" y="266"/>
                      <a:pt x="638" y="239"/>
                      <a:pt x="796" y="201"/>
                    </a:cubicBezTo>
                    <a:cubicBezTo>
                      <a:pt x="851" y="189"/>
                      <a:pt x="883" y="129"/>
                      <a:pt x="868" y="76"/>
                    </a:cubicBezTo>
                    <a:cubicBezTo>
                      <a:pt x="856" y="30"/>
                      <a:pt x="814" y="0"/>
                      <a:pt x="7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18"/>
              <p:cNvSpPr/>
              <p:nvPr/>
            </p:nvSpPr>
            <p:spPr>
              <a:xfrm>
                <a:off x="3696925" y="2156425"/>
                <a:ext cx="386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615" extrusionOk="0">
                    <a:moveTo>
                      <a:pt x="107" y="0"/>
                    </a:moveTo>
                    <a:cubicBezTo>
                      <a:pt x="56" y="0"/>
                      <a:pt x="0" y="38"/>
                      <a:pt x="24" y="96"/>
                    </a:cubicBezTo>
                    <a:cubicBezTo>
                      <a:pt x="54" y="171"/>
                      <a:pt x="70" y="252"/>
                      <a:pt x="103" y="325"/>
                    </a:cubicBezTo>
                    <a:cubicBezTo>
                      <a:pt x="140" y="412"/>
                      <a:pt x="197" y="491"/>
                      <a:pt x="253" y="568"/>
                    </a:cubicBezTo>
                    <a:cubicBezTo>
                      <a:pt x="312" y="648"/>
                      <a:pt x="380" y="723"/>
                      <a:pt x="444" y="801"/>
                    </a:cubicBezTo>
                    <a:cubicBezTo>
                      <a:pt x="501" y="867"/>
                      <a:pt x="553" y="939"/>
                      <a:pt x="610" y="1004"/>
                    </a:cubicBezTo>
                    <a:cubicBezTo>
                      <a:pt x="726" y="1134"/>
                      <a:pt x="875" y="1238"/>
                      <a:pt x="1014" y="1340"/>
                    </a:cubicBezTo>
                    <a:cubicBezTo>
                      <a:pt x="1155" y="1443"/>
                      <a:pt x="1291" y="1543"/>
                      <a:pt x="1453" y="1608"/>
                    </a:cubicBezTo>
                    <a:cubicBezTo>
                      <a:pt x="1462" y="1612"/>
                      <a:pt x="1471" y="1614"/>
                      <a:pt x="1478" y="1614"/>
                    </a:cubicBezTo>
                    <a:cubicBezTo>
                      <a:pt x="1531" y="1614"/>
                      <a:pt x="1546" y="1523"/>
                      <a:pt x="1487" y="1497"/>
                    </a:cubicBezTo>
                    <a:cubicBezTo>
                      <a:pt x="1324" y="1431"/>
                      <a:pt x="1190" y="1319"/>
                      <a:pt x="1077" y="1186"/>
                    </a:cubicBezTo>
                    <a:cubicBezTo>
                      <a:pt x="1024" y="1123"/>
                      <a:pt x="981" y="1053"/>
                      <a:pt x="930" y="988"/>
                    </a:cubicBezTo>
                    <a:cubicBezTo>
                      <a:pt x="880" y="926"/>
                      <a:pt x="832" y="865"/>
                      <a:pt x="790" y="794"/>
                    </a:cubicBezTo>
                    <a:cubicBezTo>
                      <a:pt x="752" y="723"/>
                      <a:pt x="717" y="650"/>
                      <a:pt x="674" y="582"/>
                    </a:cubicBezTo>
                    <a:cubicBezTo>
                      <a:pt x="622" y="498"/>
                      <a:pt x="557" y="421"/>
                      <a:pt x="495" y="346"/>
                    </a:cubicBezTo>
                    <a:cubicBezTo>
                      <a:pt x="397" y="226"/>
                      <a:pt x="290" y="70"/>
                      <a:pt x="142" y="7"/>
                    </a:cubicBezTo>
                    <a:cubicBezTo>
                      <a:pt x="131" y="2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18"/>
              <p:cNvSpPr/>
              <p:nvPr/>
            </p:nvSpPr>
            <p:spPr>
              <a:xfrm>
                <a:off x="3712900" y="2154075"/>
                <a:ext cx="464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584" extrusionOk="0">
                    <a:moveTo>
                      <a:pt x="136" y="1"/>
                    </a:moveTo>
                    <a:cubicBezTo>
                      <a:pt x="111" y="1"/>
                      <a:pt x="87" y="11"/>
                      <a:pt x="68" y="27"/>
                    </a:cubicBezTo>
                    <a:cubicBezTo>
                      <a:pt x="0" y="85"/>
                      <a:pt x="19" y="195"/>
                      <a:pt x="48" y="268"/>
                    </a:cubicBezTo>
                    <a:cubicBezTo>
                      <a:pt x="82" y="357"/>
                      <a:pt x="149" y="434"/>
                      <a:pt x="208" y="509"/>
                    </a:cubicBezTo>
                    <a:cubicBezTo>
                      <a:pt x="271" y="588"/>
                      <a:pt x="343" y="662"/>
                      <a:pt x="418" y="726"/>
                    </a:cubicBezTo>
                    <a:cubicBezTo>
                      <a:pt x="496" y="791"/>
                      <a:pt x="593" y="840"/>
                      <a:pt x="665" y="910"/>
                    </a:cubicBezTo>
                    <a:cubicBezTo>
                      <a:pt x="732" y="974"/>
                      <a:pt x="791" y="1036"/>
                      <a:pt x="871" y="1085"/>
                    </a:cubicBezTo>
                    <a:cubicBezTo>
                      <a:pt x="949" y="1133"/>
                      <a:pt x="1029" y="1173"/>
                      <a:pt x="1107" y="1219"/>
                    </a:cubicBezTo>
                    <a:cubicBezTo>
                      <a:pt x="1296" y="1333"/>
                      <a:pt x="1475" y="1462"/>
                      <a:pt x="1668" y="1571"/>
                    </a:cubicBezTo>
                    <a:cubicBezTo>
                      <a:pt x="1684" y="1580"/>
                      <a:pt x="1700" y="1584"/>
                      <a:pt x="1715" y="1584"/>
                    </a:cubicBezTo>
                    <a:cubicBezTo>
                      <a:pt x="1800" y="1584"/>
                      <a:pt x="1855" y="1459"/>
                      <a:pt x="1764" y="1405"/>
                    </a:cubicBezTo>
                    <a:cubicBezTo>
                      <a:pt x="1589" y="1300"/>
                      <a:pt x="1424" y="1182"/>
                      <a:pt x="1258" y="1061"/>
                    </a:cubicBezTo>
                    <a:cubicBezTo>
                      <a:pt x="1127" y="964"/>
                      <a:pt x="977" y="895"/>
                      <a:pt x="878" y="761"/>
                    </a:cubicBezTo>
                    <a:cubicBezTo>
                      <a:pt x="823" y="686"/>
                      <a:pt x="758" y="628"/>
                      <a:pt x="699" y="561"/>
                    </a:cubicBezTo>
                    <a:cubicBezTo>
                      <a:pt x="639" y="491"/>
                      <a:pt x="581" y="418"/>
                      <a:pt x="523" y="346"/>
                    </a:cubicBezTo>
                    <a:cubicBezTo>
                      <a:pt x="466" y="274"/>
                      <a:pt x="408" y="206"/>
                      <a:pt x="336" y="150"/>
                    </a:cubicBezTo>
                    <a:cubicBezTo>
                      <a:pt x="307" y="128"/>
                      <a:pt x="273" y="108"/>
                      <a:pt x="248" y="85"/>
                    </a:cubicBezTo>
                    <a:cubicBezTo>
                      <a:pt x="222" y="59"/>
                      <a:pt x="209" y="35"/>
                      <a:pt x="179" y="13"/>
                    </a:cubicBezTo>
                    <a:cubicBezTo>
                      <a:pt x="165" y="4"/>
                      <a:pt x="151" y="1"/>
                      <a:pt x="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8"/>
              <p:cNvSpPr/>
              <p:nvPr/>
            </p:nvSpPr>
            <p:spPr>
              <a:xfrm>
                <a:off x="3739325" y="2165675"/>
                <a:ext cx="360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869" extrusionOk="0">
                    <a:moveTo>
                      <a:pt x="70" y="0"/>
                    </a:moveTo>
                    <a:cubicBezTo>
                      <a:pt x="32" y="0"/>
                      <a:pt x="0" y="44"/>
                      <a:pt x="20" y="85"/>
                    </a:cubicBezTo>
                    <a:cubicBezTo>
                      <a:pt x="118" y="300"/>
                      <a:pt x="360" y="407"/>
                      <a:pt x="555" y="513"/>
                    </a:cubicBezTo>
                    <a:cubicBezTo>
                      <a:pt x="798" y="644"/>
                      <a:pt x="1050" y="761"/>
                      <a:pt x="1306" y="862"/>
                    </a:cubicBezTo>
                    <a:cubicBezTo>
                      <a:pt x="1317" y="867"/>
                      <a:pt x="1327" y="869"/>
                      <a:pt x="1337" y="869"/>
                    </a:cubicBezTo>
                    <a:cubicBezTo>
                      <a:pt x="1415" y="869"/>
                      <a:pt x="1439" y="737"/>
                      <a:pt x="1353" y="702"/>
                    </a:cubicBezTo>
                    <a:cubicBezTo>
                      <a:pt x="1112" y="604"/>
                      <a:pt x="882" y="492"/>
                      <a:pt x="654" y="369"/>
                    </a:cubicBezTo>
                    <a:cubicBezTo>
                      <a:pt x="459" y="265"/>
                      <a:pt x="265" y="175"/>
                      <a:pt x="108" y="17"/>
                    </a:cubicBezTo>
                    <a:cubicBezTo>
                      <a:pt x="96" y="5"/>
                      <a:pt x="82" y="0"/>
                      <a:pt x="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8"/>
              <p:cNvSpPr/>
              <p:nvPr/>
            </p:nvSpPr>
            <p:spPr>
              <a:xfrm>
                <a:off x="3786175" y="2172150"/>
                <a:ext cx="1500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392" extrusionOk="0">
                    <a:moveTo>
                      <a:pt x="72" y="1"/>
                    </a:moveTo>
                    <a:cubicBezTo>
                      <a:pt x="53" y="1"/>
                      <a:pt x="34" y="8"/>
                      <a:pt x="21" y="25"/>
                    </a:cubicBezTo>
                    <a:cubicBezTo>
                      <a:pt x="2" y="50"/>
                      <a:pt x="1" y="90"/>
                      <a:pt x="27" y="112"/>
                    </a:cubicBezTo>
                    <a:cubicBezTo>
                      <a:pt x="93" y="168"/>
                      <a:pt x="164" y="218"/>
                      <a:pt x="237" y="264"/>
                    </a:cubicBezTo>
                    <a:cubicBezTo>
                      <a:pt x="308" y="309"/>
                      <a:pt x="383" y="345"/>
                      <a:pt x="459" y="381"/>
                    </a:cubicBezTo>
                    <a:cubicBezTo>
                      <a:pt x="473" y="388"/>
                      <a:pt x="489" y="392"/>
                      <a:pt x="505" y="392"/>
                    </a:cubicBezTo>
                    <a:cubicBezTo>
                      <a:pt x="534" y="392"/>
                      <a:pt x="563" y="379"/>
                      <a:pt x="578" y="351"/>
                    </a:cubicBezTo>
                    <a:cubicBezTo>
                      <a:pt x="599" y="313"/>
                      <a:pt x="590" y="256"/>
                      <a:pt x="547" y="234"/>
                    </a:cubicBezTo>
                    <a:cubicBezTo>
                      <a:pt x="474" y="198"/>
                      <a:pt x="402" y="158"/>
                      <a:pt x="327" y="120"/>
                    </a:cubicBezTo>
                    <a:cubicBezTo>
                      <a:pt x="253" y="84"/>
                      <a:pt x="180" y="47"/>
                      <a:pt x="108" y="9"/>
                    </a:cubicBezTo>
                    <a:cubicBezTo>
                      <a:pt x="96" y="4"/>
                      <a:pt x="84" y="1"/>
                      <a:pt x="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8"/>
              <p:cNvSpPr/>
              <p:nvPr/>
            </p:nvSpPr>
            <p:spPr>
              <a:xfrm>
                <a:off x="2959850" y="2427675"/>
                <a:ext cx="108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7" extrusionOk="0">
                    <a:moveTo>
                      <a:pt x="269" y="0"/>
                    </a:moveTo>
                    <a:cubicBezTo>
                      <a:pt x="257" y="0"/>
                      <a:pt x="245" y="2"/>
                      <a:pt x="234" y="5"/>
                    </a:cubicBezTo>
                    <a:cubicBezTo>
                      <a:pt x="198" y="17"/>
                      <a:pt x="159" y="40"/>
                      <a:pt x="143" y="76"/>
                    </a:cubicBezTo>
                    <a:cubicBezTo>
                      <a:pt x="140" y="81"/>
                      <a:pt x="139" y="87"/>
                      <a:pt x="136" y="91"/>
                    </a:cubicBezTo>
                    <a:cubicBezTo>
                      <a:pt x="126" y="94"/>
                      <a:pt x="119" y="94"/>
                      <a:pt x="109" y="96"/>
                    </a:cubicBezTo>
                    <a:cubicBezTo>
                      <a:pt x="83" y="103"/>
                      <a:pt x="64" y="116"/>
                      <a:pt x="45" y="133"/>
                    </a:cubicBezTo>
                    <a:cubicBezTo>
                      <a:pt x="28" y="152"/>
                      <a:pt x="15" y="174"/>
                      <a:pt x="8" y="197"/>
                    </a:cubicBezTo>
                    <a:cubicBezTo>
                      <a:pt x="3" y="213"/>
                      <a:pt x="1" y="227"/>
                      <a:pt x="1" y="247"/>
                    </a:cubicBezTo>
                    <a:cubicBezTo>
                      <a:pt x="1" y="260"/>
                      <a:pt x="3" y="272"/>
                      <a:pt x="6" y="285"/>
                    </a:cubicBezTo>
                    <a:cubicBezTo>
                      <a:pt x="6" y="293"/>
                      <a:pt x="8" y="303"/>
                      <a:pt x="9" y="311"/>
                    </a:cubicBezTo>
                    <a:cubicBezTo>
                      <a:pt x="14" y="321"/>
                      <a:pt x="21" y="335"/>
                      <a:pt x="25" y="348"/>
                    </a:cubicBezTo>
                    <a:cubicBezTo>
                      <a:pt x="31" y="364"/>
                      <a:pt x="37" y="380"/>
                      <a:pt x="39" y="397"/>
                    </a:cubicBezTo>
                    <a:cubicBezTo>
                      <a:pt x="39" y="401"/>
                      <a:pt x="42" y="407"/>
                      <a:pt x="39" y="413"/>
                    </a:cubicBezTo>
                    <a:cubicBezTo>
                      <a:pt x="39" y="436"/>
                      <a:pt x="44" y="456"/>
                      <a:pt x="54" y="476"/>
                    </a:cubicBezTo>
                    <a:cubicBezTo>
                      <a:pt x="61" y="495"/>
                      <a:pt x="73" y="514"/>
                      <a:pt x="88" y="528"/>
                    </a:cubicBezTo>
                    <a:cubicBezTo>
                      <a:pt x="100" y="537"/>
                      <a:pt x="110" y="544"/>
                      <a:pt x="122" y="553"/>
                    </a:cubicBezTo>
                    <a:cubicBezTo>
                      <a:pt x="139" y="566"/>
                      <a:pt x="161" y="571"/>
                      <a:pt x="182" y="573"/>
                    </a:cubicBezTo>
                    <a:cubicBezTo>
                      <a:pt x="189" y="575"/>
                      <a:pt x="197" y="576"/>
                      <a:pt x="204" y="576"/>
                    </a:cubicBezTo>
                    <a:cubicBezTo>
                      <a:pt x="211" y="576"/>
                      <a:pt x="218" y="575"/>
                      <a:pt x="225" y="573"/>
                    </a:cubicBezTo>
                    <a:cubicBezTo>
                      <a:pt x="247" y="571"/>
                      <a:pt x="267" y="566"/>
                      <a:pt x="286" y="553"/>
                    </a:cubicBezTo>
                    <a:cubicBezTo>
                      <a:pt x="322" y="530"/>
                      <a:pt x="349" y="498"/>
                      <a:pt x="362" y="456"/>
                    </a:cubicBezTo>
                    <a:cubicBezTo>
                      <a:pt x="371" y="423"/>
                      <a:pt x="377" y="390"/>
                      <a:pt x="377" y="357"/>
                    </a:cubicBezTo>
                    <a:cubicBezTo>
                      <a:pt x="377" y="348"/>
                      <a:pt x="377" y="339"/>
                      <a:pt x="375" y="329"/>
                    </a:cubicBezTo>
                    <a:cubicBezTo>
                      <a:pt x="375" y="322"/>
                      <a:pt x="372" y="318"/>
                      <a:pt x="372" y="311"/>
                    </a:cubicBezTo>
                    <a:cubicBezTo>
                      <a:pt x="377" y="298"/>
                      <a:pt x="383" y="285"/>
                      <a:pt x="387" y="275"/>
                    </a:cubicBezTo>
                    <a:cubicBezTo>
                      <a:pt x="396" y="263"/>
                      <a:pt x="403" y="247"/>
                      <a:pt x="407" y="233"/>
                    </a:cubicBezTo>
                    <a:cubicBezTo>
                      <a:pt x="419" y="214"/>
                      <a:pt x="426" y="197"/>
                      <a:pt x="426" y="175"/>
                    </a:cubicBezTo>
                    <a:cubicBezTo>
                      <a:pt x="432" y="155"/>
                      <a:pt x="429" y="133"/>
                      <a:pt x="421" y="113"/>
                    </a:cubicBezTo>
                    <a:cubicBezTo>
                      <a:pt x="413" y="77"/>
                      <a:pt x="384" y="40"/>
                      <a:pt x="352" y="22"/>
                    </a:cubicBezTo>
                    <a:cubicBezTo>
                      <a:pt x="327" y="9"/>
                      <a:pt x="298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8"/>
              <p:cNvSpPr/>
              <p:nvPr/>
            </p:nvSpPr>
            <p:spPr>
              <a:xfrm>
                <a:off x="2984900" y="2475425"/>
                <a:ext cx="110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80" extrusionOk="0">
                    <a:moveTo>
                      <a:pt x="247" y="1"/>
                    </a:moveTo>
                    <a:cubicBezTo>
                      <a:pt x="235" y="1"/>
                      <a:pt x="225" y="2"/>
                      <a:pt x="214" y="2"/>
                    </a:cubicBezTo>
                    <a:cubicBezTo>
                      <a:pt x="209" y="2"/>
                      <a:pt x="204" y="2"/>
                      <a:pt x="198" y="3"/>
                    </a:cubicBezTo>
                    <a:lnTo>
                      <a:pt x="188" y="3"/>
                    </a:lnTo>
                    <a:cubicBezTo>
                      <a:pt x="139" y="8"/>
                      <a:pt x="136" y="11"/>
                      <a:pt x="93" y="29"/>
                    </a:cubicBezTo>
                    <a:cubicBezTo>
                      <a:pt x="64" y="45"/>
                      <a:pt x="42" y="68"/>
                      <a:pt x="25" y="96"/>
                    </a:cubicBezTo>
                    <a:cubicBezTo>
                      <a:pt x="9" y="125"/>
                      <a:pt x="0" y="155"/>
                      <a:pt x="0" y="189"/>
                    </a:cubicBezTo>
                    <a:cubicBezTo>
                      <a:pt x="0" y="224"/>
                      <a:pt x="9" y="254"/>
                      <a:pt x="25" y="283"/>
                    </a:cubicBezTo>
                    <a:cubicBezTo>
                      <a:pt x="42" y="312"/>
                      <a:pt x="65" y="334"/>
                      <a:pt x="93" y="349"/>
                    </a:cubicBezTo>
                    <a:cubicBezTo>
                      <a:pt x="107" y="357"/>
                      <a:pt x="123" y="362"/>
                      <a:pt x="137" y="370"/>
                    </a:cubicBezTo>
                    <a:cubicBezTo>
                      <a:pt x="153" y="371"/>
                      <a:pt x="169" y="372"/>
                      <a:pt x="188" y="377"/>
                    </a:cubicBezTo>
                    <a:lnTo>
                      <a:pt x="201" y="377"/>
                    </a:lnTo>
                    <a:cubicBezTo>
                      <a:pt x="205" y="377"/>
                      <a:pt x="211" y="377"/>
                      <a:pt x="217" y="378"/>
                    </a:cubicBezTo>
                    <a:cubicBezTo>
                      <a:pt x="227" y="378"/>
                      <a:pt x="238" y="380"/>
                      <a:pt x="248" y="380"/>
                    </a:cubicBezTo>
                    <a:cubicBezTo>
                      <a:pt x="252" y="380"/>
                      <a:pt x="255" y="380"/>
                      <a:pt x="258" y="380"/>
                    </a:cubicBezTo>
                    <a:cubicBezTo>
                      <a:pt x="281" y="380"/>
                      <a:pt x="302" y="375"/>
                      <a:pt x="323" y="364"/>
                    </a:cubicBezTo>
                    <a:cubicBezTo>
                      <a:pt x="346" y="357"/>
                      <a:pt x="366" y="342"/>
                      <a:pt x="384" y="323"/>
                    </a:cubicBezTo>
                    <a:cubicBezTo>
                      <a:pt x="403" y="306"/>
                      <a:pt x="417" y="286"/>
                      <a:pt x="424" y="263"/>
                    </a:cubicBezTo>
                    <a:cubicBezTo>
                      <a:pt x="436" y="240"/>
                      <a:pt x="441" y="215"/>
                      <a:pt x="440" y="189"/>
                    </a:cubicBezTo>
                    <a:cubicBezTo>
                      <a:pt x="434" y="174"/>
                      <a:pt x="431" y="156"/>
                      <a:pt x="428" y="140"/>
                    </a:cubicBezTo>
                    <a:cubicBezTo>
                      <a:pt x="420" y="109"/>
                      <a:pt x="404" y="81"/>
                      <a:pt x="381" y="55"/>
                    </a:cubicBezTo>
                    <a:cubicBezTo>
                      <a:pt x="368" y="47"/>
                      <a:pt x="355" y="37"/>
                      <a:pt x="342" y="25"/>
                    </a:cubicBezTo>
                    <a:cubicBezTo>
                      <a:pt x="313" y="8"/>
                      <a:pt x="281" y="1"/>
                      <a:pt x="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8"/>
              <p:cNvSpPr/>
              <p:nvPr/>
            </p:nvSpPr>
            <p:spPr>
              <a:xfrm>
                <a:off x="2996500" y="2427200"/>
                <a:ext cx="111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76" extrusionOk="0">
                    <a:moveTo>
                      <a:pt x="268" y="0"/>
                    </a:moveTo>
                    <a:cubicBezTo>
                      <a:pt x="253" y="0"/>
                      <a:pt x="237" y="2"/>
                      <a:pt x="221" y="7"/>
                    </a:cubicBezTo>
                    <a:cubicBezTo>
                      <a:pt x="192" y="15"/>
                      <a:pt x="165" y="30"/>
                      <a:pt x="143" y="51"/>
                    </a:cubicBezTo>
                    <a:cubicBezTo>
                      <a:pt x="123" y="67"/>
                      <a:pt x="106" y="85"/>
                      <a:pt x="86" y="100"/>
                    </a:cubicBezTo>
                    <a:cubicBezTo>
                      <a:pt x="80" y="103"/>
                      <a:pt x="77" y="108"/>
                      <a:pt x="71" y="110"/>
                    </a:cubicBezTo>
                    <a:cubicBezTo>
                      <a:pt x="57" y="123"/>
                      <a:pt x="48" y="132"/>
                      <a:pt x="35" y="151"/>
                    </a:cubicBezTo>
                    <a:cubicBezTo>
                      <a:pt x="29" y="159"/>
                      <a:pt x="24" y="171"/>
                      <a:pt x="19" y="181"/>
                    </a:cubicBezTo>
                    <a:cubicBezTo>
                      <a:pt x="8" y="201"/>
                      <a:pt x="1" y="223"/>
                      <a:pt x="1" y="245"/>
                    </a:cubicBezTo>
                    <a:cubicBezTo>
                      <a:pt x="1" y="262"/>
                      <a:pt x="5" y="279"/>
                      <a:pt x="12" y="294"/>
                    </a:cubicBezTo>
                    <a:cubicBezTo>
                      <a:pt x="18" y="309"/>
                      <a:pt x="26" y="321"/>
                      <a:pt x="37" y="334"/>
                    </a:cubicBezTo>
                    <a:cubicBezTo>
                      <a:pt x="54" y="351"/>
                      <a:pt x="71" y="361"/>
                      <a:pt x="93" y="367"/>
                    </a:cubicBezTo>
                    <a:cubicBezTo>
                      <a:pt x="99" y="367"/>
                      <a:pt x="104" y="369"/>
                      <a:pt x="109" y="369"/>
                    </a:cubicBezTo>
                    <a:cubicBezTo>
                      <a:pt x="127" y="370"/>
                      <a:pt x="148" y="376"/>
                      <a:pt x="162" y="376"/>
                    </a:cubicBezTo>
                    <a:lnTo>
                      <a:pt x="168" y="376"/>
                    </a:lnTo>
                    <a:cubicBezTo>
                      <a:pt x="149" y="397"/>
                      <a:pt x="129" y="418"/>
                      <a:pt x="110" y="439"/>
                    </a:cubicBezTo>
                    <a:cubicBezTo>
                      <a:pt x="104" y="448"/>
                      <a:pt x="101" y="461"/>
                      <a:pt x="110" y="469"/>
                    </a:cubicBezTo>
                    <a:cubicBezTo>
                      <a:pt x="115" y="474"/>
                      <a:pt x="121" y="476"/>
                      <a:pt x="126" y="476"/>
                    </a:cubicBezTo>
                    <a:cubicBezTo>
                      <a:pt x="131" y="476"/>
                      <a:pt x="137" y="474"/>
                      <a:pt x="142" y="469"/>
                    </a:cubicBezTo>
                    <a:lnTo>
                      <a:pt x="214" y="403"/>
                    </a:lnTo>
                    <a:cubicBezTo>
                      <a:pt x="222" y="394"/>
                      <a:pt x="222" y="377"/>
                      <a:pt x="214" y="369"/>
                    </a:cubicBezTo>
                    <a:lnTo>
                      <a:pt x="235" y="363"/>
                    </a:lnTo>
                    <a:cubicBezTo>
                      <a:pt x="260" y="357"/>
                      <a:pt x="286" y="351"/>
                      <a:pt x="310" y="345"/>
                    </a:cubicBezTo>
                    <a:cubicBezTo>
                      <a:pt x="368" y="331"/>
                      <a:pt x="420" y="281"/>
                      <a:pt x="433" y="223"/>
                    </a:cubicBezTo>
                    <a:lnTo>
                      <a:pt x="439" y="175"/>
                    </a:lnTo>
                    <a:cubicBezTo>
                      <a:pt x="443" y="144"/>
                      <a:pt x="436" y="115"/>
                      <a:pt x="419" y="86"/>
                    </a:cubicBezTo>
                    <a:cubicBezTo>
                      <a:pt x="408" y="66"/>
                      <a:pt x="394" y="50"/>
                      <a:pt x="374" y="37"/>
                    </a:cubicBezTo>
                    <a:cubicBezTo>
                      <a:pt x="358" y="21"/>
                      <a:pt x="338" y="12"/>
                      <a:pt x="315" y="7"/>
                    </a:cubicBezTo>
                    <a:cubicBezTo>
                      <a:pt x="300" y="2"/>
                      <a:pt x="284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8"/>
              <p:cNvSpPr/>
              <p:nvPr/>
            </p:nvSpPr>
            <p:spPr>
              <a:xfrm>
                <a:off x="2976975" y="2377350"/>
                <a:ext cx="138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86" extrusionOk="0">
                    <a:moveTo>
                      <a:pt x="126" y="368"/>
                    </a:moveTo>
                    <a:lnTo>
                      <a:pt x="126" y="368"/>
                    </a:lnTo>
                    <a:cubicBezTo>
                      <a:pt x="129" y="370"/>
                      <a:pt x="133" y="373"/>
                      <a:pt x="136" y="375"/>
                    </a:cubicBezTo>
                    <a:cubicBezTo>
                      <a:pt x="132" y="372"/>
                      <a:pt x="129" y="370"/>
                      <a:pt x="126" y="368"/>
                    </a:cubicBezTo>
                    <a:close/>
                    <a:moveTo>
                      <a:pt x="179" y="0"/>
                    </a:moveTo>
                    <a:cubicBezTo>
                      <a:pt x="160" y="0"/>
                      <a:pt x="139" y="0"/>
                      <a:pt x="123" y="7"/>
                    </a:cubicBezTo>
                    <a:cubicBezTo>
                      <a:pt x="101" y="13"/>
                      <a:pt x="82" y="22"/>
                      <a:pt x="67" y="36"/>
                    </a:cubicBezTo>
                    <a:cubicBezTo>
                      <a:pt x="49" y="48"/>
                      <a:pt x="35" y="63"/>
                      <a:pt x="23" y="84"/>
                    </a:cubicBezTo>
                    <a:cubicBezTo>
                      <a:pt x="18" y="97"/>
                      <a:pt x="13" y="111"/>
                      <a:pt x="7" y="123"/>
                    </a:cubicBezTo>
                    <a:cubicBezTo>
                      <a:pt x="0" y="151"/>
                      <a:pt x="0" y="180"/>
                      <a:pt x="7" y="212"/>
                    </a:cubicBezTo>
                    <a:cubicBezTo>
                      <a:pt x="13" y="245"/>
                      <a:pt x="49" y="293"/>
                      <a:pt x="68" y="316"/>
                    </a:cubicBezTo>
                    <a:cubicBezTo>
                      <a:pt x="74" y="321"/>
                      <a:pt x="78" y="327"/>
                      <a:pt x="82" y="332"/>
                    </a:cubicBezTo>
                    <a:cubicBezTo>
                      <a:pt x="95" y="347"/>
                      <a:pt x="110" y="357"/>
                      <a:pt x="126" y="368"/>
                    </a:cubicBezTo>
                    <a:lnTo>
                      <a:pt x="126" y="368"/>
                    </a:lnTo>
                    <a:cubicBezTo>
                      <a:pt x="116" y="361"/>
                      <a:pt x="107" y="353"/>
                      <a:pt x="97" y="345"/>
                    </a:cubicBezTo>
                    <a:lnTo>
                      <a:pt x="97" y="345"/>
                    </a:lnTo>
                    <a:cubicBezTo>
                      <a:pt x="150" y="385"/>
                      <a:pt x="201" y="430"/>
                      <a:pt x="258" y="458"/>
                    </a:cubicBezTo>
                    <a:cubicBezTo>
                      <a:pt x="278" y="473"/>
                      <a:pt x="303" y="480"/>
                      <a:pt x="327" y="481"/>
                    </a:cubicBezTo>
                    <a:cubicBezTo>
                      <a:pt x="339" y="484"/>
                      <a:pt x="350" y="485"/>
                      <a:pt x="362" y="485"/>
                    </a:cubicBezTo>
                    <a:cubicBezTo>
                      <a:pt x="376" y="485"/>
                      <a:pt x="390" y="483"/>
                      <a:pt x="404" y="479"/>
                    </a:cubicBezTo>
                    <a:cubicBezTo>
                      <a:pt x="428" y="473"/>
                      <a:pt x="450" y="460"/>
                      <a:pt x="469" y="444"/>
                    </a:cubicBezTo>
                    <a:cubicBezTo>
                      <a:pt x="489" y="431"/>
                      <a:pt x="506" y="414"/>
                      <a:pt x="516" y="389"/>
                    </a:cubicBezTo>
                    <a:cubicBezTo>
                      <a:pt x="542" y="346"/>
                      <a:pt x="554" y="293"/>
                      <a:pt x="539" y="244"/>
                    </a:cubicBezTo>
                    <a:cubicBezTo>
                      <a:pt x="525" y="199"/>
                      <a:pt x="496" y="151"/>
                      <a:pt x="450" y="130"/>
                    </a:cubicBezTo>
                    <a:cubicBezTo>
                      <a:pt x="420" y="115"/>
                      <a:pt x="391" y="97"/>
                      <a:pt x="363" y="75"/>
                    </a:cubicBezTo>
                    <a:cubicBezTo>
                      <a:pt x="346" y="61"/>
                      <a:pt x="330" y="46"/>
                      <a:pt x="309" y="36"/>
                    </a:cubicBezTo>
                    <a:cubicBezTo>
                      <a:pt x="287" y="27"/>
                      <a:pt x="261" y="14"/>
                      <a:pt x="238" y="7"/>
                    </a:cubicBezTo>
                    <a:cubicBezTo>
                      <a:pt x="224" y="4"/>
                      <a:pt x="201" y="3"/>
                      <a:pt x="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8"/>
              <p:cNvSpPr/>
              <p:nvPr/>
            </p:nvSpPr>
            <p:spPr>
              <a:xfrm>
                <a:off x="2932000" y="236382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0" y="3"/>
                    </a:moveTo>
                    <a:cubicBezTo>
                      <a:pt x="3" y="3"/>
                      <a:pt x="3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8"/>
              <p:cNvSpPr/>
              <p:nvPr/>
            </p:nvSpPr>
            <p:spPr>
              <a:xfrm>
                <a:off x="2936825" y="2502350"/>
                <a:ext cx="122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8" extrusionOk="0">
                    <a:moveTo>
                      <a:pt x="179" y="0"/>
                    </a:moveTo>
                    <a:cubicBezTo>
                      <a:pt x="163" y="2"/>
                      <a:pt x="146" y="5"/>
                      <a:pt x="130" y="8"/>
                    </a:cubicBezTo>
                    <a:cubicBezTo>
                      <a:pt x="127" y="9"/>
                      <a:pt x="124" y="9"/>
                      <a:pt x="122" y="12"/>
                    </a:cubicBezTo>
                    <a:cubicBezTo>
                      <a:pt x="96" y="20"/>
                      <a:pt x="70" y="31"/>
                      <a:pt x="51" y="52"/>
                    </a:cubicBezTo>
                    <a:cubicBezTo>
                      <a:pt x="48" y="58"/>
                      <a:pt x="42" y="64"/>
                      <a:pt x="38" y="69"/>
                    </a:cubicBezTo>
                    <a:cubicBezTo>
                      <a:pt x="28" y="80"/>
                      <a:pt x="22" y="91"/>
                      <a:pt x="19" y="106"/>
                    </a:cubicBezTo>
                    <a:cubicBezTo>
                      <a:pt x="15" y="113"/>
                      <a:pt x="12" y="120"/>
                      <a:pt x="9" y="129"/>
                    </a:cubicBezTo>
                    <a:cubicBezTo>
                      <a:pt x="9" y="130"/>
                      <a:pt x="8" y="130"/>
                      <a:pt x="8" y="131"/>
                    </a:cubicBezTo>
                    <a:cubicBezTo>
                      <a:pt x="6" y="137"/>
                      <a:pt x="0" y="173"/>
                      <a:pt x="0" y="180"/>
                    </a:cubicBezTo>
                    <a:lnTo>
                      <a:pt x="0" y="182"/>
                    </a:lnTo>
                    <a:lnTo>
                      <a:pt x="8" y="231"/>
                    </a:lnTo>
                    <a:cubicBezTo>
                      <a:pt x="12" y="238"/>
                      <a:pt x="13" y="245"/>
                      <a:pt x="16" y="253"/>
                    </a:cubicBezTo>
                    <a:cubicBezTo>
                      <a:pt x="19" y="261"/>
                      <a:pt x="22" y="268"/>
                      <a:pt x="28" y="276"/>
                    </a:cubicBezTo>
                    <a:cubicBezTo>
                      <a:pt x="28" y="278"/>
                      <a:pt x="29" y="278"/>
                      <a:pt x="29" y="280"/>
                    </a:cubicBezTo>
                    <a:cubicBezTo>
                      <a:pt x="31" y="281"/>
                      <a:pt x="34" y="286"/>
                      <a:pt x="35" y="287"/>
                    </a:cubicBezTo>
                    <a:cubicBezTo>
                      <a:pt x="38" y="293"/>
                      <a:pt x="41" y="297"/>
                      <a:pt x="44" y="303"/>
                    </a:cubicBezTo>
                    <a:cubicBezTo>
                      <a:pt x="57" y="322"/>
                      <a:pt x="70" y="338"/>
                      <a:pt x="86" y="353"/>
                    </a:cubicBezTo>
                    <a:lnTo>
                      <a:pt x="100" y="368"/>
                    </a:lnTo>
                    <a:cubicBezTo>
                      <a:pt x="120" y="389"/>
                      <a:pt x="142" y="410"/>
                      <a:pt x="160" y="431"/>
                    </a:cubicBezTo>
                    <a:cubicBezTo>
                      <a:pt x="179" y="449"/>
                      <a:pt x="199" y="463"/>
                      <a:pt x="222" y="470"/>
                    </a:cubicBezTo>
                    <a:cubicBezTo>
                      <a:pt x="243" y="482"/>
                      <a:pt x="264" y="488"/>
                      <a:pt x="288" y="488"/>
                    </a:cubicBezTo>
                    <a:cubicBezTo>
                      <a:pt x="291" y="488"/>
                      <a:pt x="293" y="488"/>
                      <a:pt x="296" y="488"/>
                    </a:cubicBezTo>
                    <a:cubicBezTo>
                      <a:pt x="299" y="488"/>
                      <a:pt x="301" y="488"/>
                      <a:pt x="304" y="488"/>
                    </a:cubicBezTo>
                    <a:cubicBezTo>
                      <a:pt x="328" y="488"/>
                      <a:pt x="349" y="482"/>
                      <a:pt x="370" y="470"/>
                    </a:cubicBezTo>
                    <a:cubicBezTo>
                      <a:pt x="394" y="463"/>
                      <a:pt x="413" y="449"/>
                      <a:pt x="431" y="431"/>
                    </a:cubicBezTo>
                    <a:cubicBezTo>
                      <a:pt x="440" y="418"/>
                      <a:pt x="452" y="405"/>
                      <a:pt x="462" y="394"/>
                    </a:cubicBezTo>
                    <a:cubicBezTo>
                      <a:pt x="480" y="365"/>
                      <a:pt x="488" y="332"/>
                      <a:pt x="488" y="297"/>
                    </a:cubicBezTo>
                    <a:cubicBezTo>
                      <a:pt x="482" y="276"/>
                      <a:pt x="480" y="260"/>
                      <a:pt x="478" y="244"/>
                    </a:cubicBezTo>
                    <a:cubicBezTo>
                      <a:pt x="469" y="211"/>
                      <a:pt x="453" y="185"/>
                      <a:pt x="430" y="159"/>
                    </a:cubicBezTo>
                    <a:cubicBezTo>
                      <a:pt x="411" y="142"/>
                      <a:pt x="394" y="123"/>
                      <a:pt x="374" y="106"/>
                    </a:cubicBezTo>
                    <a:lnTo>
                      <a:pt x="346" y="78"/>
                    </a:lnTo>
                    <a:cubicBezTo>
                      <a:pt x="338" y="71"/>
                      <a:pt x="332" y="65"/>
                      <a:pt x="322" y="58"/>
                    </a:cubicBezTo>
                    <a:cubicBezTo>
                      <a:pt x="312" y="51"/>
                      <a:pt x="305" y="45"/>
                      <a:pt x="296" y="38"/>
                    </a:cubicBezTo>
                    <a:cubicBezTo>
                      <a:pt x="290" y="35"/>
                      <a:pt x="286" y="31"/>
                      <a:pt x="280" y="29"/>
                    </a:cubicBezTo>
                    <a:cubicBezTo>
                      <a:pt x="271" y="23"/>
                      <a:pt x="264" y="20"/>
                      <a:pt x="251" y="16"/>
                    </a:cubicBezTo>
                    <a:cubicBezTo>
                      <a:pt x="244" y="13"/>
                      <a:pt x="237" y="12"/>
                      <a:pt x="230" y="8"/>
                    </a:cubicBezTo>
                    <a:cubicBezTo>
                      <a:pt x="214" y="6"/>
                      <a:pt x="197" y="5"/>
                      <a:pt x="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8"/>
              <p:cNvSpPr/>
              <p:nvPr/>
            </p:nvSpPr>
            <p:spPr>
              <a:xfrm>
                <a:off x="2971925" y="254090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8"/>
              <p:cNvSpPr/>
              <p:nvPr/>
            </p:nvSpPr>
            <p:spPr>
              <a:xfrm>
                <a:off x="2967500" y="2532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8"/>
              <p:cNvSpPr/>
              <p:nvPr/>
            </p:nvSpPr>
            <p:spPr>
              <a:xfrm>
                <a:off x="2967500" y="2532225"/>
                <a:ext cx="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lnTo>
                      <a:pt x="1" y="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3" y="6"/>
                    </a:lnTo>
                    <a:cubicBezTo>
                      <a:pt x="3" y="4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8"/>
              <p:cNvSpPr/>
              <p:nvPr/>
            </p:nvSpPr>
            <p:spPr>
              <a:xfrm>
                <a:off x="2966950" y="2526325"/>
                <a:ext cx="990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75" extrusionOk="0">
                    <a:moveTo>
                      <a:pt x="158" y="1"/>
                    </a:moveTo>
                    <a:cubicBezTo>
                      <a:pt x="152" y="1"/>
                      <a:pt x="145" y="1"/>
                      <a:pt x="137" y="3"/>
                    </a:cubicBezTo>
                    <a:cubicBezTo>
                      <a:pt x="116" y="6"/>
                      <a:pt x="99" y="10"/>
                      <a:pt x="80" y="21"/>
                    </a:cubicBezTo>
                    <a:cubicBezTo>
                      <a:pt x="57" y="36"/>
                      <a:pt x="38" y="56"/>
                      <a:pt x="24" y="78"/>
                    </a:cubicBezTo>
                    <a:cubicBezTo>
                      <a:pt x="14" y="95"/>
                      <a:pt x="6" y="115"/>
                      <a:pt x="6" y="135"/>
                    </a:cubicBezTo>
                    <a:cubicBezTo>
                      <a:pt x="1" y="157"/>
                      <a:pt x="2" y="176"/>
                      <a:pt x="9" y="197"/>
                    </a:cubicBezTo>
                    <a:cubicBezTo>
                      <a:pt x="14" y="212"/>
                      <a:pt x="19" y="223"/>
                      <a:pt x="26" y="233"/>
                    </a:cubicBezTo>
                    <a:cubicBezTo>
                      <a:pt x="25" y="230"/>
                      <a:pt x="23" y="226"/>
                      <a:pt x="21" y="222"/>
                    </a:cubicBezTo>
                    <a:lnTo>
                      <a:pt x="21" y="222"/>
                    </a:lnTo>
                    <a:cubicBezTo>
                      <a:pt x="23" y="226"/>
                      <a:pt x="26" y="230"/>
                      <a:pt x="28" y="233"/>
                    </a:cubicBezTo>
                    <a:lnTo>
                      <a:pt x="28" y="236"/>
                    </a:lnTo>
                    <a:cubicBezTo>
                      <a:pt x="31" y="243"/>
                      <a:pt x="34" y="252"/>
                      <a:pt x="37" y="259"/>
                    </a:cubicBezTo>
                    <a:cubicBezTo>
                      <a:pt x="42" y="275"/>
                      <a:pt x="48" y="290"/>
                      <a:pt x="51" y="305"/>
                    </a:cubicBezTo>
                    <a:cubicBezTo>
                      <a:pt x="57" y="326"/>
                      <a:pt x="65" y="347"/>
                      <a:pt x="71" y="367"/>
                    </a:cubicBezTo>
                    <a:cubicBezTo>
                      <a:pt x="77" y="378"/>
                      <a:pt x="80" y="390"/>
                      <a:pt x="86" y="402"/>
                    </a:cubicBezTo>
                    <a:lnTo>
                      <a:pt x="109" y="431"/>
                    </a:lnTo>
                    <a:lnTo>
                      <a:pt x="137" y="454"/>
                    </a:lnTo>
                    <a:cubicBezTo>
                      <a:pt x="155" y="464"/>
                      <a:pt x="172" y="470"/>
                      <a:pt x="192" y="471"/>
                    </a:cubicBezTo>
                    <a:cubicBezTo>
                      <a:pt x="199" y="473"/>
                      <a:pt x="205" y="474"/>
                      <a:pt x="211" y="474"/>
                    </a:cubicBezTo>
                    <a:cubicBezTo>
                      <a:pt x="217" y="474"/>
                      <a:pt x="224" y="473"/>
                      <a:pt x="231" y="471"/>
                    </a:cubicBezTo>
                    <a:cubicBezTo>
                      <a:pt x="244" y="471"/>
                      <a:pt x="257" y="468"/>
                      <a:pt x="270" y="461"/>
                    </a:cubicBezTo>
                    <a:cubicBezTo>
                      <a:pt x="282" y="457"/>
                      <a:pt x="293" y="452"/>
                      <a:pt x="302" y="442"/>
                    </a:cubicBezTo>
                    <a:cubicBezTo>
                      <a:pt x="318" y="432"/>
                      <a:pt x="331" y="419"/>
                      <a:pt x="339" y="402"/>
                    </a:cubicBezTo>
                    <a:cubicBezTo>
                      <a:pt x="352" y="382"/>
                      <a:pt x="365" y="362"/>
                      <a:pt x="378" y="340"/>
                    </a:cubicBezTo>
                    <a:cubicBezTo>
                      <a:pt x="388" y="324"/>
                      <a:pt x="394" y="304"/>
                      <a:pt x="395" y="284"/>
                    </a:cubicBezTo>
                    <a:cubicBezTo>
                      <a:pt x="394" y="267"/>
                      <a:pt x="394" y="246"/>
                      <a:pt x="387" y="228"/>
                    </a:cubicBezTo>
                    <a:cubicBezTo>
                      <a:pt x="381" y="207"/>
                      <a:pt x="374" y="192"/>
                      <a:pt x="359" y="176"/>
                    </a:cubicBezTo>
                    <a:cubicBezTo>
                      <a:pt x="352" y="164"/>
                      <a:pt x="339" y="156"/>
                      <a:pt x="328" y="148"/>
                    </a:cubicBezTo>
                    <a:cubicBezTo>
                      <a:pt x="328" y="145"/>
                      <a:pt x="325" y="143"/>
                      <a:pt x="325" y="140"/>
                    </a:cubicBezTo>
                    <a:cubicBezTo>
                      <a:pt x="325" y="138"/>
                      <a:pt x="323" y="137"/>
                      <a:pt x="323" y="135"/>
                    </a:cubicBezTo>
                    <a:lnTo>
                      <a:pt x="308" y="96"/>
                    </a:lnTo>
                    <a:cubicBezTo>
                      <a:pt x="296" y="79"/>
                      <a:pt x="282" y="63"/>
                      <a:pt x="269" y="46"/>
                    </a:cubicBezTo>
                    <a:lnTo>
                      <a:pt x="237" y="21"/>
                    </a:lnTo>
                    <a:cubicBezTo>
                      <a:pt x="218" y="10"/>
                      <a:pt x="199" y="3"/>
                      <a:pt x="179" y="3"/>
                    </a:cubicBezTo>
                    <a:cubicBezTo>
                      <a:pt x="172" y="1"/>
                      <a:pt x="165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8"/>
              <p:cNvSpPr/>
              <p:nvPr/>
            </p:nvSpPr>
            <p:spPr>
              <a:xfrm>
                <a:off x="2953700" y="2573650"/>
                <a:ext cx="1507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13" extrusionOk="0">
                    <a:moveTo>
                      <a:pt x="248" y="0"/>
                    </a:moveTo>
                    <a:cubicBezTo>
                      <a:pt x="198" y="0"/>
                      <a:pt x="148" y="18"/>
                      <a:pt x="110" y="54"/>
                    </a:cubicBezTo>
                    <a:cubicBezTo>
                      <a:pt x="59" y="102"/>
                      <a:pt x="38" y="168"/>
                      <a:pt x="25" y="234"/>
                    </a:cubicBezTo>
                    <a:cubicBezTo>
                      <a:pt x="0" y="379"/>
                      <a:pt x="7" y="527"/>
                      <a:pt x="25" y="671"/>
                    </a:cubicBezTo>
                    <a:cubicBezTo>
                      <a:pt x="33" y="749"/>
                      <a:pt x="40" y="831"/>
                      <a:pt x="68" y="906"/>
                    </a:cubicBezTo>
                    <a:cubicBezTo>
                      <a:pt x="91" y="970"/>
                      <a:pt x="127" y="1030"/>
                      <a:pt x="187" y="1063"/>
                    </a:cubicBezTo>
                    <a:cubicBezTo>
                      <a:pt x="231" y="1088"/>
                      <a:pt x="300" y="1112"/>
                      <a:pt x="352" y="1112"/>
                    </a:cubicBezTo>
                    <a:cubicBezTo>
                      <a:pt x="353" y="1112"/>
                      <a:pt x="355" y="1112"/>
                      <a:pt x="356" y="1112"/>
                    </a:cubicBezTo>
                    <a:cubicBezTo>
                      <a:pt x="394" y="1111"/>
                      <a:pt x="434" y="1079"/>
                      <a:pt x="430" y="1039"/>
                    </a:cubicBezTo>
                    <a:cubicBezTo>
                      <a:pt x="422" y="939"/>
                      <a:pt x="320" y="921"/>
                      <a:pt x="288" y="856"/>
                    </a:cubicBezTo>
                    <a:cubicBezTo>
                      <a:pt x="270" y="818"/>
                      <a:pt x="267" y="768"/>
                      <a:pt x="261" y="724"/>
                    </a:cubicBezTo>
                    <a:lnTo>
                      <a:pt x="261" y="724"/>
                    </a:lnTo>
                    <a:cubicBezTo>
                      <a:pt x="264" y="733"/>
                      <a:pt x="264" y="740"/>
                      <a:pt x="268" y="750"/>
                    </a:cubicBezTo>
                    <a:cubicBezTo>
                      <a:pt x="291" y="810"/>
                      <a:pt x="320" y="882"/>
                      <a:pt x="391" y="895"/>
                    </a:cubicBezTo>
                    <a:cubicBezTo>
                      <a:pt x="403" y="897"/>
                      <a:pt x="416" y="898"/>
                      <a:pt x="428" y="898"/>
                    </a:cubicBezTo>
                    <a:cubicBezTo>
                      <a:pt x="467" y="898"/>
                      <a:pt x="504" y="887"/>
                      <a:pt x="535" y="859"/>
                    </a:cubicBezTo>
                    <a:cubicBezTo>
                      <a:pt x="567" y="827"/>
                      <a:pt x="581" y="788"/>
                      <a:pt x="585" y="745"/>
                    </a:cubicBezTo>
                    <a:cubicBezTo>
                      <a:pt x="587" y="714"/>
                      <a:pt x="584" y="683"/>
                      <a:pt x="577" y="652"/>
                    </a:cubicBezTo>
                    <a:cubicBezTo>
                      <a:pt x="603" y="557"/>
                      <a:pt x="593" y="451"/>
                      <a:pt x="571" y="364"/>
                    </a:cubicBezTo>
                    <a:cubicBezTo>
                      <a:pt x="538" y="237"/>
                      <a:pt x="470" y="87"/>
                      <a:pt x="347" y="24"/>
                    </a:cubicBezTo>
                    <a:cubicBezTo>
                      <a:pt x="316" y="8"/>
                      <a:pt x="282" y="0"/>
                      <a:pt x="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8"/>
              <p:cNvSpPr/>
              <p:nvPr/>
            </p:nvSpPr>
            <p:spPr>
              <a:xfrm>
                <a:off x="2987275" y="2560550"/>
                <a:ext cx="915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05" extrusionOk="0">
                    <a:moveTo>
                      <a:pt x="222" y="0"/>
                    </a:moveTo>
                    <a:lnTo>
                      <a:pt x="184" y="6"/>
                    </a:lnTo>
                    <a:lnTo>
                      <a:pt x="182" y="7"/>
                    </a:lnTo>
                    <a:cubicBezTo>
                      <a:pt x="175" y="6"/>
                      <a:pt x="168" y="5"/>
                      <a:pt x="159" y="5"/>
                    </a:cubicBezTo>
                    <a:lnTo>
                      <a:pt x="150" y="5"/>
                    </a:lnTo>
                    <a:cubicBezTo>
                      <a:pt x="129" y="5"/>
                      <a:pt x="110" y="7"/>
                      <a:pt x="93" y="16"/>
                    </a:cubicBezTo>
                    <a:cubicBezTo>
                      <a:pt x="74" y="22"/>
                      <a:pt x="58" y="33"/>
                      <a:pt x="44" y="48"/>
                    </a:cubicBezTo>
                    <a:cubicBezTo>
                      <a:pt x="37" y="58"/>
                      <a:pt x="28" y="67"/>
                      <a:pt x="21" y="78"/>
                    </a:cubicBezTo>
                    <a:cubicBezTo>
                      <a:pt x="6" y="101"/>
                      <a:pt x="0" y="127"/>
                      <a:pt x="0" y="153"/>
                    </a:cubicBezTo>
                    <a:cubicBezTo>
                      <a:pt x="2" y="141"/>
                      <a:pt x="3" y="130"/>
                      <a:pt x="6" y="117"/>
                    </a:cubicBezTo>
                    <a:lnTo>
                      <a:pt x="6" y="121"/>
                    </a:lnTo>
                    <a:cubicBezTo>
                      <a:pt x="3" y="131"/>
                      <a:pt x="0" y="153"/>
                      <a:pt x="0" y="165"/>
                    </a:cubicBezTo>
                    <a:cubicBezTo>
                      <a:pt x="0" y="186"/>
                      <a:pt x="3" y="208"/>
                      <a:pt x="15" y="228"/>
                    </a:cubicBezTo>
                    <a:cubicBezTo>
                      <a:pt x="16" y="235"/>
                      <a:pt x="21" y="242"/>
                      <a:pt x="24" y="247"/>
                    </a:cubicBezTo>
                    <a:lnTo>
                      <a:pt x="24" y="248"/>
                    </a:lnTo>
                    <a:lnTo>
                      <a:pt x="24" y="251"/>
                    </a:lnTo>
                    <a:cubicBezTo>
                      <a:pt x="28" y="260"/>
                      <a:pt x="31" y="267"/>
                      <a:pt x="35" y="276"/>
                    </a:cubicBezTo>
                    <a:cubicBezTo>
                      <a:pt x="37" y="281"/>
                      <a:pt x="38" y="288"/>
                      <a:pt x="38" y="294"/>
                    </a:cubicBezTo>
                    <a:cubicBezTo>
                      <a:pt x="39" y="294"/>
                      <a:pt x="39" y="294"/>
                      <a:pt x="42" y="293"/>
                    </a:cubicBezTo>
                    <a:lnTo>
                      <a:pt x="42" y="294"/>
                    </a:lnTo>
                    <a:cubicBezTo>
                      <a:pt x="45" y="306"/>
                      <a:pt x="45" y="319"/>
                      <a:pt x="52" y="330"/>
                    </a:cubicBezTo>
                    <a:cubicBezTo>
                      <a:pt x="60" y="340"/>
                      <a:pt x="68" y="349"/>
                      <a:pt x="75" y="361"/>
                    </a:cubicBezTo>
                    <a:cubicBezTo>
                      <a:pt x="90" y="375"/>
                      <a:pt x="104" y="385"/>
                      <a:pt x="124" y="391"/>
                    </a:cubicBezTo>
                    <a:cubicBezTo>
                      <a:pt x="136" y="398"/>
                      <a:pt x="148" y="402"/>
                      <a:pt x="162" y="402"/>
                    </a:cubicBezTo>
                    <a:cubicBezTo>
                      <a:pt x="170" y="404"/>
                      <a:pt x="179" y="404"/>
                      <a:pt x="187" y="404"/>
                    </a:cubicBezTo>
                    <a:cubicBezTo>
                      <a:pt x="199" y="404"/>
                      <a:pt x="211" y="403"/>
                      <a:pt x="222" y="399"/>
                    </a:cubicBezTo>
                    <a:cubicBezTo>
                      <a:pt x="234" y="395"/>
                      <a:pt x="246" y="389"/>
                      <a:pt x="259" y="385"/>
                    </a:cubicBezTo>
                    <a:cubicBezTo>
                      <a:pt x="282" y="374"/>
                      <a:pt x="297" y="355"/>
                      <a:pt x="312" y="332"/>
                    </a:cubicBezTo>
                    <a:cubicBezTo>
                      <a:pt x="316" y="325"/>
                      <a:pt x="318" y="317"/>
                      <a:pt x="320" y="310"/>
                    </a:cubicBezTo>
                    <a:cubicBezTo>
                      <a:pt x="320" y="310"/>
                      <a:pt x="320" y="309"/>
                      <a:pt x="323" y="309"/>
                    </a:cubicBezTo>
                    <a:cubicBezTo>
                      <a:pt x="341" y="270"/>
                      <a:pt x="341" y="267"/>
                      <a:pt x="345" y="224"/>
                    </a:cubicBezTo>
                    <a:lnTo>
                      <a:pt x="345" y="215"/>
                    </a:lnTo>
                    <a:cubicBezTo>
                      <a:pt x="348" y="209"/>
                      <a:pt x="352" y="205"/>
                      <a:pt x="354" y="201"/>
                    </a:cubicBezTo>
                    <a:cubicBezTo>
                      <a:pt x="361" y="182"/>
                      <a:pt x="365" y="165"/>
                      <a:pt x="365" y="144"/>
                    </a:cubicBezTo>
                    <a:cubicBezTo>
                      <a:pt x="365" y="124"/>
                      <a:pt x="361" y="107"/>
                      <a:pt x="352" y="88"/>
                    </a:cubicBezTo>
                    <a:cubicBezTo>
                      <a:pt x="346" y="71"/>
                      <a:pt x="336" y="56"/>
                      <a:pt x="323" y="42"/>
                    </a:cubicBezTo>
                    <a:cubicBezTo>
                      <a:pt x="315" y="35"/>
                      <a:pt x="303" y="28"/>
                      <a:pt x="295" y="20"/>
                    </a:cubicBezTo>
                    <a:cubicBezTo>
                      <a:pt x="273" y="7"/>
                      <a:pt x="247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8"/>
              <p:cNvSpPr/>
              <p:nvPr/>
            </p:nvSpPr>
            <p:spPr>
              <a:xfrm>
                <a:off x="3028000" y="2524425"/>
                <a:ext cx="83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36" extrusionOk="0">
                    <a:moveTo>
                      <a:pt x="306" y="235"/>
                    </a:moveTo>
                    <a:lnTo>
                      <a:pt x="306" y="235"/>
                    </a:lnTo>
                    <a:cubicBezTo>
                      <a:pt x="305" y="237"/>
                      <a:pt x="304" y="239"/>
                      <a:pt x="303" y="240"/>
                    </a:cubicBezTo>
                    <a:cubicBezTo>
                      <a:pt x="304" y="239"/>
                      <a:pt x="305" y="237"/>
                      <a:pt x="306" y="235"/>
                    </a:cubicBezTo>
                    <a:close/>
                    <a:moveTo>
                      <a:pt x="156" y="1"/>
                    </a:moveTo>
                    <a:cubicBezTo>
                      <a:pt x="130" y="1"/>
                      <a:pt x="106" y="8"/>
                      <a:pt x="81" y="23"/>
                    </a:cubicBezTo>
                    <a:cubicBezTo>
                      <a:pt x="58" y="37"/>
                      <a:pt x="38" y="56"/>
                      <a:pt x="23" y="77"/>
                    </a:cubicBezTo>
                    <a:cubicBezTo>
                      <a:pt x="2" y="116"/>
                      <a:pt x="0" y="161"/>
                      <a:pt x="9" y="204"/>
                    </a:cubicBezTo>
                    <a:cubicBezTo>
                      <a:pt x="15" y="226"/>
                      <a:pt x="23" y="246"/>
                      <a:pt x="33" y="263"/>
                    </a:cubicBezTo>
                    <a:cubicBezTo>
                      <a:pt x="38" y="276"/>
                      <a:pt x="48" y="286"/>
                      <a:pt x="57" y="298"/>
                    </a:cubicBezTo>
                    <a:cubicBezTo>
                      <a:pt x="59" y="301"/>
                      <a:pt x="62" y="306"/>
                      <a:pt x="65" y="311"/>
                    </a:cubicBezTo>
                    <a:cubicBezTo>
                      <a:pt x="72" y="319"/>
                      <a:pt x="84" y="325"/>
                      <a:pt x="94" y="328"/>
                    </a:cubicBezTo>
                    <a:cubicBezTo>
                      <a:pt x="106" y="334"/>
                      <a:pt x="116" y="335"/>
                      <a:pt x="129" y="335"/>
                    </a:cubicBezTo>
                    <a:cubicBezTo>
                      <a:pt x="142" y="335"/>
                      <a:pt x="156" y="332"/>
                      <a:pt x="168" y="325"/>
                    </a:cubicBezTo>
                    <a:cubicBezTo>
                      <a:pt x="175" y="325"/>
                      <a:pt x="182" y="326"/>
                      <a:pt x="190" y="326"/>
                    </a:cubicBezTo>
                    <a:cubicBezTo>
                      <a:pt x="193" y="326"/>
                      <a:pt x="197" y="326"/>
                      <a:pt x="201" y="325"/>
                    </a:cubicBezTo>
                    <a:cubicBezTo>
                      <a:pt x="228" y="318"/>
                      <a:pt x="251" y="304"/>
                      <a:pt x="273" y="285"/>
                    </a:cubicBezTo>
                    <a:lnTo>
                      <a:pt x="276" y="282"/>
                    </a:lnTo>
                    <a:cubicBezTo>
                      <a:pt x="283" y="275"/>
                      <a:pt x="290" y="265"/>
                      <a:pt x="296" y="256"/>
                    </a:cubicBezTo>
                    <a:cubicBezTo>
                      <a:pt x="297" y="255"/>
                      <a:pt x="297" y="250"/>
                      <a:pt x="300" y="247"/>
                    </a:cubicBezTo>
                    <a:lnTo>
                      <a:pt x="300" y="247"/>
                    </a:lnTo>
                    <a:cubicBezTo>
                      <a:pt x="294" y="253"/>
                      <a:pt x="290" y="260"/>
                      <a:pt x="286" y="265"/>
                    </a:cubicBezTo>
                    <a:lnTo>
                      <a:pt x="302" y="243"/>
                    </a:lnTo>
                    <a:cubicBezTo>
                      <a:pt x="304" y="236"/>
                      <a:pt x="309" y="227"/>
                      <a:pt x="312" y="220"/>
                    </a:cubicBezTo>
                    <a:lnTo>
                      <a:pt x="312" y="220"/>
                    </a:lnTo>
                    <a:cubicBezTo>
                      <a:pt x="310" y="225"/>
                      <a:pt x="308" y="231"/>
                      <a:pt x="306" y="235"/>
                    </a:cubicBezTo>
                    <a:lnTo>
                      <a:pt x="306" y="235"/>
                    </a:lnTo>
                    <a:cubicBezTo>
                      <a:pt x="311" y="226"/>
                      <a:pt x="315" y="217"/>
                      <a:pt x="317" y="207"/>
                    </a:cubicBezTo>
                    <a:cubicBezTo>
                      <a:pt x="322" y="200"/>
                      <a:pt x="323" y="193"/>
                      <a:pt x="325" y="190"/>
                    </a:cubicBezTo>
                    <a:lnTo>
                      <a:pt x="325" y="188"/>
                    </a:lnTo>
                    <a:cubicBezTo>
                      <a:pt x="325" y="184"/>
                      <a:pt x="328" y="159"/>
                      <a:pt x="328" y="157"/>
                    </a:cubicBezTo>
                    <a:cubicBezTo>
                      <a:pt x="332" y="149"/>
                      <a:pt x="330" y="142"/>
                      <a:pt x="330" y="139"/>
                    </a:cubicBezTo>
                    <a:cubicBezTo>
                      <a:pt x="330" y="134"/>
                      <a:pt x="328" y="126"/>
                      <a:pt x="326" y="119"/>
                    </a:cubicBezTo>
                    <a:cubicBezTo>
                      <a:pt x="326" y="118"/>
                      <a:pt x="326" y="118"/>
                      <a:pt x="325" y="116"/>
                    </a:cubicBezTo>
                    <a:cubicBezTo>
                      <a:pt x="322" y="105"/>
                      <a:pt x="316" y="95"/>
                      <a:pt x="312" y="84"/>
                    </a:cubicBezTo>
                    <a:cubicBezTo>
                      <a:pt x="312" y="83"/>
                      <a:pt x="310" y="83"/>
                      <a:pt x="310" y="82"/>
                    </a:cubicBezTo>
                    <a:cubicBezTo>
                      <a:pt x="304" y="73"/>
                      <a:pt x="296" y="63"/>
                      <a:pt x="289" y="54"/>
                    </a:cubicBezTo>
                    <a:cubicBezTo>
                      <a:pt x="287" y="53"/>
                      <a:pt x="286" y="51"/>
                      <a:pt x="281" y="48"/>
                    </a:cubicBezTo>
                    <a:cubicBezTo>
                      <a:pt x="273" y="41"/>
                      <a:pt x="264" y="34"/>
                      <a:pt x="253" y="27"/>
                    </a:cubicBezTo>
                    <a:cubicBezTo>
                      <a:pt x="251" y="27"/>
                      <a:pt x="250" y="25"/>
                      <a:pt x="250" y="25"/>
                    </a:cubicBezTo>
                    <a:cubicBezTo>
                      <a:pt x="238" y="20"/>
                      <a:pt x="225" y="15"/>
                      <a:pt x="215" y="11"/>
                    </a:cubicBezTo>
                    <a:cubicBezTo>
                      <a:pt x="214" y="11"/>
                      <a:pt x="211" y="10"/>
                      <a:pt x="209" y="10"/>
                    </a:cubicBezTo>
                    <a:cubicBezTo>
                      <a:pt x="202" y="7"/>
                      <a:pt x="193" y="6"/>
                      <a:pt x="185" y="5"/>
                    </a:cubicBezTo>
                    <a:lnTo>
                      <a:pt x="185" y="5"/>
                    </a:lnTo>
                    <a:cubicBezTo>
                      <a:pt x="175" y="2"/>
                      <a:pt x="165" y="1"/>
                      <a:pt x="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8"/>
              <p:cNvSpPr/>
              <p:nvPr/>
            </p:nvSpPr>
            <p:spPr>
              <a:xfrm>
                <a:off x="3035525" y="2530425"/>
                <a:ext cx="1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3" y="0"/>
                    </a:moveTo>
                    <a:lnTo>
                      <a:pt x="2" y="2"/>
                    </a:lnTo>
                    <a:cubicBezTo>
                      <a:pt x="1" y="3"/>
                      <a:pt x="1" y="3"/>
                      <a:pt x="1" y="6"/>
                    </a:cubicBezTo>
                    <a:lnTo>
                      <a:pt x="2" y="3"/>
                    </a:ln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8"/>
              <p:cNvSpPr/>
              <p:nvPr/>
            </p:nvSpPr>
            <p:spPr>
              <a:xfrm>
                <a:off x="3035575" y="2530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8"/>
              <p:cNvSpPr/>
              <p:nvPr/>
            </p:nvSpPr>
            <p:spPr>
              <a:xfrm>
                <a:off x="2925075" y="2451475"/>
                <a:ext cx="1462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618" extrusionOk="0">
                    <a:moveTo>
                      <a:pt x="222" y="0"/>
                    </a:moveTo>
                    <a:cubicBezTo>
                      <a:pt x="209" y="0"/>
                      <a:pt x="195" y="1"/>
                      <a:pt x="181" y="3"/>
                    </a:cubicBezTo>
                    <a:cubicBezTo>
                      <a:pt x="178" y="3"/>
                      <a:pt x="175" y="3"/>
                      <a:pt x="172" y="3"/>
                    </a:cubicBezTo>
                    <a:cubicBezTo>
                      <a:pt x="150" y="3"/>
                      <a:pt x="131" y="7"/>
                      <a:pt x="112" y="19"/>
                    </a:cubicBezTo>
                    <a:cubicBezTo>
                      <a:pt x="90" y="26"/>
                      <a:pt x="71" y="39"/>
                      <a:pt x="54" y="56"/>
                    </a:cubicBezTo>
                    <a:cubicBezTo>
                      <a:pt x="45" y="69"/>
                      <a:pt x="37" y="81"/>
                      <a:pt x="25" y="92"/>
                    </a:cubicBezTo>
                    <a:cubicBezTo>
                      <a:pt x="14" y="112"/>
                      <a:pt x="6" y="136"/>
                      <a:pt x="3" y="160"/>
                    </a:cubicBezTo>
                    <a:cubicBezTo>
                      <a:pt x="1" y="176"/>
                      <a:pt x="1" y="192"/>
                      <a:pt x="3" y="206"/>
                    </a:cubicBezTo>
                    <a:cubicBezTo>
                      <a:pt x="3" y="226"/>
                      <a:pt x="14" y="242"/>
                      <a:pt x="22" y="261"/>
                    </a:cubicBezTo>
                    <a:cubicBezTo>
                      <a:pt x="24" y="272"/>
                      <a:pt x="24" y="285"/>
                      <a:pt x="25" y="297"/>
                    </a:cubicBezTo>
                    <a:cubicBezTo>
                      <a:pt x="31" y="321"/>
                      <a:pt x="42" y="343"/>
                      <a:pt x="52" y="366"/>
                    </a:cubicBezTo>
                    <a:cubicBezTo>
                      <a:pt x="64" y="392"/>
                      <a:pt x="78" y="417"/>
                      <a:pt x="96" y="441"/>
                    </a:cubicBezTo>
                    <a:cubicBezTo>
                      <a:pt x="120" y="473"/>
                      <a:pt x="145" y="506"/>
                      <a:pt x="176" y="532"/>
                    </a:cubicBezTo>
                    <a:cubicBezTo>
                      <a:pt x="215" y="565"/>
                      <a:pt x="253" y="588"/>
                      <a:pt x="299" y="604"/>
                    </a:cubicBezTo>
                    <a:cubicBezTo>
                      <a:pt x="321" y="611"/>
                      <a:pt x="347" y="616"/>
                      <a:pt x="368" y="617"/>
                    </a:cubicBezTo>
                    <a:cubicBezTo>
                      <a:pt x="370" y="617"/>
                      <a:pt x="372" y="617"/>
                      <a:pt x="375" y="617"/>
                    </a:cubicBezTo>
                    <a:cubicBezTo>
                      <a:pt x="397" y="617"/>
                      <a:pt x="419" y="610"/>
                      <a:pt x="439" y="603"/>
                    </a:cubicBezTo>
                    <a:cubicBezTo>
                      <a:pt x="468" y="594"/>
                      <a:pt x="494" y="581"/>
                      <a:pt x="515" y="559"/>
                    </a:cubicBezTo>
                    <a:cubicBezTo>
                      <a:pt x="543" y="535"/>
                      <a:pt x="557" y="500"/>
                      <a:pt x="570" y="466"/>
                    </a:cubicBezTo>
                    <a:cubicBezTo>
                      <a:pt x="580" y="438"/>
                      <a:pt x="583" y="408"/>
                      <a:pt x="584" y="379"/>
                    </a:cubicBezTo>
                    <a:cubicBezTo>
                      <a:pt x="584" y="346"/>
                      <a:pt x="580" y="313"/>
                      <a:pt x="573" y="283"/>
                    </a:cubicBezTo>
                    <a:cubicBezTo>
                      <a:pt x="564" y="239"/>
                      <a:pt x="541" y="196"/>
                      <a:pt x="515" y="160"/>
                    </a:cubicBezTo>
                    <a:cubicBezTo>
                      <a:pt x="479" y="111"/>
                      <a:pt x="440" y="68"/>
                      <a:pt x="383" y="45"/>
                    </a:cubicBezTo>
                    <a:cubicBezTo>
                      <a:pt x="352" y="30"/>
                      <a:pt x="319" y="17"/>
                      <a:pt x="287" y="9"/>
                    </a:cubicBezTo>
                    <a:cubicBezTo>
                      <a:pt x="264" y="3"/>
                      <a:pt x="243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8"/>
              <p:cNvSpPr/>
              <p:nvPr/>
            </p:nvSpPr>
            <p:spPr>
              <a:xfrm>
                <a:off x="2945575" y="2352625"/>
                <a:ext cx="18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76" extrusionOk="0">
                    <a:moveTo>
                      <a:pt x="17" y="1"/>
                    </a:moveTo>
                    <a:cubicBezTo>
                      <a:pt x="13" y="1"/>
                      <a:pt x="8" y="2"/>
                      <a:pt x="5" y="6"/>
                    </a:cubicBezTo>
                    <a:cubicBezTo>
                      <a:pt x="2" y="9"/>
                      <a:pt x="1" y="13"/>
                      <a:pt x="1" y="19"/>
                    </a:cubicBezTo>
                    <a:cubicBezTo>
                      <a:pt x="1" y="22"/>
                      <a:pt x="2" y="28"/>
                      <a:pt x="5" y="30"/>
                    </a:cubicBezTo>
                    <a:cubicBezTo>
                      <a:pt x="20" y="43"/>
                      <a:pt x="34" y="58"/>
                      <a:pt x="48" y="71"/>
                    </a:cubicBezTo>
                    <a:cubicBezTo>
                      <a:pt x="51" y="74"/>
                      <a:pt x="55" y="75"/>
                      <a:pt x="58" y="75"/>
                    </a:cubicBezTo>
                    <a:cubicBezTo>
                      <a:pt x="62" y="75"/>
                      <a:pt x="66" y="74"/>
                      <a:pt x="69" y="71"/>
                    </a:cubicBezTo>
                    <a:cubicBezTo>
                      <a:pt x="74" y="65"/>
                      <a:pt x="74" y="56"/>
                      <a:pt x="69" y="51"/>
                    </a:cubicBezTo>
                    <a:cubicBezTo>
                      <a:pt x="56" y="35"/>
                      <a:pt x="41" y="20"/>
                      <a:pt x="30" y="6"/>
                    </a:cubicBezTo>
                    <a:cubicBezTo>
                      <a:pt x="27" y="2"/>
                      <a:pt x="22" y="1"/>
                      <a:pt x="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18"/>
              <p:cNvSpPr/>
              <p:nvPr/>
            </p:nvSpPr>
            <p:spPr>
              <a:xfrm>
                <a:off x="2931375" y="2372150"/>
                <a:ext cx="94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45" extrusionOk="0">
                    <a:moveTo>
                      <a:pt x="198" y="1"/>
                    </a:moveTo>
                    <a:cubicBezTo>
                      <a:pt x="184" y="1"/>
                      <a:pt x="169" y="3"/>
                      <a:pt x="155" y="6"/>
                    </a:cubicBezTo>
                    <a:cubicBezTo>
                      <a:pt x="102" y="21"/>
                      <a:pt x="58" y="65"/>
                      <a:pt x="43" y="120"/>
                    </a:cubicBezTo>
                    <a:cubicBezTo>
                      <a:pt x="37" y="137"/>
                      <a:pt x="35" y="159"/>
                      <a:pt x="33" y="176"/>
                    </a:cubicBezTo>
                    <a:lnTo>
                      <a:pt x="33" y="185"/>
                    </a:lnTo>
                    <a:cubicBezTo>
                      <a:pt x="28" y="194"/>
                      <a:pt x="18" y="201"/>
                      <a:pt x="15" y="212"/>
                    </a:cubicBezTo>
                    <a:cubicBezTo>
                      <a:pt x="4" y="231"/>
                      <a:pt x="1" y="253"/>
                      <a:pt x="1" y="277"/>
                    </a:cubicBezTo>
                    <a:cubicBezTo>
                      <a:pt x="1" y="300"/>
                      <a:pt x="4" y="322"/>
                      <a:pt x="15" y="342"/>
                    </a:cubicBezTo>
                    <a:cubicBezTo>
                      <a:pt x="22" y="361"/>
                      <a:pt x="33" y="380"/>
                      <a:pt x="50" y="395"/>
                    </a:cubicBezTo>
                    <a:cubicBezTo>
                      <a:pt x="60" y="404"/>
                      <a:pt x="71" y="414"/>
                      <a:pt x="83" y="421"/>
                    </a:cubicBezTo>
                    <a:cubicBezTo>
                      <a:pt x="109" y="436"/>
                      <a:pt x="138" y="444"/>
                      <a:pt x="168" y="444"/>
                    </a:cubicBezTo>
                    <a:cubicBezTo>
                      <a:pt x="182" y="443"/>
                      <a:pt x="197" y="442"/>
                      <a:pt x="213" y="439"/>
                    </a:cubicBezTo>
                    <a:cubicBezTo>
                      <a:pt x="242" y="431"/>
                      <a:pt x="265" y="417"/>
                      <a:pt x="288" y="395"/>
                    </a:cubicBezTo>
                    <a:cubicBezTo>
                      <a:pt x="306" y="378"/>
                      <a:pt x="324" y="356"/>
                      <a:pt x="338" y="335"/>
                    </a:cubicBezTo>
                    <a:cubicBezTo>
                      <a:pt x="341" y="331"/>
                      <a:pt x="342" y="325"/>
                      <a:pt x="347" y="320"/>
                    </a:cubicBezTo>
                    <a:cubicBezTo>
                      <a:pt x="355" y="302"/>
                      <a:pt x="363" y="286"/>
                      <a:pt x="368" y="266"/>
                    </a:cubicBezTo>
                    <a:cubicBezTo>
                      <a:pt x="368" y="264"/>
                      <a:pt x="370" y="260"/>
                      <a:pt x="370" y="258"/>
                    </a:cubicBezTo>
                    <a:cubicBezTo>
                      <a:pt x="371" y="243"/>
                      <a:pt x="376" y="224"/>
                      <a:pt x="377" y="208"/>
                    </a:cubicBezTo>
                    <a:cubicBezTo>
                      <a:pt x="377" y="191"/>
                      <a:pt x="371" y="165"/>
                      <a:pt x="370" y="150"/>
                    </a:cubicBezTo>
                    <a:cubicBezTo>
                      <a:pt x="370" y="145"/>
                      <a:pt x="368" y="140"/>
                      <a:pt x="367" y="135"/>
                    </a:cubicBezTo>
                    <a:cubicBezTo>
                      <a:pt x="361" y="119"/>
                      <a:pt x="354" y="101"/>
                      <a:pt x="347" y="88"/>
                    </a:cubicBezTo>
                    <a:cubicBezTo>
                      <a:pt x="342" y="81"/>
                      <a:pt x="340" y="75"/>
                      <a:pt x="334" y="70"/>
                    </a:cubicBezTo>
                    <a:cubicBezTo>
                      <a:pt x="327" y="60"/>
                      <a:pt x="317" y="54"/>
                      <a:pt x="306" y="45"/>
                    </a:cubicBezTo>
                    <a:lnTo>
                      <a:pt x="306" y="45"/>
                    </a:lnTo>
                    <a:lnTo>
                      <a:pt x="318" y="49"/>
                    </a:lnTo>
                    <a:cubicBezTo>
                      <a:pt x="318" y="48"/>
                      <a:pt x="317" y="48"/>
                      <a:pt x="317" y="48"/>
                    </a:cubicBezTo>
                    <a:cubicBezTo>
                      <a:pt x="312" y="45"/>
                      <a:pt x="306" y="45"/>
                      <a:pt x="304" y="41"/>
                    </a:cubicBezTo>
                    <a:cubicBezTo>
                      <a:pt x="298" y="38"/>
                      <a:pt x="295" y="31"/>
                      <a:pt x="288" y="26"/>
                    </a:cubicBezTo>
                    <a:cubicBezTo>
                      <a:pt x="276" y="21"/>
                      <a:pt x="266" y="16"/>
                      <a:pt x="253" y="12"/>
                    </a:cubicBezTo>
                    <a:cubicBezTo>
                      <a:pt x="249" y="11"/>
                      <a:pt x="247" y="6"/>
                      <a:pt x="242" y="6"/>
                    </a:cubicBezTo>
                    <a:cubicBezTo>
                      <a:pt x="227" y="3"/>
                      <a:pt x="213" y="1"/>
                      <a:pt x="1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18"/>
              <p:cNvSpPr/>
              <p:nvPr/>
            </p:nvSpPr>
            <p:spPr>
              <a:xfrm>
                <a:off x="3061075" y="2463050"/>
                <a:ext cx="99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7" extrusionOk="0">
                    <a:moveTo>
                      <a:pt x="177" y="0"/>
                    </a:moveTo>
                    <a:cubicBezTo>
                      <a:pt x="163" y="0"/>
                      <a:pt x="148" y="2"/>
                      <a:pt x="133" y="7"/>
                    </a:cubicBezTo>
                    <a:cubicBezTo>
                      <a:pt x="119" y="13"/>
                      <a:pt x="104" y="20"/>
                      <a:pt x="90" y="24"/>
                    </a:cubicBezTo>
                    <a:cubicBezTo>
                      <a:pt x="70" y="36"/>
                      <a:pt x="52" y="52"/>
                      <a:pt x="39" y="70"/>
                    </a:cubicBezTo>
                    <a:cubicBezTo>
                      <a:pt x="29" y="80"/>
                      <a:pt x="22" y="93"/>
                      <a:pt x="16" y="109"/>
                    </a:cubicBezTo>
                    <a:cubicBezTo>
                      <a:pt x="5" y="131"/>
                      <a:pt x="1" y="153"/>
                      <a:pt x="2" y="178"/>
                    </a:cubicBezTo>
                    <a:cubicBezTo>
                      <a:pt x="3" y="194"/>
                      <a:pt x="5" y="209"/>
                      <a:pt x="9" y="225"/>
                    </a:cubicBezTo>
                    <a:cubicBezTo>
                      <a:pt x="15" y="246"/>
                      <a:pt x="29" y="262"/>
                      <a:pt x="41" y="279"/>
                    </a:cubicBezTo>
                    <a:cubicBezTo>
                      <a:pt x="44" y="282"/>
                      <a:pt x="44" y="283"/>
                      <a:pt x="45" y="287"/>
                    </a:cubicBezTo>
                    <a:lnTo>
                      <a:pt x="45" y="287"/>
                    </a:lnTo>
                    <a:cubicBezTo>
                      <a:pt x="43" y="284"/>
                      <a:pt x="41" y="280"/>
                      <a:pt x="38" y="276"/>
                    </a:cubicBezTo>
                    <a:lnTo>
                      <a:pt x="38" y="276"/>
                    </a:lnTo>
                    <a:cubicBezTo>
                      <a:pt x="39" y="281"/>
                      <a:pt x="44" y="284"/>
                      <a:pt x="45" y="288"/>
                    </a:cubicBezTo>
                    <a:cubicBezTo>
                      <a:pt x="45" y="288"/>
                      <a:pt x="45" y="287"/>
                      <a:pt x="45" y="287"/>
                    </a:cubicBezTo>
                    <a:lnTo>
                      <a:pt x="45" y="287"/>
                    </a:lnTo>
                    <a:cubicBezTo>
                      <a:pt x="47" y="291"/>
                      <a:pt x="49" y="294"/>
                      <a:pt x="51" y="298"/>
                    </a:cubicBezTo>
                    <a:cubicBezTo>
                      <a:pt x="51" y="301"/>
                      <a:pt x="52" y="302"/>
                      <a:pt x="52" y="304"/>
                    </a:cubicBezTo>
                    <a:cubicBezTo>
                      <a:pt x="68" y="331"/>
                      <a:pt x="90" y="354"/>
                      <a:pt x="119" y="370"/>
                    </a:cubicBezTo>
                    <a:cubicBezTo>
                      <a:pt x="148" y="387"/>
                      <a:pt x="178" y="396"/>
                      <a:pt x="212" y="396"/>
                    </a:cubicBezTo>
                    <a:cubicBezTo>
                      <a:pt x="214" y="396"/>
                      <a:pt x="218" y="396"/>
                      <a:pt x="220" y="395"/>
                    </a:cubicBezTo>
                    <a:cubicBezTo>
                      <a:pt x="218" y="395"/>
                      <a:pt x="217" y="392"/>
                      <a:pt x="214" y="392"/>
                    </a:cubicBezTo>
                    <a:cubicBezTo>
                      <a:pt x="223" y="392"/>
                      <a:pt x="230" y="395"/>
                      <a:pt x="238" y="395"/>
                    </a:cubicBezTo>
                    <a:cubicBezTo>
                      <a:pt x="239" y="395"/>
                      <a:pt x="240" y="395"/>
                      <a:pt x="241" y="395"/>
                    </a:cubicBezTo>
                    <a:cubicBezTo>
                      <a:pt x="263" y="392"/>
                      <a:pt x="283" y="387"/>
                      <a:pt x="300" y="374"/>
                    </a:cubicBezTo>
                    <a:cubicBezTo>
                      <a:pt x="306" y="370"/>
                      <a:pt x="308" y="366"/>
                      <a:pt x="313" y="363"/>
                    </a:cubicBezTo>
                    <a:cubicBezTo>
                      <a:pt x="329" y="353"/>
                      <a:pt x="346" y="340"/>
                      <a:pt x="357" y="324"/>
                    </a:cubicBezTo>
                    <a:cubicBezTo>
                      <a:pt x="372" y="305"/>
                      <a:pt x="384" y="287"/>
                      <a:pt x="390" y="261"/>
                    </a:cubicBezTo>
                    <a:lnTo>
                      <a:pt x="395" y="212"/>
                    </a:lnTo>
                    <a:cubicBezTo>
                      <a:pt x="394" y="180"/>
                      <a:pt x="387" y="147"/>
                      <a:pt x="370" y="121"/>
                    </a:cubicBezTo>
                    <a:cubicBezTo>
                      <a:pt x="361" y="103"/>
                      <a:pt x="348" y="89"/>
                      <a:pt x="335" y="75"/>
                    </a:cubicBezTo>
                    <a:lnTo>
                      <a:pt x="326" y="66"/>
                    </a:lnTo>
                    <a:cubicBezTo>
                      <a:pt x="325" y="65"/>
                      <a:pt x="322" y="65"/>
                      <a:pt x="321" y="63"/>
                    </a:cubicBezTo>
                    <a:cubicBezTo>
                      <a:pt x="308" y="52"/>
                      <a:pt x="293" y="42"/>
                      <a:pt x="282" y="31"/>
                    </a:cubicBezTo>
                    <a:cubicBezTo>
                      <a:pt x="277" y="30"/>
                      <a:pt x="274" y="27"/>
                      <a:pt x="270" y="24"/>
                    </a:cubicBezTo>
                    <a:cubicBezTo>
                      <a:pt x="250" y="13"/>
                      <a:pt x="227" y="5"/>
                      <a:pt x="204" y="3"/>
                    </a:cubicBezTo>
                    <a:cubicBezTo>
                      <a:pt x="195" y="1"/>
                      <a:pt x="186" y="0"/>
                      <a:pt x="1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8"/>
              <p:cNvSpPr/>
              <p:nvPr/>
            </p:nvSpPr>
            <p:spPr>
              <a:xfrm>
                <a:off x="3066125" y="2379400"/>
                <a:ext cx="57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96" extrusionOk="0">
                    <a:moveTo>
                      <a:pt x="87" y="0"/>
                    </a:moveTo>
                    <a:cubicBezTo>
                      <a:pt x="81" y="0"/>
                      <a:pt x="77" y="0"/>
                      <a:pt x="70" y="2"/>
                    </a:cubicBezTo>
                    <a:cubicBezTo>
                      <a:pt x="59" y="3"/>
                      <a:pt x="52" y="3"/>
                      <a:pt x="41" y="10"/>
                    </a:cubicBezTo>
                    <a:lnTo>
                      <a:pt x="39" y="12"/>
                    </a:lnTo>
                    <a:lnTo>
                      <a:pt x="18" y="29"/>
                    </a:lnTo>
                    <a:cubicBezTo>
                      <a:pt x="12" y="33"/>
                      <a:pt x="8" y="41"/>
                      <a:pt x="5" y="48"/>
                    </a:cubicBezTo>
                    <a:cubicBezTo>
                      <a:pt x="2" y="55"/>
                      <a:pt x="0" y="65"/>
                      <a:pt x="0" y="72"/>
                    </a:cubicBezTo>
                    <a:cubicBezTo>
                      <a:pt x="0" y="88"/>
                      <a:pt x="5" y="104"/>
                      <a:pt x="18" y="115"/>
                    </a:cubicBezTo>
                    <a:lnTo>
                      <a:pt x="26" y="124"/>
                    </a:lnTo>
                    <a:cubicBezTo>
                      <a:pt x="36" y="133"/>
                      <a:pt x="46" y="139"/>
                      <a:pt x="58" y="141"/>
                    </a:cubicBezTo>
                    <a:cubicBezTo>
                      <a:pt x="61" y="144"/>
                      <a:pt x="62" y="146"/>
                      <a:pt x="67" y="147"/>
                    </a:cubicBezTo>
                    <a:lnTo>
                      <a:pt x="72" y="153"/>
                    </a:lnTo>
                    <a:lnTo>
                      <a:pt x="74" y="154"/>
                    </a:lnTo>
                    <a:cubicBezTo>
                      <a:pt x="74" y="156"/>
                      <a:pt x="75" y="156"/>
                      <a:pt x="77" y="156"/>
                    </a:cubicBezTo>
                    <a:cubicBezTo>
                      <a:pt x="88" y="173"/>
                      <a:pt x="104" y="185"/>
                      <a:pt x="124" y="192"/>
                    </a:cubicBezTo>
                    <a:cubicBezTo>
                      <a:pt x="132" y="194"/>
                      <a:pt x="139" y="195"/>
                      <a:pt x="146" y="195"/>
                    </a:cubicBezTo>
                    <a:cubicBezTo>
                      <a:pt x="153" y="195"/>
                      <a:pt x="161" y="194"/>
                      <a:pt x="169" y="192"/>
                    </a:cubicBezTo>
                    <a:cubicBezTo>
                      <a:pt x="181" y="190"/>
                      <a:pt x="189" y="185"/>
                      <a:pt x="198" y="177"/>
                    </a:cubicBezTo>
                    <a:cubicBezTo>
                      <a:pt x="206" y="173"/>
                      <a:pt x="214" y="163"/>
                      <a:pt x="219" y="154"/>
                    </a:cubicBezTo>
                    <a:cubicBezTo>
                      <a:pt x="225" y="146"/>
                      <a:pt x="228" y="134"/>
                      <a:pt x="228" y="124"/>
                    </a:cubicBezTo>
                    <a:cubicBezTo>
                      <a:pt x="228" y="111"/>
                      <a:pt x="228" y="101"/>
                      <a:pt x="225" y="90"/>
                    </a:cubicBezTo>
                    <a:cubicBezTo>
                      <a:pt x="221" y="75"/>
                      <a:pt x="214" y="62"/>
                      <a:pt x="204" y="54"/>
                    </a:cubicBezTo>
                    <a:cubicBezTo>
                      <a:pt x="182" y="32"/>
                      <a:pt x="156" y="16"/>
                      <a:pt x="127" y="7"/>
                    </a:cubicBezTo>
                    <a:cubicBezTo>
                      <a:pt x="124" y="5"/>
                      <a:pt x="120" y="5"/>
                      <a:pt x="117" y="3"/>
                    </a:cubicBezTo>
                    <a:cubicBezTo>
                      <a:pt x="106" y="2"/>
                      <a:pt x="97" y="0"/>
                      <a:pt x="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8"/>
              <p:cNvSpPr/>
              <p:nvPr/>
            </p:nvSpPr>
            <p:spPr>
              <a:xfrm>
                <a:off x="3431350" y="2694925"/>
                <a:ext cx="420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26" extrusionOk="0">
                    <a:moveTo>
                      <a:pt x="51" y="1"/>
                    </a:moveTo>
                    <a:cubicBezTo>
                      <a:pt x="46" y="1"/>
                      <a:pt x="42" y="1"/>
                      <a:pt x="38" y="2"/>
                    </a:cubicBezTo>
                    <a:cubicBezTo>
                      <a:pt x="30" y="3"/>
                      <a:pt x="25" y="7"/>
                      <a:pt x="19" y="10"/>
                    </a:cubicBezTo>
                    <a:cubicBezTo>
                      <a:pt x="15" y="15"/>
                      <a:pt x="9" y="20"/>
                      <a:pt x="7" y="25"/>
                    </a:cubicBezTo>
                    <a:cubicBezTo>
                      <a:pt x="2" y="35"/>
                      <a:pt x="0" y="42"/>
                      <a:pt x="0" y="52"/>
                    </a:cubicBezTo>
                    <a:cubicBezTo>
                      <a:pt x="0" y="61"/>
                      <a:pt x="2" y="71"/>
                      <a:pt x="7" y="80"/>
                    </a:cubicBezTo>
                    <a:cubicBezTo>
                      <a:pt x="12" y="87"/>
                      <a:pt x="18" y="94"/>
                      <a:pt x="25" y="97"/>
                    </a:cubicBezTo>
                    <a:cubicBezTo>
                      <a:pt x="33" y="103"/>
                      <a:pt x="43" y="107"/>
                      <a:pt x="52" y="111"/>
                    </a:cubicBezTo>
                    <a:cubicBezTo>
                      <a:pt x="65" y="117"/>
                      <a:pt x="75" y="123"/>
                      <a:pt x="90" y="124"/>
                    </a:cubicBezTo>
                    <a:cubicBezTo>
                      <a:pt x="98" y="126"/>
                      <a:pt x="108" y="126"/>
                      <a:pt x="117" y="126"/>
                    </a:cubicBezTo>
                    <a:cubicBezTo>
                      <a:pt x="126" y="126"/>
                      <a:pt x="134" y="124"/>
                      <a:pt x="144" y="123"/>
                    </a:cubicBezTo>
                    <a:cubicBezTo>
                      <a:pt x="152" y="121"/>
                      <a:pt x="156" y="117"/>
                      <a:pt x="160" y="111"/>
                    </a:cubicBezTo>
                    <a:cubicBezTo>
                      <a:pt x="163" y="107"/>
                      <a:pt x="167" y="100"/>
                      <a:pt x="167" y="94"/>
                    </a:cubicBezTo>
                    <a:cubicBezTo>
                      <a:pt x="167" y="88"/>
                      <a:pt x="166" y="82"/>
                      <a:pt x="162" y="80"/>
                    </a:cubicBezTo>
                    <a:cubicBezTo>
                      <a:pt x="159" y="74"/>
                      <a:pt x="152" y="67"/>
                      <a:pt x="144" y="65"/>
                    </a:cubicBezTo>
                    <a:cubicBezTo>
                      <a:pt x="139" y="62"/>
                      <a:pt x="131" y="61"/>
                      <a:pt x="126" y="59"/>
                    </a:cubicBezTo>
                    <a:cubicBezTo>
                      <a:pt x="123" y="58"/>
                      <a:pt x="117" y="54"/>
                      <a:pt x="113" y="52"/>
                    </a:cubicBezTo>
                    <a:lnTo>
                      <a:pt x="105" y="45"/>
                    </a:lnTo>
                    <a:lnTo>
                      <a:pt x="101" y="35"/>
                    </a:lnTo>
                    <a:lnTo>
                      <a:pt x="101" y="36"/>
                    </a:lnTo>
                    <a:cubicBezTo>
                      <a:pt x="98" y="29"/>
                      <a:pt x="94" y="22"/>
                      <a:pt x="88" y="15"/>
                    </a:cubicBezTo>
                    <a:cubicBezTo>
                      <a:pt x="81" y="7"/>
                      <a:pt x="74" y="3"/>
                      <a:pt x="65" y="2"/>
                    </a:cubicBezTo>
                    <a:cubicBezTo>
                      <a:pt x="60" y="1"/>
                      <a:pt x="55" y="1"/>
                      <a:pt x="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8"/>
              <p:cNvSpPr/>
              <p:nvPr/>
            </p:nvSpPr>
            <p:spPr>
              <a:xfrm>
                <a:off x="3432500" y="2697650"/>
                <a:ext cx="3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6" extrusionOk="0">
                    <a:moveTo>
                      <a:pt x="0" y="1"/>
                    </a:moveTo>
                    <a:lnTo>
                      <a:pt x="9" y="4"/>
                    </a:lnTo>
                    <a:lnTo>
                      <a:pt x="9" y="4"/>
                    </a:lnTo>
                    <a:cubicBezTo>
                      <a:pt x="8" y="3"/>
                      <a:pt x="7" y="2"/>
                      <a:pt x="6" y="2"/>
                    </a:cubicBezTo>
                    <a:cubicBezTo>
                      <a:pt x="3" y="1"/>
                      <a:pt x="2" y="1"/>
                      <a:pt x="0" y="1"/>
                    </a:cubicBezTo>
                    <a:close/>
                    <a:moveTo>
                      <a:pt x="9" y="4"/>
                    </a:moveTo>
                    <a:cubicBezTo>
                      <a:pt x="10" y="5"/>
                      <a:pt x="11" y="5"/>
                      <a:pt x="12" y="5"/>
                    </a:cubicBezTo>
                    <a:lnTo>
                      <a:pt x="9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8"/>
              <p:cNvSpPr/>
              <p:nvPr/>
            </p:nvSpPr>
            <p:spPr>
              <a:xfrm>
                <a:off x="3443550" y="2666525"/>
                <a:ext cx="1162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46" extrusionOk="0">
                    <a:moveTo>
                      <a:pt x="270" y="1"/>
                    </a:moveTo>
                    <a:cubicBezTo>
                      <a:pt x="237" y="1"/>
                      <a:pt x="205" y="8"/>
                      <a:pt x="177" y="26"/>
                    </a:cubicBezTo>
                    <a:cubicBezTo>
                      <a:pt x="164" y="36"/>
                      <a:pt x="151" y="45"/>
                      <a:pt x="138" y="57"/>
                    </a:cubicBezTo>
                    <a:cubicBezTo>
                      <a:pt x="115" y="80"/>
                      <a:pt x="99" y="109"/>
                      <a:pt x="90" y="142"/>
                    </a:cubicBezTo>
                    <a:cubicBezTo>
                      <a:pt x="90" y="143"/>
                      <a:pt x="90" y="143"/>
                      <a:pt x="87" y="145"/>
                    </a:cubicBezTo>
                    <a:cubicBezTo>
                      <a:pt x="64" y="196"/>
                      <a:pt x="41" y="247"/>
                      <a:pt x="22" y="302"/>
                    </a:cubicBezTo>
                    <a:cubicBezTo>
                      <a:pt x="11" y="339"/>
                      <a:pt x="1" y="380"/>
                      <a:pt x="4" y="418"/>
                    </a:cubicBezTo>
                    <a:cubicBezTo>
                      <a:pt x="4" y="431"/>
                      <a:pt x="7" y="446"/>
                      <a:pt x="8" y="459"/>
                    </a:cubicBezTo>
                    <a:cubicBezTo>
                      <a:pt x="11" y="475"/>
                      <a:pt x="12" y="483"/>
                      <a:pt x="15" y="496"/>
                    </a:cubicBezTo>
                    <a:cubicBezTo>
                      <a:pt x="33" y="540"/>
                      <a:pt x="43" y="557"/>
                      <a:pt x="73" y="593"/>
                    </a:cubicBezTo>
                    <a:cubicBezTo>
                      <a:pt x="95" y="614"/>
                      <a:pt x="120" y="629"/>
                      <a:pt x="151" y="639"/>
                    </a:cubicBezTo>
                    <a:cubicBezTo>
                      <a:pt x="164" y="643"/>
                      <a:pt x="178" y="645"/>
                      <a:pt x="192" y="645"/>
                    </a:cubicBezTo>
                    <a:cubicBezTo>
                      <a:pt x="202" y="645"/>
                      <a:pt x="212" y="644"/>
                      <a:pt x="221" y="642"/>
                    </a:cubicBezTo>
                    <a:cubicBezTo>
                      <a:pt x="244" y="640"/>
                      <a:pt x="266" y="635"/>
                      <a:pt x="286" y="620"/>
                    </a:cubicBezTo>
                    <a:cubicBezTo>
                      <a:pt x="314" y="604"/>
                      <a:pt x="332" y="584"/>
                      <a:pt x="350" y="557"/>
                    </a:cubicBezTo>
                    <a:cubicBezTo>
                      <a:pt x="357" y="547"/>
                      <a:pt x="360" y="532"/>
                      <a:pt x="366" y="519"/>
                    </a:cubicBezTo>
                    <a:cubicBezTo>
                      <a:pt x="383" y="478"/>
                      <a:pt x="394" y="441"/>
                      <a:pt x="396" y="395"/>
                    </a:cubicBezTo>
                    <a:lnTo>
                      <a:pt x="396" y="382"/>
                    </a:lnTo>
                    <a:cubicBezTo>
                      <a:pt x="397" y="375"/>
                      <a:pt x="402" y="368"/>
                      <a:pt x="403" y="361"/>
                    </a:cubicBezTo>
                    <a:cubicBezTo>
                      <a:pt x="422" y="322"/>
                      <a:pt x="439" y="281"/>
                      <a:pt x="456" y="241"/>
                    </a:cubicBezTo>
                    <a:cubicBezTo>
                      <a:pt x="462" y="215"/>
                      <a:pt x="465" y="189"/>
                      <a:pt x="459" y="165"/>
                    </a:cubicBezTo>
                    <a:cubicBezTo>
                      <a:pt x="458" y="140"/>
                      <a:pt x="451" y="116"/>
                      <a:pt x="436" y="94"/>
                    </a:cubicBezTo>
                    <a:cubicBezTo>
                      <a:pt x="412" y="55"/>
                      <a:pt x="367" y="18"/>
                      <a:pt x="322" y="6"/>
                    </a:cubicBezTo>
                    <a:cubicBezTo>
                      <a:pt x="305" y="3"/>
                      <a:pt x="287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8"/>
              <p:cNvSpPr/>
              <p:nvPr/>
            </p:nvSpPr>
            <p:spPr>
              <a:xfrm>
                <a:off x="3452600" y="2678775"/>
                <a:ext cx="4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41" extrusionOk="0">
                    <a:moveTo>
                      <a:pt x="17" y="0"/>
                    </a:moveTo>
                    <a:cubicBezTo>
                      <a:pt x="11" y="10"/>
                      <a:pt x="7" y="19"/>
                      <a:pt x="4" y="29"/>
                    </a:cubicBezTo>
                    <a:lnTo>
                      <a:pt x="4" y="29"/>
                    </a:lnTo>
                    <a:cubicBezTo>
                      <a:pt x="8" y="20"/>
                      <a:pt x="12" y="12"/>
                      <a:pt x="17" y="0"/>
                    </a:cubicBezTo>
                    <a:close/>
                    <a:moveTo>
                      <a:pt x="4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3" y="31"/>
                      <a:pt x="3" y="32"/>
                      <a:pt x="2" y="33"/>
                    </a:cubicBezTo>
                    <a:lnTo>
                      <a:pt x="2" y="33"/>
                    </a:lnTo>
                    <a:cubicBezTo>
                      <a:pt x="3" y="32"/>
                      <a:pt x="3" y="30"/>
                      <a:pt x="4" y="29"/>
                    </a:cubicBezTo>
                    <a:close/>
                    <a:moveTo>
                      <a:pt x="2" y="33"/>
                    </a:moveTo>
                    <a:cubicBezTo>
                      <a:pt x="2" y="36"/>
                      <a:pt x="1" y="38"/>
                      <a:pt x="1" y="41"/>
                    </a:cubicBezTo>
                    <a:cubicBezTo>
                      <a:pt x="2" y="38"/>
                      <a:pt x="2" y="36"/>
                      <a:pt x="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8"/>
              <p:cNvSpPr/>
              <p:nvPr/>
            </p:nvSpPr>
            <p:spPr>
              <a:xfrm>
                <a:off x="3438075" y="2722400"/>
                <a:ext cx="69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93" extrusionOk="0">
                    <a:moveTo>
                      <a:pt x="123" y="1"/>
                    </a:moveTo>
                    <a:cubicBezTo>
                      <a:pt x="116" y="1"/>
                      <a:pt x="109" y="2"/>
                      <a:pt x="102" y="4"/>
                    </a:cubicBezTo>
                    <a:cubicBezTo>
                      <a:pt x="86" y="4"/>
                      <a:pt x="71" y="8"/>
                      <a:pt x="58" y="18"/>
                    </a:cubicBezTo>
                    <a:cubicBezTo>
                      <a:pt x="51" y="23"/>
                      <a:pt x="43" y="30"/>
                      <a:pt x="35" y="36"/>
                    </a:cubicBezTo>
                    <a:cubicBezTo>
                      <a:pt x="21" y="50"/>
                      <a:pt x="9" y="69"/>
                      <a:pt x="5" y="86"/>
                    </a:cubicBezTo>
                    <a:cubicBezTo>
                      <a:pt x="2" y="98"/>
                      <a:pt x="1" y="106"/>
                      <a:pt x="1" y="116"/>
                    </a:cubicBezTo>
                    <a:cubicBezTo>
                      <a:pt x="1" y="138"/>
                      <a:pt x="7" y="158"/>
                      <a:pt x="17" y="177"/>
                    </a:cubicBezTo>
                    <a:cubicBezTo>
                      <a:pt x="22" y="187"/>
                      <a:pt x="28" y="199"/>
                      <a:pt x="35" y="207"/>
                    </a:cubicBezTo>
                    <a:cubicBezTo>
                      <a:pt x="38" y="213"/>
                      <a:pt x="41" y="217"/>
                      <a:pt x="44" y="223"/>
                    </a:cubicBezTo>
                    <a:cubicBezTo>
                      <a:pt x="51" y="236"/>
                      <a:pt x="64" y="249"/>
                      <a:pt x="73" y="259"/>
                    </a:cubicBezTo>
                    <a:cubicBezTo>
                      <a:pt x="84" y="271"/>
                      <a:pt x="94" y="278"/>
                      <a:pt x="109" y="282"/>
                    </a:cubicBezTo>
                    <a:cubicBezTo>
                      <a:pt x="120" y="288"/>
                      <a:pt x="134" y="293"/>
                      <a:pt x="146" y="293"/>
                    </a:cubicBezTo>
                    <a:cubicBezTo>
                      <a:pt x="148" y="293"/>
                      <a:pt x="150" y="292"/>
                      <a:pt x="152" y="292"/>
                    </a:cubicBezTo>
                    <a:cubicBezTo>
                      <a:pt x="164" y="289"/>
                      <a:pt x="172" y="289"/>
                      <a:pt x="182" y="288"/>
                    </a:cubicBezTo>
                    <a:cubicBezTo>
                      <a:pt x="203" y="282"/>
                      <a:pt x="218" y="273"/>
                      <a:pt x="233" y="259"/>
                    </a:cubicBezTo>
                    <a:lnTo>
                      <a:pt x="237" y="256"/>
                    </a:lnTo>
                    <a:cubicBezTo>
                      <a:pt x="244" y="246"/>
                      <a:pt x="250" y="239"/>
                      <a:pt x="257" y="230"/>
                    </a:cubicBezTo>
                    <a:cubicBezTo>
                      <a:pt x="259" y="229"/>
                      <a:pt x="259" y="227"/>
                      <a:pt x="260" y="224"/>
                    </a:cubicBezTo>
                    <a:lnTo>
                      <a:pt x="272" y="199"/>
                    </a:lnTo>
                    <a:lnTo>
                      <a:pt x="272" y="196"/>
                    </a:lnTo>
                    <a:cubicBezTo>
                      <a:pt x="272" y="194"/>
                      <a:pt x="272" y="194"/>
                      <a:pt x="273" y="193"/>
                    </a:cubicBezTo>
                    <a:cubicBezTo>
                      <a:pt x="276" y="181"/>
                      <a:pt x="276" y="170"/>
                      <a:pt x="279" y="158"/>
                    </a:cubicBezTo>
                    <a:cubicBezTo>
                      <a:pt x="275" y="157"/>
                      <a:pt x="275" y="157"/>
                      <a:pt x="275" y="152"/>
                    </a:cubicBezTo>
                    <a:cubicBezTo>
                      <a:pt x="273" y="128"/>
                      <a:pt x="273" y="129"/>
                      <a:pt x="266" y="112"/>
                    </a:cubicBezTo>
                    <a:cubicBezTo>
                      <a:pt x="262" y="105"/>
                      <a:pt x="262" y="101"/>
                      <a:pt x="259" y="98"/>
                    </a:cubicBezTo>
                    <a:cubicBezTo>
                      <a:pt x="253" y="90"/>
                      <a:pt x="247" y="80"/>
                      <a:pt x="240" y="73"/>
                    </a:cubicBezTo>
                    <a:lnTo>
                      <a:pt x="237" y="70"/>
                    </a:lnTo>
                    <a:cubicBezTo>
                      <a:pt x="230" y="64"/>
                      <a:pt x="221" y="57"/>
                      <a:pt x="216" y="52"/>
                    </a:cubicBezTo>
                    <a:cubicBezTo>
                      <a:pt x="214" y="52"/>
                      <a:pt x="214" y="50"/>
                      <a:pt x="211" y="50"/>
                    </a:cubicBezTo>
                    <a:cubicBezTo>
                      <a:pt x="210" y="50"/>
                      <a:pt x="208" y="50"/>
                      <a:pt x="208" y="49"/>
                    </a:cubicBezTo>
                    <a:cubicBezTo>
                      <a:pt x="203" y="41"/>
                      <a:pt x="197" y="33"/>
                      <a:pt x="188" y="27"/>
                    </a:cubicBezTo>
                    <a:cubicBezTo>
                      <a:pt x="178" y="15"/>
                      <a:pt x="164" y="8"/>
                      <a:pt x="149" y="5"/>
                    </a:cubicBezTo>
                    <a:cubicBezTo>
                      <a:pt x="140" y="2"/>
                      <a:pt x="132" y="1"/>
                      <a:pt x="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18"/>
              <p:cNvSpPr/>
              <p:nvPr/>
            </p:nvSpPr>
            <p:spPr>
              <a:xfrm>
                <a:off x="3462550" y="2707500"/>
                <a:ext cx="24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2" extrusionOk="0">
                    <a:moveTo>
                      <a:pt x="51" y="0"/>
                    </a:moveTo>
                    <a:cubicBezTo>
                      <a:pt x="44" y="0"/>
                      <a:pt x="38" y="2"/>
                      <a:pt x="31" y="3"/>
                    </a:cubicBezTo>
                    <a:cubicBezTo>
                      <a:pt x="25" y="5"/>
                      <a:pt x="21" y="9"/>
                      <a:pt x="15" y="15"/>
                    </a:cubicBezTo>
                    <a:cubicBezTo>
                      <a:pt x="9" y="19"/>
                      <a:pt x="3" y="26"/>
                      <a:pt x="2" y="36"/>
                    </a:cubicBezTo>
                    <a:cubicBezTo>
                      <a:pt x="0" y="45"/>
                      <a:pt x="0" y="54"/>
                      <a:pt x="2" y="62"/>
                    </a:cubicBezTo>
                    <a:cubicBezTo>
                      <a:pt x="3" y="75"/>
                      <a:pt x="8" y="90"/>
                      <a:pt x="9" y="103"/>
                    </a:cubicBezTo>
                    <a:cubicBezTo>
                      <a:pt x="11" y="106"/>
                      <a:pt x="13" y="110"/>
                      <a:pt x="13" y="111"/>
                    </a:cubicBezTo>
                    <a:cubicBezTo>
                      <a:pt x="15" y="117"/>
                      <a:pt x="18" y="120"/>
                      <a:pt x="24" y="123"/>
                    </a:cubicBezTo>
                    <a:cubicBezTo>
                      <a:pt x="25" y="124"/>
                      <a:pt x="29" y="126"/>
                      <a:pt x="32" y="127"/>
                    </a:cubicBezTo>
                    <a:cubicBezTo>
                      <a:pt x="38" y="130"/>
                      <a:pt x="44" y="131"/>
                      <a:pt x="49" y="131"/>
                    </a:cubicBezTo>
                    <a:lnTo>
                      <a:pt x="60" y="130"/>
                    </a:lnTo>
                    <a:cubicBezTo>
                      <a:pt x="64" y="127"/>
                      <a:pt x="67" y="126"/>
                      <a:pt x="68" y="126"/>
                    </a:cubicBezTo>
                    <a:cubicBezTo>
                      <a:pt x="74" y="124"/>
                      <a:pt x="78" y="120"/>
                      <a:pt x="80" y="116"/>
                    </a:cubicBezTo>
                    <a:cubicBezTo>
                      <a:pt x="83" y="111"/>
                      <a:pt x="86" y="106"/>
                      <a:pt x="87" y="101"/>
                    </a:cubicBezTo>
                    <a:cubicBezTo>
                      <a:pt x="88" y="88"/>
                      <a:pt x="93" y="74"/>
                      <a:pt x="94" y="61"/>
                    </a:cubicBezTo>
                    <a:cubicBezTo>
                      <a:pt x="96" y="52"/>
                      <a:pt x="96" y="44"/>
                      <a:pt x="94" y="33"/>
                    </a:cubicBezTo>
                    <a:cubicBezTo>
                      <a:pt x="97" y="26"/>
                      <a:pt x="94" y="19"/>
                      <a:pt x="87" y="15"/>
                    </a:cubicBezTo>
                    <a:lnTo>
                      <a:pt x="75" y="8"/>
                    </a:lnTo>
                    <a:cubicBezTo>
                      <a:pt x="68" y="3"/>
                      <a:pt x="60" y="0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18"/>
              <p:cNvSpPr/>
              <p:nvPr/>
            </p:nvSpPr>
            <p:spPr>
              <a:xfrm>
                <a:off x="3408750" y="27315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18"/>
              <p:cNvSpPr/>
              <p:nvPr/>
            </p:nvSpPr>
            <p:spPr>
              <a:xfrm>
                <a:off x="3381100" y="2759550"/>
                <a:ext cx="692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83" extrusionOk="0">
                    <a:moveTo>
                      <a:pt x="155" y="1"/>
                    </a:moveTo>
                    <a:cubicBezTo>
                      <a:pt x="147" y="1"/>
                      <a:pt x="139" y="2"/>
                      <a:pt x="132" y="4"/>
                    </a:cubicBezTo>
                    <a:cubicBezTo>
                      <a:pt x="116" y="4"/>
                      <a:pt x="100" y="10"/>
                      <a:pt x="86" y="18"/>
                    </a:cubicBezTo>
                    <a:cubicBezTo>
                      <a:pt x="66" y="30"/>
                      <a:pt x="51" y="46"/>
                      <a:pt x="40" y="63"/>
                    </a:cubicBezTo>
                    <a:cubicBezTo>
                      <a:pt x="37" y="69"/>
                      <a:pt x="33" y="76"/>
                      <a:pt x="28" y="82"/>
                    </a:cubicBezTo>
                    <a:cubicBezTo>
                      <a:pt x="25" y="85"/>
                      <a:pt x="24" y="88"/>
                      <a:pt x="22" y="91"/>
                    </a:cubicBezTo>
                    <a:cubicBezTo>
                      <a:pt x="15" y="102"/>
                      <a:pt x="8" y="115"/>
                      <a:pt x="7" y="128"/>
                    </a:cubicBezTo>
                    <a:cubicBezTo>
                      <a:pt x="1" y="150"/>
                      <a:pt x="1" y="171"/>
                      <a:pt x="7" y="193"/>
                    </a:cubicBezTo>
                    <a:cubicBezTo>
                      <a:pt x="11" y="213"/>
                      <a:pt x="22" y="232"/>
                      <a:pt x="37" y="248"/>
                    </a:cubicBezTo>
                    <a:cubicBezTo>
                      <a:pt x="51" y="262"/>
                      <a:pt x="69" y="272"/>
                      <a:pt x="90" y="278"/>
                    </a:cubicBezTo>
                    <a:cubicBezTo>
                      <a:pt x="101" y="281"/>
                      <a:pt x="112" y="282"/>
                      <a:pt x="123" y="282"/>
                    </a:cubicBezTo>
                    <a:cubicBezTo>
                      <a:pt x="133" y="282"/>
                      <a:pt x="144" y="281"/>
                      <a:pt x="155" y="278"/>
                    </a:cubicBezTo>
                    <a:lnTo>
                      <a:pt x="159" y="278"/>
                    </a:lnTo>
                    <a:cubicBezTo>
                      <a:pt x="170" y="275"/>
                      <a:pt x="177" y="268"/>
                      <a:pt x="187" y="262"/>
                    </a:cubicBezTo>
                    <a:lnTo>
                      <a:pt x="187" y="265"/>
                    </a:lnTo>
                    <a:cubicBezTo>
                      <a:pt x="194" y="262"/>
                      <a:pt x="198" y="256"/>
                      <a:pt x="204" y="251"/>
                    </a:cubicBezTo>
                    <a:cubicBezTo>
                      <a:pt x="206" y="249"/>
                      <a:pt x="210" y="249"/>
                      <a:pt x="213" y="246"/>
                    </a:cubicBezTo>
                    <a:cubicBezTo>
                      <a:pt x="213" y="246"/>
                      <a:pt x="216" y="243"/>
                      <a:pt x="216" y="242"/>
                    </a:cubicBezTo>
                    <a:cubicBezTo>
                      <a:pt x="217" y="240"/>
                      <a:pt x="219" y="240"/>
                      <a:pt x="219" y="239"/>
                    </a:cubicBezTo>
                    <a:cubicBezTo>
                      <a:pt x="220" y="236"/>
                      <a:pt x="224" y="233"/>
                      <a:pt x="226" y="229"/>
                    </a:cubicBezTo>
                    <a:cubicBezTo>
                      <a:pt x="231" y="225"/>
                      <a:pt x="234" y="219"/>
                      <a:pt x="240" y="213"/>
                    </a:cubicBezTo>
                    <a:cubicBezTo>
                      <a:pt x="256" y="197"/>
                      <a:pt x="268" y="178"/>
                      <a:pt x="273" y="157"/>
                    </a:cubicBezTo>
                    <a:cubicBezTo>
                      <a:pt x="275" y="147"/>
                      <a:pt x="276" y="135"/>
                      <a:pt x="276" y="124"/>
                    </a:cubicBezTo>
                    <a:cubicBezTo>
                      <a:pt x="275" y="106"/>
                      <a:pt x="269" y="85"/>
                      <a:pt x="259" y="66"/>
                    </a:cubicBezTo>
                    <a:cubicBezTo>
                      <a:pt x="252" y="52"/>
                      <a:pt x="240" y="39"/>
                      <a:pt x="226" y="30"/>
                    </a:cubicBezTo>
                    <a:cubicBezTo>
                      <a:pt x="213" y="18"/>
                      <a:pt x="198" y="11"/>
                      <a:pt x="182" y="5"/>
                    </a:cubicBezTo>
                    <a:cubicBezTo>
                      <a:pt x="174" y="2"/>
                      <a:pt x="165" y="1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18"/>
              <p:cNvSpPr/>
              <p:nvPr/>
            </p:nvSpPr>
            <p:spPr>
              <a:xfrm>
                <a:off x="3412900" y="2778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18"/>
              <p:cNvSpPr/>
              <p:nvPr/>
            </p:nvSpPr>
            <p:spPr>
              <a:xfrm>
                <a:off x="3389325" y="2718025"/>
                <a:ext cx="33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72" extrusionOk="0">
                    <a:moveTo>
                      <a:pt x="16" y="77"/>
                    </a:moveTo>
                    <a:cubicBezTo>
                      <a:pt x="17" y="78"/>
                      <a:pt x="18" y="79"/>
                      <a:pt x="19" y="80"/>
                    </a:cubicBezTo>
                    <a:lnTo>
                      <a:pt x="19" y="80"/>
                    </a:lnTo>
                    <a:cubicBezTo>
                      <a:pt x="18" y="79"/>
                      <a:pt x="17" y="78"/>
                      <a:pt x="16" y="77"/>
                    </a:cubicBezTo>
                    <a:close/>
                    <a:moveTo>
                      <a:pt x="45" y="1"/>
                    </a:moveTo>
                    <a:cubicBezTo>
                      <a:pt x="41" y="1"/>
                      <a:pt x="37" y="1"/>
                      <a:pt x="34" y="2"/>
                    </a:cubicBezTo>
                    <a:cubicBezTo>
                      <a:pt x="25" y="5"/>
                      <a:pt x="18" y="9"/>
                      <a:pt x="12" y="16"/>
                    </a:cubicBezTo>
                    <a:cubicBezTo>
                      <a:pt x="1" y="30"/>
                      <a:pt x="1" y="49"/>
                      <a:pt x="9" y="64"/>
                    </a:cubicBezTo>
                    <a:cubicBezTo>
                      <a:pt x="11" y="65"/>
                      <a:pt x="11" y="69"/>
                      <a:pt x="12" y="71"/>
                    </a:cubicBezTo>
                    <a:cubicBezTo>
                      <a:pt x="13" y="76"/>
                      <a:pt x="17" y="80"/>
                      <a:pt x="22" y="84"/>
                    </a:cubicBezTo>
                    <a:lnTo>
                      <a:pt x="22" y="84"/>
                    </a:lnTo>
                    <a:cubicBezTo>
                      <a:pt x="28" y="93"/>
                      <a:pt x="34" y="103"/>
                      <a:pt x="38" y="113"/>
                    </a:cubicBezTo>
                    <a:cubicBezTo>
                      <a:pt x="39" y="117"/>
                      <a:pt x="41" y="124"/>
                      <a:pt x="45" y="130"/>
                    </a:cubicBezTo>
                    <a:cubicBezTo>
                      <a:pt x="48" y="137"/>
                      <a:pt x="54" y="143"/>
                      <a:pt x="57" y="149"/>
                    </a:cubicBezTo>
                    <a:cubicBezTo>
                      <a:pt x="57" y="150"/>
                      <a:pt x="60" y="152"/>
                      <a:pt x="60" y="152"/>
                    </a:cubicBezTo>
                    <a:cubicBezTo>
                      <a:pt x="61" y="153"/>
                      <a:pt x="62" y="157"/>
                      <a:pt x="64" y="160"/>
                    </a:cubicBezTo>
                    <a:cubicBezTo>
                      <a:pt x="71" y="168"/>
                      <a:pt x="81" y="172"/>
                      <a:pt x="91" y="172"/>
                    </a:cubicBezTo>
                    <a:cubicBezTo>
                      <a:pt x="99" y="172"/>
                      <a:pt x="108" y="169"/>
                      <a:pt x="114" y="165"/>
                    </a:cubicBezTo>
                    <a:cubicBezTo>
                      <a:pt x="132" y="152"/>
                      <a:pt x="135" y="130"/>
                      <a:pt x="126" y="114"/>
                    </a:cubicBezTo>
                    <a:cubicBezTo>
                      <a:pt x="122" y="108"/>
                      <a:pt x="120" y="103"/>
                      <a:pt x="119" y="98"/>
                    </a:cubicBezTo>
                    <a:cubicBezTo>
                      <a:pt x="113" y="87"/>
                      <a:pt x="110" y="74"/>
                      <a:pt x="106" y="64"/>
                    </a:cubicBezTo>
                    <a:cubicBezTo>
                      <a:pt x="104" y="58"/>
                      <a:pt x="103" y="52"/>
                      <a:pt x="100" y="49"/>
                    </a:cubicBezTo>
                    <a:cubicBezTo>
                      <a:pt x="103" y="41"/>
                      <a:pt x="99" y="29"/>
                      <a:pt x="91" y="23"/>
                    </a:cubicBezTo>
                    <a:cubicBezTo>
                      <a:pt x="88" y="22"/>
                      <a:pt x="86" y="19"/>
                      <a:pt x="83" y="16"/>
                    </a:cubicBezTo>
                    <a:cubicBezTo>
                      <a:pt x="78" y="13"/>
                      <a:pt x="75" y="9"/>
                      <a:pt x="71" y="7"/>
                    </a:cubicBezTo>
                    <a:cubicBezTo>
                      <a:pt x="67" y="5"/>
                      <a:pt x="62" y="5"/>
                      <a:pt x="57" y="2"/>
                    </a:cubicBezTo>
                    <a:cubicBezTo>
                      <a:pt x="53" y="1"/>
                      <a:pt x="49" y="1"/>
                      <a:pt x="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18"/>
              <p:cNvSpPr/>
              <p:nvPr/>
            </p:nvSpPr>
            <p:spPr>
              <a:xfrm>
                <a:off x="3410375" y="2682900"/>
                <a:ext cx="837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50" y="1"/>
                    </a:moveTo>
                    <a:cubicBezTo>
                      <a:pt x="143" y="1"/>
                      <a:pt x="136" y="2"/>
                      <a:pt x="129" y="3"/>
                    </a:cubicBezTo>
                    <a:cubicBezTo>
                      <a:pt x="117" y="3"/>
                      <a:pt x="107" y="7"/>
                      <a:pt x="98" y="13"/>
                    </a:cubicBezTo>
                    <a:cubicBezTo>
                      <a:pt x="81" y="19"/>
                      <a:pt x="69" y="27"/>
                      <a:pt x="58" y="37"/>
                    </a:cubicBezTo>
                    <a:cubicBezTo>
                      <a:pt x="44" y="49"/>
                      <a:pt x="33" y="65"/>
                      <a:pt x="23" y="79"/>
                    </a:cubicBezTo>
                    <a:cubicBezTo>
                      <a:pt x="22" y="81"/>
                      <a:pt x="22" y="82"/>
                      <a:pt x="22" y="82"/>
                    </a:cubicBezTo>
                    <a:cubicBezTo>
                      <a:pt x="16" y="94"/>
                      <a:pt x="13" y="106"/>
                      <a:pt x="8" y="117"/>
                    </a:cubicBezTo>
                    <a:cubicBezTo>
                      <a:pt x="6" y="124"/>
                      <a:pt x="6" y="130"/>
                      <a:pt x="5" y="137"/>
                    </a:cubicBezTo>
                    <a:cubicBezTo>
                      <a:pt x="0" y="157"/>
                      <a:pt x="0" y="174"/>
                      <a:pt x="6" y="194"/>
                    </a:cubicBezTo>
                    <a:lnTo>
                      <a:pt x="6" y="196"/>
                    </a:lnTo>
                    <a:cubicBezTo>
                      <a:pt x="6" y="200"/>
                      <a:pt x="8" y="203"/>
                      <a:pt x="9" y="207"/>
                    </a:cubicBezTo>
                    <a:cubicBezTo>
                      <a:pt x="15" y="219"/>
                      <a:pt x="20" y="232"/>
                      <a:pt x="23" y="243"/>
                    </a:cubicBezTo>
                    <a:cubicBezTo>
                      <a:pt x="23" y="245"/>
                      <a:pt x="23" y="245"/>
                      <a:pt x="26" y="246"/>
                    </a:cubicBezTo>
                    <a:cubicBezTo>
                      <a:pt x="26" y="249"/>
                      <a:pt x="28" y="251"/>
                      <a:pt x="29" y="252"/>
                    </a:cubicBezTo>
                    <a:cubicBezTo>
                      <a:pt x="39" y="266"/>
                      <a:pt x="49" y="279"/>
                      <a:pt x="58" y="290"/>
                    </a:cubicBezTo>
                    <a:cubicBezTo>
                      <a:pt x="62" y="294"/>
                      <a:pt x="64" y="297"/>
                      <a:pt x="68" y="300"/>
                    </a:cubicBezTo>
                    <a:cubicBezTo>
                      <a:pt x="80" y="310"/>
                      <a:pt x="94" y="321"/>
                      <a:pt x="108" y="330"/>
                    </a:cubicBezTo>
                    <a:cubicBezTo>
                      <a:pt x="127" y="340"/>
                      <a:pt x="144" y="346"/>
                      <a:pt x="165" y="347"/>
                    </a:cubicBezTo>
                    <a:cubicBezTo>
                      <a:pt x="174" y="349"/>
                      <a:pt x="183" y="350"/>
                      <a:pt x="193" y="350"/>
                    </a:cubicBezTo>
                    <a:cubicBezTo>
                      <a:pt x="203" y="350"/>
                      <a:pt x="214" y="349"/>
                      <a:pt x="224" y="346"/>
                    </a:cubicBezTo>
                    <a:cubicBezTo>
                      <a:pt x="244" y="340"/>
                      <a:pt x="260" y="333"/>
                      <a:pt x="274" y="318"/>
                    </a:cubicBezTo>
                    <a:cubicBezTo>
                      <a:pt x="291" y="308"/>
                      <a:pt x="303" y="294"/>
                      <a:pt x="313" y="277"/>
                    </a:cubicBezTo>
                    <a:cubicBezTo>
                      <a:pt x="317" y="265"/>
                      <a:pt x="323" y="254"/>
                      <a:pt x="328" y="241"/>
                    </a:cubicBezTo>
                    <a:cubicBezTo>
                      <a:pt x="335" y="215"/>
                      <a:pt x="335" y="189"/>
                      <a:pt x="328" y="163"/>
                    </a:cubicBezTo>
                    <a:cubicBezTo>
                      <a:pt x="323" y="150"/>
                      <a:pt x="317" y="137"/>
                      <a:pt x="315" y="127"/>
                    </a:cubicBezTo>
                    <a:cubicBezTo>
                      <a:pt x="303" y="109"/>
                      <a:pt x="289" y="96"/>
                      <a:pt x="273" y="85"/>
                    </a:cubicBezTo>
                    <a:cubicBezTo>
                      <a:pt x="273" y="85"/>
                      <a:pt x="273" y="82"/>
                      <a:pt x="271" y="82"/>
                    </a:cubicBezTo>
                    <a:cubicBezTo>
                      <a:pt x="267" y="79"/>
                      <a:pt x="264" y="73"/>
                      <a:pt x="260" y="68"/>
                    </a:cubicBezTo>
                    <a:cubicBezTo>
                      <a:pt x="254" y="59"/>
                      <a:pt x="253" y="50"/>
                      <a:pt x="245" y="43"/>
                    </a:cubicBezTo>
                    <a:cubicBezTo>
                      <a:pt x="237" y="32"/>
                      <a:pt x="222" y="24"/>
                      <a:pt x="209" y="19"/>
                    </a:cubicBezTo>
                    <a:lnTo>
                      <a:pt x="179" y="6"/>
                    </a:lnTo>
                    <a:cubicBezTo>
                      <a:pt x="170" y="2"/>
                      <a:pt x="160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18"/>
              <p:cNvSpPr/>
              <p:nvPr/>
            </p:nvSpPr>
            <p:spPr>
              <a:xfrm>
                <a:off x="3553325" y="235722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18"/>
              <p:cNvSpPr/>
              <p:nvPr/>
            </p:nvSpPr>
            <p:spPr>
              <a:xfrm>
                <a:off x="3549100" y="2374875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1" y="2"/>
                    </a:moveTo>
                    <a:cubicBezTo>
                      <a:pt x="4" y="2"/>
                      <a:pt x="4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18"/>
              <p:cNvSpPr/>
              <p:nvPr/>
            </p:nvSpPr>
            <p:spPr>
              <a:xfrm>
                <a:off x="3547450" y="2346700"/>
                <a:ext cx="900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73" extrusionOk="0">
                    <a:moveTo>
                      <a:pt x="147" y="0"/>
                    </a:moveTo>
                    <a:cubicBezTo>
                      <a:pt x="123" y="0"/>
                      <a:pt x="99" y="6"/>
                      <a:pt x="78" y="20"/>
                    </a:cubicBezTo>
                    <a:cubicBezTo>
                      <a:pt x="48" y="40"/>
                      <a:pt x="24" y="69"/>
                      <a:pt x="13" y="105"/>
                    </a:cubicBezTo>
                    <a:cubicBezTo>
                      <a:pt x="0" y="149"/>
                      <a:pt x="2" y="191"/>
                      <a:pt x="9" y="236"/>
                    </a:cubicBezTo>
                    <a:cubicBezTo>
                      <a:pt x="12" y="250"/>
                      <a:pt x="18" y="260"/>
                      <a:pt x="24" y="275"/>
                    </a:cubicBezTo>
                    <a:lnTo>
                      <a:pt x="24" y="306"/>
                    </a:lnTo>
                    <a:lnTo>
                      <a:pt x="24" y="331"/>
                    </a:lnTo>
                    <a:lnTo>
                      <a:pt x="24" y="342"/>
                    </a:lnTo>
                    <a:cubicBezTo>
                      <a:pt x="26" y="353"/>
                      <a:pt x="28" y="364"/>
                      <a:pt x="29" y="376"/>
                    </a:cubicBezTo>
                    <a:cubicBezTo>
                      <a:pt x="35" y="387"/>
                      <a:pt x="38" y="400"/>
                      <a:pt x="44" y="410"/>
                    </a:cubicBezTo>
                    <a:cubicBezTo>
                      <a:pt x="55" y="429"/>
                      <a:pt x="70" y="445"/>
                      <a:pt x="88" y="455"/>
                    </a:cubicBezTo>
                    <a:cubicBezTo>
                      <a:pt x="109" y="466"/>
                      <a:pt x="129" y="472"/>
                      <a:pt x="152" y="472"/>
                    </a:cubicBezTo>
                    <a:cubicBezTo>
                      <a:pt x="173" y="472"/>
                      <a:pt x="195" y="466"/>
                      <a:pt x="215" y="455"/>
                    </a:cubicBezTo>
                    <a:cubicBezTo>
                      <a:pt x="233" y="445"/>
                      <a:pt x="250" y="430"/>
                      <a:pt x="260" y="410"/>
                    </a:cubicBezTo>
                    <a:cubicBezTo>
                      <a:pt x="264" y="404"/>
                      <a:pt x="266" y="397"/>
                      <a:pt x="267" y="393"/>
                    </a:cubicBezTo>
                    <a:cubicBezTo>
                      <a:pt x="270" y="386"/>
                      <a:pt x="270" y="378"/>
                      <a:pt x="273" y="371"/>
                    </a:cubicBezTo>
                    <a:cubicBezTo>
                      <a:pt x="290" y="358"/>
                      <a:pt x="309" y="344"/>
                      <a:pt x="319" y="324"/>
                    </a:cubicBezTo>
                    <a:cubicBezTo>
                      <a:pt x="325" y="315"/>
                      <a:pt x="329" y="308"/>
                      <a:pt x="333" y="299"/>
                    </a:cubicBezTo>
                    <a:cubicBezTo>
                      <a:pt x="354" y="256"/>
                      <a:pt x="359" y="214"/>
                      <a:pt x="348" y="171"/>
                    </a:cubicBezTo>
                    <a:cubicBezTo>
                      <a:pt x="341" y="144"/>
                      <a:pt x="326" y="119"/>
                      <a:pt x="308" y="99"/>
                    </a:cubicBezTo>
                    <a:cubicBezTo>
                      <a:pt x="297" y="87"/>
                      <a:pt x="286" y="84"/>
                      <a:pt x="274" y="77"/>
                    </a:cubicBezTo>
                    <a:cubicBezTo>
                      <a:pt x="273" y="76"/>
                      <a:pt x="273" y="73"/>
                      <a:pt x="273" y="70"/>
                    </a:cubicBezTo>
                    <a:cubicBezTo>
                      <a:pt x="254" y="41"/>
                      <a:pt x="222" y="12"/>
                      <a:pt x="188" y="5"/>
                    </a:cubicBezTo>
                    <a:cubicBezTo>
                      <a:pt x="175" y="2"/>
                      <a:pt x="161" y="0"/>
                      <a:pt x="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18"/>
              <p:cNvSpPr/>
              <p:nvPr/>
            </p:nvSpPr>
            <p:spPr>
              <a:xfrm>
                <a:off x="3533900" y="2368025"/>
                <a:ext cx="117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07" extrusionOk="0">
                    <a:moveTo>
                      <a:pt x="278" y="1"/>
                    </a:moveTo>
                    <a:cubicBezTo>
                      <a:pt x="261" y="1"/>
                      <a:pt x="244" y="3"/>
                      <a:pt x="227" y="8"/>
                    </a:cubicBezTo>
                    <a:cubicBezTo>
                      <a:pt x="199" y="11"/>
                      <a:pt x="171" y="24"/>
                      <a:pt x="148" y="39"/>
                    </a:cubicBezTo>
                    <a:cubicBezTo>
                      <a:pt x="126" y="50"/>
                      <a:pt x="104" y="67"/>
                      <a:pt x="87" y="86"/>
                    </a:cubicBezTo>
                    <a:cubicBezTo>
                      <a:pt x="51" y="128"/>
                      <a:pt x="24" y="176"/>
                      <a:pt x="13" y="229"/>
                    </a:cubicBezTo>
                    <a:cubicBezTo>
                      <a:pt x="6" y="271"/>
                      <a:pt x="1" y="312"/>
                      <a:pt x="1" y="354"/>
                    </a:cubicBezTo>
                    <a:cubicBezTo>
                      <a:pt x="1" y="409"/>
                      <a:pt x="3" y="467"/>
                      <a:pt x="32" y="516"/>
                    </a:cubicBezTo>
                    <a:cubicBezTo>
                      <a:pt x="67" y="572"/>
                      <a:pt x="124" y="607"/>
                      <a:pt x="191" y="607"/>
                    </a:cubicBezTo>
                    <a:cubicBezTo>
                      <a:pt x="253" y="607"/>
                      <a:pt x="321" y="572"/>
                      <a:pt x="349" y="516"/>
                    </a:cubicBezTo>
                    <a:cubicBezTo>
                      <a:pt x="370" y="478"/>
                      <a:pt x="381" y="442"/>
                      <a:pt x="378" y="399"/>
                    </a:cubicBezTo>
                    <a:lnTo>
                      <a:pt x="378" y="366"/>
                    </a:lnTo>
                    <a:lnTo>
                      <a:pt x="378" y="350"/>
                    </a:lnTo>
                    <a:cubicBezTo>
                      <a:pt x="390" y="343"/>
                      <a:pt x="398" y="334"/>
                      <a:pt x="410" y="327"/>
                    </a:cubicBezTo>
                    <a:cubicBezTo>
                      <a:pt x="433" y="302"/>
                      <a:pt x="449" y="274"/>
                      <a:pt x="457" y="242"/>
                    </a:cubicBezTo>
                    <a:cubicBezTo>
                      <a:pt x="465" y="216"/>
                      <a:pt x="468" y="191"/>
                      <a:pt x="462" y="165"/>
                    </a:cubicBezTo>
                    <a:cubicBezTo>
                      <a:pt x="463" y="141"/>
                      <a:pt x="455" y="118"/>
                      <a:pt x="442" y="96"/>
                    </a:cubicBezTo>
                    <a:cubicBezTo>
                      <a:pt x="429" y="75"/>
                      <a:pt x="413" y="56"/>
                      <a:pt x="393" y="41"/>
                    </a:cubicBezTo>
                    <a:cubicBezTo>
                      <a:pt x="375" y="26"/>
                      <a:pt x="354" y="13"/>
                      <a:pt x="328" y="8"/>
                    </a:cubicBezTo>
                    <a:cubicBezTo>
                      <a:pt x="311" y="3"/>
                      <a:pt x="295" y="1"/>
                      <a:pt x="2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18"/>
              <p:cNvSpPr/>
              <p:nvPr/>
            </p:nvSpPr>
            <p:spPr>
              <a:xfrm>
                <a:off x="3549100" y="2388400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18"/>
              <p:cNvSpPr/>
              <p:nvPr/>
            </p:nvSpPr>
            <p:spPr>
              <a:xfrm>
                <a:off x="3548100" y="2394625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4"/>
                    </a:moveTo>
                    <a:cubicBezTo>
                      <a:pt x="2" y="4"/>
                      <a:pt x="2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18"/>
              <p:cNvSpPr/>
              <p:nvPr/>
            </p:nvSpPr>
            <p:spPr>
              <a:xfrm>
                <a:off x="3540275" y="2394550"/>
                <a:ext cx="105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07" extrusionOk="0">
                    <a:moveTo>
                      <a:pt x="232" y="1"/>
                    </a:moveTo>
                    <a:cubicBezTo>
                      <a:pt x="223" y="1"/>
                      <a:pt x="215" y="2"/>
                      <a:pt x="207" y="4"/>
                    </a:cubicBezTo>
                    <a:cubicBezTo>
                      <a:pt x="181" y="7"/>
                      <a:pt x="158" y="14"/>
                      <a:pt x="136" y="26"/>
                    </a:cubicBezTo>
                    <a:lnTo>
                      <a:pt x="99" y="54"/>
                    </a:lnTo>
                    <a:cubicBezTo>
                      <a:pt x="76" y="79"/>
                      <a:pt x="58" y="108"/>
                      <a:pt x="50" y="138"/>
                    </a:cubicBezTo>
                    <a:cubicBezTo>
                      <a:pt x="44" y="170"/>
                      <a:pt x="32" y="198"/>
                      <a:pt x="21" y="227"/>
                    </a:cubicBezTo>
                    <a:cubicBezTo>
                      <a:pt x="1" y="284"/>
                      <a:pt x="6" y="354"/>
                      <a:pt x="37" y="405"/>
                    </a:cubicBezTo>
                    <a:cubicBezTo>
                      <a:pt x="47" y="420"/>
                      <a:pt x="61" y="436"/>
                      <a:pt x="71" y="451"/>
                    </a:cubicBezTo>
                    <a:cubicBezTo>
                      <a:pt x="74" y="455"/>
                      <a:pt x="78" y="461"/>
                      <a:pt x="83" y="464"/>
                    </a:cubicBezTo>
                    <a:cubicBezTo>
                      <a:pt x="94" y="478"/>
                      <a:pt x="112" y="490"/>
                      <a:pt x="129" y="494"/>
                    </a:cubicBezTo>
                    <a:cubicBezTo>
                      <a:pt x="148" y="503"/>
                      <a:pt x="165" y="507"/>
                      <a:pt x="185" y="507"/>
                    </a:cubicBezTo>
                    <a:cubicBezTo>
                      <a:pt x="214" y="506"/>
                      <a:pt x="238" y="495"/>
                      <a:pt x="263" y="480"/>
                    </a:cubicBezTo>
                    <a:lnTo>
                      <a:pt x="279" y="478"/>
                    </a:lnTo>
                    <a:cubicBezTo>
                      <a:pt x="311" y="469"/>
                      <a:pt x="338" y="452"/>
                      <a:pt x="364" y="429"/>
                    </a:cubicBezTo>
                    <a:cubicBezTo>
                      <a:pt x="397" y="393"/>
                      <a:pt x="422" y="347"/>
                      <a:pt x="419" y="294"/>
                    </a:cubicBezTo>
                    <a:cubicBezTo>
                      <a:pt x="417" y="258"/>
                      <a:pt x="419" y="224"/>
                      <a:pt x="422" y="188"/>
                    </a:cubicBezTo>
                    <a:cubicBezTo>
                      <a:pt x="423" y="165"/>
                      <a:pt x="417" y="139"/>
                      <a:pt x="404" y="116"/>
                    </a:cubicBezTo>
                    <a:cubicBezTo>
                      <a:pt x="397" y="93"/>
                      <a:pt x="386" y="73"/>
                      <a:pt x="365" y="54"/>
                    </a:cubicBezTo>
                    <a:cubicBezTo>
                      <a:pt x="352" y="46"/>
                      <a:pt x="339" y="36"/>
                      <a:pt x="328" y="26"/>
                    </a:cubicBezTo>
                    <a:cubicBezTo>
                      <a:pt x="306" y="11"/>
                      <a:pt x="282" y="4"/>
                      <a:pt x="257" y="4"/>
                    </a:cubicBezTo>
                    <a:cubicBezTo>
                      <a:pt x="249" y="2"/>
                      <a:pt x="241" y="1"/>
                      <a:pt x="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18"/>
              <p:cNvSpPr/>
              <p:nvPr/>
            </p:nvSpPr>
            <p:spPr>
              <a:xfrm>
                <a:off x="3475600" y="2540650"/>
                <a:ext cx="107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537" extrusionOk="0">
                    <a:moveTo>
                      <a:pt x="244" y="0"/>
                    </a:moveTo>
                    <a:cubicBezTo>
                      <a:pt x="242" y="0"/>
                      <a:pt x="239" y="0"/>
                      <a:pt x="237" y="1"/>
                    </a:cubicBezTo>
                    <a:cubicBezTo>
                      <a:pt x="221" y="2"/>
                      <a:pt x="202" y="5"/>
                      <a:pt x="186" y="8"/>
                    </a:cubicBezTo>
                    <a:cubicBezTo>
                      <a:pt x="155" y="16"/>
                      <a:pt x="127" y="32"/>
                      <a:pt x="101" y="55"/>
                    </a:cubicBezTo>
                    <a:cubicBezTo>
                      <a:pt x="78" y="75"/>
                      <a:pt x="58" y="103"/>
                      <a:pt x="44" y="130"/>
                    </a:cubicBezTo>
                    <a:cubicBezTo>
                      <a:pt x="32" y="155"/>
                      <a:pt x="18" y="185"/>
                      <a:pt x="12" y="214"/>
                    </a:cubicBezTo>
                    <a:cubicBezTo>
                      <a:pt x="6" y="244"/>
                      <a:pt x="0" y="276"/>
                      <a:pt x="5" y="306"/>
                    </a:cubicBezTo>
                    <a:cubicBezTo>
                      <a:pt x="5" y="313"/>
                      <a:pt x="6" y="322"/>
                      <a:pt x="6" y="329"/>
                    </a:cubicBezTo>
                    <a:cubicBezTo>
                      <a:pt x="6" y="348"/>
                      <a:pt x="7" y="365"/>
                      <a:pt x="13" y="383"/>
                    </a:cubicBezTo>
                    <a:cubicBezTo>
                      <a:pt x="20" y="406"/>
                      <a:pt x="30" y="425"/>
                      <a:pt x="44" y="444"/>
                    </a:cubicBezTo>
                    <a:lnTo>
                      <a:pt x="44" y="444"/>
                    </a:lnTo>
                    <a:cubicBezTo>
                      <a:pt x="46" y="448"/>
                      <a:pt x="48" y="451"/>
                      <a:pt x="49" y="455"/>
                    </a:cubicBezTo>
                    <a:cubicBezTo>
                      <a:pt x="78" y="505"/>
                      <a:pt x="134" y="537"/>
                      <a:pt x="193" y="537"/>
                    </a:cubicBezTo>
                    <a:cubicBezTo>
                      <a:pt x="224" y="537"/>
                      <a:pt x="251" y="530"/>
                      <a:pt x="278" y="514"/>
                    </a:cubicBezTo>
                    <a:cubicBezTo>
                      <a:pt x="303" y="499"/>
                      <a:pt x="323" y="479"/>
                      <a:pt x="338" y="453"/>
                    </a:cubicBezTo>
                    <a:cubicBezTo>
                      <a:pt x="349" y="429"/>
                      <a:pt x="365" y="407"/>
                      <a:pt x="372" y="380"/>
                    </a:cubicBezTo>
                    <a:cubicBezTo>
                      <a:pt x="378" y="359"/>
                      <a:pt x="379" y="338"/>
                      <a:pt x="379" y="316"/>
                    </a:cubicBezTo>
                    <a:cubicBezTo>
                      <a:pt x="379" y="313"/>
                      <a:pt x="381" y="312"/>
                      <a:pt x="381" y="308"/>
                    </a:cubicBezTo>
                    <a:cubicBezTo>
                      <a:pt x="395" y="296"/>
                      <a:pt x="407" y="283"/>
                      <a:pt x="411" y="264"/>
                    </a:cubicBezTo>
                    <a:cubicBezTo>
                      <a:pt x="424" y="241"/>
                      <a:pt x="430" y="218"/>
                      <a:pt x="428" y="191"/>
                    </a:cubicBezTo>
                    <a:cubicBezTo>
                      <a:pt x="430" y="163"/>
                      <a:pt x="424" y="140"/>
                      <a:pt x="411" y="117"/>
                    </a:cubicBezTo>
                    <a:cubicBezTo>
                      <a:pt x="404" y="94"/>
                      <a:pt x="389" y="74"/>
                      <a:pt x="372" y="55"/>
                    </a:cubicBezTo>
                    <a:cubicBezTo>
                      <a:pt x="338" y="25"/>
                      <a:pt x="292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18"/>
              <p:cNvSpPr/>
              <p:nvPr/>
            </p:nvSpPr>
            <p:spPr>
              <a:xfrm>
                <a:off x="3488375" y="2530825"/>
                <a:ext cx="103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73" extrusionOk="0">
                    <a:moveTo>
                      <a:pt x="233" y="1"/>
                    </a:moveTo>
                    <a:cubicBezTo>
                      <a:pt x="223" y="1"/>
                      <a:pt x="213" y="2"/>
                      <a:pt x="203" y="4"/>
                    </a:cubicBezTo>
                    <a:cubicBezTo>
                      <a:pt x="187" y="4"/>
                      <a:pt x="173" y="7"/>
                      <a:pt x="158" y="16"/>
                    </a:cubicBezTo>
                    <a:cubicBezTo>
                      <a:pt x="136" y="23"/>
                      <a:pt x="116" y="36"/>
                      <a:pt x="100" y="55"/>
                    </a:cubicBezTo>
                    <a:cubicBezTo>
                      <a:pt x="76" y="81"/>
                      <a:pt x="54" y="120"/>
                      <a:pt x="50" y="159"/>
                    </a:cubicBezTo>
                    <a:cubicBezTo>
                      <a:pt x="49" y="166"/>
                      <a:pt x="47" y="174"/>
                      <a:pt x="44" y="182"/>
                    </a:cubicBezTo>
                    <a:cubicBezTo>
                      <a:pt x="34" y="206"/>
                      <a:pt x="21" y="229"/>
                      <a:pt x="15" y="254"/>
                    </a:cubicBezTo>
                    <a:cubicBezTo>
                      <a:pt x="1" y="326"/>
                      <a:pt x="7" y="398"/>
                      <a:pt x="44" y="463"/>
                    </a:cubicBezTo>
                    <a:cubicBezTo>
                      <a:pt x="51" y="474"/>
                      <a:pt x="59" y="487"/>
                      <a:pt x="66" y="497"/>
                    </a:cubicBezTo>
                    <a:cubicBezTo>
                      <a:pt x="80" y="520"/>
                      <a:pt x="96" y="542"/>
                      <a:pt x="121" y="555"/>
                    </a:cubicBezTo>
                    <a:cubicBezTo>
                      <a:pt x="141" y="567"/>
                      <a:pt x="163" y="573"/>
                      <a:pt x="185" y="573"/>
                    </a:cubicBezTo>
                    <a:cubicBezTo>
                      <a:pt x="203" y="573"/>
                      <a:pt x="221" y="569"/>
                      <a:pt x="237" y="562"/>
                    </a:cubicBezTo>
                    <a:cubicBezTo>
                      <a:pt x="266" y="549"/>
                      <a:pt x="289" y="530"/>
                      <a:pt x="307" y="503"/>
                    </a:cubicBezTo>
                    <a:cubicBezTo>
                      <a:pt x="309" y="497"/>
                      <a:pt x="312" y="490"/>
                      <a:pt x="315" y="484"/>
                    </a:cubicBezTo>
                    <a:cubicBezTo>
                      <a:pt x="327" y="463"/>
                      <a:pt x="337" y="440"/>
                      <a:pt x="347" y="417"/>
                    </a:cubicBezTo>
                    <a:cubicBezTo>
                      <a:pt x="353" y="405"/>
                      <a:pt x="358" y="395"/>
                      <a:pt x="361" y="382"/>
                    </a:cubicBezTo>
                    <a:cubicBezTo>
                      <a:pt x="364" y="375"/>
                      <a:pt x="366" y="368"/>
                      <a:pt x="369" y="362"/>
                    </a:cubicBezTo>
                    <a:lnTo>
                      <a:pt x="369" y="360"/>
                    </a:lnTo>
                    <a:cubicBezTo>
                      <a:pt x="373" y="353"/>
                      <a:pt x="379" y="347"/>
                      <a:pt x="382" y="340"/>
                    </a:cubicBezTo>
                    <a:cubicBezTo>
                      <a:pt x="382" y="339"/>
                      <a:pt x="383" y="337"/>
                      <a:pt x="383" y="336"/>
                    </a:cubicBezTo>
                    <a:cubicBezTo>
                      <a:pt x="389" y="324"/>
                      <a:pt x="389" y="311"/>
                      <a:pt x="390" y="301"/>
                    </a:cubicBezTo>
                    <a:cubicBezTo>
                      <a:pt x="394" y="294"/>
                      <a:pt x="397" y="284"/>
                      <a:pt x="399" y="277"/>
                    </a:cubicBezTo>
                    <a:cubicBezTo>
                      <a:pt x="412" y="228"/>
                      <a:pt x="409" y="185"/>
                      <a:pt x="402" y="134"/>
                    </a:cubicBezTo>
                    <a:cubicBezTo>
                      <a:pt x="396" y="110"/>
                      <a:pt x="386" y="91"/>
                      <a:pt x="369" y="72"/>
                    </a:cubicBezTo>
                    <a:cubicBezTo>
                      <a:pt x="357" y="52"/>
                      <a:pt x="340" y="38"/>
                      <a:pt x="318" y="26"/>
                    </a:cubicBezTo>
                    <a:cubicBezTo>
                      <a:pt x="304" y="20"/>
                      <a:pt x="289" y="13"/>
                      <a:pt x="275" y="7"/>
                    </a:cubicBezTo>
                    <a:cubicBezTo>
                      <a:pt x="261" y="3"/>
                      <a:pt x="247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18"/>
              <p:cNvSpPr/>
              <p:nvPr/>
            </p:nvSpPr>
            <p:spPr>
              <a:xfrm>
                <a:off x="3496600" y="2541050"/>
                <a:ext cx="450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18" h="40" extrusionOk="0">
                    <a:moveTo>
                      <a:pt x="18" y="0"/>
                    </a:moveTo>
                    <a:cubicBezTo>
                      <a:pt x="16" y="2"/>
                      <a:pt x="16" y="6"/>
                      <a:pt x="15" y="8"/>
                    </a:cubicBezTo>
                    <a:cubicBezTo>
                      <a:pt x="9" y="18"/>
                      <a:pt x="6" y="29"/>
                      <a:pt x="1" y="39"/>
                    </a:cubicBezTo>
                    <a:cubicBezTo>
                      <a:pt x="8" y="28"/>
                      <a:pt x="14" y="13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18"/>
              <p:cNvSpPr/>
              <p:nvPr/>
            </p:nvSpPr>
            <p:spPr>
              <a:xfrm>
                <a:off x="3484000" y="2564600"/>
                <a:ext cx="96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384" h="500" extrusionOk="0">
                    <a:moveTo>
                      <a:pt x="204" y="0"/>
                    </a:moveTo>
                    <a:cubicBezTo>
                      <a:pt x="200" y="0"/>
                      <a:pt x="195" y="1"/>
                      <a:pt x="190" y="1"/>
                    </a:cubicBezTo>
                    <a:cubicBezTo>
                      <a:pt x="175" y="3"/>
                      <a:pt x="157" y="5"/>
                      <a:pt x="140" y="8"/>
                    </a:cubicBezTo>
                    <a:cubicBezTo>
                      <a:pt x="108" y="17"/>
                      <a:pt x="81" y="33"/>
                      <a:pt x="56" y="56"/>
                    </a:cubicBezTo>
                    <a:cubicBezTo>
                      <a:pt x="46" y="69"/>
                      <a:pt x="36" y="82"/>
                      <a:pt x="25" y="95"/>
                    </a:cubicBezTo>
                    <a:cubicBezTo>
                      <a:pt x="7" y="124"/>
                      <a:pt x="0" y="155"/>
                      <a:pt x="0" y="190"/>
                    </a:cubicBezTo>
                    <a:cubicBezTo>
                      <a:pt x="0" y="210"/>
                      <a:pt x="2" y="227"/>
                      <a:pt x="3" y="248"/>
                    </a:cubicBezTo>
                    <a:cubicBezTo>
                      <a:pt x="3" y="253"/>
                      <a:pt x="3" y="256"/>
                      <a:pt x="6" y="262"/>
                    </a:cubicBezTo>
                    <a:cubicBezTo>
                      <a:pt x="7" y="299"/>
                      <a:pt x="13" y="323"/>
                      <a:pt x="28" y="351"/>
                    </a:cubicBezTo>
                    <a:cubicBezTo>
                      <a:pt x="25" y="364"/>
                      <a:pt x="28" y="377"/>
                      <a:pt x="30" y="390"/>
                    </a:cubicBezTo>
                    <a:cubicBezTo>
                      <a:pt x="35" y="399"/>
                      <a:pt x="39" y="413"/>
                      <a:pt x="43" y="421"/>
                    </a:cubicBezTo>
                    <a:cubicBezTo>
                      <a:pt x="45" y="422"/>
                      <a:pt x="45" y="423"/>
                      <a:pt x="46" y="426"/>
                    </a:cubicBezTo>
                    <a:cubicBezTo>
                      <a:pt x="68" y="458"/>
                      <a:pt x="97" y="481"/>
                      <a:pt x="133" y="493"/>
                    </a:cubicBezTo>
                    <a:cubicBezTo>
                      <a:pt x="137" y="493"/>
                      <a:pt x="139" y="494"/>
                      <a:pt x="143" y="494"/>
                    </a:cubicBezTo>
                    <a:cubicBezTo>
                      <a:pt x="153" y="497"/>
                      <a:pt x="164" y="499"/>
                      <a:pt x="176" y="499"/>
                    </a:cubicBezTo>
                    <a:cubicBezTo>
                      <a:pt x="184" y="499"/>
                      <a:pt x="193" y="498"/>
                      <a:pt x="202" y="495"/>
                    </a:cubicBezTo>
                    <a:cubicBezTo>
                      <a:pt x="222" y="494"/>
                      <a:pt x="239" y="488"/>
                      <a:pt x="258" y="478"/>
                    </a:cubicBezTo>
                    <a:cubicBezTo>
                      <a:pt x="265" y="472"/>
                      <a:pt x="281" y="459"/>
                      <a:pt x="291" y="451"/>
                    </a:cubicBezTo>
                    <a:lnTo>
                      <a:pt x="301" y="442"/>
                    </a:lnTo>
                    <a:cubicBezTo>
                      <a:pt x="311" y="428"/>
                      <a:pt x="324" y="413"/>
                      <a:pt x="333" y="399"/>
                    </a:cubicBezTo>
                    <a:cubicBezTo>
                      <a:pt x="339" y="390"/>
                      <a:pt x="345" y="383"/>
                      <a:pt x="348" y="373"/>
                    </a:cubicBezTo>
                    <a:cubicBezTo>
                      <a:pt x="356" y="357"/>
                      <a:pt x="369" y="331"/>
                      <a:pt x="371" y="318"/>
                    </a:cubicBezTo>
                    <a:cubicBezTo>
                      <a:pt x="373" y="301"/>
                      <a:pt x="375" y="285"/>
                      <a:pt x="378" y="266"/>
                    </a:cubicBezTo>
                    <a:lnTo>
                      <a:pt x="378" y="262"/>
                    </a:lnTo>
                    <a:cubicBezTo>
                      <a:pt x="384" y="262"/>
                      <a:pt x="384" y="261"/>
                      <a:pt x="384" y="256"/>
                    </a:cubicBezTo>
                    <a:cubicBezTo>
                      <a:pt x="384" y="235"/>
                      <a:pt x="382" y="213"/>
                      <a:pt x="382" y="191"/>
                    </a:cubicBezTo>
                    <a:cubicBezTo>
                      <a:pt x="384" y="164"/>
                      <a:pt x="378" y="141"/>
                      <a:pt x="366" y="118"/>
                    </a:cubicBezTo>
                    <a:cubicBezTo>
                      <a:pt x="359" y="95"/>
                      <a:pt x="345" y="75"/>
                      <a:pt x="326" y="56"/>
                    </a:cubicBezTo>
                    <a:cubicBezTo>
                      <a:pt x="309" y="39"/>
                      <a:pt x="288" y="24"/>
                      <a:pt x="265" y="17"/>
                    </a:cubicBezTo>
                    <a:cubicBezTo>
                      <a:pt x="245" y="6"/>
                      <a:pt x="226" y="0"/>
                      <a:pt x="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8"/>
              <p:cNvSpPr/>
              <p:nvPr/>
            </p:nvSpPr>
            <p:spPr>
              <a:xfrm>
                <a:off x="3081150" y="26899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8"/>
              <p:cNvSpPr/>
              <p:nvPr/>
            </p:nvSpPr>
            <p:spPr>
              <a:xfrm>
                <a:off x="3096775" y="267022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8"/>
              <p:cNvSpPr/>
              <p:nvPr/>
            </p:nvSpPr>
            <p:spPr>
              <a:xfrm>
                <a:off x="3084650" y="2685200"/>
                <a:ext cx="107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4" extrusionOk="0">
                    <a:moveTo>
                      <a:pt x="233" y="1"/>
                    </a:moveTo>
                    <a:cubicBezTo>
                      <a:pt x="200" y="1"/>
                      <a:pt x="168" y="9"/>
                      <a:pt x="140" y="27"/>
                    </a:cubicBezTo>
                    <a:cubicBezTo>
                      <a:pt x="98" y="53"/>
                      <a:pt x="65" y="92"/>
                      <a:pt x="51" y="140"/>
                    </a:cubicBezTo>
                    <a:cubicBezTo>
                      <a:pt x="46" y="160"/>
                      <a:pt x="41" y="182"/>
                      <a:pt x="33" y="202"/>
                    </a:cubicBezTo>
                    <a:cubicBezTo>
                      <a:pt x="33" y="203"/>
                      <a:pt x="32" y="205"/>
                      <a:pt x="29" y="208"/>
                    </a:cubicBezTo>
                    <a:cubicBezTo>
                      <a:pt x="26" y="212"/>
                      <a:pt x="28" y="222"/>
                      <a:pt x="25" y="226"/>
                    </a:cubicBezTo>
                    <a:cubicBezTo>
                      <a:pt x="20" y="239"/>
                      <a:pt x="15" y="252"/>
                      <a:pt x="13" y="265"/>
                    </a:cubicBezTo>
                    <a:cubicBezTo>
                      <a:pt x="7" y="290"/>
                      <a:pt x="5" y="317"/>
                      <a:pt x="3" y="345"/>
                    </a:cubicBezTo>
                    <a:cubicBezTo>
                      <a:pt x="0" y="355"/>
                      <a:pt x="3" y="366"/>
                      <a:pt x="3" y="376"/>
                    </a:cubicBezTo>
                    <a:cubicBezTo>
                      <a:pt x="5" y="402"/>
                      <a:pt x="7" y="428"/>
                      <a:pt x="15" y="454"/>
                    </a:cubicBezTo>
                    <a:cubicBezTo>
                      <a:pt x="22" y="477"/>
                      <a:pt x="33" y="503"/>
                      <a:pt x="43" y="525"/>
                    </a:cubicBezTo>
                    <a:cubicBezTo>
                      <a:pt x="61" y="551"/>
                      <a:pt x="82" y="572"/>
                      <a:pt x="108" y="590"/>
                    </a:cubicBezTo>
                    <a:cubicBezTo>
                      <a:pt x="130" y="601"/>
                      <a:pt x="152" y="608"/>
                      <a:pt x="178" y="611"/>
                    </a:cubicBezTo>
                    <a:cubicBezTo>
                      <a:pt x="186" y="613"/>
                      <a:pt x="195" y="614"/>
                      <a:pt x="204" y="614"/>
                    </a:cubicBezTo>
                    <a:cubicBezTo>
                      <a:pt x="220" y="614"/>
                      <a:pt x="235" y="611"/>
                      <a:pt x="250" y="607"/>
                    </a:cubicBezTo>
                    <a:cubicBezTo>
                      <a:pt x="280" y="598"/>
                      <a:pt x="307" y="584"/>
                      <a:pt x="330" y="561"/>
                    </a:cubicBezTo>
                    <a:cubicBezTo>
                      <a:pt x="352" y="539"/>
                      <a:pt x="372" y="512"/>
                      <a:pt x="387" y="484"/>
                    </a:cubicBezTo>
                    <a:cubicBezTo>
                      <a:pt x="395" y="463"/>
                      <a:pt x="408" y="440"/>
                      <a:pt x="414" y="417"/>
                    </a:cubicBezTo>
                    <a:cubicBezTo>
                      <a:pt x="421" y="391"/>
                      <a:pt x="423" y="366"/>
                      <a:pt x="424" y="340"/>
                    </a:cubicBezTo>
                    <a:cubicBezTo>
                      <a:pt x="428" y="313"/>
                      <a:pt x="423" y="284"/>
                      <a:pt x="415" y="255"/>
                    </a:cubicBezTo>
                    <a:cubicBezTo>
                      <a:pt x="417" y="251"/>
                      <a:pt x="420" y="247"/>
                      <a:pt x="420" y="241"/>
                    </a:cubicBezTo>
                    <a:cubicBezTo>
                      <a:pt x="425" y="216"/>
                      <a:pt x="428" y="190"/>
                      <a:pt x="423" y="166"/>
                    </a:cubicBezTo>
                    <a:cubicBezTo>
                      <a:pt x="421" y="140"/>
                      <a:pt x="414" y="117"/>
                      <a:pt x="400" y="95"/>
                    </a:cubicBezTo>
                    <a:cubicBezTo>
                      <a:pt x="387" y="74"/>
                      <a:pt x="371" y="56"/>
                      <a:pt x="351" y="42"/>
                    </a:cubicBezTo>
                    <a:cubicBezTo>
                      <a:pt x="332" y="25"/>
                      <a:pt x="312" y="13"/>
                      <a:pt x="286" y="7"/>
                    </a:cubicBezTo>
                    <a:cubicBezTo>
                      <a:pt x="268" y="3"/>
                      <a:pt x="251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8"/>
              <p:cNvSpPr/>
              <p:nvPr/>
            </p:nvSpPr>
            <p:spPr>
              <a:xfrm>
                <a:off x="3090850" y="2659775"/>
                <a:ext cx="11775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678" extrusionOk="0">
                    <a:moveTo>
                      <a:pt x="187" y="1"/>
                    </a:moveTo>
                    <a:cubicBezTo>
                      <a:pt x="172" y="1"/>
                      <a:pt x="157" y="3"/>
                      <a:pt x="143" y="8"/>
                    </a:cubicBezTo>
                    <a:cubicBezTo>
                      <a:pt x="111" y="18"/>
                      <a:pt x="82" y="35"/>
                      <a:pt x="58" y="57"/>
                    </a:cubicBezTo>
                    <a:cubicBezTo>
                      <a:pt x="23" y="87"/>
                      <a:pt x="0" y="145"/>
                      <a:pt x="2" y="191"/>
                    </a:cubicBezTo>
                    <a:cubicBezTo>
                      <a:pt x="3" y="237"/>
                      <a:pt x="3" y="281"/>
                      <a:pt x="3" y="325"/>
                    </a:cubicBezTo>
                    <a:lnTo>
                      <a:pt x="3" y="390"/>
                    </a:lnTo>
                    <a:lnTo>
                      <a:pt x="3" y="422"/>
                    </a:lnTo>
                    <a:lnTo>
                      <a:pt x="3" y="441"/>
                    </a:lnTo>
                    <a:cubicBezTo>
                      <a:pt x="6" y="456"/>
                      <a:pt x="9" y="475"/>
                      <a:pt x="10" y="491"/>
                    </a:cubicBezTo>
                    <a:cubicBezTo>
                      <a:pt x="10" y="494"/>
                      <a:pt x="13" y="498"/>
                      <a:pt x="15" y="501"/>
                    </a:cubicBezTo>
                    <a:cubicBezTo>
                      <a:pt x="20" y="515"/>
                      <a:pt x="28" y="533"/>
                      <a:pt x="32" y="547"/>
                    </a:cubicBezTo>
                    <a:cubicBezTo>
                      <a:pt x="43" y="569"/>
                      <a:pt x="59" y="585"/>
                      <a:pt x="79" y="598"/>
                    </a:cubicBezTo>
                    <a:cubicBezTo>
                      <a:pt x="81" y="599"/>
                      <a:pt x="81" y="602"/>
                      <a:pt x="82" y="605"/>
                    </a:cubicBezTo>
                    <a:cubicBezTo>
                      <a:pt x="107" y="635"/>
                      <a:pt x="143" y="664"/>
                      <a:pt x="182" y="673"/>
                    </a:cubicBezTo>
                    <a:cubicBezTo>
                      <a:pt x="199" y="676"/>
                      <a:pt x="216" y="678"/>
                      <a:pt x="233" y="678"/>
                    </a:cubicBezTo>
                    <a:cubicBezTo>
                      <a:pt x="250" y="678"/>
                      <a:pt x="267" y="676"/>
                      <a:pt x="283" y="673"/>
                    </a:cubicBezTo>
                    <a:cubicBezTo>
                      <a:pt x="309" y="667"/>
                      <a:pt x="330" y="655"/>
                      <a:pt x="348" y="638"/>
                    </a:cubicBezTo>
                    <a:cubicBezTo>
                      <a:pt x="368" y="626"/>
                      <a:pt x="385" y="608"/>
                      <a:pt x="397" y="585"/>
                    </a:cubicBezTo>
                    <a:cubicBezTo>
                      <a:pt x="420" y="534"/>
                      <a:pt x="441" y="484"/>
                      <a:pt x="461" y="432"/>
                    </a:cubicBezTo>
                    <a:cubicBezTo>
                      <a:pt x="469" y="406"/>
                      <a:pt x="470" y="381"/>
                      <a:pt x="464" y="355"/>
                    </a:cubicBezTo>
                    <a:cubicBezTo>
                      <a:pt x="464" y="327"/>
                      <a:pt x="457" y="304"/>
                      <a:pt x="443" y="282"/>
                    </a:cubicBezTo>
                    <a:cubicBezTo>
                      <a:pt x="435" y="269"/>
                      <a:pt x="421" y="256"/>
                      <a:pt x="411" y="244"/>
                    </a:cubicBezTo>
                    <a:cubicBezTo>
                      <a:pt x="408" y="233"/>
                      <a:pt x="408" y="220"/>
                      <a:pt x="405" y="210"/>
                    </a:cubicBezTo>
                    <a:cubicBezTo>
                      <a:pt x="394" y="170"/>
                      <a:pt x="376" y="131"/>
                      <a:pt x="358" y="95"/>
                    </a:cubicBezTo>
                    <a:cubicBezTo>
                      <a:pt x="348" y="82"/>
                      <a:pt x="339" y="69"/>
                      <a:pt x="327" y="57"/>
                    </a:cubicBezTo>
                    <a:cubicBezTo>
                      <a:pt x="310" y="38"/>
                      <a:pt x="290" y="24"/>
                      <a:pt x="267" y="17"/>
                    </a:cubicBezTo>
                    <a:cubicBezTo>
                      <a:pt x="252" y="8"/>
                      <a:pt x="237" y="4"/>
                      <a:pt x="218" y="4"/>
                    </a:cubicBezTo>
                    <a:cubicBezTo>
                      <a:pt x="208" y="2"/>
                      <a:pt x="197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8"/>
              <p:cNvSpPr/>
              <p:nvPr/>
            </p:nvSpPr>
            <p:spPr>
              <a:xfrm>
                <a:off x="3104250" y="2703925"/>
                <a:ext cx="98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628" extrusionOk="0">
                    <a:moveTo>
                      <a:pt x="386" y="383"/>
                    </a:moveTo>
                    <a:cubicBezTo>
                      <a:pt x="386" y="384"/>
                      <a:pt x="387" y="386"/>
                      <a:pt x="387" y="387"/>
                    </a:cubicBezTo>
                    <a:cubicBezTo>
                      <a:pt x="387" y="386"/>
                      <a:pt x="386" y="384"/>
                      <a:pt x="386" y="383"/>
                    </a:cubicBezTo>
                    <a:close/>
                    <a:moveTo>
                      <a:pt x="385" y="378"/>
                    </a:moveTo>
                    <a:cubicBezTo>
                      <a:pt x="387" y="391"/>
                      <a:pt x="388" y="403"/>
                      <a:pt x="390" y="414"/>
                    </a:cubicBezTo>
                    <a:cubicBezTo>
                      <a:pt x="389" y="403"/>
                      <a:pt x="387" y="390"/>
                      <a:pt x="385" y="378"/>
                    </a:cubicBezTo>
                    <a:close/>
                    <a:moveTo>
                      <a:pt x="205" y="1"/>
                    </a:moveTo>
                    <a:cubicBezTo>
                      <a:pt x="203" y="1"/>
                      <a:pt x="202" y="1"/>
                      <a:pt x="201" y="1"/>
                    </a:cubicBezTo>
                    <a:cubicBezTo>
                      <a:pt x="152" y="2"/>
                      <a:pt x="100" y="18"/>
                      <a:pt x="65" y="57"/>
                    </a:cubicBezTo>
                    <a:cubicBezTo>
                      <a:pt x="32" y="94"/>
                      <a:pt x="9" y="139"/>
                      <a:pt x="9" y="191"/>
                    </a:cubicBezTo>
                    <a:cubicBezTo>
                      <a:pt x="9" y="241"/>
                      <a:pt x="0" y="290"/>
                      <a:pt x="2" y="341"/>
                    </a:cubicBezTo>
                    <a:cubicBezTo>
                      <a:pt x="2" y="354"/>
                      <a:pt x="2" y="367"/>
                      <a:pt x="5" y="381"/>
                    </a:cubicBezTo>
                    <a:cubicBezTo>
                      <a:pt x="8" y="407"/>
                      <a:pt x="8" y="439"/>
                      <a:pt x="19" y="463"/>
                    </a:cubicBezTo>
                    <a:cubicBezTo>
                      <a:pt x="35" y="507"/>
                      <a:pt x="49" y="534"/>
                      <a:pt x="83" y="569"/>
                    </a:cubicBezTo>
                    <a:cubicBezTo>
                      <a:pt x="88" y="576"/>
                      <a:pt x="97" y="580"/>
                      <a:pt x="106" y="586"/>
                    </a:cubicBezTo>
                    <a:cubicBezTo>
                      <a:pt x="127" y="602"/>
                      <a:pt x="140" y="612"/>
                      <a:pt x="169" y="619"/>
                    </a:cubicBezTo>
                    <a:cubicBezTo>
                      <a:pt x="173" y="620"/>
                      <a:pt x="178" y="620"/>
                      <a:pt x="183" y="622"/>
                    </a:cubicBezTo>
                    <a:cubicBezTo>
                      <a:pt x="198" y="625"/>
                      <a:pt x="212" y="627"/>
                      <a:pt x="227" y="627"/>
                    </a:cubicBezTo>
                    <a:cubicBezTo>
                      <a:pt x="241" y="627"/>
                      <a:pt x="256" y="625"/>
                      <a:pt x="270" y="622"/>
                    </a:cubicBezTo>
                    <a:cubicBezTo>
                      <a:pt x="292" y="616"/>
                      <a:pt x="309" y="607"/>
                      <a:pt x="325" y="593"/>
                    </a:cubicBezTo>
                    <a:cubicBezTo>
                      <a:pt x="343" y="583"/>
                      <a:pt x="358" y="566"/>
                      <a:pt x="366" y="547"/>
                    </a:cubicBezTo>
                    <a:cubicBezTo>
                      <a:pt x="374" y="531"/>
                      <a:pt x="379" y="520"/>
                      <a:pt x="385" y="504"/>
                    </a:cubicBezTo>
                    <a:cubicBezTo>
                      <a:pt x="385" y="499"/>
                      <a:pt x="387" y="496"/>
                      <a:pt x="387" y="492"/>
                    </a:cubicBezTo>
                    <a:cubicBezTo>
                      <a:pt x="388" y="482"/>
                      <a:pt x="392" y="458"/>
                      <a:pt x="392" y="443"/>
                    </a:cubicBezTo>
                    <a:cubicBezTo>
                      <a:pt x="392" y="440"/>
                      <a:pt x="390" y="436"/>
                      <a:pt x="390" y="433"/>
                    </a:cubicBezTo>
                    <a:cubicBezTo>
                      <a:pt x="388" y="409"/>
                      <a:pt x="385" y="387"/>
                      <a:pt x="382" y="364"/>
                    </a:cubicBezTo>
                    <a:lnTo>
                      <a:pt x="382" y="364"/>
                    </a:lnTo>
                    <a:cubicBezTo>
                      <a:pt x="383" y="369"/>
                      <a:pt x="384" y="373"/>
                      <a:pt x="385" y="378"/>
                    </a:cubicBezTo>
                    <a:lnTo>
                      <a:pt x="385" y="378"/>
                    </a:lnTo>
                    <a:cubicBezTo>
                      <a:pt x="384" y="369"/>
                      <a:pt x="382" y="359"/>
                      <a:pt x="381" y="349"/>
                    </a:cubicBezTo>
                    <a:lnTo>
                      <a:pt x="381" y="349"/>
                    </a:lnTo>
                    <a:cubicBezTo>
                      <a:pt x="383" y="361"/>
                      <a:pt x="385" y="372"/>
                      <a:pt x="386" y="383"/>
                    </a:cubicBezTo>
                    <a:lnTo>
                      <a:pt x="386" y="383"/>
                    </a:lnTo>
                    <a:cubicBezTo>
                      <a:pt x="380" y="319"/>
                      <a:pt x="392" y="257"/>
                      <a:pt x="392" y="191"/>
                    </a:cubicBezTo>
                    <a:cubicBezTo>
                      <a:pt x="392" y="143"/>
                      <a:pt x="371" y="90"/>
                      <a:pt x="336" y="57"/>
                    </a:cubicBezTo>
                    <a:cubicBezTo>
                      <a:pt x="304" y="25"/>
                      <a:pt x="253" y="1"/>
                      <a:pt x="2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8"/>
              <p:cNvSpPr/>
              <p:nvPr/>
            </p:nvSpPr>
            <p:spPr>
              <a:xfrm>
                <a:off x="3250300" y="2636000"/>
                <a:ext cx="9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4" extrusionOk="0">
                    <a:moveTo>
                      <a:pt x="374" y="413"/>
                    </a:moveTo>
                    <a:cubicBezTo>
                      <a:pt x="372" y="419"/>
                      <a:pt x="371" y="425"/>
                      <a:pt x="371" y="430"/>
                    </a:cubicBezTo>
                    <a:lnTo>
                      <a:pt x="371" y="430"/>
                    </a:lnTo>
                    <a:cubicBezTo>
                      <a:pt x="372" y="424"/>
                      <a:pt x="373" y="418"/>
                      <a:pt x="374" y="413"/>
                    </a:cubicBezTo>
                    <a:close/>
                    <a:moveTo>
                      <a:pt x="183" y="0"/>
                    </a:moveTo>
                    <a:cubicBezTo>
                      <a:pt x="168" y="0"/>
                      <a:pt x="153" y="2"/>
                      <a:pt x="139" y="6"/>
                    </a:cubicBezTo>
                    <a:cubicBezTo>
                      <a:pt x="101" y="16"/>
                      <a:pt x="60" y="45"/>
                      <a:pt x="42" y="81"/>
                    </a:cubicBezTo>
                    <a:cubicBezTo>
                      <a:pt x="22" y="119"/>
                      <a:pt x="11" y="166"/>
                      <a:pt x="25" y="208"/>
                    </a:cubicBezTo>
                    <a:cubicBezTo>
                      <a:pt x="28" y="212"/>
                      <a:pt x="31" y="217"/>
                      <a:pt x="32" y="223"/>
                    </a:cubicBezTo>
                    <a:cubicBezTo>
                      <a:pt x="28" y="251"/>
                      <a:pt x="21" y="280"/>
                      <a:pt x="15" y="309"/>
                    </a:cubicBezTo>
                    <a:cubicBezTo>
                      <a:pt x="8" y="339"/>
                      <a:pt x="2" y="371"/>
                      <a:pt x="0" y="403"/>
                    </a:cubicBezTo>
                    <a:cubicBezTo>
                      <a:pt x="0" y="424"/>
                      <a:pt x="6" y="447"/>
                      <a:pt x="9" y="469"/>
                    </a:cubicBezTo>
                    <a:lnTo>
                      <a:pt x="15" y="491"/>
                    </a:lnTo>
                    <a:cubicBezTo>
                      <a:pt x="21" y="505"/>
                      <a:pt x="28" y="519"/>
                      <a:pt x="32" y="534"/>
                    </a:cubicBezTo>
                    <a:cubicBezTo>
                      <a:pt x="44" y="555"/>
                      <a:pt x="60" y="571"/>
                      <a:pt x="80" y="584"/>
                    </a:cubicBezTo>
                    <a:cubicBezTo>
                      <a:pt x="90" y="594"/>
                      <a:pt x="104" y="604"/>
                      <a:pt x="119" y="607"/>
                    </a:cubicBezTo>
                    <a:cubicBezTo>
                      <a:pt x="140" y="619"/>
                      <a:pt x="165" y="623"/>
                      <a:pt x="189" y="623"/>
                    </a:cubicBezTo>
                    <a:cubicBezTo>
                      <a:pt x="192" y="624"/>
                      <a:pt x="195" y="624"/>
                      <a:pt x="198" y="624"/>
                    </a:cubicBezTo>
                    <a:cubicBezTo>
                      <a:pt x="225" y="624"/>
                      <a:pt x="258" y="612"/>
                      <a:pt x="282" y="599"/>
                    </a:cubicBezTo>
                    <a:cubicBezTo>
                      <a:pt x="333" y="568"/>
                      <a:pt x="375" y="505"/>
                      <a:pt x="371" y="442"/>
                    </a:cubicBezTo>
                    <a:cubicBezTo>
                      <a:pt x="371" y="438"/>
                      <a:pt x="371" y="434"/>
                      <a:pt x="371" y="430"/>
                    </a:cubicBezTo>
                    <a:lnTo>
                      <a:pt x="371" y="430"/>
                    </a:lnTo>
                    <a:cubicBezTo>
                      <a:pt x="370" y="441"/>
                      <a:pt x="368" y="452"/>
                      <a:pt x="367" y="462"/>
                    </a:cubicBezTo>
                    <a:cubicBezTo>
                      <a:pt x="367" y="434"/>
                      <a:pt x="369" y="407"/>
                      <a:pt x="374" y="378"/>
                    </a:cubicBezTo>
                    <a:cubicBezTo>
                      <a:pt x="381" y="334"/>
                      <a:pt x="390" y="287"/>
                      <a:pt x="390" y="240"/>
                    </a:cubicBezTo>
                    <a:cubicBezTo>
                      <a:pt x="388" y="224"/>
                      <a:pt x="385" y="208"/>
                      <a:pt x="382" y="191"/>
                    </a:cubicBezTo>
                    <a:cubicBezTo>
                      <a:pt x="378" y="175"/>
                      <a:pt x="369" y="162"/>
                      <a:pt x="361" y="150"/>
                    </a:cubicBezTo>
                    <a:cubicBezTo>
                      <a:pt x="357" y="136"/>
                      <a:pt x="352" y="122"/>
                      <a:pt x="345" y="104"/>
                    </a:cubicBezTo>
                    <a:cubicBezTo>
                      <a:pt x="328" y="71"/>
                      <a:pt x="297" y="42"/>
                      <a:pt x="266" y="22"/>
                    </a:cubicBezTo>
                    <a:cubicBezTo>
                      <a:pt x="242" y="8"/>
                      <a:pt x="212" y="0"/>
                      <a:pt x="1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8"/>
              <p:cNvSpPr/>
              <p:nvPr/>
            </p:nvSpPr>
            <p:spPr>
              <a:xfrm>
                <a:off x="3264600" y="2622850"/>
                <a:ext cx="75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9" extrusionOk="0">
                    <a:moveTo>
                      <a:pt x="159" y="0"/>
                    </a:moveTo>
                    <a:cubicBezTo>
                      <a:pt x="156" y="0"/>
                      <a:pt x="153" y="0"/>
                      <a:pt x="151" y="0"/>
                    </a:cubicBezTo>
                    <a:cubicBezTo>
                      <a:pt x="138" y="2"/>
                      <a:pt x="123" y="3"/>
                      <a:pt x="112" y="6"/>
                    </a:cubicBezTo>
                    <a:cubicBezTo>
                      <a:pt x="86" y="13"/>
                      <a:pt x="64" y="25"/>
                      <a:pt x="44" y="44"/>
                    </a:cubicBezTo>
                    <a:cubicBezTo>
                      <a:pt x="37" y="54"/>
                      <a:pt x="28" y="64"/>
                      <a:pt x="21" y="74"/>
                    </a:cubicBezTo>
                    <a:cubicBezTo>
                      <a:pt x="8" y="97"/>
                      <a:pt x="1" y="123"/>
                      <a:pt x="1" y="150"/>
                    </a:cubicBezTo>
                    <a:cubicBezTo>
                      <a:pt x="1" y="155"/>
                      <a:pt x="4" y="162"/>
                      <a:pt x="4" y="168"/>
                    </a:cubicBezTo>
                    <a:cubicBezTo>
                      <a:pt x="4" y="172"/>
                      <a:pt x="4" y="173"/>
                      <a:pt x="5" y="176"/>
                    </a:cubicBezTo>
                    <a:lnTo>
                      <a:pt x="5" y="181"/>
                    </a:lnTo>
                    <a:cubicBezTo>
                      <a:pt x="6" y="188"/>
                      <a:pt x="6" y="195"/>
                      <a:pt x="8" y="202"/>
                    </a:cubicBezTo>
                    <a:cubicBezTo>
                      <a:pt x="8" y="209"/>
                      <a:pt x="11" y="217"/>
                      <a:pt x="12" y="224"/>
                    </a:cubicBezTo>
                    <a:lnTo>
                      <a:pt x="18" y="240"/>
                    </a:lnTo>
                    <a:cubicBezTo>
                      <a:pt x="27" y="267"/>
                      <a:pt x="35" y="284"/>
                      <a:pt x="55" y="305"/>
                    </a:cubicBezTo>
                    <a:lnTo>
                      <a:pt x="61" y="310"/>
                    </a:lnTo>
                    <a:cubicBezTo>
                      <a:pt x="71" y="323"/>
                      <a:pt x="86" y="332"/>
                      <a:pt x="102" y="338"/>
                    </a:cubicBezTo>
                    <a:cubicBezTo>
                      <a:pt x="117" y="344"/>
                      <a:pt x="131" y="348"/>
                      <a:pt x="145" y="348"/>
                    </a:cubicBezTo>
                    <a:cubicBezTo>
                      <a:pt x="148" y="348"/>
                      <a:pt x="150" y="348"/>
                      <a:pt x="152" y="348"/>
                    </a:cubicBezTo>
                    <a:lnTo>
                      <a:pt x="187" y="342"/>
                    </a:lnTo>
                    <a:cubicBezTo>
                      <a:pt x="208" y="336"/>
                      <a:pt x="228" y="325"/>
                      <a:pt x="244" y="310"/>
                    </a:cubicBezTo>
                    <a:cubicBezTo>
                      <a:pt x="246" y="307"/>
                      <a:pt x="249" y="306"/>
                      <a:pt x="250" y="306"/>
                    </a:cubicBezTo>
                    <a:lnTo>
                      <a:pt x="252" y="305"/>
                    </a:lnTo>
                    <a:lnTo>
                      <a:pt x="273" y="277"/>
                    </a:lnTo>
                    <a:cubicBezTo>
                      <a:pt x="277" y="271"/>
                      <a:pt x="279" y="267"/>
                      <a:pt x="280" y="260"/>
                    </a:cubicBezTo>
                    <a:cubicBezTo>
                      <a:pt x="285" y="254"/>
                      <a:pt x="286" y="247"/>
                      <a:pt x="288" y="241"/>
                    </a:cubicBezTo>
                    <a:lnTo>
                      <a:pt x="293" y="225"/>
                    </a:lnTo>
                    <a:cubicBezTo>
                      <a:pt x="299" y="209"/>
                      <a:pt x="299" y="189"/>
                      <a:pt x="301" y="171"/>
                    </a:cubicBezTo>
                    <a:cubicBezTo>
                      <a:pt x="301" y="166"/>
                      <a:pt x="302" y="159"/>
                      <a:pt x="302" y="153"/>
                    </a:cubicBezTo>
                    <a:cubicBezTo>
                      <a:pt x="301" y="129"/>
                      <a:pt x="296" y="109"/>
                      <a:pt x="288" y="93"/>
                    </a:cubicBezTo>
                    <a:cubicBezTo>
                      <a:pt x="282" y="74"/>
                      <a:pt x="272" y="58"/>
                      <a:pt x="257" y="44"/>
                    </a:cubicBezTo>
                    <a:cubicBezTo>
                      <a:pt x="244" y="29"/>
                      <a:pt x="228" y="18"/>
                      <a:pt x="208" y="13"/>
                    </a:cubicBezTo>
                    <a:cubicBezTo>
                      <a:pt x="193" y="5"/>
                      <a:pt x="177" y="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8"/>
              <p:cNvSpPr/>
              <p:nvPr/>
            </p:nvSpPr>
            <p:spPr>
              <a:xfrm>
                <a:off x="3277725" y="2655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8"/>
              <p:cNvSpPr/>
              <p:nvPr/>
            </p:nvSpPr>
            <p:spPr>
              <a:xfrm>
                <a:off x="3269825" y="2642650"/>
                <a:ext cx="1182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704" extrusionOk="0">
                    <a:moveTo>
                      <a:pt x="270" y="0"/>
                    </a:moveTo>
                    <a:cubicBezTo>
                      <a:pt x="239" y="0"/>
                      <a:pt x="207" y="8"/>
                      <a:pt x="179" y="26"/>
                    </a:cubicBezTo>
                    <a:cubicBezTo>
                      <a:pt x="138" y="53"/>
                      <a:pt x="106" y="91"/>
                      <a:pt x="92" y="140"/>
                    </a:cubicBezTo>
                    <a:cubicBezTo>
                      <a:pt x="63" y="248"/>
                      <a:pt x="35" y="356"/>
                      <a:pt x="14" y="465"/>
                    </a:cubicBezTo>
                    <a:cubicBezTo>
                      <a:pt x="1" y="527"/>
                      <a:pt x="8" y="581"/>
                      <a:pt x="48" y="630"/>
                    </a:cubicBezTo>
                    <a:cubicBezTo>
                      <a:pt x="84" y="673"/>
                      <a:pt x="134" y="703"/>
                      <a:pt x="191" y="703"/>
                    </a:cubicBezTo>
                    <a:cubicBezTo>
                      <a:pt x="193" y="703"/>
                      <a:pt x="194" y="703"/>
                      <a:pt x="195" y="703"/>
                    </a:cubicBezTo>
                    <a:cubicBezTo>
                      <a:pt x="265" y="702"/>
                      <a:pt x="338" y="671"/>
                      <a:pt x="373" y="609"/>
                    </a:cubicBezTo>
                    <a:cubicBezTo>
                      <a:pt x="388" y="581"/>
                      <a:pt x="394" y="547"/>
                      <a:pt x="393" y="513"/>
                    </a:cubicBezTo>
                    <a:cubicBezTo>
                      <a:pt x="412" y="421"/>
                      <a:pt x="433" y="328"/>
                      <a:pt x="459" y="239"/>
                    </a:cubicBezTo>
                    <a:cubicBezTo>
                      <a:pt x="472" y="191"/>
                      <a:pt x="462" y="134"/>
                      <a:pt x="439" y="93"/>
                    </a:cubicBezTo>
                    <a:cubicBezTo>
                      <a:pt x="416" y="53"/>
                      <a:pt x="371" y="16"/>
                      <a:pt x="325" y="7"/>
                    </a:cubicBezTo>
                    <a:cubicBezTo>
                      <a:pt x="308" y="3"/>
                      <a:pt x="289" y="0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8"/>
              <p:cNvSpPr/>
              <p:nvPr/>
            </p:nvSpPr>
            <p:spPr>
              <a:xfrm>
                <a:off x="3341475" y="2649375"/>
                <a:ext cx="108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6" extrusionOk="0">
                    <a:moveTo>
                      <a:pt x="190" y="0"/>
                    </a:moveTo>
                    <a:cubicBezTo>
                      <a:pt x="177" y="0"/>
                      <a:pt x="164" y="2"/>
                      <a:pt x="150" y="4"/>
                    </a:cubicBezTo>
                    <a:lnTo>
                      <a:pt x="150" y="4"/>
                    </a:lnTo>
                    <a:cubicBezTo>
                      <a:pt x="146" y="5"/>
                      <a:pt x="142" y="5"/>
                      <a:pt x="139" y="6"/>
                    </a:cubicBezTo>
                    <a:cubicBezTo>
                      <a:pt x="124" y="12"/>
                      <a:pt x="111" y="16"/>
                      <a:pt x="97" y="23"/>
                    </a:cubicBezTo>
                    <a:lnTo>
                      <a:pt x="95" y="26"/>
                    </a:lnTo>
                    <a:cubicBezTo>
                      <a:pt x="72" y="38"/>
                      <a:pt x="69" y="44"/>
                      <a:pt x="58" y="57"/>
                    </a:cubicBezTo>
                    <a:cubicBezTo>
                      <a:pt x="48" y="65"/>
                      <a:pt x="36" y="81"/>
                      <a:pt x="29" y="95"/>
                    </a:cubicBezTo>
                    <a:cubicBezTo>
                      <a:pt x="22" y="107"/>
                      <a:pt x="15" y="126"/>
                      <a:pt x="10" y="139"/>
                    </a:cubicBezTo>
                    <a:cubicBezTo>
                      <a:pt x="10" y="140"/>
                      <a:pt x="9" y="140"/>
                      <a:pt x="9" y="143"/>
                    </a:cubicBezTo>
                    <a:cubicBezTo>
                      <a:pt x="3" y="162"/>
                      <a:pt x="2" y="183"/>
                      <a:pt x="0" y="204"/>
                    </a:cubicBezTo>
                    <a:lnTo>
                      <a:pt x="0" y="224"/>
                    </a:lnTo>
                    <a:cubicBezTo>
                      <a:pt x="2" y="254"/>
                      <a:pt x="7" y="283"/>
                      <a:pt x="10" y="312"/>
                    </a:cubicBezTo>
                    <a:cubicBezTo>
                      <a:pt x="12" y="326"/>
                      <a:pt x="16" y="340"/>
                      <a:pt x="18" y="355"/>
                    </a:cubicBezTo>
                    <a:cubicBezTo>
                      <a:pt x="23" y="369"/>
                      <a:pt x="31" y="384"/>
                      <a:pt x="36" y="398"/>
                    </a:cubicBezTo>
                    <a:cubicBezTo>
                      <a:pt x="46" y="418"/>
                      <a:pt x="62" y="436"/>
                      <a:pt x="81" y="449"/>
                    </a:cubicBezTo>
                    <a:cubicBezTo>
                      <a:pt x="90" y="459"/>
                      <a:pt x="103" y="466"/>
                      <a:pt x="116" y="469"/>
                    </a:cubicBezTo>
                    <a:cubicBezTo>
                      <a:pt x="120" y="476"/>
                      <a:pt x="124" y="483"/>
                      <a:pt x="130" y="489"/>
                    </a:cubicBezTo>
                    <a:lnTo>
                      <a:pt x="140" y="499"/>
                    </a:lnTo>
                    <a:cubicBezTo>
                      <a:pt x="152" y="511"/>
                      <a:pt x="163" y="521"/>
                      <a:pt x="178" y="528"/>
                    </a:cubicBezTo>
                    <a:cubicBezTo>
                      <a:pt x="211" y="547"/>
                      <a:pt x="234" y="549"/>
                      <a:pt x="270" y="555"/>
                    </a:cubicBezTo>
                    <a:lnTo>
                      <a:pt x="306" y="549"/>
                    </a:lnTo>
                    <a:cubicBezTo>
                      <a:pt x="325" y="547"/>
                      <a:pt x="340" y="537"/>
                      <a:pt x="353" y="525"/>
                    </a:cubicBezTo>
                    <a:cubicBezTo>
                      <a:pt x="377" y="506"/>
                      <a:pt x="394" y="483"/>
                      <a:pt x="401" y="453"/>
                    </a:cubicBezTo>
                    <a:cubicBezTo>
                      <a:pt x="415" y="397"/>
                      <a:pt x="430" y="340"/>
                      <a:pt x="430" y="283"/>
                    </a:cubicBezTo>
                    <a:cubicBezTo>
                      <a:pt x="431" y="258"/>
                      <a:pt x="427" y="235"/>
                      <a:pt x="424" y="209"/>
                    </a:cubicBezTo>
                    <a:cubicBezTo>
                      <a:pt x="421" y="199"/>
                      <a:pt x="418" y="188"/>
                      <a:pt x="414" y="178"/>
                    </a:cubicBezTo>
                    <a:cubicBezTo>
                      <a:pt x="407" y="160"/>
                      <a:pt x="402" y="143"/>
                      <a:pt x="392" y="129"/>
                    </a:cubicBezTo>
                    <a:cubicBezTo>
                      <a:pt x="384" y="114"/>
                      <a:pt x="371" y="100"/>
                      <a:pt x="361" y="85"/>
                    </a:cubicBezTo>
                    <a:cubicBezTo>
                      <a:pt x="346" y="67"/>
                      <a:pt x="323" y="52"/>
                      <a:pt x="304" y="41"/>
                    </a:cubicBezTo>
                    <a:cubicBezTo>
                      <a:pt x="297" y="35"/>
                      <a:pt x="290" y="31"/>
                      <a:pt x="283" y="26"/>
                    </a:cubicBezTo>
                    <a:cubicBezTo>
                      <a:pt x="268" y="19"/>
                      <a:pt x="253" y="10"/>
                      <a:pt x="237" y="6"/>
                    </a:cubicBezTo>
                    <a:cubicBezTo>
                      <a:pt x="219" y="2"/>
                      <a:pt x="205" y="0"/>
                      <a:pt x="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8"/>
              <p:cNvSpPr/>
              <p:nvPr/>
            </p:nvSpPr>
            <p:spPr>
              <a:xfrm>
                <a:off x="3346325" y="265982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8"/>
              <p:cNvSpPr/>
              <p:nvPr/>
            </p:nvSpPr>
            <p:spPr>
              <a:xfrm>
                <a:off x="3358225" y="2632200"/>
                <a:ext cx="103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11" extrusionOk="0">
                    <a:moveTo>
                      <a:pt x="181" y="1"/>
                    </a:moveTo>
                    <a:cubicBezTo>
                      <a:pt x="159" y="1"/>
                      <a:pt x="138" y="6"/>
                      <a:pt x="117" y="17"/>
                    </a:cubicBezTo>
                    <a:cubicBezTo>
                      <a:pt x="94" y="24"/>
                      <a:pt x="74" y="39"/>
                      <a:pt x="57" y="57"/>
                    </a:cubicBezTo>
                    <a:cubicBezTo>
                      <a:pt x="45" y="69"/>
                      <a:pt x="37" y="82"/>
                      <a:pt x="25" y="95"/>
                    </a:cubicBezTo>
                    <a:cubicBezTo>
                      <a:pt x="8" y="124"/>
                      <a:pt x="1" y="155"/>
                      <a:pt x="1" y="190"/>
                    </a:cubicBezTo>
                    <a:lnTo>
                      <a:pt x="8" y="240"/>
                    </a:lnTo>
                    <a:cubicBezTo>
                      <a:pt x="16" y="274"/>
                      <a:pt x="32" y="300"/>
                      <a:pt x="57" y="326"/>
                    </a:cubicBezTo>
                    <a:cubicBezTo>
                      <a:pt x="64" y="331"/>
                      <a:pt x="68" y="337"/>
                      <a:pt x="76" y="343"/>
                    </a:cubicBezTo>
                    <a:cubicBezTo>
                      <a:pt x="80" y="347"/>
                      <a:pt x="83" y="349"/>
                      <a:pt x="86" y="353"/>
                    </a:cubicBezTo>
                    <a:cubicBezTo>
                      <a:pt x="97" y="364"/>
                      <a:pt x="112" y="376"/>
                      <a:pt x="126" y="385"/>
                    </a:cubicBezTo>
                    <a:cubicBezTo>
                      <a:pt x="150" y="398"/>
                      <a:pt x="187" y="411"/>
                      <a:pt x="216" y="411"/>
                    </a:cubicBezTo>
                    <a:cubicBezTo>
                      <a:pt x="219" y="411"/>
                      <a:pt x="221" y="411"/>
                      <a:pt x="224" y="411"/>
                    </a:cubicBezTo>
                    <a:cubicBezTo>
                      <a:pt x="226" y="411"/>
                      <a:pt x="229" y="411"/>
                      <a:pt x="231" y="411"/>
                    </a:cubicBezTo>
                    <a:cubicBezTo>
                      <a:pt x="253" y="411"/>
                      <a:pt x="275" y="405"/>
                      <a:pt x="296" y="393"/>
                    </a:cubicBezTo>
                    <a:cubicBezTo>
                      <a:pt x="319" y="386"/>
                      <a:pt x="339" y="375"/>
                      <a:pt x="355" y="356"/>
                    </a:cubicBezTo>
                    <a:lnTo>
                      <a:pt x="384" y="318"/>
                    </a:lnTo>
                    <a:cubicBezTo>
                      <a:pt x="400" y="289"/>
                      <a:pt x="410" y="259"/>
                      <a:pt x="410" y="225"/>
                    </a:cubicBezTo>
                    <a:cubicBezTo>
                      <a:pt x="414" y="196"/>
                      <a:pt x="400" y="153"/>
                      <a:pt x="385" y="127"/>
                    </a:cubicBezTo>
                    <a:cubicBezTo>
                      <a:pt x="377" y="112"/>
                      <a:pt x="364" y="98"/>
                      <a:pt x="354" y="85"/>
                    </a:cubicBezTo>
                    <a:cubicBezTo>
                      <a:pt x="349" y="82"/>
                      <a:pt x="348" y="78"/>
                      <a:pt x="345" y="76"/>
                    </a:cubicBezTo>
                    <a:cubicBezTo>
                      <a:pt x="339" y="69"/>
                      <a:pt x="332" y="65"/>
                      <a:pt x="326" y="57"/>
                    </a:cubicBezTo>
                    <a:cubicBezTo>
                      <a:pt x="309" y="39"/>
                      <a:pt x="289" y="24"/>
                      <a:pt x="266" y="17"/>
                    </a:cubicBezTo>
                    <a:cubicBezTo>
                      <a:pt x="244" y="6"/>
                      <a:pt x="224" y="1"/>
                      <a:pt x="201" y="1"/>
                    </a:cubicBezTo>
                    <a:cubicBezTo>
                      <a:pt x="197" y="1"/>
                      <a:pt x="194" y="1"/>
                      <a:pt x="191" y="1"/>
                    </a:cubicBezTo>
                    <a:cubicBezTo>
                      <a:pt x="188" y="1"/>
                      <a:pt x="185" y="1"/>
                      <a:pt x="1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8"/>
              <p:cNvSpPr/>
              <p:nvPr/>
            </p:nvSpPr>
            <p:spPr>
              <a:xfrm>
                <a:off x="3299550" y="27086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1" y="4"/>
                    </a:moveTo>
                    <a:cubicBezTo>
                      <a:pt x="1" y="4"/>
                      <a:pt x="1" y="1"/>
                      <a:pt x="1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8"/>
              <p:cNvSpPr/>
              <p:nvPr/>
            </p:nvSpPr>
            <p:spPr>
              <a:xfrm>
                <a:off x="3293750" y="2711575"/>
                <a:ext cx="84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90" extrusionOk="0">
                    <a:moveTo>
                      <a:pt x="110" y="1"/>
                    </a:moveTo>
                    <a:cubicBezTo>
                      <a:pt x="102" y="1"/>
                      <a:pt x="93" y="2"/>
                      <a:pt x="84" y="5"/>
                    </a:cubicBezTo>
                    <a:cubicBezTo>
                      <a:pt x="35" y="20"/>
                      <a:pt x="1" y="71"/>
                      <a:pt x="17" y="121"/>
                    </a:cubicBezTo>
                    <a:cubicBezTo>
                      <a:pt x="46" y="216"/>
                      <a:pt x="57" y="314"/>
                      <a:pt x="89" y="408"/>
                    </a:cubicBezTo>
                    <a:lnTo>
                      <a:pt x="84" y="451"/>
                    </a:lnTo>
                    <a:cubicBezTo>
                      <a:pt x="79" y="532"/>
                      <a:pt x="113" y="603"/>
                      <a:pt x="167" y="662"/>
                    </a:cubicBezTo>
                    <a:cubicBezTo>
                      <a:pt x="184" y="680"/>
                      <a:pt x="209" y="689"/>
                      <a:pt x="234" y="689"/>
                    </a:cubicBezTo>
                    <a:cubicBezTo>
                      <a:pt x="259" y="689"/>
                      <a:pt x="285" y="680"/>
                      <a:pt x="302" y="662"/>
                    </a:cubicBezTo>
                    <a:cubicBezTo>
                      <a:pt x="337" y="620"/>
                      <a:pt x="337" y="565"/>
                      <a:pt x="301" y="525"/>
                    </a:cubicBezTo>
                    <a:cubicBezTo>
                      <a:pt x="296" y="522"/>
                      <a:pt x="291" y="513"/>
                      <a:pt x="291" y="513"/>
                    </a:cubicBezTo>
                    <a:cubicBezTo>
                      <a:pt x="288" y="510"/>
                      <a:pt x="286" y="505"/>
                      <a:pt x="282" y="502"/>
                    </a:cubicBezTo>
                    <a:cubicBezTo>
                      <a:pt x="280" y="497"/>
                      <a:pt x="279" y="496"/>
                      <a:pt x="279" y="493"/>
                    </a:cubicBezTo>
                    <a:cubicBezTo>
                      <a:pt x="276" y="487"/>
                      <a:pt x="276" y="483"/>
                      <a:pt x="275" y="482"/>
                    </a:cubicBezTo>
                    <a:lnTo>
                      <a:pt x="275" y="477"/>
                    </a:lnTo>
                    <a:cubicBezTo>
                      <a:pt x="275" y="474"/>
                      <a:pt x="273" y="469"/>
                      <a:pt x="273" y="466"/>
                    </a:cubicBezTo>
                    <a:cubicBezTo>
                      <a:pt x="283" y="451"/>
                      <a:pt x="289" y="436"/>
                      <a:pt x="289" y="415"/>
                    </a:cubicBezTo>
                    <a:cubicBezTo>
                      <a:pt x="288" y="368"/>
                      <a:pt x="288" y="319"/>
                      <a:pt x="288" y="273"/>
                    </a:cubicBezTo>
                    <a:cubicBezTo>
                      <a:pt x="283" y="235"/>
                      <a:pt x="260" y="198"/>
                      <a:pt x="226" y="185"/>
                    </a:cubicBezTo>
                    <a:cubicBezTo>
                      <a:pt x="218" y="147"/>
                      <a:pt x="211" y="107"/>
                      <a:pt x="201" y="71"/>
                    </a:cubicBezTo>
                    <a:cubicBezTo>
                      <a:pt x="189" y="30"/>
                      <a:pt x="152" y="1"/>
                      <a:pt x="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8"/>
              <p:cNvSpPr/>
              <p:nvPr/>
            </p:nvSpPr>
            <p:spPr>
              <a:xfrm>
                <a:off x="3316450" y="27343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8"/>
              <p:cNvSpPr/>
              <p:nvPr/>
            </p:nvSpPr>
            <p:spPr>
              <a:xfrm>
                <a:off x="3316450" y="2734200"/>
                <a:ext cx="15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6" h="8" extrusionOk="0">
                    <a:moveTo>
                      <a:pt x="5" y="0"/>
                    </a:moveTo>
                    <a:cubicBezTo>
                      <a:pt x="2" y="3"/>
                      <a:pt x="2" y="5"/>
                      <a:pt x="1" y="8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8"/>
              <p:cNvSpPr/>
              <p:nvPr/>
            </p:nvSpPr>
            <p:spPr>
              <a:xfrm>
                <a:off x="3308775" y="2725475"/>
                <a:ext cx="94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52" extrusionOk="0">
                    <a:moveTo>
                      <a:pt x="214" y="1"/>
                    </a:moveTo>
                    <a:cubicBezTo>
                      <a:pt x="185" y="1"/>
                      <a:pt x="158" y="8"/>
                      <a:pt x="134" y="22"/>
                    </a:cubicBezTo>
                    <a:cubicBezTo>
                      <a:pt x="118" y="34"/>
                      <a:pt x="100" y="47"/>
                      <a:pt x="86" y="61"/>
                    </a:cubicBezTo>
                    <a:cubicBezTo>
                      <a:pt x="72" y="73"/>
                      <a:pt x="61" y="91"/>
                      <a:pt x="50" y="106"/>
                    </a:cubicBezTo>
                    <a:cubicBezTo>
                      <a:pt x="43" y="114"/>
                      <a:pt x="37" y="126"/>
                      <a:pt x="33" y="136"/>
                    </a:cubicBezTo>
                    <a:cubicBezTo>
                      <a:pt x="23" y="152"/>
                      <a:pt x="14" y="172"/>
                      <a:pt x="8" y="188"/>
                    </a:cubicBezTo>
                    <a:cubicBezTo>
                      <a:pt x="4" y="207"/>
                      <a:pt x="1" y="230"/>
                      <a:pt x="4" y="250"/>
                    </a:cubicBezTo>
                    <a:cubicBezTo>
                      <a:pt x="4" y="256"/>
                      <a:pt x="4" y="263"/>
                      <a:pt x="5" y="267"/>
                    </a:cubicBezTo>
                    <a:cubicBezTo>
                      <a:pt x="5" y="299"/>
                      <a:pt x="12" y="325"/>
                      <a:pt x="28" y="352"/>
                    </a:cubicBezTo>
                    <a:cubicBezTo>
                      <a:pt x="31" y="357"/>
                      <a:pt x="34" y="359"/>
                      <a:pt x="37" y="364"/>
                    </a:cubicBezTo>
                    <a:lnTo>
                      <a:pt x="43" y="374"/>
                    </a:lnTo>
                    <a:cubicBezTo>
                      <a:pt x="50" y="385"/>
                      <a:pt x="59" y="394"/>
                      <a:pt x="67" y="404"/>
                    </a:cubicBezTo>
                    <a:cubicBezTo>
                      <a:pt x="77" y="414"/>
                      <a:pt x="86" y="421"/>
                      <a:pt x="97" y="429"/>
                    </a:cubicBezTo>
                    <a:cubicBezTo>
                      <a:pt x="99" y="429"/>
                      <a:pt x="99" y="430"/>
                      <a:pt x="100" y="430"/>
                    </a:cubicBezTo>
                    <a:cubicBezTo>
                      <a:pt x="103" y="430"/>
                      <a:pt x="103" y="432"/>
                      <a:pt x="105" y="432"/>
                    </a:cubicBezTo>
                    <a:cubicBezTo>
                      <a:pt x="109" y="436"/>
                      <a:pt x="115" y="437"/>
                      <a:pt x="122" y="439"/>
                    </a:cubicBezTo>
                    <a:cubicBezTo>
                      <a:pt x="138" y="447"/>
                      <a:pt x="157" y="452"/>
                      <a:pt x="177" y="452"/>
                    </a:cubicBezTo>
                    <a:lnTo>
                      <a:pt x="214" y="446"/>
                    </a:lnTo>
                    <a:lnTo>
                      <a:pt x="249" y="432"/>
                    </a:lnTo>
                    <a:cubicBezTo>
                      <a:pt x="250" y="432"/>
                      <a:pt x="250" y="430"/>
                      <a:pt x="252" y="430"/>
                    </a:cubicBezTo>
                    <a:lnTo>
                      <a:pt x="253" y="429"/>
                    </a:lnTo>
                    <a:cubicBezTo>
                      <a:pt x="286" y="403"/>
                      <a:pt x="279" y="411"/>
                      <a:pt x="296" y="388"/>
                    </a:cubicBezTo>
                    <a:cubicBezTo>
                      <a:pt x="306" y="380"/>
                      <a:pt x="309" y="367"/>
                      <a:pt x="314" y="357"/>
                    </a:cubicBezTo>
                    <a:lnTo>
                      <a:pt x="314" y="357"/>
                    </a:lnTo>
                    <a:lnTo>
                      <a:pt x="306" y="364"/>
                    </a:lnTo>
                    <a:cubicBezTo>
                      <a:pt x="314" y="354"/>
                      <a:pt x="318" y="344"/>
                      <a:pt x="324" y="335"/>
                    </a:cubicBezTo>
                    <a:lnTo>
                      <a:pt x="324" y="335"/>
                    </a:lnTo>
                    <a:cubicBezTo>
                      <a:pt x="322" y="339"/>
                      <a:pt x="321" y="344"/>
                      <a:pt x="318" y="349"/>
                    </a:cubicBezTo>
                    <a:cubicBezTo>
                      <a:pt x="321" y="345"/>
                      <a:pt x="324" y="342"/>
                      <a:pt x="324" y="338"/>
                    </a:cubicBezTo>
                    <a:lnTo>
                      <a:pt x="324" y="336"/>
                    </a:lnTo>
                    <a:cubicBezTo>
                      <a:pt x="324" y="335"/>
                      <a:pt x="325" y="332"/>
                      <a:pt x="325" y="331"/>
                    </a:cubicBezTo>
                    <a:cubicBezTo>
                      <a:pt x="330" y="323"/>
                      <a:pt x="335" y="318"/>
                      <a:pt x="337" y="310"/>
                    </a:cubicBezTo>
                    <a:cubicBezTo>
                      <a:pt x="338" y="300"/>
                      <a:pt x="340" y="289"/>
                      <a:pt x="340" y="279"/>
                    </a:cubicBezTo>
                    <a:lnTo>
                      <a:pt x="340" y="277"/>
                    </a:lnTo>
                    <a:cubicBezTo>
                      <a:pt x="343" y="270"/>
                      <a:pt x="343" y="263"/>
                      <a:pt x="344" y="257"/>
                    </a:cubicBezTo>
                    <a:cubicBezTo>
                      <a:pt x="353" y="246"/>
                      <a:pt x="361" y="236"/>
                      <a:pt x="366" y="223"/>
                    </a:cubicBezTo>
                    <a:cubicBezTo>
                      <a:pt x="371" y="205"/>
                      <a:pt x="377" y="184"/>
                      <a:pt x="374" y="162"/>
                    </a:cubicBezTo>
                    <a:lnTo>
                      <a:pt x="370" y="119"/>
                    </a:lnTo>
                    <a:cubicBezTo>
                      <a:pt x="364" y="97"/>
                      <a:pt x="356" y="78"/>
                      <a:pt x="340" y="64"/>
                    </a:cubicBezTo>
                    <a:cubicBezTo>
                      <a:pt x="334" y="52"/>
                      <a:pt x="324" y="42"/>
                      <a:pt x="311" y="35"/>
                    </a:cubicBezTo>
                    <a:cubicBezTo>
                      <a:pt x="295" y="21"/>
                      <a:pt x="278" y="12"/>
                      <a:pt x="257" y="6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8"/>
              <p:cNvSpPr/>
              <p:nvPr/>
            </p:nvSpPr>
            <p:spPr>
              <a:xfrm>
                <a:off x="3239775" y="2739275"/>
                <a:ext cx="114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458" h="578" extrusionOk="0">
                    <a:moveTo>
                      <a:pt x="270" y="1"/>
                    </a:moveTo>
                    <a:cubicBezTo>
                      <a:pt x="236" y="1"/>
                      <a:pt x="204" y="9"/>
                      <a:pt x="175" y="27"/>
                    </a:cubicBezTo>
                    <a:cubicBezTo>
                      <a:pt x="162" y="37"/>
                      <a:pt x="149" y="45"/>
                      <a:pt x="136" y="57"/>
                    </a:cubicBezTo>
                    <a:cubicBezTo>
                      <a:pt x="125" y="70"/>
                      <a:pt x="113" y="84"/>
                      <a:pt x="104" y="100"/>
                    </a:cubicBezTo>
                    <a:cubicBezTo>
                      <a:pt x="90" y="133"/>
                      <a:pt x="71" y="166"/>
                      <a:pt x="57" y="201"/>
                    </a:cubicBezTo>
                    <a:cubicBezTo>
                      <a:pt x="44" y="231"/>
                      <a:pt x="29" y="264"/>
                      <a:pt x="19" y="295"/>
                    </a:cubicBezTo>
                    <a:cubicBezTo>
                      <a:pt x="18" y="302"/>
                      <a:pt x="14" y="311"/>
                      <a:pt x="12" y="319"/>
                    </a:cubicBezTo>
                    <a:cubicBezTo>
                      <a:pt x="6" y="339"/>
                      <a:pt x="1" y="361"/>
                      <a:pt x="3" y="381"/>
                    </a:cubicBezTo>
                    <a:cubicBezTo>
                      <a:pt x="5" y="400"/>
                      <a:pt x="8" y="420"/>
                      <a:pt x="11" y="440"/>
                    </a:cubicBezTo>
                    <a:cubicBezTo>
                      <a:pt x="15" y="455"/>
                      <a:pt x="22" y="469"/>
                      <a:pt x="28" y="485"/>
                    </a:cubicBezTo>
                    <a:cubicBezTo>
                      <a:pt x="39" y="507"/>
                      <a:pt x="55" y="525"/>
                      <a:pt x="77" y="537"/>
                    </a:cubicBezTo>
                    <a:cubicBezTo>
                      <a:pt x="87" y="548"/>
                      <a:pt x="101" y="557"/>
                      <a:pt x="119" y="561"/>
                    </a:cubicBezTo>
                    <a:cubicBezTo>
                      <a:pt x="140" y="571"/>
                      <a:pt x="165" y="577"/>
                      <a:pt x="191" y="577"/>
                    </a:cubicBezTo>
                    <a:lnTo>
                      <a:pt x="194" y="577"/>
                    </a:lnTo>
                    <a:cubicBezTo>
                      <a:pt x="210" y="576"/>
                      <a:pt x="227" y="573"/>
                      <a:pt x="243" y="570"/>
                    </a:cubicBezTo>
                    <a:cubicBezTo>
                      <a:pt x="266" y="564"/>
                      <a:pt x="287" y="554"/>
                      <a:pt x="306" y="537"/>
                    </a:cubicBezTo>
                    <a:cubicBezTo>
                      <a:pt x="321" y="528"/>
                      <a:pt x="331" y="518"/>
                      <a:pt x="338" y="505"/>
                    </a:cubicBezTo>
                    <a:cubicBezTo>
                      <a:pt x="344" y="499"/>
                      <a:pt x="345" y="491"/>
                      <a:pt x="349" y="484"/>
                    </a:cubicBezTo>
                    <a:lnTo>
                      <a:pt x="349" y="485"/>
                    </a:lnTo>
                    <a:cubicBezTo>
                      <a:pt x="351" y="479"/>
                      <a:pt x="352" y="476"/>
                      <a:pt x="354" y="471"/>
                    </a:cubicBezTo>
                    <a:cubicBezTo>
                      <a:pt x="359" y="460"/>
                      <a:pt x="367" y="453"/>
                      <a:pt x="371" y="442"/>
                    </a:cubicBezTo>
                    <a:cubicBezTo>
                      <a:pt x="371" y="439"/>
                      <a:pt x="372" y="435"/>
                      <a:pt x="372" y="432"/>
                    </a:cubicBezTo>
                    <a:cubicBezTo>
                      <a:pt x="372" y="429"/>
                      <a:pt x="374" y="426"/>
                      <a:pt x="375" y="424"/>
                    </a:cubicBezTo>
                    <a:cubicBezTo>
                      <a:pt x="378" y="417"/>
                      <a:pt x="380" y="410"/>
                      <a:pt x="381" y="400"/>
                    </a:cubicBezTo>
                    <a:cubicBezTo>
                      <a:pt x="385" y="391"/>
                      <a:pt x="388" y="383"/>
                      <a:pt x="390" y="374"/>
                    </a:cubicBezTo>
                    <a:cubicBezTo>
                      <a:pt x="396" y="362"/>
                      <a:pt x="400" y="352"/>
                      <a:pt x="404" y="341"/>
                    </a:cubicBezTo>
                    <a:cubicBezTo>
                      <a:pt x="421" y="309"/>
                      <a:pt x="436" y="275"/>
                      <a:pt x="447" y="241"/>
                    </a:cubicBezTo>
                    <a:cubicBezTo>
                      <a:pt x="455" y="217"/>
                      <a:pt x="458" y="191"/>
                      <a:pt x="452" y="166"/>
                    </a:cubicBezTo>
                    <a:cubicBezTo>
                      <a:pt x="456" y="142"/>
                      <a:pt x="449" y="117"/>
                      <a:pt x="434" y="96"/>
                    </a:cubicBezTo>
                    <a:cubicBezTo>
                      <a:pt x="421" y="74"/>
                      <a:pt x="406" y="57"/>
                      <a:pt x="385" y="42"/>
                    </a:cubicBezTo>
                    <a:cubicBezTo>
                      <a:pt x="367" y="27"/>
                      <a:pt x="345" y="14"/>
                      <a:pt x="321" y="8"/>
                    </a:cubicBezTo>
                    <a:cubicBezTo>
                      <a:pt x="305" y="6"/>
                      <a:pt x="286" y="2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8"/>
              <p:cNvSpPr/>
              <p:nvPr/>
            </p:nvSpPr>
            <p:spPr>
              <a:xfrm>
                <a:off x="3083050" y="2414875"/>
                <a:ext cx="112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47" extrusionOk="0">
                    <a:moveTo>
                      <a:pt x="260" y="1"/>
                    </a:moveTo>
                    <a:cubicBezTo>
                      <a:pt x="243" y="2"/>
                      <a:pt x="226" y="5"/>
                      <a:pt x="210" y="8"/>
                    </a:cubicBezTo>
                    <a:cubicBezTo>
                      <a:pt x="177" y="17"/>
                      <a:pt x="149" y="33"/>
                      <a:pt x="125" y="56"/>
                    </a:cubicBezTo>
                    <a:lnTo>
                      <a:pt x="89" y="92"/>
                    </a:lnTo>
                    <a:cubicBezTo>
                      <a:pt x="83" y="98"/>
                      <a:pt x="76" y="103"/>
                      <a:pt x="70" y="111"/>
                    </a:cubicBezTo>
                    <a:cubicBezTo>
                      <a:pt x="58" y="126"/>
                      <a:pt x="45" y="142"/>
                      <a:pt x="34" y="157"/>
                    </a:cubicBezTo>
                    <a:cubicBezTo>
                      <a:pt x="33" y="161"/>
                      <a:pt x="30" y="164"/>
                      <a:pt x="27" y="168"/>
                    </a:cubicBezTo>
                    <a:cubicBezTo>
                      <a:pt x="22" y="183"/>
                      <a:pt x="15" y="197"/>
                      <a:pt x="9" y="213"/>
                    </a:cubicBezTo>
                    <a:cubicBezTo>
                      <a:pt x="2" y="237"/>
                      <a:pt x="1" y="262"/>
                      <a:pt x="5" y="286"/>
                    </a:cubicBezTo>
                    <a:cubicBezTo>
                      <a:pt x="5" y="302"/>
                      <a:pt x="9" y="320"/>
                      <a:pt x="18" y="334"/>
                    </a:cubicBezTo>
                    <a:cubicBezTo>
                      <a:pt x="25" y="357"/>
                      <a:pt x="38" y="377"/>
                      <a:pt x="56" y="393"/>
                    </a:cubicBezTo>
                    <a:cubicBezTo>
                      <a:pt x="69" y="402"/>
                      <a:pt x="82" y="413"/>
                      <a:pt x="95" y="422"/>
                    </a:cubicBezTo>
                    <a:cubicBezTo>
                      <a:pt x="109" y="428"/>
                      <a:pt x="123" y="435"/>
                      <a:pt x="139" y="439"/>
                    </a:cubicBezTo>
                    <a:cubicBezTo>
                      <a:pt x="155" y="444"/>
                      <a:pt x="170" y="447"/>
                      <a:pt x="186" y="447"/>
                    </a:cubicBezTo>
                    <a:cubicBezTo>
                      <a:pt x="195" y="447"/>
                      <a:pt x="204" y="446"/>
                      <a:pt x="213" y="443"/>
                    </a:cubicBezTo>
                    <a:cubicBezTo>
                      <a:pt x="239" y="442"/>
                      <a:pt x="260" y="435"/>
                      <a:pt x="282" y="422"/>
                    </a:cubicBezTo>
                    <a:cubicBezTo>
                      <a:pt x="285" y="420"/>
                      <a:pt x="289" y="418"/>
                      <a:pt x="292" y="415"/>
                    </a:cubicBezTo>
                    <a:cubicBezTo>
                      <a:pt x="308" y="402"/>
                      <a:pt x="325" y="392"/>
                      <a:pt x="340" y="379"/>
                    </a:cubicBezTo>
                    <a:cubicBezTo>
                      <a:pt x="347" y="373"/>
                      <a:pt x="351" y="366"/>
                      <a:pt x="357" y="360"/>
                    </a:cubicBezTo>
                    <a:lnTo>
                      <a:pt x="393" y="324"/>
                    </a:lnTo>
                    <a:cubicBezTo>
                      <a:pt x="412" y="307"/>
                      <a:pt x="426" y="286"/>
                      <a:pt x="433" y="263"/>
                    </a:cubicBezTo>
                    <a:cubicBezTo>
                      <a:pt x="445" y="240"/>
                      <a:pt x="451" y="216"/>
                      <a:pt x="449" y="190"/>
                    </a:cubicBezTo>
                    <a:cubicBezTo>
                      <a:pt x="449" y="164"/>
                      <a:pt x="443" y="139"/>
                      <a:pt x="433" y="118"/>
                    </a:cubicBezTo>
                    <a:cubicBezTo>
                      <a:pt x="426" y="93"/>
                      <a:pt x="412" y="74"/>
                      <a:pt x="393" y="56"/>
                    </a:cubicBezTo>
                    <a:cubicBezTo>
                      <a:pt x="380" y="47"/>
                      <a:pt x="368" y="37"/>
                      <a:pt x="355" y="25"/>
                    </a:cubicBezTo>
                    <a:cubicBezTo>
                      <a:pt x="327" y="8"/>
                      <a:pt x="293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8"/>
              <p:cNvSpPr/>
              <p:nvPr/>
            </p:nvSpPr>
            <p:spPr>
              <a:xfrm>
                <a:off x="3116600" y="2362275"/>
                <a:ext cx="47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8" extrusionOk="0">
                    <a:moveTo>
                      <a:pt x="18" y="1"/>
                    </a:moveTo>
                    <a:cubicBezTo>
                      <a:pt x="14" y="2"/>
                      <a:pt x="7" y="5"/>
                      <a:pt x="1" y="8"/>
                    </a:cubicBezTo>
                    <a:cubicBezTo>
                      <a:pt x="7" y="5"/>
                      <a:pt x="11" y="3"/>
                      <a:pt x="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8"/>
              <p:cNvSpPr/>
              <p:nvPr/>
            </p:nvSpPr>
            <p:spPr>
              <a:xfrm>
                <a:off x="3114300" y="2361250"/>
                <a:ext cx="96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62" extrusionOk="0">
                    <a:moveTo>
                      <a:pt x="218" y="0"/>
                    </a:moveTo>
                    <a:cubicBezTo>
                      <a:pt x="209" y="0"/>
                      <a:pt x="201" y="1"/>
                      <a:pt x="192" y="3"/>
                    </a:cubicBezTo>
                    <a:cubicBezTo>
                      <a:pt x="168" y="5"/>
                      <a:pt x="149" y="10"/>
                      <a:pt x="129" y="23"/>
                    </a:cubicBezTo>
                    <a:cubicBezTo>
                      <a:pt x="122" y="27"/>
                      <a:pt x="117" y="36"/>
                      <a:pt x="110" y="42"/>
                    </a:cubicBezTo>
                    <a:lnTo>
                      <a:pt x="107" y="42"/>
                    </a:lnTo>
                    <a:cubicBezTo>
                      <a:pt x="93" y="46"/>
                      <a:pt x="78" y="52"/>
                      <a:pt x="65" y="63"/>
                    </a:cubicBezTo>
                    <a:cubicBezTo>
                      <a:pt x="47" y="73"/>
                      <a:pt x="32" y="89"/>
                      <a:pt x="24" y="109"/>
                    </a:cubicBezTo>
                    <a:cubicBezTo>
                      <a:pt x="18" y="122"/>
                      <a:pt x="14" y="137"/>
                      <a:pt x="8" y="150"/>
                    </a:cubicBezTo>
                    <a:cubicBezTo>
                      <a:pt x="1" y="171"/>
                      <a:pt x="1" y="193"/>
                      <a:pt x="5" y="214"/>
                    </a:cubicBezTo>
                    <a:cubicBezTo>
                      <a:pt x="5" y="229"/>
                      <a:pt x="8" y="243"/>
                      <a:pt x="15" y="255"/>
                    </a:cubicBezTo>
                    <a:cubicBezTo>
                      <a:pt x="22" y="275"/>
                      <a:pt x="34" y="294"/>
                      <a:pt x="50" y="308"/>
                    </a:cubicBezTo>
                    <a:cubicBezTo>
                      <a:pt x="60" y="317"/>
                      <a:pt x="71" y="325"/>
                      <a:pt x="81" y="333"/>
                    </a:cubicBezTo>
                    <a:cubicBezTo>
                      <a:pt x="84" y="334"/>
                      <a:pt x="86" y="334"/>
                      <a:pt x="88" y="337"/>
                    </a:cubicBezTo>
                    <a:cubicBezTo>
                      <a:pt x="122" y="353"/>
                      <a:pt x="140" y="360"/>
                      <a:pt x="176" y="361"/>
                    </a:cubicBezTo>
                    <a:cubicBezTo>
                      <a:pt x="194" y="361"/>
                      <a:pt x="211" y="359"/>
                      <a:pt x="227" y="354"/>
                    </a:cubicBezTo>
                    <a:cubicBezTo>
                      <a:pt x="230" y="354"/>
                      <a:pt x="233" y="353"/>
                      <a:pt x="234" y="353"/>
                    </a:cubicBezTo>
                    <a:cubicBezTo>
                      <a:pt x="253" y="346"/>
                      <a:pt x="273" y="340"/>
                      <a:pt x="287" y="330"/>
                    </a:cubicBezTo>
                    <a:cubicBezTo>
                      <a:pt x="299" y="320"/>
                      <a:pt x="312" y="311"/>
                      <a:pt x="323" y="301"/>
                    </a:cubicBezTo>
                    <a:cubicBezTo>
                      <a:pt x="325" y="301"/>
                      <a:pt x="325" y="298"/>
                      <a:pt x="326" y="298"/>
                    </a:cubicBezTo>
                    <a:cubicBezTo>
                      <a:pt x="328" y="297"/>
                      <a:pt x="331" y="294"/>
                      <a:pt x="333" y="291"/>
                    </a:cubicBezTo>
                    <a:cubicBezTo>
                      <a:pt x="355" y="269"/>
                      <a:pt x="370" y="245"/>
                      <a:pt x="377" y="216"/>
                    </a:cubicBezTo>
                    <a:cubicBezTo>
                      <a:pt x="378" y="201"/>
                      <a:pt x="381" y="186"/>
                      <a:pt x="383" y="171"/>
                    </a:cubicBezTo>
                    <a:cubicBezTo>
                      <a:pt x="387" y="142"/>
                      <a:pt x="377" y="114"/>
                      <a:pt x="362" y="86"/>
                    </a:cubicBezTo>
                    <a:cubicBezTo>
                      <a:pt x="352" y="66"/>
                      <a:pt x="338" y="50"/>
                      <a:pt x="318" y="37"/>
                    </a:cubicBezTo>
                    <a:cubicBezTo>
                      <a:pt x="302" y="23"/>
                      <a:pt x="282" y="13"/>
                      <a:pt x="260" y="7"/>
                    </a:cubicBezTo>
                    <a:cubicBezTo>
                      <a:pt x="246" y="2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8"/>
              <p:cNvSpPr/>
              <p:nvPr/>
            </p:nvSpPr>
            <p:spPr>
              <a:xfrm>
                <a:off x="3190700" y="2481400"/>
                <a:ext cx="100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559" extrusionOk="0">
                    <a:moveTo>
                      <a:pt x="387" y="306"/>
                    </a:moveTo>
                    <a:cubicBezTo>
                      <a:pt x="387" y="310"/>
                      <a:pt x="388" y="314"/>
                      <a:pt x="388" y="318"/>
                    </a:cubicBezTo>
                    <a:lnTo>
                      <a:pt x="388" y="317"/>
                    </a:lnTo>
                    <a:cubicBezTo>
                      <a:pt x="388" y="313"/>
                      <a:pt x="387" y="310"/>
                      <a:pt x="387" y="306"/>
                    </a:cubicBezTo>
                    <a:close/>
                    <a:moveTo>
                      <a:pt x="206" y="1"/>
                    </a:moveTo>
                    <a:cubicBezTo>
                      <a:pt x="203" y="1"/>
                      <a:pt x="200" y="1"/>
                      <a:pt x="196" y="1"/>
                    </a:cubicBezTo>
                    <a:cubicBezTo>
                      <a:pt x="181" y="2"/>
                      <a:pt x="163" y="7"/>
                      <a:pt x="146" y="8"/>
                    </a:cubicBezTo>
                    <a:cubicBezTo>
                      <a:pt x="114" y="17"/>
                      <a:pt x="87" y="33"/>
                      <a:pt x="62" y="57"/>
                    </a:cubicBezTo>
                    <a:cubicBezTo>
                      <a:pt x="28" y="95"/>
                      <a:pt x="6" y="139"/>
                      <a:pt x="6" y="191"/>
                    </a:cubicBezTo>
                    <a:cubicBezTo>
                      <a:pt x="6" y="230"/>
                      <a:pt x="0" y="268"/>
                      <a:pt x="5" y="304"/>
                    </a:cubicBezTo>
                    <a:cubicBezTo>
                      <a:pt x="9" y="354"/>
                      <a:pt x="15" y="399"/>
                      <a:pt x="44" y="442"/>
                    </a:cubicBezTo>
                    <a:cubicBezTo>
                      <a:pt x="57" y="462"/>
                      <a:pt x="71" y="481"/>
                      <a:pt x="87" y="495"/>
                    </a:cubicBezTo>
                    <a:cubicBezTo>
                      <a:pt x="101" y="508"/>
                      <a:pt x="116" y="520"/>
                      <a:pt x="132" y="530"/>
                    </a:cubicBezTo>
                    <a:cubicBezTo>
                      <a:pt x="134" y="531"/>
                      <a:pt x="136" y="531"/>
                      <a:pt x="137" y="534"/>
                    </a:cubicBezTo>
                    <a:cubicBezTo>
                      <a:pt x="152" y="540"/>
                      <a:pt x="165" y="546"/>
                      <a:pt x="179" y="551"/>
                    </a:cubicBezTo>
                    <a:cubicBezTo>
                      <a:pt x="195" y="556"/>
                      <a:pt x="211" y="557"/>
                      <a:pt x="228" y="559"/>
                    </a:cubicBezTo>
                    <a:cubicBezTo>
                      <a:pt x="258" y="559"/>
                      <a:pt x="289" y="551"/>
                      <a:pt x="316" y="536"/>
                    </a:cubicBezTo>
                    <a:cubicBezTo>
                      <a:pt x="336" y="524"/>
                      <a:pt x="352" y="510"/>
                      <a:pt x="364" y="491"/>
                    </a:cubicBezTo>
                    <a:cubicBezTo>
                      <a:pt x="381" y="474"/>
                      <a:pt x="390" y="455"/>
                      <a:pt x="395" y="430"/>
                    </a:cubicBezTo>
                    <a:cubicBezTo>
                      <a:pt x="403" y="403"/>
                      <a:pt x="403" y="371"/>
                      <a:pt x="395" y="341"/>
                    </a:cubicBezTo>
                    <a:cubicBezTo>
                      <a:pt x="394" y="332"/>
                      <a:pt x="390" y="327"/>
                      <a:pt x="388" y="319"/>
                    </a:cubicBezTo>
                    <a:cubicBezTo>
                      <a:pt x="387" y="314"/>
                      <a:pt x="387" y="311"/>
                      <a:pt x="387" y="306"/>
                    </a:cubicBezTo>
                    <a:lnTo>
                      <a:pt x="387" y="306"/>
                    </a:lnTo>
                    <a:cubicBezTo>
                      <a:pt x="387" y="306"/>
                      <a:pt x="387" y="306"/>
                      <a:pt x="387" y="306"/>
                    </a:cubicBezTo>
                    <a:lnTo>
                      <a:pt x="387" y="306"/>
                    </a:lnTo>
                    <a:cubicBezTo>
                      <a:pt x="387" y="306"/>
                      <a:pt x="387" y="305"/>
                      <a:pt x="387" y="305"/>
                    </a:cubicBezTo>
                    <a:lnTo>
                      <a:pt x="387" y="305"/>
                    </a:lnTo>
                    <a:cubicBezTo>
                      <a:pt x="387" y="305"/>
                      <a:pt x="387" y="306"/>
                      <a:pt x="387" y="306"/>
                    </a:cubicBezTo>
                    <a:lnTo>
                      <a:pt x="387" y="306"/>
                    </a:lnTo>
                    <a:cubicBezTo>
                      <a:pt x="385" y="297"/>
                      <a:pt x="383" y="288"/>
                      <a:pt x="382" y="280"/>
                    </a:cubicBezTo>
                    <a:cubicBezTo>
                      <a:pt x="382" y="252"/>
                      <a:pt x="387" y="220"/>
                      <a:pt x="388" y="191"/>
                    </a:cubicBezTo>
                    <a:cubicBezTo>
                      <a:pt x="390" y="165"/>
                      <a:pt x="384" y="141"/>
                      <a:pt x="372" y="118"/>
                    </a:cubicBezTo>
                    <a:cubicBezTo>
                      <a:pt x="365" y="95"/>
                      <a:pt x="351" y="74"/>
                      <a:pt x="332" y="57"/>
                    </a:cubicBezTo>
                    <a:cubicBezTo>
                      <a:pt x="315" y="38"/>
                      <a:pt x="294" y="24"/>
                      <a:pt x="271" y="17"/>
                    </a:cubicBezTo>
                    <a:cubicBezTo>
                      <a:pt x="250" y="5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8"/>
              <p:cNvSpPr/>
              <p:nvPr/>
            </p:nvSpPr>
            <p:spPr>
              <a:xfrm>
                <a:off x="3216150" y="2510775"/>
                <a:ext cx="78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17" extrusionOk="0">
                    <a:moveTo>
                      <a:pt x="135" y="1"/>
                    </a:moveTo>
                    <a:cubicBezTo>
                      <a:pt x="123" y="1"/>
                      <a:pt x="112" y="3"/>
                      <a:pt x="102" y="6"/>
                    </a:cubicBezTo>
                    <a:cubicBezTo>
                      <a:pt x="94" y="9"/>
                      <a:pt x="81" y="14"/>
                      <a:pt x="72" y="18"/>
                    </a:cubicBezTo>
                    <a:cubicBezTo>
                      <a:pt x="49" y="32"/>
                      <a:pt x="30" y="52"/>
                      <a:pt x="22" y="78"/>
                    </a:cubicBezTo>
                    <a:cubicBezTo>
                      <a:pt x="16" y="89"/>
                      <a:pt x="13" y="100"/>
                      <a:pt x="9" y="112"/>
                    </a:cubicBezTo>
                    <a:cubicBezTo>
                      <a:pt x="4" y="136"/>
                      <a:pt x="0" y="161"/>
                      <a:pt x="0" y="184"/>
                    </a:cubicBezTo>
                    <a:cubicBezTo>
                      <a:pt x="0" y="208"/>
                      <a:pt x="6" y="231"/>
                      <a:pt x="14" y="253"/>
                    </a:cubicBezTo>
                    <a:cubicBezTo>
                      <a:pt x="20" y="266"/>
                      <a:pt x="25" y="280"/>
                      <a:pt x="30" y="292"/>
                    </a:cubicBezTo>
                    <a:cubicBezTo>
                      <a:pt x="36" y="303"/>
                      <a:pt x="45" y="313"/>
                      <a:pt x="55" y="323"/>
                    </a:cubicBezTo>
                    <a:cubicBezTo>
                      <a:pt x="49" y="341"/>
                      <a:pt x="55" y="362"/>
                      <a:pt x="62" y="378"/>
                    </a:cubicBezTo>
                    <a:cubicBezTo>
                      <a:pt x="71" y="396"/>
                      <a:pt x="88" y="410"/>
                      <a:pt x="107" y="414"/>
                    </a:cubicBezTo>
                    <a:cubicBezTo>
                      <a:pt x="114" y="416"/>
                      <a:pt x="122" y="417"/>
                      <a:pt x="130" y="417"/>
                    </a:cubicBezTo>
                    <a:cubicBezTo>
                      <a:pt x="143" y="417"/>
                      <a:pt x="155" y="414"/>
                      <a:pt x="166" y="407"/>
                    </a:cubicBezTo>
                    <a:cubicBezTo>
                      <a:pt x="172" y="404"/>
                      <a:pt x="172" y="398"/>
                      <a:pt x="174" y="396"/>
                    </a:cubicBezTo>
                    <a:cubicBezTo>
                      <a:pt x="182" y="397"/>
                      <a:pt x="189" y="400"/>
                      <a:pt x="199" y="400"/>
                    </a:cubicBezTo>
                    <a:cubicBezTo>
                      <a:pt x="228" y="400"/>
                      <a:pt x="257" y="390"/>
                      <a:pt x="278" y="368"/>
                    </a:cubicBezTo>
                    <a:cubicBezTo>
                      <a:pt x="304" y="342"/>
                      <a:pt x="314" y="306"/>
                      <a:pt x="310" y="270"/>
                    </a:cubicBezTo>
                    <a:cubicBezTo>
                      <a:pt x="308" y="233"/>
                      <a:pt x="301" y="202"/>
                      <a:pt x="287" y="169"/>
                    </a:cubicBezTo>
                    <a:cubicBezTo>
                      <a:pt x="277" y="148"/>
                      <a:pt x="265" y="129"/>
                      <a:pt x="255" y="109"/>
                    </a:cubicBezTo>
                    <a:cubicBezTo>
                      <a:pt x="252" y="104"/>
                      <a:pt x="252" y="101"/>
                      <a:pt x="251" y="100"/>
                    </a:cubicBezTo>
                    <a:cubicBezTo>
                      <a:pt x="248" y="87"/>
                      <a:pt x="244" y="73"/>
                      <a:pt x="236" y="61"/>
                    </a:cubicBezTo>
                    <a:cubicBezTo>
                      <a:pt x="225" y="42"/>
                      <a:pt x="208" y="29"/>
                      <a:pt x="189" y="16"/>
                    </a:cubicBezTo>
                    <a:cubicBezTo>
                      <a:pt x="176" y="6"/>
                      <a:pt x="155" y="1"/>
                      <a:pt x="1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8"/>
              <p:cNvSpPr/>
              <p:nvPr/>
            </p:nvSpPr>
            <p:spPr>
              <a:xfrm>
                <a:off x="3160275" y="2586450"/>
                <a:ext cx="10950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438" h="538" extrusionOk="0">
                    <a:moveTo>
                      <a:pt x="249" y="1"/>
                    </a:moveTo>
                    <a:cubicBezTo>
                      <a:pt x="247" y="1"/>
                      <a:pt x="246" y="1"/>
                      <a:pt x="244" y="1"/>
                    </a:cubicBezTo>
                    <a:cubicBezTo>
                      <a:pt x="229" y="2"/>
                      <a:pt x="210" y="6"/>
                      <a:pt x="194" y="8"/>
                    </a:cubicBezTo>
                    <a:cubicBezTo>
                      <a:pt x="162" y="16"/>
                      <a:pt x="135" y="32"/>
                      <a:pt x="109" y="57"/>
                    </a:cubicBezTo>
                    <a:cubicBezTo>
                      <a:pt x="86" y="76"/>
                      <a:pt x="66" y="101"/>
                      <a:pt x="48" y="126"/>
                    </a:cubicBezTo>
                    <a:cubicBezTo>
                      <a:pt x="34" y="148"/>
                      <a:pt x="22" y="175"/>
                      <a:pt x="15" y="201"/>
                    </a:cubicBezTo>
                    <a:cubicBezTo>
                      <a:pt x="1" y="267"/>
                      <a:pt x="11" y="335"/>
                      <a:pt x="47" y="396"/>
                    </a:cubicBezTo>
                    <a:cubicBezTo>
                      <a:pt x="50" y="400"/>
                      <a:pt x="51" y="404"/>
                      <a:pt x="56" y="407"/>
                    </a:cubicBezTo>
                    <a:cubicBezTo>
                      <a:pt x="64" y="420"/>
                      <a:pt x="77" y="436"/>
                      <a:pt x="87" y="449"/>
                    </a:cubicBezTo>
                    <a:cubicBezTo>
                      <a:pt x="100" y="462"/>
                      <a:pt x="116" y="470"/>
                      <a:pt x="131" y="482"/>
                    </a:cubicBezTo>
                    <a:cubicBezTo>
                      <a:pt x="141" y="486"/>
                      <a:pt x="148" y="494"/>
                      <a:pt x="156" y="499"/>
                    </a:cubicBezTo>
                    <a:cubicBezTo>
                      <a:pt x="181" y="515"/>
                      <a:pt x="198" y="515"/>
                      <a:pt x="223" y="522"/>
                    </a:cubicBezTo>
                    <a:cubicBezTo>
                      <a:pt x="226" y="524"/>
                      <a:pt x="229" y="525"/>
                      <a:pt x="232" y="526"/>
                    </a:cubicBezTo>
                    <a:lnTo>
                      <a:pt x="232" y="526"/>
                    </a:lnTo>
                    <a:cubicBezTo>
                      <a:pt x="250" y="532"/>
                      <a:pt x="270" y="537"/>
                      <a:pt x="288" y="537"/>
                    </a:cubicBezTo>
                    <a:cubicBezTo>
                      <a:pt x="297" y="537"/>
                      <a:pt x="306" y="536"/>
                      <a:pt x="314" y="534"/>
                    </a:cubicBezTo>
                    <a:lnTo>
                      <a:pt x="340" y="521"/>
                    </a:lnTo>
                    <a:cubicBezTo>
                      <a:pt x="358" y="511"/>
                      <a:pt x="370" y="496"/>
                      <a:pt x="381" y="479"/>
                    </a:cubicBezTo>
                    <a:cubicBezTo>
                      <a:pt x="386" y="476"/>
                      <a:pt x="387" y="472"/>
                      <a:pt x="389" y="469"/>
                    </a:cubicBezTo>
                    <a:cubicBezTo>
                      <a:pt x="396" y="455"/>
                      <a:pt x="403" y="440"/>
                      <a:pt x="406" y="426"/>
                    </a:cubicBezTo>
                    <a:cubicBezTo>
                      <a:pt x="413" y="403"/>
                      <a:pt x="413" y="378"/>
                      <a:pt x="417" y="355"/>
                    </a:cubicBezTo>
                    <a:lnTo>
                      <a:pt x="417" y="352"/>
                    </a:lnTo>
                    <a:cubicBezTo>
                      <a:pt x="417" y="347"/>
                      <a:pt x="412" y="309"/>
                      <a:pt x="410" y="303"/>
                    </a:cubicBezTo>
                    <a:cubicBezTo>
                      <a:pt x="417" y="299"/>
                      <a:pt x="416" y="296"/>
                      <a:pt x="414" y="295"/>
                    </a:cubicBezTo>
                    <a:cubicBezTo>
                      <a:pt x="412" y="290"/>
                      <a:pt x="410" y="285"/>
                      <a:pt x="409" y="282"/>
                    </a:cubicBezTo>
                    <a:cubicBezTo>
                      <a:pt x="412" y="276"/>
                      <a:pt x="417" y="270"/>
                      <a:pt x="419" y="266"/>
                    </a:cubicBezTo>
                    <a:cubicBezTo>
                      <a:pt x="432" y="241"/>
                      <a:pt x="438" y="218"/>
                      <a:pt x="436" y="191"/>
                    </a:cubicBezTo>
                    <a:cubicBezTo>
                      <a:pt x="438" y="165"/>
                      <a:pt x="432" y="140"/>
                      <a:pt x="419" y="117"/>
                    </a:cubicBezTo>
                    <a:cubicBezTo>
                      <a:pt x="412" y="94"/>
                      <a:pt x="397" y="74"/>
                      <a:pt x="380" y="57"/>
                    </a:cubicBezTo>
                    <a:cubicBezTo>
                      <a:pt x="345" y="25"/>
                      <a:pt x="298" y="1"/>
                      <a:pt x="2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8"/>
              <p:cNvSpPr/>
              <p:nvPr/>
            </p:nvSpPr>
            <p:spPr>
              <a:xfrm>
                <a:off x="3185150" y="25932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1"/>
                    </a:moveTo>
                    <a:cubicBezTo>
                      <a:pt x="3" y="1"/>
                      <a:pt x="3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8"/>
              <p:cNvSpPr/>
              <p:nvPr/>
            </p:nvSpPr>
            <p:spPr>
              <a:xfrm>
                <a:off x="3175775" y="2630675"/>
                <a:ext cx="10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fill="none" extrusionOk="0">
                    <a:moveTo>
                      <a:pt x="1" y="3"/>
                    </a:moveTo>
                    <a:cubicBezTo>
                      <a:pt x="3" y="3"/>
                      <a:pt x="3" y="0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8"/>
              <p:cNvSpPr/>
              <p:nvPr/>
            </p:nvSpPr>
            <p:spPr>
              <a:xfrm>
                <a:off x="2951775" y="2402450"/>
                <a:ext cx="250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9" y="1"/>
                    </a:moveTo>
                    <a:lnTo>
                      <a:pt x="5" y="5"/>
                    </a:lnTo>
                    <a:cubicBezTo>
                      <a:pt x="3" y="7"/>
                      <a:pt x="2" y="9"/>
                      <a:pt x="1" y="10"/>
                    </a:cubicBezTo>
                    <a:lnTo>
                      <a:pt x="1" y="10"/>
                    </a:lnTo>
                    <a:lnTo>
                      <a:pt x="9" y="1"/>
                    </a:lnTo>
                    <a:close/>
                    <a:moveTo>
                      <a:pt x="1" y="10"/>
                    </a:moveTo>
                    <a:lnTo>
                      <a:pt x="1" y="11"/>
                    </a:lnTo>
                    <a:cubicBezTo>
                      <a:pt x="1" y="11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8"/>
              <p:cNvSpPr/>
              <p:nvPr/>
            </p:nvSpPr>
            <p:spPr>
              <a:xfrm>
                <a:off x="2951750" y="24027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0"/>
                      <a:pt x="0" y="0"/>
                      <a:pt x="0" y="3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8"/>
              <p:cNvSpPr/>
              <p:nvPr/>
            </p:nvSpPr>
            <p:spPr>
              <a:xfrm>
                <a:off x="2952000" y="2401925"/>
                <a:ext cx="4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2" extrusionOk="0">
                    <a:moveTo>
                      <a:pt x="18" y="0"/>
                    </a:moveTo>
                    <a:cubicBezTo>
                      <a:pt x="14" y="2"/>
                      <a:pt x="13" y="5"/>
                      <a:pt x="12" y="8"/>
                    </a:cubicBezTo>
                    <a:lnTo>
                      <a:pt x="12" y="8"/>
                    </a:lnTo>
                    <a:lnTo>
                      <a:pt x="18" y="0"/>
                    </a:lnTo>
                    <a:close/>
                    <a:moveTo>
                      <a:pt x="12" y="8"/>
                    </a:moveTo>
                    <a:lnTo>
                      <a:pt x="0" y="22"/>
                    </a:lnTo>
                    <a:cubicBezTo>
                      <a:pt x="5" y="17"/>
                      <a:pt x="8" y="16"/>
                      <a:pt x="10" y="10"/>
                    </a:cubicBezTo>
                    <a:cubicBezTo>
                      <a:pt x="11" y="9"/>
                      <a:pt x="11" y="8"/>
                      <a:pt x="12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8"/>
              <p:cNvSpPr/>
              <p:nvPr/>
            </p:nvSpPr>
            <p:spPr>
              <a:xfrm>
                <a:off x="2944425" y="2394350"/>
                <a:ext cx="947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99" extrusionOk="0">
                    <a:moveTo>
                      <a:pt x="331" y="284"/>
                    </a:moveTo>
                    <a:cubicBezTo>
                      <a:pt x="330" y="285"/>
                      <a:pt x="329" y="285"/>
                      <a:pt x="329" y="286"/>
                    </a:cubicBezTo>
                    <a:cubicBezTo>
                      <a:pt x="330" y="285"/>
                      <a:pt x="331" y="285"/>
                      <a:pt x="331" y="284"/>
                    </a:cubicBezTo>
                    <a:close/>
                    <a:moveTo>
                      <a:pt x="328" y="290"/>
                    </a:moveTo>
                    <a:lnTo>
                      <a:pt x="328" y="290"/>
                    </a:lnTo>
                    <a:cubicBezTo>
                      <a:pt x="327" y="292"/>
                      <a:pt x="326" y="295"/>
                      <a:pt x="325" y="297"/>
                    </a:cubicBezTo>
                    <a:lnTo>
                      <a:pt x="328" y="290"/>
                    </a:lnTo>
                    <a:close/>
                    <a:moveTo>
                      <a:pt x="198" y="0"/>
                    </a:moveTo>
                    <a:cubicBezTo>
                      <a:pt x="184" y="0"/>
                      <a:pt x="170" y="3"/>
                      <a:pt x="156" y="6"/>
                    </a:cubicBezTo>
                    <a:cubicBezTo>
                      <a:pt x="127" y="16"/>
                      <a:pt x="100" y="31"/>
                      <a:pt x="78" y="52"/>
                    </a:cubicBezTo>
                    <a:cubicBezTo>
                      <a:pt x="73" y="55"/>
                      <a:pt x="70" y="59"/>
                      <a:pt x="66" y="64"/>
                    </a:cubicBezTo>
                    <a:lnTo>
                      <a:pt x="50" y="85"/>
                    </a:lnTo>
                    <a:cubicBezTo>
                      <a:pt x="44" y="93"/>
                      <a:pt x="40" y="100"/>
                      <a:pt x="34" y="106"/>
                    </a:cubicBezTo>
                    <a:cubicBezTo>
                      <a:pt x="32" y="107"/>
                      <a:pt x="29" y="111"/>
                      <a:pt x="28" y="113"/>
                    </a:cubicBezTo>
                    <a:cubicBezTo>
                      <a:pt x="28" y="114"/>
                      <a:pt x="27" y="114"/>
                      <a:pt x="27" y="117"/>
                    </a:cubicBezTo>
                    <a:cubicBezTo>
                      <a:pt x="19" y="132"/>
                      <a:pt x="14" y="146"/>
                      <a:pt x="8" y="162"/>
                    </a:cubicBezTo>
                    <a:cubicBezTo>
                      <a:pt x="8" y="163"/>
                      <a:pt x="6" y="163"/>
                      <a:pt x="6" y="165"/>
                    </a:cubicBezTo>
                    <a:lnTo>
                      <a:pt x="6" y="168"/>
                    </a:lnTo>
                    <a:lnTo>
                      <a:pt x="6" y="169"/>
                    </a:lnTo>
                    <a:cubicBezTo>
                      <a:pt x="5" y="183"/>
                      <a:pt x="4" y="199"/>
                      <a:pt x="1" y="215"/>
                    </a:cubicBezTo>
                    <a:cubicBezTo>
                      <a:pt x="1" y="225"/>
                      <a:pt x="4" y="234"/>
                      <a:pt x="5" y="243"/>
                    </a:cubicBezTo>
                    <a:cubicBezTo>
                      <a:pt x="6" y="251"/>
                      <a:pt x="6" y="261"/>
                      <a:pt x="8" y="268"/>
                    </a:cubicBezTo>
                    <a:cubicBezTo>
                      <a:pt x="8" y="271"/>
                      <a:pt x="11" y="273"/>
                      <a:pt x="11" y="277"/>
                    </a:cubicBezTo>
                    <a:cubicBezTo>
                      <a:pt x="15" y="290"/>
                      <a:pt x="21" y="305"/>
                      <a:pt x="27" y="316"/>
                    </a:cubicBezTo>
                    <a:lnTo>
                      <a:pt x="51" y="351"/>
                    </a:lnTo>
                    <a:lnTo>
                      <a:pt x="86" y="377"/>
                    </a:lnTo>
                    <a:cubicBezTo>
                      <a:pt x="106" y="388"/>
                      <a:pt x="125" y="394"/>
                      <a:pt x="146" y="395"/>
                    </a:cubicBezTo>
                    <a:cubicBezTo>
                      <a:pt x="153" y="397"/>
                      <a:pt x="161" y="399"/>
                      <a:pt x="168" y="399"/>
                    </a:cubicBezTo>
                    <a:cubicBezTo>
                      <a:pt x="176" y="399"/>
                      <a:pt x="184" y="397"/>
                      <a:pt x="192" y="395"/>
                    </a:cubicBezTo>
                    <a:cubicBezTo>
                      <a:pt x="207" y="395"/>
                      <a:pt x="221" y="392"/>
                      <a:pt x="233" y="385"/>
                    </a:cubicBezTo>
                    <a:cubicBezTo>
                      <a:pt x="247" y="381"/>
                      <a:pt x="260" y="374"/>
                      <a:pt x="269" y="364"/>
                    </a:cubicBezTo>
                    <a:cubicBezTo>
                      <a:pt x="282" y="356"/>
                      <a:pt x="289" y="343"/>
                      <a:pt x="298" y="333"/>
                    </a:cubicBezTo>
                    <a:cubicBezTo>
                      <a:pt x="305" y="326"/>
                      <a:pt x="309" y="316"/>
                      <a:pt x="312" y="309"/>
                    </a:cubicBezTo>
                    <a:lnTo>
                      <a:pt x="317" y="305"/>
                    </a:lnTo>
                    <a:lnTo>
                      <a:pt x="317" y="305"/>
                    </a:lnTo>
                    <a:cubicBezTo>
                      <a:pt x="317" y="305"/>
                      <a:pt x="316" y="306"/>
                      <a:pt x="316" y="306"/>
                    </a:cubicBezTo>
                    <a:lnTo>
                      <a:pt x="322" y="300"/>
                    </a:lnTo>
                    <a:lnTo>
                      <a:pt x="322" y="300"/>
                    </a:lnTo>
                    <a:lnTo>
                      <a:pt x="317" y="305"/>
                    </a:lnTo>
                    <a:lnTo>
                      <a:pt x="317" y="305"/>
                    </a:lnTo>
                    <a:cubicBezTo>
                      <a:pt x="318" y="301"/>
                      <a:pt x="319" y="300"/>
                      <a:pt x="322" y="297"/>
                    </a:cubicBezTo>
                    <a:lnTo>
                      <a:pt x="322" y="297"/>
                    </a:lnTo>
                    <a:cubicBezTo>
                      <a:pt x="318" y="300"/>
                      <a:pt x="316" y="305"/>
                      <a:pt x="312" y="307"/>
                    </a:cubicBezTo>
                    <a:lnTo>
                      <a:pt x="304" y="314"/>
                    </a:lnTo>
                    <a:lnTo>
                      <a:pt x="304" y="314"/>
                    </a:lnTo>
                    <a:cubicBezTo>
                      <a:pt x="312" y="306"/>
                      <a:pt x="319" y="296"/>
                      <a:pt x="326" y="287"/>
                    </a:cubicBezTo>
                    <a:cubicBezTo>
                      <a:pt x="326" y="286"/>
                      <a:pt x="329" y="284"/>
                      <a:pt x="331" y="283"/>
                    </a:cubicBezTo>
                    <a:lnTo>
                      <a:pt x="331" y="283"/>
                    </a:lnTo>
                    <a:cubicBezTo>
                      <a:pt x="331" y="283"/>
                      <a:pt x="331" y="284"/>
                      <a:pt x="331" y="284"/>
                    </a:cubicBezTo>
                    <a:lnTo>
                      <a:pt x="331" y="284"/>
                    </a:lnTo>
                    <a:cubicBezTo>
                      <a:pt x="331" y="284"/>
                      <a:pt x="332" y="283"/>
                      <a:pt x="332" y="283"/>
                    </a:cubicBezTo>
                    <a:lnTo>
                      <a:pt x="332" y="283"/>
                    </a:lnTo>
                    <a:lnTo>
                      <a:pt x="329" y="287"/>
                    </a:lnTo>
                    <a:lnTo>
                      <a:pt x="328" y="290"/>
                    </a:lnTo>
                    <a:lnTo>
                      <a:pt x="328" y="290"/>
                    </a:lnTo>
                    <a:cubicBezTo>
                      <a:pt x="330" y="287"/>
                      <a:pt x="332" y="285"/>
                      <a:pt x="334" y="283"/>
                    </a:cubicBezTo>
                    <a:cubicBezTo>
                      <a:pt x="339" y="276"/>
                      <a:pt x="348" y="271"/>
                      <a:pt x="352" y="264"/>
                    </a:cubicBezTo>
                    <a:cubicBezTo>
                      <a:pt x="358" y="250"/>
                      <a:pt x="362" y="237"/>
                      <a:pt x="370" y="222"/>
                    </a:cubicBezTo>
                    <a:cubicBezTo>
                      <a:pt x="378" y="189"/>
                      <a:pt x="378" y="159"/>
                      <a:pt x="368" y="127"/>
                    </a:cubicBezTo>
                    <a:cubicBezTo>
                      <a:pt x="364" y="104"/>
                      <a:pt x="352" y="85"/>
                      <a:pt x="338" y="68"/>
                    </a:cubicBezTo>
                    <a:cubicBezTo>
                      <a:pt x="325" y="49"/>
                      <a:pt x="309" y="34"/>
                      <a:pt x="289" y="23"/>
                    </a:cubicBezTo>
                    <a:cubicBezTo>
                      <a:pt x="270" y="10"/>
                      <a:pt x="249" y="3"/>
                      <a:pt x="224" y="3"/>
                    </a:cubicBezTo>
                    <a:cubicBezTo>
                      <a:pt x="215" y="1"/>
                      <a:pt x="206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8"/>
              <p:cNvSpPr/>
              <p:nvPr/>
            </p:nvSpPr>
            <p:spPr>
              <a:xfrm>
                <a:off x="2952600" y="24014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0"/>
                    </a:moveTo>
                    <a:cubicBezTo>
                      <a:pt x="1" y="0"/>
                      <a:pt x="1" y="2"/>
                      <a:pt x="1" y="2"/>
                    </a:cubicBezTo>
                    <a:cubicBezTo>
                      <a:pt x="2" y="2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8"/>
              <p:cNvSpPr/>
              <p:nvPr/>
            </p:nvSpPr>
            <p:spPr>
              <a:xfrm>
                <a:off x="2947600" y="2361075"/>
                <a:ext cx="66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68" extrusionOk="0">
                    <a:moveTo>
                      <a:pt x="144" y="0"/>
                    </a:moveTo>
                    <a:cubicBezTo>
                      <a:pt x="137" y="0"/>
                      <a:pt x="130" y="1"/>
                      <a:pt x="123" y="2"/>
                    </a:cubicBezTo>
                    <a:cubicBezTo>
                      <a:pt x="107" y="2"/>
                      <a:pt x="90" y="8"/>
                      <a:pt x="75" y="17"/>
                    </a:cubicBezTo>
                    <a:cubicBezTo>
                      <a:pt x="58" y="28"/>
                      <a:pt x="42" y="44"/>
                      <a:pt x="31" y="63"/>
                    </a:cubicBezTo>
                    <a:cubicBezTo>
                      <a:pt x="29" y="66"/>
                      <a:pt x="25" y="70"/>
                      <a:pt x="24" y="74"/>
                    </a:cubicBezTo>
                    <a:lnTo>
                      <a:pt x="21" y="80"/>
                    </a:lnTo>
                    <a:cubicBezTo>
                      <a:pt x="21" y="82"/>
                      <a:pt x="18" y="82"/>
                      <a:pt x="18" y="85"/>
                    </a:cubicBezTo>
                    <a:cubicBezTo>
                      <a:pt x="9" y="99"/>
                      <a:pt x="3" y="113"/>
                      <a:pt x="3" y="129"/>
                    </a:cubicBezTo>
                    <a:cubicBezTo>
                      <a:pt x="0" y="139"/>
                      <a:pt x="0" y="151"/>
                      <a:pt x="3" y="161"/>
                    </a:cubicBezTo>
                    <a:cubicBezTo>
                      <a:pt x="3" y="167"/>
                      <a:pt x="6" y="172"/>
                      <a:pt x="6" y="178"/>
                    </a:cubicBezTo>
                    <a:cubicBezTo>
                      <a:pt x="9" y="187"/>
                      <a:pt x="15" y="197"/>
                      <a:pt x="18" y="207"/>
                    </a:cubicBezTo>
                    <a:cubicBezTo>
                      <a:pt x="25" y="221"/>
                      <a:pt x="37" y="232"/>
                      <a:pt x="48" y="240"/>
                    </a:cubicBezTo>
                    <a:cubicBezTo>
                      <a:pt x="55" y="247"/>
                      <a:pt x="65" y="253"/>
                      <a:pt x="75" y="258"/>
                    </a:cubicBezTo>
                    <a:cubicBezTo>
                      <a:pt x="90" y="265"/>
                      <a:pt x="106" y="268"/>
                      <a:pt x="123" y="268"/>
                    </a:cubicBezTo>
                    <a:cubicBezTo>
                      <a:pt x="133" y="266"/>
                      <a:pt x="145" y="265"/>
                      <a:pt x="155" y="265"/>
                    </a:cubicBezTo>
                    <a:cubicBezTo>
                      <a:pt x="172" y="260"/>
                      <a:pt x="186" y="253"/>
                      <a:pt x="197" y="243"/>
                    </a:cubicBezTo>
                    <a:cubicBezTo>
                      <a:pt x="202" y="239"/>
                      <a:pt x="205" y="237"/>
                      <a:pt x="209" y="233"/>
                    </a:cubicBezTo>
                    <a:lnTo>
                      <a:pt x="211" y="232"/>
                    </a:lnTo>
                    <a:lnTo>
                      <a:pt x="217" y="226"/>
                    </a:lnTo>
                    <a:lnTo>
                      <a:pt x="225" y="217"/>
                    </a:lnTo>
                    <a:cubicBezTo>
                      <a:pt x="241" y="201"/>
                      <a:pt x="253" y="183"/>
                      <a:pt x="259" y="161"/>
                    </a:cubicBezTo>
                    <a:cubicBezTo>
                      <a:pt x="260" y="151"/>
                      <a:pt x="261" y="139"/>
                      <a:pt x="261" y="129"/>
                    </a:cubicBezTo>
                    <a:cubicBezTo>
                      <a:pt x="266" y="103"/>
                      <a:pt x="260" y="82"/>
                      <a:pt x="248" y="63"/>
                    </a:cubicBezTo>
                    <a:cubicBezTo>
                      <a:pt x="241" y="47"/>
                      <a:pt x="231" y="36"/>
                      <a:pt x="217" y="27"/>
                    </a:cubicBezTo>
                    <a:cubicBezTo>
                      <a:pt x="204" y="15"/>
                      <a:pt x="189" y="8"/>
                      <a:pt x="173" y="5"/>
                    </a:cubicBezTo>
                    <a:cubicBezTo>
                      <a:pt x="164" y="2"/>
                      <a:pt x="154" y="0"/>
                      <a:pt x="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8"/>
              <p:cNvSpPr/>
              <p:nvPr/>
            </p:nvSpPr>
            <p:spPr>
              <a:xfrm>
                <a:off x="3009425" y="2452625"/>
                <a:ext cx="83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16" extrusionOk="0">
                    <a:moveTo>
                      <a:pt x="194" y="0"/>
                    </a:moveTo>
                    <a:lnTo>
                      <a:pt x="155" y="6"/>
                    </a:lnTo>
                    <a:cubicBezTo>
                      <a:pt x="132" y="13"/>
                      <a:pt x="111" y="23"/>
                      <a:pt x="95" y="42"/>
                    </a:cubicBezTo>
                    <a:cubicBezTo>
                      <a:pt x="92" y="45"/>
                      <a:pt x="87" y="49"/>
                      <a:pt x="82" y="52"/>
                    </a:cubicBezTo>
                    <a:cubicBezTo>
                      <a:pt x="80" y="55"/>
                      <a:pt x="79" y="55"/>
                      <a:pt x="77" y="56"/>
                    </a:cubicBezTo>
                    <a:cubicBezTo>
                      <a:pt x="74" y="56"/>
                      <a:pt x="74" y="58"/>
                      <a:pt x="73" y="58"/>
                    </a:cubicBezTo>
                    <a:lnTo>
                      <a:pt x="72" y="59"/>
                    </a:lnTo>
                    <a:cubicBezTo>
                      <a:pt x="66" y="64"/>
                      <a:pt x="60" y="66"/>
                      <a:pt x="57" y="71"/>
                    </a:cubicBezTo>
                    <a:cubicBezTo>
                      <a:pt x="51" y="74"/>
                      <a:pt x="46" y="78"/>
                      <a:pt x="43" y="81"/>
                    </a:cubicBezTo>
                    <a:lnTo>
                      <a:pt x="44" y="84"/>
                    </a:lnTo>
                    <a:cubicBezTo>
                      <a:pt x="36" y="91"/>
                      <a:pt x="25" y="98"/>
                      <a:pt x="21" y="108"/>
                    </a:cubicBezTo>
                    <a:cubicBezTo>
                      <a:pt x="10" y="124"/>
                      <a:pt x="5" y="141"/>
                      <a:pt x="5" y="159"/>
                    </a:cubicBezTo>
                    <a:cubicBezTo>
                      <a:pt x="1" y="177"/>
                      <a:pt x="1" y="195"/>
                      <a:pt x="7" y="215"/>
                    </a:cubicBezTo>
                    <a:cubicBezTo>
                      <a:pt x="13" y="225"/>
                      <a:pt x="15" y="237"/>
                      <a:pt x="21" y="247"/>
                    </a:cubicBezTo>
                    <a:cubicBezTo>
                      <a:pt x="34" y="267"/>
                      <a:pt x="50" y="286"/>
                      <a:pt x="70" y="296"/>
                    </a:cubicBezTo>
                    <a:cubicBezTo>
                      <a:pt x="80" y="301"/>
                      <a:pt x="92" y="304"/>
                      <a:pt x="102" y="310"/>
                    </a:cubicBezTo>
                    <a:cubicBezTo>
                      <a:pt x="115" y="314"/>
                      <a:pt x="127" y="315"/>
                      <a:pt x="139" y="315"/>
                    </a:cubicBezTo>
                    <a:cubicBezTo>
                      <a:pt x="151" y="315"/>
                      <a:pt x="163" y="314"/>
                      <a:pt x="175" y="310"/>
                    </a:cubicBezTo>
                    <a:lnTo>
                      <a:pt x="178" y="310"/>
                    </a:lnTo>
                    <a:cubicBezTo>
                      <a:pt x="188" y="304"/>
                      <a:pt x="200" y="301"/>
                      <a:pt x="210" y="296"/>
                    </a:cubicBezTo>
                    <a:cubicBezTo>
                      <a:pt x="210" y="296"/>
                      <a:pt x="211" y="296"/>
                      <a:pt x="211" y="294"/>
                    </a:cubicBezTo>
                    <a:cubicBezTo>
                      <a:pt x="214" y="294"/>
                      <a:pt x="214" y="293"/>
                      <a:pt x="216" y="293"/>
                    </a:cubicBezTo>
                    <a:cubicBezTo>
                      <a:pt x="217" y="290"/>
                      <a:pt x="222" y="290"/>
                      <a:pt x="223" y="288"/>
                    </a:cubicBezTo>
                    <a:cubicBezTo>
                      <a:pt x="229" y="286"/>
                      <a:pt x="232" y="283"/>
                      <a:pt x="237" y="280"/>
                    </a:cubicBezTo>
                    <a:cubicBezTo>
                      <a:pt x="243" y="275"/>
                      <a:pt x="246" y="274"/>
                      <a:pt x="252" y="271"/>
                    </a:cubicBezTo>
                    <a:cubicBezTo>
                      <a:pt x="266" y="260"/>
                      <a:pt x="279" y="250"/>
                      <a:pt x="294" y="238"/>
                    </a:cubicBezTo>
                    <a:cubicBezTo>
                      <a:pt x="308" y="225"/>
                      <a:pt x="317" y="211"/>
                      <a:pt x="322" y="193"/>
                    </a:cubicBezTo>
                    <a:cubicBezTo>
                      <a:pt x="331" y="177"/>
                      <a:pt x="334" y="159"/>
                      <a:pt x="334" y="139"/>
                    </a:cubicBezTo>
                    <a:cubicBezTo>
                      <a:pt x="334" y="121"/>
                      <a:pt x="331" y="102"/>
                      <a:pt x="322" y="87"/>
                    </a:cubicBezTo>
                    <a:cubicBezTo>
                      <a:pt x="317" y="69"/>
                      <a:pt x="308" y="55"/>
                      <a:pt x="294" y="42"/>
                    </a:cubicBezTo>
                    <a:cubicBezTo>
                      <a:pt x="283" y="35"/>
                      <a:pt x="273" y="28"/>
                      <a:pt x="263" y="20"/>
                    </a:cubicBezTo>
                    <a:cubicBezTo>
                      <a:pt x="242" y="7"/>
                      <a:pt x="219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8"/>
              <p:cNvSpPr/>
              <p:nvPr/>
            </p:nvSpPr>
            <p:spPr>
              <a:xfrm>
                <a:off x="3014275" y="250040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0" y="3"/>
                    </a:moveTo>
                    <a:cubicBezTo>
                      <a:pt x="2" y="3"/>
                      <a:pt x="2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8"/>
              <p:cNvSpPr/>
              <p:nvPr/>
            </p:nvSpPr>
            <p:spPr>
              <a:xfrm>
                <a:off x="2999500" y="243722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8"/>
              <p:cNvSpPr/>
              <p:nvPr/>
            </p:nvSpPr>
            <p:spPr>
              <a:xfrm>
                <a:off x="2996325" y="2433775"/>
                <a:ext cx="84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92" extrusionOk="0">
                    <a:moveTo>
                      <a:pt x="195" y="1"/>
                    </a:moveTo>
                    <a:cubicBezTo>
                      <a:pt x="183" y="1"/>
                      <a:pt x="170" y="2"/>
                      <a:pt x="157" y="6"/>
                    </a:cubicBezTo>
                    <a:cubicBezTo>
                      <a:pt x="142" y="12"/>
                      <a:pt x="127" y="18"/>
                      <a:pt x="110" y="23"/>
                    </a:cubicBezTo>
                    <a:lnTo>
                      <a:pt x="107" y="23"/>
                    </a:lnTo>
                    <a:cubicBezTo>
                      <a:pt x="95" y="28"/>
                      <a:pt x="85" y="32"/>
                      <a:pt x="74" y="38"/>
                    </a:cubicBezTo>
                    <a:cubicBezTo>
                      <a:pt x="72" y="39"/>
                      <a:pt x="71" y="39"/>
                      <a:pt x="71" y="41"/>
                    </a:cubicBezTo>
                    <a:lnTo>
                      <a:pt x="69" y="42"/>
                    </a:lnTo>
                    <a:cubicBezTo>
                      <a:pt x="64" y="46"/>
                      <a:pt x="59" y="49"/>
                      <a:pt x="55" y="54"/>
                    </a:cubicBezTo>
                    <a:cubicBezTo>
                      <a:pt x="49" y="56"/>
                      <a:pt x="44" y="61"/>
                      <a:pt x="41" y="64"/>
                    </a:cubicBezTo>
                    <a:cubicBezTo>
                      <a:pt x="36" y="68"/>
                      <a:pt x="33" y="74"/>
                      <a:pt x="29" y="78"/>
                    </a:cubicBezTo>
                    <a:cubicBezTo>
                      <a:pt x="20" y="88"/>
                      <a:pt x="15" y="97"/>
                      <a:pt x="13" y="107"/>
                    </a:cubicBezTo>
                    <a:cubicBezTo>
                      <a:pt x="9" y="114"/>
                      <a:pt x="8" y="118"/>
                      <a:pt x="6" y="126"/>
                    </a:cubicBezTo>
                    <a:cubicBezTo>
                      <a:pt x="8" y="126"/>
                      <a:pt x="8" y="124"/>
                      <a:pt x="9" y="124"/>
                    </a:cubicBezTo>
                    <a:lnTo>
                      <a:pt x="9" y="124"/>
                    </a:lnTo>
                    <a:cubicBezTo>
                      <a:pt x="6" y="134"/>
                      <a:pt x="0" y="147"/>
                      <a:pt x="2" y="160"/>
                    </a:cubicBezTo>
                    <a:lnTo>
                      <a:pt x="8" y="193"/>
                    </a:lnTo>
                    <a:cubicBezTo>
                      <a:pt x="13" y="215"/>
                      <a:pt x="26" y="235"/>
                      <a:pt x="42" y="251"/>
                    </a:cubicBezTo>
                    <a:lnTo>
                      <a:pt x="44" y="251"/>
                    </a:lnTo>
                    <a:lnTo>
                      <a:pt x="71" y="273"/>
                    </a:lnTo>
                    <a:cubicBezTo>
                      <a:pt x="81" y="277"/>
                      <a:pt x="93" y="283"/>
                      <a:pt x="103" y="286"/>
                    </a:cubicBezTo>
                    <a:lnTo>
                      <a:pt x="106" y="286"/>
                    </a:lnTo>
                    <a:cubicBezTo>
                      <a:pt x="117" y="287"/>
                      <a:pt x="129" y="289"/>
                      <a:pt x="142" y="291"/>
                    </a:cubicBezTo>
                    <a:lnTo>
                      <a:pt x="150" y="291"/>
                    </a:lnTo>
                    <a:cubicBezTo>
                      <a:pt x="156" y="291"/>
                      <a:pt x="163" y="291"/>
                      <a:pt x="168" y="290"/>
                    </a:cubicBezTo>
                    <a:cubicBezTo>
                      <a:pt x="179" y="290"/>
                      <a:pt x="189" y="286"/>
                      <a:pt x="201" y="280"/>
                    </a:cubicBezTo>
                    <a:lnTo>
                      <a:pt x="201" y="280"/>
                    </a:lnTo>
                    <a:lnTo>
                      <a:pt x="189" y="286"/>
                    </a:lnTo>
                    <a:lnTo>
                      <a:pt x="189" y="286"/>
                    </a:lnTo>
                    <a:lnTo>
                      <a:pt x="238" y="276"/>
                    </a:lnTo>
                    <a:cubicBezTo>
                      <a:pt x="257" y="271"/>
                      <a:pt x="273" y="263"/>
                      <a:pt x="286" y="250"/>
                    </a:cubicBezTo>
                    <a:cubicBezTo>
                      <a:pt x="300" y="241"/>
                      <a:pt x="312" y="227"/>
                      <a:pt x="322" y="212"/>
                    </a:cubicBezTo>
                    <a:cubicBezTo>
                      <a:pt x="332" y="196"/>
                      <a:pt x="338" y="179"/>
                      <a:pt x="338" y="162"/>
                    </a:cubicBezTo>
                    <a:cubicBezTo>
                      <a:pt x="332" y="140"/>
                      <a:pt x="332" y="120"/>
                      <a:pt x="327" y="103"/>
                    </a:cubicBezTo>
                    <a:lnTo>
                      <a:pt x="313" y="69"/>
                    </a:lnTo>
                    <a:cubicBezTo>
                      <a:pt x="300" y="48"/>
                      <a:pt x="283" y="32"/>
                      <a:pt x="264" y="20"/>
                    </a:cubicBezTo>
                    <a:cubicBezTo>
                      <a:pt x="253" y="16"/>
                      <a:pt x="242" y="12"/>
                      <a:pt x="231" y="6"/>
                    </a:cubicBezTo>
                    <a:cubicBezTo>
                      <a:pt x="219" y="2"/>
                      <a:pt x="207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8"/>
              <p:cNvSpPr/>
              <p:nvPr/>
            </p:nvSpPr>
            <p:spPr>
              <a:xfrm>
                <a:off x="3067500" y="2394125"/>
                <a:ext cx="40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7" extrusionOk="0">
                    <a:moveTo>
                      <a:pt x="64" y="1"/>
                    </a:moveTo>
                    <a:cubicBezTo>
                      <a:pt x="63" y="1"/>
                      <a:pt x="62" y="1"/>
                      <a:pt x="61" y="2"/>
                    </a:cubicBezTo>
                    <a:lnTo>
                      <a:pt x="56" y="2"/>
                    </a:lnTo>
                    <a:cubicBezTo>
                      <a:pt x="53" y="2"/>
                      <a:pt x="51" y="2"/>
                      <a:pt x="48" y="4"/>
                    </a:cubicBezTo>
                    <a:cubicBezTo>
                      <a:pt x="42" y="4"/>
                      <a:pt x="39" y="5"/>
                      <a:pt x="35" y="6"/>
                    </a:cubicBezTo>
                    <a:cubicBezTo>
                      <a:pt x="33" y="6"/>
                      <a:pt x="32" y="9"/>
                      <a:pt x="28" y="11"/>
                    </a:cubicBezTo>
                    <a:cubicBezTo>
                      <a:pt x="25" y="12"/>
                      <a:pt x="20" y="17"/>
                      <a:pt x="17" y="18"/>
                    </a:cubicBezTo>
                    <a:cubicBezTo>
                      <a:pt x="12" y="24"/>
                      <a:pt x="7" y="28"/>
                      <a:pt x="6" y="34"/>
                    </a:cubicBezTo>
                    <a:cubicBezTo>
                      <a:pt x="4" y="38"/>
                      <a:pt x="3" y="43"/>
                      <a:pt x="3" y="47"/>
                    </a:cubicBezTo>
                    <a:cubicBezTo>
                      <a:pt x="0" y="54"/>
                      <a:pt x="0" y="58"/>
                      <a:pt x="3" y="67"/>
                    </a:cubicBezTo>
                    <a:cubicBezTo>
                      <a:pt x="4" y="74"/>
                      <a:pt x="7" y="79"/>
                      <a:pt x="12" y="84"/>
                    </a:cubicBezTo>
                    <a:cubicBezTo>
                      <a:pt x="12" y="84"/>
                      <a:pt x="12" y="86"/>
                      <a:pt x="13" y="86"/>
                    </a:cubicBezTo>
                    <a:lnTo>
                      <a:pt x="19" y="92"/>
                    </a:lnTo>
                    <a:lnTo>
                      <a:pt x="25" y="97"/>
                    </a:lnTo>
                    <a:cubicBezTo>
                      <a:pt x="28" y="100"/>
                      <a:pt x="32" y="103"/>
                      <a:pt x="35" y="106"/>
                    </a:cubicBezTo>
                    <a:cubicBezTo>
                      <a:pt x="35" y="106"/>
                      <a:pt x="36" y="106"/>
                      <a:pt x="36" y="107"/>
                    </a:cubicBezTo>
                    <a:cubicBezTo>
                      <a:pt x="39" y="110"/>
                      <a:pt x="42" y="112"/>
                      <a:pt x="43" y="113"/>
                    </a:cubicBezTo>
                    <a:cubicBezTo>
                      <a:pt x="49" y="119"/>
                      <a:pt x="55" y="122"/>
                      <a:pt x="61" y="128"/>
                    </a:cubicBezTo>
                    <a:cubicBezTo>
                      <a:pt x="65" y="133"/>
                      <a:pt x="71" y="136"/>
                      <a:pt x="79" y="141"/>
                    </a:cubicBezTo>
                    <a:cubicBezTo>
                      <a:pt x="87" y="143"/>
                      <a:pt x="94" y="146"/>
                      <a:pt x="104" y="146"/>
                    </a:cubicBezTo>
                    <a:cubicBezTo>
                      <a:pt x="113" y="146"/>
                      <a:pt x="120" y="143"/>
                      <a:pt x="127" y="141"/>
                    </a:cubicBezTo>
                    <a:cubicBezTo>
                      <a:pt x="134" y="139"/>
                      <a:pt x="141" y="133"/>
                      <a:pt x="147" y="128"/>
                    </a:cubicBezTo>
                    <a:cubicBezTo>
                      <a:pt x="150" y="125"/>
                      <a:pt x="151" y="120"/>
                      <a:pt x="156" y="115"/>
                    </a:cubicBezTo>
                    <a:cubicBezTo>
                      <a:pt x="162" y="106"/>
                      <a:pt x="163" y="96"/>
                      <a:pt x="163" y="84"/>
                    </a:cubicBezTo>
                    <a:lnTo>
                      <a:pt x="159" y="68"/>
                    </a:lnTo>
                    <a:cubicBezTo>
                      <a:pt x="156" y="57"/>
                      <a:pt x="151" y="50"/>
                      <a:pt x="144" y="43"/>
                    </a:cubicBezTo>
                    <a:cubicBezTo>
                      <a:pt x="133" y="34"/>
                      <a:pt x="120" y="24"/>
                      <a:pt x="107" y="17"/>
                    </a:cubicBezTo>
                    <a:cubicBezTo>
                      <a:pt x="101" y="14"/>
                      <a:pt x="98" y="11"/>
                      <a:pt x="92" y="9"/>
                    </a:cubicBezTo>
                    <a:cubicBezTo>
                      <a:pt x="91" y="6"/>
                      <a:pt x="87" y="6"/>
                      <a:pt x="85" y="5"/>
                    </a:cubicBezTo>
                    <a:cubicBezTo>
                      <a:pt x="77" y="2"/>
                      <a:pt x="79" y="2"/>
                      <a:pt x="71" y="2"/>
                    </a:cubicBezTo>
                    <a:cubicBezTo>
                      <a:pt x="69" y="2"/>
                      <a:pt x="66" y="1"/>
                      <a:pt x="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8"/>
              <p:cNvSpPr/>
              <p:nvPr/>
            </p:nvSpPr>
            <p:spPr>
              <a:xfrm>
                <a:off x="3085475" y="2355225"/>
                <a:ext cx="100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2" extrusionOk="0">
                    <a:moveTo>
                      <a:pt x="287" y="333"/>
                    </a:moveTo>
                    <a:cubicBezTo>
                      <a:pt x="282" y="335"/>
                      <a:pt x="277" y="337"/>
                      <a:pt x="271" y="339"/>
                    </a:cubicBezTo>
                    <a:lnTo>
                      <a:pt x="271" y="339"/>
                    </a:lnTo>
                    <a:cubicBezTo>
                      <a:pt x="277" y="336"/>
                      <a:pt x="282" y="335"/>
                      <a:pt x="287" y="333"/>
                    </a:cubicBezTo>
                    <a:close/>
                    <a:moveTo>
                      <a:pt x="237" y="0"/>
                    </a:moveTo>
                    <a:cubicBezTo>
                      <a:pt x="222" y="0"/>
                      <a:pt x="208" y="2"/>
                      <a:pt x="194" y="6"/>
                    </a:cubicBezTo>
                    <a:lnTo>
                      <a:pt x="175" y="13"/>
                    </a:lnTo>
                    <a:cubicBezTo>
                      <a:pt x="172" y="13"/>
                      <a:pt x="136" y="19"/>
                      <a:pt x="132" y="19"/>
                    </a:cubicBezTo>
                    <a:lnTo>
                      <a:pt x="130" y="19"/>
                    </a:lnTo>
                    <a:cubicBezTo>
                      <a:pt x="106" y="24"/>
                      <a:pt x="77" y="42"/>
                      <a:pt x="58" y="62"/>
                    </a:cubicBezTo>
                    <a:cubicBezTo>
                      <a:pt x="34" y="88"/>
                      <a:pt x="26" y="107"/>
                      <a:pt x="13" y="140"/>
                    </a:cubicBezTo>
                    <a:cubicBezTo>
                      <a:pt x="0" y="174"/>
                      <a:pt x="8" y="203"/>
                      <a:pt x="13" y="236"/>
                    </a:cubicBezTo>
                    <a:cubicBezTo>
                      <a:pt x="21" y="265"/>
                      <a:pt x="35" y="290"/>
                      <a:pt x="57" y="311"/>
                    </a:cubicBezTo>
                    <a:cubicBezTo>
                      <a:pt x="78" y="333"/>
                      <a:pt x="101" y="344"/>
                      <a:pt x="130" y="355"/>
                    </a:cubicBezTo>
                    <a:cubicBezTo>
                      <a:pt x="132" y="356"/>
                      <a:pt x="136" y="356"/>
                      <a:pt x="137" y="356"/>
                    </a:cubicBezTo>
                    <a:lnTo>
                      <a:pt x="140" y="356"/>
                    </a:lnTo>
                    <a:cubicBezTo>
                      <a:pt x="145" y="356"/>
                      <a:pt x="182" y="362"/>
                      <a:pt x="186" y="362"/>
                    </a:cubicBezTo>
                    <a:cubicBezTo>
                      <a:pt x="194" y="362"/>
                      <a:pt x="201" y="359"/>
                      <a:pt x="209" y="357"/>
                    </a:cubicBezTo>
                    <a:cubicBezTo>
                      <a:pt x="217" y="356"/>
                      <a:pt x="225" y="356"/>
                      <a:pt x="232" y="355"/>
                    </a:cubicBezTo>
                    <a:cubicBezTo>
                      <a:pt x="235" y="355"/>
                      <a:pt x="237" y="355"/>
                      <a:pt x="240" y="352"/>
                    </a:cubicBezTo>
                    <a:cubicBezTo>
                      <a:pt x="243" y="352"/>
                      <a:pt x="243" y="352"/>
                      <a:pt x="244" y="350"/>
                    </a:cubicBezTo>
                    <a:cubicBezTo>
                      <a:pt x="246" y="350"/>
                      <a:pt x="248" y="349"/>
                      <a:pt x="249" y="348"/>
                    </a:cubicBezTo>
                    <a:lnTo>
                      <a:pt x="249" y="348"/>
                    </a:lnTo>
                    <a:cubicBezTo>
                      <a:pt x="267" y="342"/>
                      <a:pt x="282" y="335"/>
                      <a:pt x="297" y="329"/>
                    </a:cubicBezTo>
                    <a:cubicBezTo>
                      <a:pt x="299" y="329"/>
                      <a:pt x="302" y="327"/>
                      <a:pt x="303" y="326"/>
                    </a:cubicBezTo>
                    <a:cubicBezTo>
                      <a:pt x="316" y="316"/>
                      <a:pt x="328" y="307"/>
                      <a:pt x="341" y="297"/>
                    </a:cubicBezTo>
                    <a:cubicBezTo>
                      <a:pt x="345" y="294"/>
                      <a:pt x="346" y="291"/>
                      <a:pt x="351" y="287"/>
                    </a:cubicBezTo>
                    <a:cubicBezTo>
                      <a:pt x="361" y="275"/>
                      <a:pt x="374" y="258"/>
                      <a:pt x="382" y="242"/>
                    </a:cubicBezTo>
                    <a:cubicBezTo>
                      <a:pt x="395" y="225"/>
                      <a:pt x="401" y="203"/>
                      <a:pt x="403" y="182"/>
                    </a:cubicBezTo>
                    <a:cubicBezTo>
                      <a:pt x="403" y="163"/>
                      <a:pt x="403" y="141"/>
                      <a:pt x="395" y="120"/>
                    </a:cubicBezTo>
                    <a:cubicBezTo>
                      <a:pt x="390" y="98"/>
                      <a:pt x="381" y="81"/>
                      <a:pt x="367" y="63"/>
                    </a:cubicBezTo>
                    <a:cubicBezTo>
                      <a:pt x="355" y="46"/>
                      <a:pt x="339" y="32"/>
                      <a:pt x="319" y="23"/>
                    </a:cubicBezTo>
                    <a:cubicBezTo>
                      <a:pt x="307" y="17"/>
                      <a:pt x="294" y="12"/>
                      <a:pt x="280" y="6"/>
                    </a:cubicBezTo>
                    <a:cubicBezTo>
                      <a:pt x="266" y="2"/>
                      <a:pt x="251" y="0"/>
                      <a:pt x="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8"/>
              <p:cNvSpPr/>
              <p:nvPr/>
            </p:nvSpPr>
            <p:spPr>
              <a:xfrm>
                <a:off x="3116025" y="23879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1" y="3"/>
                    </a:moveTo>
                    <a:cubicBezTo>
                      <a:pt x="1" y="3"/>
                      <a:pt x="1" y="0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8"/>
              <p:cNvSpPr/>
              <p:nvPr/>
            </p:nvSpPr>
            <p:spPr>
              <a:xfrm>
                <a:off x="3087050" y="2621000"/>
                <a:ext cx="72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457" extrusionOk="0">
                    <a:moveTo>
                      <a:pt x="112" y="1"/>
                    </a:moveTo>
                    <a:cubicBezTo>
                      <a:pt x="110" y="1"/>
                      <a:pt x="109" y="1"/>
                      <a:pt x="107" y="1"/>
                    </a:cubicBezTo>
                    <a:cubicBezTo>
                      <a:pt x="53" y="2"/>
                      <a:pt x="9" y="44"/>
                      <a:pt x="8" y="99"/>
                    </a:cubicBezTo>
                    <a:cubicBezTo>
                      <a:pt x="5" y="146"/>
                      <a:pt x="1" y="195"/>
                      <a:pt x="8" y="242"/>
                    </a:cubicBezTo>
                    <a:cubicBezTo>
                      <a:pt x="14" y="283"/>
                      <a:pt x="20" y="315"/>
                      <a:pt x="38" y="354"/>
                    </a:cubicBezTo>
                    <a:cubicBezTo>
                      <a:pt x="51" y="380"/>
                      <a:pt x="73" y="407"/>
                      <a:pt x="95" y="428"/>
                    </a:cubicBezTo>
                    <a:cubicBezTo>
                      <a:pt x="115" y="448"/>
                      <a:pt x="140" y="457"/>
                      <a:pt x="169" y="457"/>
                    </a:cubicBezTo>
                    <a:cubicBezTo>
                      <a:pt x="173" y="457"/>
                      <a:pt x="177" y="457"/>
                      <a:pt x="181" y="456"/>
                    </a:cubicBezTo>
                    <a:cubicBezTo>
                      <a:pt x="216" y="452"/>
                      <a:pt x="237" y="435"/>
                      <a:pt x="256" y="407"/>
                    </a:cubicBezTo>
                    <a:cubicBezTo>
                      <a:pt x="291" y="361"/>
                      <a:pt x="291" y="305"/>
                      <a:pt x="282" y="253"/>
                    </a:cubicBezTo>
                    <a:cubicBezTo>
                      <a:pt x="280" y="240"/>
                      <a:pt x="275" y="226"/>
                      <a:pt x="270" y="213"/>
                    </a:cubicBezTo>
                    <a:lnTo>
                      <a:pt x="266" y="191"/>
                    </a:lnTo>
                    <a:cubicBezTo>
                      <a:pt x="256" y="162"/>
                      <a:pt x="247" y="148"/>
                      <a:pt x="227" y="125"/>
                    </a:cubicBezTo>
                    <a:cubicBezTo>
                      <a:pt x="221" y="119"/>
                      <a:pt x="213" y="118"/>
                      <a:pt x="205" y="112"/>
                    </a:cubicBezTo>
                    <a:lnTo>
                      <a:pt x="205" y="99"/>
                    </a:lnTo>
                    <a:cubicBezTo>
                      <a:pt x="208" y="48"/>
                      <a:pt x="162" y="1"/>
                      <a:pt x="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8"/>
              <p:cNvSpPr/>
              <p:nvPr/>
            </p:nvSpPr>
            <p:spPr>
              <a:xfrm>
                <a:off x="3108650" y="2635775"/>
                <a:ext cx="2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fill="none" extrusionOk="0">
                    <a:moveTo>
                      <a:pt x="0" y="2"/>
                    </a:moveTo>
                    <a:cubicBezTo>
                      <a:pt x="0" y="2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8"/>
              <p:cNvSpPr/>
              <p:nvPr/>
            </p:nvSpPr>
            <p:spPr>
              <a:xfrm>
                <a:off x="2961075" y="2594275"/>
                <a:ext cx="106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79" extrusionOk="0">
                    <a:moveTo>
                      <a:pt x="195" y="0"/>
                    </a:moveTo>
                    <a:cubicBezTo>
                      <a:pt x="188" y="0"/>
                      <a:pt x="168" y="5"/>
                      <a:pt x="174" y="5"/>
                    </a:cubicBezTo>
                    <a:cubicBezTo>
                      <a:pt x="174" y="5"/>
                      <a:pt x="156" y="6"/>
                      <a:pt x="149" y="8"/>
                    </a:cubicBezTo>
                    <a:cubicBezTo>
                      <a:pt x="148" y="8"/>
                      <a:pt x="148" y="8"/>
                      <a:pt x="146" y="10"/>
                    </a:cubicBezTo>
                    <a:lnTo>
                      <a:pt x="145" y="10"/>
                    </a:lnTo>
                    <a:cubicBezTo>
                      <a:pt x="140" y="12"/>
                      <a:pt x="110" y="25"/>
                      <a:pt x="104" y="26"/>
                    </a:cubicBezTo>
                    <a:cubicBezTo>
                      <a:pt x="103" y="26"/>
                      <a:pt x="103" y="28"/>
                      <a:pt x="101" y="28"/>
                    </a:cubicBezTo>
                    <a:cubicBezTo>
                      <a:pt x="96" y="32"/>
                      <a:pt x="73" y="49"/>
                      <a:pt x="67" y="54"/>
                    </a:cubicBezTo>
                    <a:lnTo>
                      <a:pt x="65" y="55"/>
                    </a:lnTo>
                    <a:cubicBezTo>
                      <a:pt x="54" y="65"/>
                      <a:pt x="45" y="80"/>
                      <a:pt x="37" y="93"/>
                    </a:cubicBezTo>
                    <a:cubicBezTo>
                      <a:pt x="34" y="94"/>
                      <a:pt x="32" y="98"/>
                      <a:pt x="31" y="100"/>
                    </a:cubicBezTo>
                    <a:cubicBezTo>
                      <a:pt x="24" y="114"/>
                      <a:pt x="16" y="130"/>
                      <a:pt x="12" y="145"/>
                    </a:cubicBezTo>
                    <a:cubicBezTo>
                      <a:pt x="11" y="149"/>
                      <a:pt x="11" y="150"/>
                      <a:pt x="11" y="155"/>
                    </a:cubicBezTo>
                    <a:cubicBezTo>
                      <a:pt x="5" y="173"/>
                      <a:pt x="3" y="195"/>
                      <a:pt x="2" y="215"/>
                    </a:cubicBezTo>
                    <a:cubicBezTo>
                      <a:pt x="2" y="222"/>
                      <a:pt x="1" y="230"/>
                      <a:pt x="2" y="237"/>
                    </a:cubicBezTo>
                    <a:cubicBezTo>
                      <a:pt x="2" y="258"/>
                      <a:pt x="8" y="281"/>
                      <a:pt x="9" y="302"/>
                    </a:cubicBezTo>
                    <a:cubicBezTo>
                      <a:pt x="11" y="310"/>
                      <a:pt x="11" y="317"/>
                      <a:pt x="15" y="328"/>
                    </a:cubicBezTo>
                    <a:cubicBezTo>
                      <a:pt x="22" y="345"/>
                      <a:pt x="29" y="365"/>
                      <a:pt x="38" y="382"/>
                    </a:cubicBezTo>
                    <a:cubicBezTo>
                      <a:pt x="41" y="388"/>
                      <a:pt x="52" y="400"/>
                      <a:pt x="51" y="400"/>
                    </a:cubicBezTo>
                    <a:cubicBezTo>
                      <a:pt x="51" y="400"/>
                      <a:pt x="51" y="400"/>
                      <a:pt x="51" y="400"/>
                    </a:cubicBezTo>
                    <a:lnTo>
                      <a:pt x="51" y="400"/>
                    </a:lnTo>
                    <a:cubicBezTo>
                      <a:pt x="65" y="417"/>
                      <a:pt x="58" y="410"/>
                      <a:pt x="76" y="424"/>
                    </a:cubicBezTo>
                    <a:cubicBezTo>
                      <a:pt x="81" y="428"/>
                      <a:pt x="87" y="433"/>
                      <a:pt x="91" y="437"/>
                    </a:cubicBezTo>
                    <a:cubicBezTo>
                      <a:pt x="94" y="439"/>
                      <a:pt x="96" y="440"/>
                      <a:pt x="97" y="440"/>
                    </a:cubicBezTo>
                    <a:lnTo>
                      <a:pt x="127" y="453"/>
                    </a:lnTo>
                    <a:cubicBezTo>
                      <a:pt x="132" y="454"/>
                      <a:pt x="137" y="455"/>
                      <a:pt x="142" y="455"/>
                    </a:cubicBezTo>
                    <a:cubicBezTo>
                      <a:pt x="147" y="455"/>
                      <a:pt x="151" y="454"/>
                      <a:pt x="156" y="454"/>
                    </a:cubicBezTo>
                    <a:cubicBezTo>
                      <a:pt x="168" y="463"/>
                      <a:pt x="181" y="470"/>
                      <a:pt x="195" y="475"/>
                    </a:cubicBezTo>
                    <a:cubicBezTo>
                      <a:pt x="208" y="477"/>
                      <a:pt x="222" y="479"/>
                      <a:pt x="235" y="479"/>
                    </a:cubicBezTo>
                    <a:cubicBezTo>
                      <a:pt x="259" y="479"/>
                      <a:pt x="282" y="474"/>
                      <a:pt x="303" y="460"/>
                    </a:cubicBezTo>
                    <a:cubicBezTo>
                      <a:pt x="336" y="439"/>
                      <a:pt x="362" y="411"/>
                      <a:pt x="385" y="377"/>
                    </a:cubicBezTo>
                    <a:cubicBezTo>
                      <a:pt x="397" y="361"/>
                      <a:pt x="404" y="341"/>
                      <a:pt x="411" y="323"/>
                    </a:cubicBezTo>
                    <a:cubicBezTo>
                      <a:pt x="416" y="309"/>
                      <a:pt x="419" y="294"/>
                      <a:pt x="420" y="280"/>
                    </a:cubicBezTo>
                    <a:cubicBezTo>
                      <a:pt x="421" y="266"/>
                      <a:pt x="426" y="251"/>
                      <a:pt x="423" y="235"/>
                    </a:cubicBezTo>
                    <a:cubicBezTo>
                      <a:pt x="420" y="231"/>
                      <a:pt x="420" y="228"/>
                      <a:pt x="420" y="224"/>
                    </a:cubicBezTo>
                    <a:cubicBezTo>
                      <a:pt x="419" y="208"/>
                      <a:pt x="416" y="191"/>
                      <a:pt x="413" y="173"/>
                    </a:cubicBezTo>
                    <a:cubicBezTo>
                      <a:pt x="411" y="170"/>
                      <a:pt x="411" y="166"/>
                      <a:pt x="409" y="162"/>
                    </a:cubicBezTo>
                    <a:cubicBezTo>
                      <a:pt x="404" y="147"/>
                      <a:pt x="397" y="130"/>
                      <a:pt x="390" y="116"/>
                    </a:cubicBezTo>
                    <a:cubicBezTo>
                      <a:pt x="387" y="113"/>
                      <a:pt x="385" y="108"/>
                      <a:pt x="383" y="106"/>
                    </a:cubicBezTo>
                    <a:cubicBezTo>
                      <a:pt x="372" y="93"/>
                      <a:pt x="362" y="78"/>
                      <a:pt x="351" y="65"/>
                    </a:cubicBezTo>
                    <a:cubicBezTo>
                      <a:pt x="341" y="55"/>
                      <a:pt x="326" y="44"/>
                      <a:pt x="313" y="35"/>
                    </a:cubicBezTo>
                    <a:cubicBezTo>
                      <a:pt x="310" y="32"/>
                      <a:pt x="306" y="29"/>
                      <a:pt x="300" y="28"/>
                    </a:cubicBezTo>
                    <a:cubicBezTo>
                      <a:pt x="286" y="21"/>
                      <a:pt x="270" y="13"/>
                      <a:pt x="256" y="8"/>
                    </a:cubicBezTo>
                    <a:cubicBezTo>
                      <a:pt x="253" y="6"/>
                      <a:pt x="250" y="6"/>
                      <a:pt x="247" y="6"/>
                    </a:cubicBezTo>
                    <a:cubicBezTo>
                      <a:pt x="233" y="3"/>
                      <a:pt x="214" y="0"/>
                      <a:pt x="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8"/>
              <p:cNvSpPr/>
              <p:nvPr/>
            </p:nvSpPr>
            <p:spPr>
              <a:xfrm>
                <a:off x="2963425" y="2623450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0" y="4"/>
                    </a:moveTo>
                    <a:cubicBezTo>
                      <a:pt x="0" y="4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8"/>
              <p:cNvSpPr/>
              <p:nvPr/>
            </p:nvSpPr>
            <p:spPr>
              <a:xfrm>
                <a:off x="2951250" y="2619500"/>
                <a:ext cx="95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0" extrusionOk="0">
                    <a:moveTo>
                      <a:pt x="185" y="0"/>
                    </a:moveTo>
                    <a:cubicBezTo>
                      <a:pt x="161" y="0"/>
                      <a:pt x="140" y="6"/>
                      <a:pt x="118" y="18"/>
                    </a:cubicBezTo>
                    <a:cubicBezTo>
                      <a:pt x="95" y="25"/>
                      <a:pt x="76" y="39"/>
                      <a:pt x="58" y="57"/>
                    </a:cubicBezTo>
                    <a:cubicBezTo>
                      <a:pt x="35" y="80"/>
                      <a:pt x="19" y="108"/>
                      <a:pt x="9" y="142"/>
                    </a:cubicBezTo>
                    <a:cubicBezTo>
                      <a:pt x="0" y="176"/>
                      <a:pt x="0" y="208"/>
                      <a:pt x="9" y="243"/>
                    </a:cubicBezTo>
                    <a:cubicBezTo>
                      <a:pt x="16" y="258"/>
                      <a:pt x="22" y="274"/>
                      <a:pt x="29" y="292"/>
                    </a:cubicBezTo>
                    <a:cubicBezTo>
                      <a:pt x="29" y="293"/>
                      <a:pt x="30" y="294"/>
                      <a:pt x="30" y="294"/>
                    </a:cubicBezTo>
                    <a:cubicBezTo>
                      <a:pt x="33" y="297"/>
                      <a:pt x="35" y="300"/>
                      <a:pt x="36" y="302"/>
                    </a:cubicBezTo>
                    <a:lnTo>
                      <a:pt x="69" y="345"/>
                    </a:lnTo>
                    <a:cubicBezTo>
                      <a:pt x="71" y="346"/>
                      <a:pt x="72" y="349"/>
                      <a:pt x="76" y="351"/>
                    </a:cubicBezTo>
                    <a:cubicBezTo>
                      <a:pt x="88" y="361"/>
                      <a:pt x="102" y="372"/>
                      <a:pt x="117" y="382"/>
                    </a:cubicBezTo>
                    <a:cubicBezTo>
                      <a:pt x="120" y="385"/>
                      <a:pt x="120" y="385"/>
                      <a:pt x="121" y="385"/>
                    </a:cubicBezTo>
                    <a:cubicBezTo>
                      <a:pt x="121" y="385"/>
                      <a:pt x="123" y="385"/>
                      <a:pt x="123" y="387"/>
                    </a:cubicBezTo>
                    <a:cubicBezTo>
                      <a:pt x="130" y="390"/>
                      <a:pt x="136" y="394"/>
                      <a:pt x="143" y="395"/>
                    </a:cubicBezTo>
                    <a:cubicBezTo>
                      <a:pt x="160" y="405"/>
                      <a:pt x="179" y="410"/>
                      <a:pt x="199" y="410"/>
                    </a:cubicBezTo>
                    <a:cubicBezTo>
                      <a:pt x="202" y="410"/>
                      <a:pt x="205" y="410"/>
                      <a:pt x="208" y="410"/>
                    </a:cubicBezTo>
                    <a:cubicBezTo>
                      <a:pt x="222" y="408"/>
                      <a:pt x="238" y="407"/>
                      <a:pt x="252" y="404"/>
                    </a:cubicBezTo>
                    <a:cubicBezTo>
                      <a:pt x="267" y="400"/>
                      <a:pt x="280" y="394"/>
                      <a:pt x="294" y="387"/>
                    </a:cubicBezTo>
                    <a:cubicBezTo>
                      <a:pt x="307" y="379"/>
                      <a:pt x="319" y="372"/>
                      <a:pt x="329" y="359"/>
                    </a:cubicBezTo>
                    <a:lnTo>
                      <a:pt x="355" y="325"/>
                    </a:lnTo>
                    <a:cubicBezTo>
                      <a:pt x="360" y="320"/>
                      <a:pt x="362" y="313"/>
                      <a:pt x="365" y="306"/>
                    </a:cubicBezTo>
                    <a:cubicBezTo>
                      <a:pt x="372" y="293"/>
                      <a:pt x="375" y="279"/>
                      <a:pt x="375" y="263"/>
                    </a:cubicBezTo>
                    <a:cubicBezTo>
                      <a:pt x="376" y="245"/>
                      <a:pt x="379" y="237"/>
                      <a:pt x="376" y="227"/>
                    </a:cubicBezTo>
                    <a:cubicBezTo>
                      <a:pt x="382" y="201"/>
                      <a:pt x="382" y="172"/>
                      <a:pt x="375" y="142"/>
                    </a:cubicBezTo>
                    <a:cubicBezTo>
                      <a:pt x="366" y="108"/>
                      <a:pt x="350" y="83"/>
                      <a:pt x="326" y="57"/>
                    </a:cubicBezTo>
                    <a:cubicBezTo>
                      <a:pt x="314" y="48"/>
                      <a:pt x="301" y="36"/>
                      <a:pt x="288" y="26"/>
                    </a:cubicBezTo>
                    <a:cubicBezTo>
                      <a:pt x="260" y="8"/>
                      <a:pt x="228" y="0"/>
                      <a:pt x="193" y="0"/>
                    </a:cubicBezTo>
                    <a:cubicBezTo>
                      <a:pt x="190" y="0"/>
                      <a:pt x="188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8"/>
              <p:cNvSpPr/>
              <p:nvPr/>
            </p:nvSpPr>
            <p:spPr>
              <a:xfrm>
                <a:off x="3057050" y="2708975"/>
                <a:ext cx="10100" cy="1167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67" extrusionOk="0">
                    <a:moveTo>
                      <a:pt x="382" y="198"/>
                    </a:moveTo>
                    <a:lnTo>
                      <a:pt x="382" y="198"/>
                    </a:lnTo>
                    <a:cubicBezTo>
                      <a:pt x="383" y="199"/>
                      <a:pt x="384" y="201"/>
                      <a:pt x="384" y="202"/>
                    </a:cubicBezTo>
                    <a:lnTo>
                      <a:pt x="384" y="202"/>
                    </a:lnTo>
                    <a:cubicBezTo>
                      <a:pt x="384" y="201"/>
                      <a:pt x="383" y="199"/>
                      <a:pt x="382" y="198"/>
                    </a:cubicBezTo>
                    <a:close/>
                    <a:moveTo>
                      <a:pt x="185" y="0"/>
                    </a:moveTo>
                    <a:cubicBezTo>
                      <a:pt x="171" y="0"/>
                      <a:pt x="156" y="3"/>
                      <a:pt x="141" y="8"/>
                    </a:cubicBezTo>
                    <a:cubicBezTo>
                      <a:pt x="115" y="13"/>
                      <a:pt x="94" y="25"/>
                      <a:pt x="76" y="41"/>
                    </a:cubicBezTo>
                    <a:cubicBezTo>
                      <a:pt x="56" y="54"/>
                      <a:pt x="39" y="72"/>
                      <a:pt x="27" y="96"/>
                    </a:cubicBezTo>
                    <a:cubicBezTo>
                      <a:pt x="10" y="124"/>
                      <a:pt x="3" y="156"/>
                      <a:pt x="3" y="191"/>
                    </a:cubicBezTo>
                    <a:cubicBezTo>
                      <a:pt x="0" y="201"/>
                      <a:pt x="0" y="209"/>
                      <a:pt x="0" y="218"/>
                    </a:cubicBezTo>
                    <a:lnTo>
                      <a:pt x="0" y="225"/>
                    </a:lnTo>
                    <a:cubicBezTo>
                      <a:pt x="3" y="243"/>
                      <a:pt x="4" y="263"/>
                      <a:pt x="7" y="281"/>
                    </a:cubicBezTo>
                    <a:cubicBezTo>
                      <a:pt x="7" y="284"/>
                      <a:pt x="10" y="289"/>
                      <a:pt x="12" y="293"/>
                    </a:cubicBezTo>
                    <a:cubicBezTo>
                      <a:pt x="12" y="296"/>
                      <a:pt x="13" y="297"/>
                      <a:pt x="13" y="299"/>
                    </a:cubicBezTo>
                    <a:cubicBezTo>
                      <a:pt x="20" y="315"/>
                      <a:pt x="26" y="333"/>
                      <a:pt x="35" y="348"/>
                    </a:cubicBezTo>
                    <a:lnTo>
                      <a:pt x="40" y="359"/>
                    </a:lnTo>
                    <a:cubicBezTo>
                      <a:pt x="51" y="375"/>
                      <a:pt x="64" y="391"/>
                      <a:pt x="76" y="405"/>
                    </a:cubicBezTo>
                    <a:lnTo>
                      <a:pt x="78" y="407"/>
                    </a:lnTo>
                    <a:lnTo>
                      <a:pt x="115" y="436"/>
                    </a:lnTo>
                    <a:cubicBezTo>
                      <a:pt x="115" y="436"/>
                      <a:pt x="118" y="436"/>
                      <a:pt x="118" y="439"/>
                    </a:cubicBezTo>
                    <a:cubicBezTo>
                      <a:pt x="120" y="440"/>
                      <a:pt x="121" y="440"/>
                      <a:pt x="126" y="441"/>
                    </a:cubicBezTo>
                    <a:cubicBezTo>
                      <a:pt x="140" y="447"/>
                      <a:pt x="154" y="454"/>
                      <a:pt x="169" y="460"/>
                    </a:cubicBezTo>
                    <a:cubicBezTo>
                      <a:pt x="183" y="464"/>
                      <a:pt x="197" y="467"/>
                      <a:pt x="211" y="467"/>
                    </a:cubicBezTo>
                    <a:cubicBezTo>
                      <a:pt x="221" y="467"/>
                      <a:pt x="231" y="466"/>
                      <a:pt x="242" y="463"/>
                    </a:cubicBezTo>
                    <a:cubicBezTo>
                      <a:pt x="258" y="463"/>
                      <a:pt x="274" y="460"/>
                      <a:pt x="288" y="450"/>
                    </a:cubicBezTo>
                    <a:cubicBezTo>
                      <a:pt x="313" y="443"/>
                      <a:pt x="332" y="431"/>
                      <a:pt x="349" y="413"/>
                    </a:cubicBezTo>
                    <a:lnTo>
                      <a:pt x="378" y="375"/>
                    </a:lnTo>
                    <a:cubicBezTo>
                      <a:pt x="382" y="361"/>
                      <a:pt x="389" y="346"/>
                      <a:pt x="395" y="332"/>
                    </a:cubicBezTo>
                    <a:cubicBezTo>
                      <a:pt x="402" y="306"/>
                      <a:pt x="404" y="283"/>
                      <a:pt x="399" y="258"/>
                    </a:cubicBezTo>
                    <a:cubicBezTo>
                      <a:pt x="400" y="239"/>
                      <a:pt x="396" y="225"/>
                      <a:pt x="389" y="210"/>
                    </a:cubicBezTo>
                    <a:lnTo>
                      <a:pt x="389" y="210"/>
                    </a:lnTo>
                    <a:lnTo>
                      <a:pt x="382" y="195"/>
                    </a:lnTo>
                    <a:cubicBezTo>
                      <a:pt x="382" y="176"/>
                      <a:pt x="381" y="159"/>
                      <a:pt x="375" y="140"/>
                    </a:cubicBezTo>
                    <a:cubicBezTo>
                      <a:pt x="368" y="126"/>
                      <a:pt x="363" y="110"/>
                      <a:pt x="356" y="96"/>
                    </a:cubicBezTo>
                    <a:cubicBezTo>
                      <a:pt x="339" y="67"/>
                      <a:pt x="316" y="45"/>
                      <a:pt x="287" y="28"/>
                    </a:cubicBezTo>
                    <a:cubicBezTo>
                      <a:pt x="265" y="13"/>
                      <a:pt x="242" y="6"/>
                      <a:pt x="216" y="3"/>
                    </a:cubicBezTo>
                    <a:cubicBezTo>
                      <a:pt x="206" y="2"/>
                      <a:pt x="196" y="0"/>
                      <a:pt x="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8"/>
              <p:cNvSpPr/>
              <p:nvPr/>
            </p:nvSpPr>
            <p:spPr>
              <a:xfrm>
                <a:off x="3081550" y="2723575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8"/>
              <p:cNvSpPr/>
              <p:nvPr/>
            </p:nvSpPr>
            <p:spPr>
              <a:xfrm>
                <a:off x="3077250" y="2728675"/>
                <a:ext cx="1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6" h="36" extrusionOk="0">
                    <a:moveTo>
                      <a:pt x="1" y="1"/>
                    </a:moveTo>
                    <a:cubicBezTo>
                      <a:pt x="1" y="2"/>
                      <a:pt x="1" y="4"/>
                      <a:pt x="1" y="5"/>
                    </a:cubicBezTo>
                    <a:lnTo>
                      <a:pt x="1" y="5"/>
                    </a:lnTo>
                    <a:lnTo>
                      <a:pt x="1" y="1"/>
                    </a:lnTo>
                    <a:close/>
                    <a:moveTo>
                      <a:pt x="1" y="5"/>
                    </a:moveTo>
                    <a:lnTo>
                      <a:pt x="4" y="25"/>
                    </a:lnTo>
                    <a:cubicBezTo>
                      <a:pt x="4" y="22"/>
                      <a:pt x="4" y="19"/>
                      <a:pt x="4" y="15"/>
                    </a:cubicBezTo>
                    <a:cubicBezTo>
                      <a:pt x="4" y="11"/>
                      <a:pt x="2" y="8"/>
                      <a:pt x="1" y="5"/>
                    </a:cubicBezTo>
                    <a:close/>
                    <a:moveTo>
                      <a:pt x="4" y="25"/>
                    </a:moveTo>
                    <a:cubicBezTo>
                      <a:pt x="4" y="29"/>
                      <a:pt x="4" y="32"/>
                      <a:pt x="5" y="35"/>
                    </a:cubicBezTo>
                    <a:lnTo>
                      <a:pt x="4" y="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8"/>
              <p:cNvSpPr/>
              <p:nvPr/>
            </p:nvSpPr>
            <p:spPr>
              <a:xfrm>
                <a:off x="3077050" y="2721000"/>
                <a:ext cx="93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48" extrusionOk="0">
                    <a:moveTo>
                      <a:pt x="147" y="0"/>
                    </a:moveTo>
                    <a:cubicBezTo>
                      <a:pt x="118" y="0"/>
                      <a:pt x="89" y="12"/>
                      <a:pt x="68" y="33"/>
                    </a:cubicBezTo>
                    <a:cubicBezTo>
                      <a:pt x="25" y="76"/>
                      <a:pt x="13" y="138"/>
                      <a:pt x="6" y="195"/>
                    </a:cubicBezTo>
                    <a:cubicBezTo>
                      <a:pt x="0" y="239"/>
                      <a:pt x="4" y="282"/>
                      <a:pt x="10" y="325"/>
                    </a:cubicBezTo>
                    <a:cubicBezTo>
                      <a:pt x="15" y="366"/>
                      <a:pt x="22" y="404"/>
                      <a:pt x="42" y="443"/>
                    </a:cubicBezTo>
                    <a:cubicBezTo>
                      <a:pt x="68" y="492"/>
                      <a:pt x="114" y="528"/>
                      <a:pt x="164" y="543"/>
                    </a:cubicBezTo>
                    <a:cubicBezTo>
                      <a:pt x="177" y="546"/>
                      <a:pt x="190" y="548"/>
                      <a:pt x="203" y="548"/>
                    </a:cubicBezTo>
                    <a:cubicBezTo>
                      <a:pt x="223" y="548"/>
                      <a:pt x="243" y="544"/>
                      <a:pt x="262" y="536"/>
                    </a:cubicBezTo>
                    <a:cubicBezTo>
                      <a:pt x="291" y="523"/>
                      <a:pt x="320" y="502"/>
                      <a:pt x="335" y="474"/>
                    </a:cubicBezTo>
                    <a:cubicBezTo>
                      <a:pt x="343" y="456"/>
                      <a:pt x="350" y="438"/>
                      <a:pt x="358" y="419"/>
                    </a:cubicBezTo>
                    <a:cubicBezTo>
                      <a:pt x="365" y="399"/>
                      <a:pt x="366" y="377"/>
                      <a:pt x="368" y="355"/>
                    </a:cubicBezTo>
                    <a:cubicBezTo>
                      <a:pt x="373" y="322"/>
                      <a:pt x="368" y="293"/>
                      <a:pt x="365" y="263"/>
                    </a:cubicBezTo>
                    <a:cubicBezTo>
                      <a:pt x="363" y="244"/>
                      <a:pt x="356" y="229"/>
                      <a:pt x="349" y="211"/>
                    </a:cubicBezTo>
                    <a:cubicBezTo>
                      <a:pt x="336" y="182"/>
                      <a:pt x="329" y="162"/>
                      <a:pt x="307" y="139"/>
                    </a:cubicBezTo>
                    <a:cubicBezTo>
                      <a:pt x="301" y="133"/>
                      <a:pt x="298" y="128"/>
                      <a:pt x="293" y="125"/>
                    </a:cubicBezTo>
                    <a:cubicBezTo>
                      <a:pt x="284" y="113"/>
                      <a:pt x="271" y="105"/>
                      <a:pt x="257" y="99"/>
                    </a:cubicBezTo>
                    <a:cubicBezTo>
                      <a:pt x="249" y="60"/>
                      <a:pt x="229" y="25"/>
                      <a:pt x="192" y="9"/>
                    </a:cubicBezTo>
                    <a:cubicBezTo>
                      <a:pt x="178" y="3"/>
                      <a:pt x="162" y="0"/>
                      <a:pt x="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8"/>
              <p:cNvSpPr/>
              <p:nvPr/>
            </p:nvSpPr>
            <p:spPr>
              <a:xfrm>
                <a:off x="3159750" y="2707425"/>
                <a:ext cx="87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68" extrusionOk="0">
                    <a:moveTo>
                      <a:pt x="194" y="0"/>
                    </a:moveTo>
                    <a:cubicBezTo>
                      <a:pt x="192" y="0"/>
                      <a:pt x="190" y="0"/>
                      <a:pt x="188" y="0"/>
                    </a:cubicBezTo>
                    <a:cubicBezTo>
                      <a:pt x="180" y="3"/>
                      <a:pt x="173" y="3"/>
                      <a:pt x="169" y="5"/>
                    </a:cubicBezTo>
                    <a:cubicBezTo>
                      <a:pt x="166" y="5"/>
                      <a:pt x="163" y="5"/>
                      <a:pt x="162" y="2"/>
                    </a:cubicBezTo>
                    <a:cubicBezTo>
                      <a:pt x="147" y="5"/>
                      <a:pt x="134" y="6"/>
                      <a:pt x="120" y="8"/>
                    </a:cubicBezTo>
                    <a:cubicBezTo>
                      <a:pt x="100" y="13"/>
                      <a:pt x="82" y="22"/>
                      <a:pt x="65" y="36"/>
                    </a:cubicBezTo>
                    <a:cubicBezTo>
                      <a:pt x="54" y="44"/>
                      <a:pt x="43" y="52"/>
                      <a:pt x="36" y="65"/>
                    </a:cubicBezTo>
                    <a:cubicBezTo>
                      <a:pt x="28" y="75"/>
                      <a:pt x="20" y="87"/>
                      <a:pt x="16" y="100"/>
                    </a:cubicBezTo>
                    <a:cubicBezTo>
                      <a:pt x="10" y="113"/>
                      <a:pt x="6" y="124"/>
                      <a:pt x="6" y="139"/>
                    </a:cubicBezTo>
                    <a:cubicBezTo>
                      <a:pt x="0" y="160"/>
                      <a:pt x="2" y="181"/>
                      <a:pt x="9" y="202"/>
                    </a:cubicBezTo>
                    <a:cubicBezTo>
                      <a:pt x="15" y="217"/>
                      <a:pt x="19" y="232"/>
                      <a:pt x="28" y="245"/>
                    </a:cubicBezTo>
                    <a:cubicBezTo>
                      <a:pt x="29" y="247"/>
                      <a:pt x="30" y="250"/>
                      <a:pt x="30" y="251"/>
                    </a:cubicBezTo>
                    <a:cubicBezTo>
                      <a:pt x="33" y="254"/>
                      <a:pt x="36" y="260"/>
                      <a:pt x="38" y="264"/>
                    </a:cubicBezTo>
                    <a:cubicBezTo>
                      <a:pt x="41" y="267"/>
                      <a:pt x="43" y="273"/>
                      <a:pt x="48" y="276"/>
                    </a:cubicBezTo>
                    <a:cubicBezTo>
                      <a:pt x="51" y="280"/>
                      <a:pt x="52" y="286"/>
                      <a:pt x="55" y="289"/>
                    </a:cubicBezTo>
                    <a:cubicBezTo>
                      <a:pt x="69" y="312"/>
                      <a:pt x="87" y="332"/>
                      <a:pt x="113" y="346"/>
                    </a:cubicBezTo>
                    <a:cubicBezTo>
                      <a:pt x="137" y="361"/>
                      <a:pt x="164" y="368"/>
                      <a:pt x="193" y="368"/>
                    </a:cubicBezTo>
                    <a:cubicBezTo>
                      <a:pt x="222" y="368"/>
                      <a:pt x="250" y="361"/>
                      <a:pt x="274" y="346"/>
                    </a:cubicBezTo>
                    <a:cubicBezTo>
                      <a:pt x="293" y="336"/>
                      <a:pt x="309" y="323"/>
                      <a:pt x="319" y="305"/>
                    </a:cubicBezTo>
                    <a:cubicBezTo>
                      <a:pt x="333" y="289"/>
                      <a:pt x="343" y="271"/>
                      <a:pt x="348" y="251"/>
                    </a:cubicBezTo>
                    <a:cubicBezTo>
                      <a:pt x="350" y="224"/>
                      <a:pt x="350" y="195"/>
                      <a:pt x="343" y="169"/>
                    </a:cubicBezTo>
                    <a:cubicBezTo>
                      <a:pt x="343" y="166"/>
                      <a:pt x="342" y="165"/>
                      <a:pt x="342" y="163"/>
                    </a:cubicBezTo>
                    <a:lnTo>
                      <a:pt x="342" y="155"/>
                    </a:lnTo>
                    <a:cubicBezTo>
                      <a:pt x="342" y="133"/>
                      <a:pt x="337" y="113"/>
                      <a:pt x="329" y="94"/>
                    </a:cubicBezTo>
                    <a:cubicBezTo>
                      <a:pt x="323" y="74"/>
                      <a:pt x="313" y="58"/>
                      <a:pt x="296" y="47"/>
                    </a:cubicBezTo>
                    <a:cubicBezTo>
                      <a:pt x="281" y="31"/>
                      <a:pt x="265" y="21"/>
                      <a:pt x="248" y="13"/>
                    </a:cubicBezTo>
                    <a:cubicBezTo>
                      <a:pt x="231" y="6"/>
                      <a:pt x="213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8"/>
              <p:cNvSpPr/>
              <p:nvPr/>
            </p:nvSpPr>
            <p:spPr>
              <a:xfrm>
                <a:off x="3168500" y="2678425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2" y="2"/>
                      <a:pt x="2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8"/>
              <p:cNvSpPr/>
              <p:nvPr/>
            </p:nvSpPr>
            <p:spPr>
              <a:xfrm>
                <a:off x="3167675" y="2683400"/>
                <a:ext cx="1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" fill="none" extrusionOk="0">
                    <a:moveTo>
                      <a:pt x="0" y="0"/>
                    </a:moveTo>
                    <a:cubicBezTo>
                      <a:pt x="3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8"/>
              <p:cNvSpPr/>
              <p:nvPr/>
            </p:nvSpPr>
            <p:spPr>
              <a:xfrm>
                <a:off x="3168500" y="2688300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1"/>
                    </a:moveTo>
                    <a:cubicBezTo>
                      <a:pt x="2" y="1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8"/>
              <p:cNvSpPr/>
              <p:nvPr/>
            </p:nvSpPr>
            <p:spPr>
              <a:xfrm>
                <a:off x="3168825" y="2688025"/>
                <a:ext cx="119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62" extrusionOk="0">
                    <a:moveTo>
                      <a:pt x="191" y="1"/>
                    </a:moveTo>
                    <a:cubicBezTo>
                      <a:pt x="182" y="1"/>
                      <a:pt x="174" y="2"/>
                      <a:pt x="166" y="5"/>
                    </a:cubicBezTo>
                    <a:cubicBezTo>
                      <a:pt x="140" y="7"/>
                      <a:pt x="117" y="14"/>
                      <a:pt x="96" y="28"/>
                    </a:cubicBezTo>
                    <a:cubicBezTo>
                      <a:pt x="83" y="38"/>
                      <a:pt x="70" y="49"/>
                      <a:pt x="58" y="57"/>
                    </a:cubicBezTo>
                    <a:cubicBezTo>
                      <a:pt x="48" y="70"/>
                      <a:pt x="38" y="83"/>
                      <a:pt x="29" y="96"/>
                    </a:cubicBezTo>
                    <a:cubicBezTo>
                      <a:pt x="15" y="118"/>
                      <a:pt x="8" y="141"/>
                      <a:pt x="5" y="165"/>
                    </a:cubicBezTo>
                    <a:cubicBezTo>
                      <a:pt x="0" y="191"/>
                      <a:pt x="2" y="216"/>
                      <a:pt x="9" y="242"/>
                    </a:cubicBezTo>
                    <a:lnTo>
                      <a:pt x="9" y="243"/>
                    </a:lnTo>
                    <a:cubicBezTo>
                      <a:pt x="12" y="255"/>
                      <a:pt x="23" y="278"/>
                      <a:pt x="29" y="288"/>
                    </a:cubicBezTo>
                    <a:cubicBezTo>
                      <a:pt x="29" y="291"/>
                      <a:pt x="31" y="291"/>
                      <a:pt x="31" y="292"/>
                    </a:cubicBezTo>
                    <a:cubicBezTo>
                      <a:pt x="31" y="294"/>
                      <a:pt x="32" y="294"/>
                      <a:pt x="34" y="295"/>
                    </a:cubicBezTo>
                    <a:cubicBezTo>
                      <a:pt x="34" y="298"/>
                      <a:pt x="36" y="299"/>
                      <a:pt x="36" y="299"/>
                    </a:cubicBezTo>
                    <a:cubicBezTo>
                      <a:pt x="39" y="305"/>
                      <a:pt x="41" y="308"/>
                      <a:pt x="45" y="314"/>
                    </a:cubicBezTo>
                    <a:cubicBezTo>
                      <a:pt x="58" y="331"/>
                      <a:pt x="70" y="348"/>
                      <a:pt x="84" y="366"/>
                    </a:cubicBezTo>
                    <a:cubicBezTo>
                      <a:pt x="88" y="370"/>
                      <a:pt x="91" y="374"/>
                      <a:pt x="96" y="379"/>
                    </a:cubicBezTo>
                    <a:cubicBezTo>
                      <a:pt x="110" y="393"/>
                      <a:pt x="130" y="407"/>
                      <a:pt x="146" y="418"/>
                    </a:cubicBezTo>
                    <a:cubicBezTo>
                      <a:pt x="149" y="422"/>
                      <a:pt x="155" y="423"/>
                      <a:pt x="160" y="428"/>
                    </a:cubicBezTo>
                    <a:cubicBezTo>
                      <a:pt x="176" y="436"/>
                      <a:pt x="195" y="442"/>
                      <a:pt x="211" y="449"/>
                    </a:cubicBezTo>
                    <a:cubicBezTo>
                      <a:pt x="214" y="451"/>
                      <a:pt x="217" y="451"/>
                      <a:pt x="220" y="452"/>
                    </a:cubicBezTo>
                    <a:cubicBezTo>
                      <a:pt x="241" y="458"/>
                      <a:pt x="263" y="461"/>
                      <a:pt x="286" y="461"/>
                    </a:cubicBezTo>
                    <a:cubicBezTo>
                      <a:pt x="290" y="461"/>
                      <a:pt x="295" y="461"/>
                      <a:pt x="299" y="461"/>
                    </a:cubicBezTo>
                    <a:cubicBezTo>
                      <a:pt x="321" y="461"/>
                      <a:pt x="340" y="456"/>
                      <a:pt x="361" y="445"/>
                    </a:cubicBezTo>
                    <a:cubicBezTo>
                      <a:pt x="384" y="438"/>
                      <a:pt x="404" y="423"/>
                      <a:pt x="421" y="406"/>
                    </a:cubicBezTo>
                    <a:cubicBezTo>
                      <a:pt x="440" y="387"/>
                      <a:pt x="454" y="367"/>
                      <a:pt x="462" y="344"/>
                    </a:cubicBezTo>
                    <a:cubicBezTo>
                      <a:pt x="473" y="321"/>
                      <a:pt x="479" y="298"/>
                      <a:pt x="478" y="270"/>
                    </a:cubicBezTo>
                    <a:cubicBezTo>
                      <a:pt x="472" y="258"/>
                      <a:pt x="469" y="240"/>
                      <a:pt x="466" y="224"/>
                    </a:cubicBezTo>
                    <a:cubicBezTo>
                      <a:pt x="457" y="191"/>
                      <a:pt x="441" y="164"/>
                      <a:pt x="418" y="139"/>
                    </a:cubicBezTo>
                    <a:cubicBezTo>
                      <a:pt x="405" y="131"/>
                      <a:pt x="392" y="119"/>
                      <a:pt x="380" y="109"/>
                    </a:cubicBezTo>
                    <a:cubicBezTo>
                      <a:pt x="371" y="103"/>
                      <a:pt x="364" y="102"/>
                      <a:pt x="355" y="98"/>
                    </a:cubicBezTo>
                    <a:cubicBezTo>
                      <a:pt x="351" y="90"/>
                      <a:pt x="346" y="85"/>
                      <a:pt x="341" y="77"/>
                    </a:cubicBezTo>
                    <a:cubicBezTo>
                      <a:pt x="335" y="70"/>
                      <a:pt x="329" y="63"/>
                      <a:pt x="325" y="57"/>
                    </a:cubicBezTo>
                    <a:cubicBezTo>
                      <a:pt x="312" y="47"/>
                      <a:pt x="299" y="38"/>
                      <a:pt x="286" y="28"/>
                    </a:cubicBezTo>
                    <a:cubicBezTo>
                      <a:pt x="264" y="14"/>
                      <a:pt x="241" y="7"/>
                      <a:pt x="217" y="5"/>
                    </a:cubicBezTo>
                    <a:cubicBezTo>
                      <a:pt x="208" y="2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8"/>
              <p:cNvSpPr/>
              <p:nvPr/>
            </p:nvSpPr>
            <p:spPr>
              <a:xfrm>
                <a:off x="3344725" y="2702675"/>
                <a:ext cx="1137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519" extrusionOk="0">
                    <a:moveTo>
                      <a:pt x="270" y="0"/>
                    </a:moveTo>
                    <a:cubicBezTo>
                      <a:pt x="238" y="0"/>
                      <a:pt x="208" y="9"/>
                      <a:pt x="179" y="25"/>
                    </a:cubicBezTo>
                    <a:cubicBezTo>
                      <a:pt x="173" y="28"/>
                      <a:pt x="169" y="30"/>
                      <a:pt x="164" y="35"/>
                    </a:cubicBezTo>
                    <a:cubicBezTo>
                      <a:pt x="146" y="46"/>
                      <a:pt x="128" y="61"/>
                      <a:pt x="111" y="75"/>
                    </a:cubicBezTo>
                    <a:cubicBezTo>
                      <a:pt x="88" y="97"/>
                      <a:pt x="68" y="124"/>
                      <a:pt x="49" y="152"/>
                    </a:cubicBezTo>
                    <a:cubicBezTo>
                      <a:pt x="43" y="159"/>
                      <a:pt x="37" y="166"/>
                      <a:pt x="35" y="175"/>
                    </a:cubicBezTo>
                    <a:cubicBezTo>
                      <a:pt x="25" y="190"/>
                      <a:pt x="17" y="209"/>
                      <a:pt x="13" y="226"/>
                    </a:cubicBezTo>
                    <a:cubicBezTo>
                      <a:pt x="10" y="231"/>
                      <a:pt x="9" y="237"/>
                      <a:pt x="9" y="239"/>
                    </a:cubicBezTo>
                    <a:cubicBezTo>
                      <a:pt x="9" y="241"/>
                      <a:pt x="9" y="242"/>
                      <a:pt x="7" y="245"/>
                    </a:cubicBezTo>
                    <a:cubicBezTo>
                      <a:pt x="3" y="261"/>
                      <a:pt x="1" y="278"/>
                      <a:pt x="0" y="297"/>
                    </a:cubicBezTo>
                    <a:lnTo>
                      <a:pt x="0" y="309"/>
                    </a:lnTo>
                    <a:cubicBezTo>
                      <a:pt x="0" y="317"/>
                      <a:pt x="3" y="332"/>
                      <a:pt x="3" y="333"/>
                    </a:cubicBezTo>
                    <a:cubicBezTo>
                      <a:pt x="3" y="333"/>
                      <a:pt x="6" y="350"/>
                      <a:pt x="7" y="358"/>
                    </a:cubicBezTo>
                    <a:cubicBezTo>
                      <a:pt x="7" y="361"/>
                      <a:pt x="7" y="362"/>
                      <a:pt x="9" y="363"/>
                    </a:cubicBezTo>
                    <a:cubicBezTo>
                      <a:pt x="10" y="370"/>
                      <a:pt x="19" y="387"/>
                      <a:pt x="18" y="387"/>
                    </a:cubicBezTo>
                    <a:cubicBezTo>
                      <a:pt x="18" y="387"/>
                      <a:pt x="18" y="387"/>
                      <a:pt x="17" y="386"/>
                    </a:cubicBezTo>
                    <a:lnTo>
                      <a:pt x="17" y="386"/>
                    </a:lnTo>
                    <a:cubicBezTo>
                      <a:pt x="25" y="405"/>
                      <a:pt x="23" y="401"/>
                      <a:pt x="29" y="411"/>
                    </a:cubicBezTo>
                    <a:cubicBezTo>
                      <a:pt x="36" y="425"/>
                      <a:pt x="49" y="437"/>
                      <a:pt x="59" y="450"/>
                    </a:cubicBezTo>
                    <a:cubicBezTo>
                      <a:pt x="61" y="453"/>
                      <a:pt x="63" y="454"/>
                      <a:pt x="63" y="456"/>
                    </a:cubicBezTo>
                    <a:lnTo>
                      <a:pt x="65" y="457"/>
                    </a:lnTo>
                    <a:cubicBezTo>
                      <a:pt x="75" y="467"/>
                      <a:pt x="89" y="479"/>
                      <a:pt x="102" y="486"/>
                    </a:cubicBezTo>
                    <a:cubicBezTo>
                      <a:pt x="118" y="497"/>
                      <a:pt x="137" y="503"/>
                      <a:pt x="154" y="510"/>
                    </a:cubicBezTo>
                    <a:cubicBezTo>
                      <a:pt x="173" y="516"/>
                      <a:pt x="192" y="519"/>
                      <a:pt x="212" y="519"/>
                    </a:cubicBezTo>
                    <a:cubicBezTo>
                      <a:pt x="230" y="519"/>
                      <a:pt x="249" y="517"/>
                      <a:pt x="267" y="513"/>
                    </a:cubicBezTo>
                    <a:cubicBezTo>
                      <a:pt x="284" y="510"/>
                      <a:pt x="303" y="505"/>
                      <a:pt x="323" y="493"/>
                    </a:cubicBezTo>
                    <a:cubicBezTo>
                      <a:pt x="352" y="477"/>
                      <a:pt x="375" y="453"/>
                      <a:pt x="391" y="424"/>
                    </a:cubicBezTo>
                    <a:cubicBezTo>
                      <a:pt x="406" y="396"/>
                      <a:pt x="414" y="370"/>
                      <a:pt x="419" y="342"/>
                    </a:cubicBezTo>
                    <a:lnTo>
                      <a:pt x="419" y="342"/>
                    </a:lnTo>
                    <a:cubicBezTo>
                      <a:pt x="419" y="345"/>
                      <a:pt x="418" y="349"/>
                      <a:pt x="418" y="352"/>
                    </a:cubicBezTo>
                    <a:cubicBezTo>
                      <a:pt x="424" y="326"/>
                      <a:pt x="427" y="299"/>
                      <a:pt x="425" y="274"/>
                    </a:cubicBezTo>
                    <a:cubicBezTo>
                      <a:pt x="434" y="261"/>
                      <a:pt x="443" y="248"/>
                      <a:pt x="447" y="234"/>
                    </a:cubicBezTo>
                    <a:cubicBezTo>
                      <a:pt x="454" y="205"/>
                      <a:pt x="454" y="180"/>
                      <a:pt x="448" y="157"/>
                    </a:cubicBezTo>
                    <a:cubicBezTo>
                      <a:pt x="447" y="133"/>
                      <a:pt x="440" y="110"/>
                      <a:pt x="427" y="90"/>
                    </a:cubicBezTo>
                    <a:cubicBezTo>
                      <a:pt x="418" y="78"/>
                      <a:pt x="409" y="65"/>
                      <a:pt x="398" y="53"/>
                    </a:cubicBezTo>
                    <a:cubicBezTo>
                      <a:pt x="375" y="32"/>
                      <a:pt x="349" y="16"/>
                      <a:pt x="319" y="7"/>
                    </a:cubicBezTo>
                    <a:cubicBezTo>
                      <a:pt x="303" y="4"/>
                      <a:pt x="287" y="3"/>
                      <a:pt x="2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8"/>
              <p:cNvSpPr/>
              <p:nvPr/>
            </p:nvSpPr>
            <p:spPr>
              <a:xfrm>
                <a:off x="3350325" y="2715350"/>
                <a:ext cx="11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6" h="7" extrusionOk="0">
                    <a:moveTo>
                      <a:pt x="43" y="1"/>
                    </a:moveTo>
                    <a:cubicBezTo>
                      <a:pt x="42" y="1"/>
                      <a:pt x="42" y="1"/>
                      <a:pt x="41" y="1"/>
                    </a:cubicBezTo>
                    <a:lnTo>
                      <a:pt x="41" y="1"/>
                    </a:lnTo>
                    <a:cubicBezTo>
                      <a:pt x="43" y="1"/>
                      <a:pt x="44" y="1"/>
                      <a:pt x="46" y="1"/>
                    </a:cubicBezTo>
                    <a:close/>
                    <a:moveTo>
                      <a:pt x="41" y="1"/>
                    </a:moveTo>
                    <a:cubicBezTo>
                      <a:pt x="28" y="3"/>
                      <a:pt x="14" y="5"/>
                      <a:pt x="1" y="6"/>
                    </a:cubicBezTo>
                    <a:cubicBezTo>
                      <a:pt x="15" y="6"/>
                      <a:pt x="29" y="5"/>
                      <a:pt x="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8"/>
              <p:cNvSpPr/>
              <p:nvPr/>
            </p:nvSpPr>
            <p:spPr>
              <a:xfrm>
                <a:off x="3333875" y="2685975"/>
                <a:ext cx="982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4" extrusionOk="0">
                    <a:moveTo>
                      <a:pt x="179" y="0"/>
                    </a:moveTo>
                    <a:cubicBezTo>
                      <a:pt x="172" y="0"/>
                      <a:pt x="166" y="2"/>
                      <a:pt x="159" y="4"/>
                    </a:cubicBezTo>
                    <a:cubicBezTo>
                      <a:pt x="139" y="4"/>
                      <a:pt x="120" y="9"/>
                      <a:pt x="104" y="21"/>
                    </a:cubicBezTo>
                    <a:cubicBezTo>
                      <a:pt x="88" y="34"/>
                      <a:pt x="69" y="45"/>
                      <a:pt x="55" y="58"/>
                    </a:cubicBezTo>
                    <a:cubicBezTo>
                      <a:pt x="32" y="80"/>
                      <a:pt x="29" y="92"/>
                      <a:pt x="17" y="116"/>
                    </a:cubicBezTo>
                    <a:cubicBezTo>
                      <a:pt x="12" y="129"/>
                      <a:pt x="10" y="132"/>
                      <a:pt x="9" y="142"/>
                    </a:cubicBezTo>
                    <a:cubicBezTo>
                      <a:pt x="4" y="159"/>
                      <a:pt x="3" y="178"/>
                      <a:pt x="2" y="195"/>
                    </a:cubicBezTo>
                    <a:cubicBezTo>
                      <a:pt x="0" y="217"/>
                      <a:pt x="4" y="240"/>
                      <a:pt x="10" y="260"/>
                    </a:cubicBezTo>
                    <a:cubicBezTo>
                      <a:pt x="19" y="292"/>
                      <a:pt x="33" y="318"/>
                      <a:pt x="58" y="340"/>
                    </a:cubicBezTo>
                    <a:cubicBezTo>
                      <a:pt x="79" y="361"/>
                      <a:pt x="105" y="378"/>
                      <a:pt x="137" y="387"/>
                    </a:cubicBezTo>
                    <a:cubicBezTo>
                      <a:pt x="153" y="391"/>
                      <a:pt x="168" y="394"/>
                      <a:pt x="184" y="394"/>
                    </a:cubicBezTo>
                    <a:cubicBezTo>
                      <a:pt x="200" y="394"/>
                      <a:pt x="216" y="391"/>
                      <a:pt x="232" y="387"/>
                    </a:cubicBezTo>
                    <a:cubicBezTo>
                      <a:pt x="262" y="378"/>
                      <a:pt x="290" y="364"/>
                      <a:pt x="311" y="340"/>
                    </a:cubicBezTo>
                    <a:lnTo>
                      <a:pt x="339" y="318"/>
                    </a:lnTo>
                    <a:cubicBezTo>
                      <a:pt x="356" y="302"/>
                      <a:pt x="369" y="282"/>
                      <a:pt x="376" y="260"/>
                    </a:cubicBezTo>
                    <a:cubicBezTo>
                      <a:pt x="386" y="239"/>
                      <a:pt x="392" y="216"/>
                      <a:pt x="392" y="192"/>
                    </a:cubicBezTo>
                    <a:cubicBezTo>
                      <a:pt x="391" y="177"/>
                      <a:pt x="389" y="159"/>
                      <a:pt x="385" y="143"/>
                    </a:cubicBezTo>
                    <a:cubicBezTo>
                      <a:pt x="379" y="120"/>
                      <a:pt x="369" y="100"/>
                      <a:pt x="353" y="83"/>
                    </a:cubicBezTo>
                    <a:cubicBezTo>
                      <a:pt x="346" y="70"/>
                      <a:pt x="335" y="58"/>
                      <a:pt x="320" y="50"/>
                    </a:cubicBezTo>
                    <a:cubicBezTo>
                      <a:pt x="303" y="34"/>
                      <a:pt x="283" y="22"/>
                      <a:pt x="260" y="18"/>
                    </a:cubicBezTo>
                    <a:cubicBezTo>
                      <a:pt x="252" y="18"/>
                      <a:pt x="247" y="15"/>
                      <a:pt x="239" y="15"/>
                    </a:cubicBezTo>
                    <a:cubicBezTo>
                      <a:pt x="226" y="8"/>
                      <a:pt x="212" y="4"/>
                      <a:pt x="198" y="4"/>
                    </a:cubicBezTo>
                    <a:cubicBezTo>
                      <a:pt x="191" y="2"/>
                      <a:pt x="185" y="0"/>
                      <a:pt x="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8"/>
              <p:cNvSpPr/>
              <p:nvPr/>
            </p:nvSpPr>
            <p:spPr>
              <a:xfrm>
                <a:off x="3421900" y="2732100"/>
                <a:ext cx="112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53" extrusionOk="0">
                    <a:moveTo>
                      <a:pt x="260" y="1"/>
                    </a:moveTo>
                    <a:cubicBezTo>
                      <a:pt x="217" y="1"/>
                      <a:pt x="175" y="15"/>
                      <a:pt x="145" y="48"/>
                    </a:cubicBezTo>
                    <a:cubicBezTo>
                      <a:pt x="117" y="77"/>
                      <a:pt x="94" y="107"/>
                      <a:pt x="80" y="144"/>
                    </a:cubicBezTo>
                    <a:cubicBezTo>
                      <a:pt x="63" y="185"/>
                      <a:pt x="44" y="227"/>
                      <a:pt x="34" y="269"/>
                    </a:cubicBezTo>
                    <a:cubicBezTo>
                      <a:pt x="9" y="363"/>
                      <a:pt x="1" y="479"/>
                      <a:pt x="52" y="563"/>
                    </a:cubicBezTo>
                    <a:cubicBezTo>
                      <a:pt x="70" y="590"/>
                      <a:pt x="91" y="612"/>
                      <a:pt x="117" y="628"/>
                    </a:cubicBezTo>
                    <a:cubicBezTo>
                      <a:pt x="137" y="641"/>
                      <a:pt x="161" y="648"/>
                      <a:pt x="185" y="649"/>
                    </a:cubicBezTo>
                    <a:cubicBezTo>
                      <a:pt x="195" y="652"/>
                      <a:pt x="205" y="653"/>
                      <a:pt x="215" y="653"/>
                    </a:cubicBezTo>
                    <a:cubicBezTo>
                      <a:pt x="229" y="653"/>
                      <a:pt x="243" y="651"/>
                      <a:pt x="257" y="647"/>
                    </a:cubicBezTo>
                    <a:cubicBezTo>
                      <a:pt x="287" y="638"/>
                      <a:pt x="315" y="623"/>
                      <a:pt x="336" y="599"/>
                    </a:cubicBezTo>
                    <a:lnTo>
                      <a:pt x="348" y="587"/>
                    </a:lnTo>
                    <a:cubicBezTo>
                      <a:pt x="355" y="580"/>
                      <a:pt x="359" y="570"/>
                      <a:pt x="365" y="562"/>
                    </a:cubicBezTo>
                    <a:cubicBezTo>
                      <a:pt x="391" y="533"/>
                      <a:pt x="411" y="501"/>
                      <a:pt x="424" y="462"/>
                    </a:cubicBezTo>
                    <a:cubicBezTo>
                      <a:pt x="437" y="423"/>
                      <a:pt x="442" y="378"/>
                      <a:pt x="445" y="337"/>
                    </a:cubicBezTo>
                    <a:cubicBezTo>
                      <a:pt x="446" y="303"/>
                      <a:pt x="447" y="270"/>
                      <a:pt x="445" y="237"/>
                    </a:cubicBezTo>
                    <a:cubicBezTo>
                      <a:pt x="440" y="207"/>
                      <a:pt x="437" y="180"/>
                      <a:pt x="430" y="152"/>
                    </a:cubicBezTo>
                    <a:cubicBezTo>
                      <a:pt x="427" y="145"/>
                      <a:pt x="426" y="138"/>
                      <a:pt x="424" y="132"/>
                    </a:cubicBezTo>
                    <a:cubicBezTo>
                      <a:pt x="417" y="115"/>
                      <a:pt x="411" y="94"/>
                      <a:pt x="401" y="80"/>
                    </a:cubicBezTo>
                    <a:cubicBezTo>
                      <a:pt x="372" y="37"/>
                      <a:pt x="335" y="11"/>
                      <a:pt x="282" y="2"/>
                    </a:cubicBezTo>
                    <a:cubicBezTo>
                      <a:pt x="274" y="1"/>
                      <a:pt x="2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8"/>
              <p:cNvSpPr/>
              <p:nvPr/>
            </p:nvSpPr>
            <p:spPr>
              <a:xfrm>
                <a:off x="3418775" y="2711325"/>
                <a:ext cx="82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88" extrusionOk="0">
                    <a:moveTo>
                      <a:pt x="164" y="0"/>
                    </a:moveTo>
                    <a:lnTo>
                      <a:pt x="121" y="6"/>
                    </a:lnTo>
                    <a:lnTo>
                      <a:pt x="82" y="22"/>
                    </a:lnTo>
                    <a:cubicBezTo>
                      <a:pt x="65" y="32"/>
                      <a:pt x="49" y="45"/>
                      <a:pt x="38" y="64"/>
                    </a:cubicBezTo>
                    <a:cubicBezTo>
                      <a:pt x="23" y="79"/>
                      <a:pt x="15" y="97"/>
                      <a:pt x="9" y="118"/>
                    </a:cubicBezTo>
                    <a:cubicBezTo>
                      <a:pt x="6" y="137"/>
                      <a:pt x="0" y="160"/>
                      <a:pt x="2" y="176"/>
                    </a:cubicBezTo>
                    <a:cubicBezTo>
                      <a:pt x="2" y="182"/>
                      <a:pt x="3" y="187"/>
                      <a:pt x="3" y="195"/>
                    </a:cubicBezTo>
                    <a:cubicBezTo>
                      <a:pt x="6" y="205"/>
                      <a:pt x="7" y="218"/>
                      <a:pt x="7" y="229"/>
                    </a:cubicBezTo>
                    <a:cubicBezTo>
                      <a:pt x="7" y="251"/>
                      <a:pt x="10" y="270"/>
                      <a:pt x="22" y="290"/>
                    </a:cubicBezTo>
                    <a:cubicBezTo>
                      <a:pt x="29" y="310"/>
                      <a:pt x="39" y="326"/>
                      <a:pt x="53" y="340"/>
                    </a:cubicBezTo>
                    <a:cubicBezTo>
                      <a:pt x="68" y="356"/>
                      <a:pt x="85" y="368"/>
                      <a:pt x="104" y="373"/>
                    </a:cubicBezTo>
                    <a:cubicBezTo>
                      <a:pt x="123" y="382"/>
                      <a:pt x="144" y="388"/>
                      <a:pt x="166" y="388"/>
                    </a:cubicBezTo>
                    <a:cubicBezTo>
                      <a:pt x="180" y="385"/>
                      <a:pt x="193" y="384"/>
                      <a:pt x="208" y="382"/>
                    </a:cubicBezTo>
                    <a:cubicBezTo>
                      <a:pt x="234" y="375"/>
                      <a:pt x="258" y="360"/>
                      <a:pt x="277" y="342"/>
                    </a:cubicBezTo>
                    <a:cubicBezTo>
                      <a:pt x="287" y="332"/>
                      <a:pt x="294" y="320"/>
                      <a:pt x="303" y="310"/>
                    </a:cubicBezTo>
                    <a:cubicBezTo>
                      <a:pt x="317" y="284"/>
                      <a:pt x="324" y="260"/>
                      <a:pt x="324" y="231"/>
                    </a:cubicBezTo>
                    <a:lnTo>
                      <a:pt x="327" y="196"/>
                    </a:lnTo>
                    <a:cubicBezTo>
                      <a:pt x="327" y="190"/>
                      <a:pt x="330" y="186"/>
                      <a:pt x="330" y="180"/>
                    </a:cubicBezTo>
                    <a:lnTo>
                      <a:pt x="330" y="176"/>
                    </a:lnTo>
                    <a:cubicBezTo>
                      <a:pt x="326" y="160"/>
                      <a:pt x="324" y="146"/>
                      <a:pt x="323" y="131"/>
                    </a:cubicBezTo>
                    <a:lnTo>
                      <a:pt x="323" y="128"/>
                    </a:lnTo>
                    <a:cubicBezTo>
                      <a:pt x="323" y="124"/>
                      <a:pt x="320" y="123"/>
                      <a:pt x="320" y="118"/>
                    </a:cubicBezTo>
                    <a:lnTo>
                      <a:pt x="304" y="81"/>
                    </a:lnTo>
                    <a:cubicBezTo>
                      <a:pt x="294" y="64"/>
                      <a:pt x="281" y="46"/>
                      <a:pt x="262" y="36"/>
                    </a:cubicBezTo>
                    <a:cubicBezTo>
                      <a:pt x="252" y="25"/>
                      <a:pt x="241" y="20"/>
                      <a:pt x="226" y="15"/>
                    </a:cubicBezTo>
                    <a:cubicBezTo>
                      <a:pt x="208" y="3"/>
                      <a:pt x="188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8"/>
              <p:cNvSpPr/>
              <p:nvPr/>
            </p:nvSpPr>
            <p:spPr>
              <a:xfrm>
                <a:off x="3497825" y="2581075"/>
                <a:ext cx="102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40" extrusionOk="0">
                    <a:moveTo>
                      <a:pt x="220" y="1"/>
                    </a:moveTo>
                    <a:cubicBezTo>
                      <a:pt x="204" y="2"/>
                      <a:pt x="188" y="4"/>
                      <a:pt x="169" y="8"/>
                    </a:cubicBezTo>
                    <a:cubicBezTo>
                      <a:pt x="138" y="17"/>
                      <a:pt x="110" y="34"/>
                      <a:pt x="87" y="57"/>
                    </a:cubicBezTo>
                    <a:cubicBezTo>
                      <a:pt x="81" y="63"/>
                      <a:pt x="76" y="67"/>
                      <a:pt x="73" y="73"/>
                    </a:cubicBezTo>
                    <a:cubicBezTo>
                      <a:pt x="63" y="86"/>
                      <a:pt x="48" y="102"/>
                      <a:pt x="38" y="118"/>
                    </a:cubicBezTo>
                    <a:cubicBezTo>
                      <a:pt x="27" y="135"/>
                      <a:pt x="19" y="156"/>
                      <a:pt x="15" y="171"/>
                    </a:cubicBezTo>
                    <a:cubicBezTo>
                      <a:pt x="12" y="175"/>
                      <a:pt x="11" y="182"/>
                      <a:pt x="9" y="188"/>
                    </a:cubicBezTo>
                    <a:cubicBezTo>
                      <a:pt x="5" y="208"/>
                      <a:pt x="4" y="226"/>
                      <a:pt x="2" y="246"/>
                    </a:cubicBezTo>
                    <a:lnTo>
                      <a:pt x="2" y="256"/>
                    </a:lnTo>
                    <a:cubicBezTo>
                      <a:pt x="1" y="282"/>
                      <a:pt x="5" y="305"/>
                      <a:pt x="18" y="327"/>
                    </a:cubicBezTo>
                    <a:cubicBezTo>
                      <a:pt x="25" y="351"/>
                      <a:pt x="38" y="370"/>
                      <a:pt x="55" y="387"/>
                    </a:cubicBezTo>
                    <a:cubicBezTo>
                      <a:pt x="68" y="396"/>
                      <a:pt x="81" y="406"/>
                      <a:pt x="94" y="416"/>
                    </a:cubicBezTo>
                    <a:cubicBezTo>
                      <a:pt x="116" y="427"/>
                      <a:pt x="138" y="436"/>
                      <a:pt x="162" y="436"/>
                    </a:cubicBezTo>
                    <a:cubicBezTo>
                      <a:pt x="170" y="438"/>
                      <a:pt x="178" y="439"/>
                      <a:pt x="187" y="439"/>
                    </a:cubicBezTo>
                    <a:cubicBezTo>
                      <a:pt x="195" y="439"/>
                      <a:pt x="203" y="438"/>
                      <a:pt x="211" y="436"/>
                    </a:cubicBezTo>
                    <a:cubicBezTo>
                      <a:pt x="236" y="435"/>
                      <a:pt x="257" y="427"/>
                      <a:pt x="279" y="416"/>
                    </a:cubicBezTo>
                    <a:cubicBezTo>
                      <a:pt x="292" y="406"/>
                      <a:pt x="305" y="396"/>
                      <a:pt x="318" y="387"/>
                    </a:cubicBezTo>
                    <a:cubicBezTo>
                      <a:pt x="341" y="363"/>
                      <a:pt x="355" y="337"/>
                      <a:pt x="364" y="305"/>
                    </a:cubicBezTo>
                    <a:cubicBezTo>
                      <a:pt x="365" y="304"/>
                      <a:pt x="365" y="302"/>
                      <a:pt x="368" y="301"/>
                    </a:cubicBezTo>
                    <a:cubicBezTo>
                      <a:pt x="377" y="288"/>
                      <a:pt x="387" y="276"/>
                      <a:pt x="393" y="260"/>
                    </a:cubicBezTo>
                    <a:cubicBezTo>
                      <a:pt x="401" y="237"/>
                      <a:pt x="407" y="214"/>
                      <a:pt x="406" y="187"/>
                    </a:cubicBezTo>
                    <a:cubicBezTo>
                      <a:pt x="407" y="161"/>
                      <a:pt x="401" y="136"/>
                      <a:pt x="390" y="115"/>
                    </a:cubicBezTo>
                    <a:cubicBezTo>
                      <a:pt x="383" y="92"/>
                      <a:pt x="370" y="71"/>
                      <a:pt x="351" y="56"/>
                    </a:cubicBezTo>
                    <a:cubicBezTo>
                      <a:pt x="339" y="45"/>
                      <a:pt x="326" y="35"/>
                      <a:pt x="313" y="27"/>
                    </a:cubicBezTo>
                    <a:cubicBezTo>
                      <a:pt x="285" y="9"/>
                      <a:pt x="253" y="1"/>
                      <a:pt x="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8"/>
              <p:cNvSpPr/>
              <p:nvPr/>
            </p:nvSpPr>
            <p:spPr>
              <a:xfrm>
                <a:off x="3500825" y="2557225"/>
                <a:ext cx="822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56" extrusionOk="0">
                    <a:moveTo>
                      <a:pt x="178" y="1"/>
                    </a:moveTo>
                    <a:cubicBezTo>
                      <a:pt x="165" y="1"/>
                      <a:pt x="150" y="2"/>
                      <a:pt x="137" y="5"/>
                    </a:cubicBezTo>
                    <a:cubicBezTo>
                      <a:pt x="127" y="11"/>
                      <a:pt x="114" y="15"/>
                      <a:pt x="104" y="19"/>
                    </a:cubicBezTo>
                    <a:cubicBezTo>
                      <a:pt x="91" y="29"/>
                      <a:pt x="78" y="38"/>
                      <a:pt x="68" y="48"/>
                    </a:cubicBezTo>
                    <a:cubicBezTo>
                      <a:pt x="65" y="51"/>
                      <a:pt x="64" y="52"/>
                      <a:pt x="62" y="55"/>
                    </a:cubicBezTo>
                    <a:cubicBezTo>
                      <a:pt x="54" y="67"/>
                      <a:pt x="44" y="80"/>
                      <a:pt x="35" y="90"/>
                    </a:cubicBezTo>
                    <a:cubicBezTo>
                      <a:pt x="33" y="91"/>
                      <a:pt x="33" y="91"/>
                      <a:pt x="33" y="94"/>
                    </a:cubicBezTo>
                    <a:cubicBezTo>
                      <a:pt x="31" y="97"/>
                      <a:pt x="29" y="99"/>
                      <a:pt x="28" y="103"/>
                    </a:cubicBezTo>
                    <a:cubicBezTo>
                      <a:pt x="28" y="104"/>
                      <a:pt x="26" y="104"/>
                      <a:pt x="26" y="106"/>
                    </a:cubicBezTo>
                    <a:cubicBezTo>
                      <a:pt x="20" y="120"/>
                      <a:pt x="13" y="135"/>
                      <a:pt x="7" y="149"/>
                    </a:cubicBezTo>
                    <a:cubicBezTo>
                      <a:pt x="0" y="178"/>
                      <a:pt x="0" y="207"/>
                      <a:pt x="7" y="236"/>
                    </a:cubicBezTo>
                    <a:cubicBezTo>
                      <a:pt x="15" y="263"/>
                      <a:pt x="29" y="289"/>
                      <a:pt x="49" y="308"/>
                    </a:cubicBezTo>
                    <a:cubicBezTo>
                      <a:pt x="61" y="318"/>
                      <a:pt x="71" y="325"/>
                      <a:pt x="81" y="334"/>
                    </a:cubicBezTo>
                    <a:cubicBezTo>
                      <a:pt x="107" y="348"/>
                      <a:pt x="134" y="355"/>
                      <a:pt x="165" y="355"/>
                    </a:cubicBezTo>
                    <a:cubicBezTo>
                      <a:pt x="186" y="355"/>
                      <a:pt x="208" y="351"/>
                      <a:pt x="228" y="341"/>
                    </a:cubicBezTo>
                    <a:cubicBezTo>
                      <a:pt x="248" y="334"/>
                      <a:pt x="266" y="322"/>
                      <a:pt x="280" y="306"/>
                    </a:cubicBezTo>
                    <a:cubicBezTo>
                      <a:pt x="300" y="286"/>
                      <a:pt x="315" y="261"/>
                      <a:pt x="322" y="234"/>
                    </a:cubicBezTo>
                    <a:cubicBezTo>
                      <a:pt x="329" y="204"/>
                      <a:pt x="329" y="175"/>
                      <a:pt x="322" y="146"/>
                    </a:cubicBezTo>
                    <a:lnTo>
                      <a:pt x="322" y="142"/>
                    </a:lnTo>
                    <a:cubicBezTo>
                      <a:pt x="322" y="138"/>
                      <a:pt x="323" y="130"/>
                      <a:pt x="322" y="125"/>
                    </a:cubicBezTo>
                    <a:cubicBezTo>
                      <a:pt x="320" y="112"/>
                      <a:pt x="322" y="110"/>
                      <a:pt x="317" y="104"/>
                    </a:cubicBezTo>
                    <a:cubicBezTo>
                      <a:pt x="317" y="104"/>
                      <a:pt x="317" y="103"/>
                      <a:pt x="316" y="103"/>
                    </a:cubicBezTo>
                    <a:cubicBezTo>
                      <a:pt x="316" y="101"/>
                      <a:pt x="315" y="97"/>
                      <a:pt x="315" y="96"/>
                    </a:cubicBezTo>
                    <a:lnTo>
                      <a:pt x="315" y="91"/>
                    </a:lnTo>
                    <a:cubicBezTo>
                      <a:pt x="310" y="76"/>
                      <a:pt x="303" y="61"/>
                      <a:pt x="293" y="51"/>
                    </a:cubicBezTo>
                    <a:cubicBezTo>
                      <a:pt x="287" y="41"/>
                      <a:pt x="280" y="34"/>
                      <a:pt x="271" y="29"/>
                    </a:cubicBezTo>
                    <a:cubicBezTo>
                      <a:pt x="258" y="18"/>
                      <a:pt x="245" y="11"/>
                      <a:pt x="229" y="8"/>
                    </a:cubicBezTo>
                    <a:cubicBezTo>
                      <a:pt x="215" y="2"/>
                      <a:pt x="195" y="2"/>
                      <a:pt x="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8"/>
              <p:cNvSpPr/>
              <p:nvPr/>
            </p:nvSpPr>
            <p:spPr>
              <a:xfrm>
                <a:off x="3463875" y="2543900"/>
                <a:ext cx="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fill="none" extrusionOk="0">
                    <a:moveTo>
                      <a:pt x="1" y="2"/>
                    </a:moveTo>
                    <a:cubicBezTo>
                      <a:pt x="1" y="2"/>
                      <a:pt x="1" y="0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8"/>
              <p:cNvSpPr/>
              <p:nvPr/>
            </p:nvSpPr>
            <p:spPr>
              <a:xfrm>
                <a:off x="3461000" y="2525200"/>
                <a:ext cx="1017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25" extrusionOk="0">
                    <a:moveTo>
                      <a:pt x="214" y="1"/>
                    </a:moveTo>
                    <a:cubicBezTo>
                      <a:pt x="197" y="1"/>
                      <a:pt x="181" y="3"/>
                      <a:pt x="163" y="7"/>
                    </a:cubicBezTo>
                    <a:cubicBezTo>
                      <a:pt x="149" y="15"/>
                      <a:pt x="133" y="20"/>
                      <a:pt x="119" y="28"/>
                    </a:cubicBezTo>
                    <a:cubicBezTo>
                      <a:pt x="90" y="43"/>
                      <a:pt x="68" y="66"/>
                      <a:pt x="50" y="95"/>
                    </a:cubicBezTo>
                    <a:cubicBezTo>
                      <a:pt x="34" y="121"/>
                      <a:pt x="18" y="144"/>
                      <a:pt x="11" y="173"/>
                    </a:cubicBezTo>
                    <a:cubicBezTo>
                      <a:pt x="1" y="208"/>
                      <a:pt x="1" y="239"/>
                      <a:pt x="11" y="274"/>
                    </a:cubicBezTo>
                    <a:cubicBezTo>
                      <a:pt x="19" y="306"/>
                      <a:pt x="35" y="333"/>
                      <a:pt x="58" y="356"/>
                    </a:cubicBezTo>
                    <a:lnTo>
                      <a:pt x="77" y="371"/>
                    </a:lnTo>
                    <a:lnTo>
                      <a:pt x="114" y="399"/>
                    </a:lnTo>
                    <a:cubicBezTo>
                      <a:pt x="136" y="412"/>
                      <a:pt x="158" y="420"/>
                      <a:pt x="184" y="421"/>
                    </a:cubicBezTo>
                    <a:cubicBezTo>
                      <a:pt x="191" y="423"/>
                      <a:pt x="199" y="424"/>
                      <a:pt x="207" y="424"/>
                    </a:cubicBezTo>
                    <a:cubicBezTo>
                      <a:pt x="215" y="424"/>
                      <a:pt x="223" y="423"/>
                      <a:pt x="231" y="421"/>
                    </a:cubicBezTo>
                    <a:cubicBezTo>
                      <a:pt x="256" y="420"/>
                      <a:pt x="279" y="412"/>
                      <a:pt x="300" y="399"/>
                    </a:cubicBezTo>
                    <a:cubicBezTo>
                      <a:pt x="313" y="391"/>
                      <a:pt x="325" y="381"/>
                      <a:pt x="338" y="371"/>
                    </a:cubicBezTo>
                    <a:cubicBezTo>
                      <a:pt x="346" y="359"/>
                      <a:pt x="358" y="346"/>
                      <a:pt x="367" y="333"/>
                    </a:cubicBezTo>
                    <a:cubicBezTo>
                      <a:pt x="380" y="312"/>
                      <a:pt x="387" y="290"/>
                      <a:pt x="388" y="265"/>
                    </a:cubicBezTo>
                    <a:lnTo>
                      <a:pt x="388" y="261"/>
                    </a:lnTo>
                    <a:cubicBezTo>
                      <a:pt x="393" y="248"/>
                      <a:pt x="401" y="234"/>
                      <a:pt x="401" y="216"/>
                    </a:cubicBezTo>
                    <a:cubicBezTo>
                      <a:pt x="407" y="190"/>
                      <a:pt x="407" y="166"/>
                      <a:pt x="397" y="140"/>
                    </a:cubicBezTo>
                    <a:cubicBezTo>
                      <a:pt x="393" y="115"/>
                      <a:pt x="380" y="94"/>
                      <a:pt x="364" y="75"/>
                    </a:cubicBezTo>
                    <a:cubicBezTo>
                      <a:pt x="351" y="56"/>
                      <a:pt x="332" y="38"/>
                      <a:pt x="309" y="28"/>
                    </a:cubicBezTo>
                    <a:cubicBezTo>
                      <a:pt x="295" y="20"/>
                      <a:pt x="279" y="15"/>
                      <a:pt x="264" y="7"/>
                    </a:cubicBezTo>
                    <a:cubicBezTo>
                      <a:pt x="247" y="3"/>
                      <a:pt x="230" y="1"/>
                      <a:pt x="2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8"/>
              <p:cNvSpPr/>
              <p:nvPr/>
            </p:nvSpPr>
            <p:spPr>
              <a:xfrm>
                <a:off x="3520025" y="2393650"/>
                <a:ext cx="997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34" extrusionOk="0">
                    <a:moveTo>
                      <a:pt x="175" y="1"/>
                    </a:moveTo>
                    <a:cubicBezTo>
                      <a:pt x="154" y="1"/>
                      <a:pt x="133" y="5"/>
                      <a:pt x="114" y="17"/>
                    </a:cubicBezTo>
                    <a:cubicBezTo>
                      <a:pt x="93" y="24"/>
                      <a:pt x="73" y="37"/>
                      <a:pt x="57" y="54"/>
                    </a:cubicBezTo>
                    <a:cubicBezTo>
                      <a:pt x="24" y="89"/>
                      <a:pt x="1" y="134"/>
                      <a:pt x="3" y="183"/>
                    </a:cubicBezTo>
                    <a:cubicBezTo>
                      <a:pt x="6" y="198"/>
                      <a:pt x="8" y="216"/>
                      <a:pt x="11" y="232"/>
                    </a:cubicBezTo>
                    <a:cubicBezTo>
                      <a:pt x="14" y="239"/>
                      <a:pt x="18" y="242"/>
                      <a:pt x="22" y="249"/>
                    </a:cubicBezTo>
                    <a:cubicBezTo>
                      <a:pt x="16" y="275"/>
                      <a:pt x="14" y="298"/>
                      <a:pt x="14" y="324"/>
                    </a:cubicBezTo>
                    <a:cubicBezTo>
                      <a:pt x="14" y="347"/>
                      <a:pt x="16" y="369"/>
                      <a:pt x="22" y="392"/>
                    </a:cubicBezTo>
                    <a:cubicBezTo>
                      <a:pt x="22" y="396"/>
                      <a:pt x="24" y="399"/>
                      <a:pt x="25" y="403"/>
                    </a:cubicBezTo>
                    <a:cubicBezTo>
                      <a:pt x="31" y="419"/>
                      <a:pt x="38" y="436"/>
                      <a:pt x="47" y="451"/>
                    </a:cubicBezTo>
                    <a:cubicBezTo>
                      <a:pt x="57" y="462"/>
                      <a:pt x="65" y="472"/>
                      <a:pt x="73" y="485"/>
                    </a:cubicBezTo>
                    <a:cubicBezTo>
                      <a:pt x="87" y="501"/>
                      <a:pt x="104" y="513"/>
                      <a:pt x="126" y="520"/>
                    </a:cubicBezTo>
                    <a:cubicBezTo>
                      <a:pt x="139" y="527"/>
                      <a:pt x="153" y="530"/>
                      <a:pt x="168" y="530"/>
                    </a:cubicBezTo>
                    <a:cubicBezTo>
                      <a:pt x="177" y="532"/>
                      <a:pt x="186" y="534"/>
                      <a:pt x="195" y="534"/>
                    </a:cubicBezTo>
                    <a:cubicBezTo>
                      <a:pt x="208" y="534"/>
                      <a:pt x="221" y="531"/>
                      <a:pt x="234" y="527"/>
                    </a:cubicBezTo>
                    <a:cubicBezTo>
                      <a:pt x="289" y="513"/>
                      <a:pt x="341" y="475"/>
                      <a:pt x="364" y="425"/>
                    </a:cubicBezTo>
                    <a:cubicBezTo>
                      <a:pt x="385" y="379"/>
                      <a:pt x="398" y="334"/>
                      <a:pt x="398" y="283"/>
                    </a:cubicBezTo>
                    <a:cubicBezTo>
                      <a:pt x="398" y="256"/>
                      <a:pt x="393" y="230"/>
                      <a:pt x="390" y="204"/>
                    </a:cubicBezTo>
                    <a:cubicBezTo>
                      <a:pt x="388" y="194"/>
                      <a:pt x="385" y="184"/>
                      <a:pt x="383" y="174"/>
                    </a:cubicBezTo>
                    <a:cubicBezTo>
                      <a:pt x="381" y="170"/>
                      <a:pt x="381" y="168"/>
                      <a:pt x="378" y="165"/>
                    </a:cubicBezTo>
                    <a:cubicBezTo>
                      <a:pt x="378" y="160"/>
                      <a:pt x="381" y="152"/>
                      <a:pt x="378" y="147"/>
                    </a:cubicBezTo>
                    <a:cubicBezTo>
                      <a:pt x="377" y="125"/>
                      <a:pt x="371" y="103"/>
                      <a:pt x="359" y="86"/>
                    </a:cubicBezTo>
                    <a:cubicBezTo>
                      <a:pt x="348" y="66"/>
                      <a:pt x="334" y="51"/>
                      <a:pt x="316" y="38"/>
                    </a:cubicBezTo>
                    <a:cubicBezTo>
                      <a:pt x="299" y="24"/>
                      <a:pt x="282" y="14"/>
                      <a:pt x="259" y="8"/>
                    </a:cubicBezTo>
                    <a:cubicBezTo>
                      <a:pt x="243" y="5"/>
                      <a:pt x="227" y="3"/>
                      <a:pt x="212" y="3"/>
                    </a:cubicBezTo>
                    <a:cubicBezTo>
                      <a:pt x="207" y="3"/>
                      <a:pt x="202" y="4"/>
                      <a:pt x="197" y="4"/>
                    </a:cubicBezTo>
                    <a:cubicBezTo>
                      <a:pt x="194" y="4"/>
                      <a:pt x="189" y="1"/>
                      <a:pt x="184" y="1"/>
                    </a:cubicBezTo>
                    <a:cubicBezTo>
                      <a:pt x="181" y="1"/>
                      <a:pt x="178" y="1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8"/>
              <p:cNvSpPr/>
              <p:nvPr/>
            </p:nvSpPr>
            <p:spPr>
              <a:xfrm>
                <a:off x="3534650" y="2410400"/>
                <a:ext cx="95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75" extrusionOk="0">
                    <a:moveTo>
                      <a:pt x="107" y="75"/>
                    </a:moveTo>
                    <a:cubicBezTo>
                      <a:pt x="105" y="78"/>
                      <a:pt x="102" y="81"/>
                      <a:pt x="100" y="84"/>
                    </a:cubicBezTo>
                    <a:lnTo>
                      <a:pt x="100" y="84"/>
                    </a:lnTo>
                    <a:cubicBezTo>
                      <a:pt x="102" y="81"/>
                      <a:pt x="105" y="78"/>
                      <a:pt x="107" y="75"/>
                    </a:cubicBezTo>
                    <a:close/>
                    <a:moveTo>
                      <a:pt x="378" y="246"/>
                    </a:moveTo>
                    <a:lnTo>
                      <a:pt x="378" y="246"/>
                    </a:lnTo>
                    <a:cubicBezTo>
                      <a:pt x="378" y="252"/>
                      <a:pt x="377" y="258"/>
                      <a:pt x="377" y="264"/>
                    </a:cubicBezTo>
                    <a:lnTo>
                      <a:pt x="377" y="264"/>
                    </a:lnTo>
                    <a:cubicBezTo>
                      <a:pt x="377" y="258"/>
                      <a:pt x="378" y="252"/>
                      <a:pt x="378" y="246"/>
                    </a:cubicBezTo>
                    <a:close/>
                    <a:moveTo>
                      <a:pt x="375" y="273"/>
                    </a:moveTo>
                    <a:cubicBezTo>
                      <a:pt x="374" y="280"/>
                      <a:pt x="373" y="286"/>
                      <a:pt x="371" y="292"/>
                    </a:cubicBezTo>
                    <a:cubicBezTo>
                      <a:pt x="373" y="286"/>
                      <a:pt x="374" y="279"/>
                      <a:pt x="375" y="273"/>
                    </a:cubicBezTo>
                    <a:close/>
                    <a:moveTo>
                      <a:pt x="228" y="1"/>
                    </a:moveTo>
                    <a:cubicBezTo>
                      <a:pt x="221" y="1"/>
                      <a:pt x="213" y="1"/>
                      <a:pt x="205" y="3"/>
                    </a:cubicBezTo>
                    <a:cubicBezTo>
                      <a:pt x="195" y="3"/>
                      <a:pt x="185" y="7"/>
                      <a:pt x="175" y="11"/>
                    </a:cubicBezTo>
                    <a:cubicBezTo>
                      <a:pt x="161" y="17"/>
                      <a:pt x="146" y="24"/>
                      <a:pt x="136" y="37"/>
                    </a:cubicBezTo>
                    <a:cubicBezTo>
                      <a:pt x="122" y="53"/>
                      <a:pt x="109" y="60"/>
                      <a:pt x="97" y="82"/>
                    </a:cubicBezTo>
                    <a:cubicBezTo>
                      <a:pt x="95" y="87"/>
                      <a:pt x="91" y="93"/>
                      <a:pt x="88" y="99"/>
                    </a:cubicBezTo>
                    <a:lnTo>
                      <a:pt x="88" y="99"/>
                    </a:lnTo>
                    <a:cubicBezTo>
                      <a:pt x="75" y="115"/>
                      <a:pt x="63" y="131"/>
                      <a:pt x="51" y="147"/>
                    </a:cubicBezTo>
                    <a:cubicBezTo>
                      <a:pt x="45" y="154"/>
                      <a:pt x="43" y="161"/>
                      <a:pt x="38" y="170"/>
                    </a:cubicBezTo>
                    <a:cubicBezTo>
                      <a:pt x="28" y="192"/>
                      <a:pt x="18" y="216"/>
                      <a:pt x="9" y="239"/>
                    </a:cubicBezTo>
                    <a:cubicBezTo>
                      <a:pt x="1" y="271"/>
                      <a:pt x="1" y="305"/>
                      <a:pt x="9" y="339"/>
                    </a:cubicBezTo>
                    <a:lnTo>
                      <a:pt x="28" y="383"/>
                    </a:lnTo>
                    <a:cubicBezTo>
                      <a:pt x="44" y="412"/>
                      <a:pt x="67" y="434"/>
                      <a:pt x="94" y="450"/>
                    </a:cubicBezTo>
                    <a:cubicBezTo>
                      <a:pt x="116" y="464"/>
                      <a:pt x="139" y="471"/>
                      <a:pt x="165" y="471"/>
                    </a:cubicBezTo>
                    <a:cubicBezTo>
                      <a:pt x="175" y="474"/>
                      <a:pt x="186" y="475"/>
                      <a:pt x="196" y="475"/>
                    </a:cubicBezTo>
                    <a:cubicBezTo>
                      <a:pt x="211" y="475"/>
                      <a:pt x="225" y="472"/>
                      <a:pt x="239" y="468"/>
                    </a:cubicBezTo>
                    <a:cubicBezTo>
                      <a:pt x="263" y="462"/>
                      <a:pt x="283" y="451"/>
                      <a:pt x="302" y="434"/>
                    </a:cubicBezTo>
                    <a:cubicBezTo>
                      <a:pt x="321" y="421"/>
                      <a:pt x="338" y="403"/>
                      <a:pt x="350" y="382"/>
                    </a:cubicBezTo>
                    <a:cubicBezTo>
                      <a:pt x="367" y="353"/>
                      <a:pt x="376" y="320"/>
                      <a:pt x="376" y="288"/>
                    </a:cubicBezTo>
                    <a:cubicBezTo>
                      <a:pt x="376" y="282"/>
                      <a:pt x="376" y="275"/>
                      <a:pt x="376" y="269"/>
                    </a:cubicBezTo>
                    <a:lnTo>
                      <a:pt x="376" y="269"/>
                    </a:lnTo>
                    <a:cubicBezTo>
                      <a:pt x="379" y="257"/>
                      <a:pt x="381" y="244"/>
                      <a:pt x="381" y="230"/>
                    </a:cubicBezTo>
                    <a:lnTo>
                      <a:pt x="381" y="216"/>
                    </a:lnTo>
                    <a:cubicBezTo>
                      <a:pt x="381" y="192"/>
                      <a:pt x="377" y="167"/>
                      <a:pt x="373" y="144"/>
                    </a:cubicBezTo>
                    <a:cubicBezTo>
                      <a:pt x="368" y="124"/>
                      <a:pt x="360" y="96"/>
                      <a:pt x="348" y="81"/>
                    </a:cubicBezTo>
                    <a:cubicBezTo>
                      <a:pt x="331" y="53"/>
                      <a:pt x="311" y="36"/>
                      <a:pt x="283" y="17"/>
                    </a:cubicBezTo>
                    <a:cubicBezTo>
                      <a:pt x="275" y="14"/>
                      <a:pt x="263" y="8"/>
                      <a:pt x="254" y="4"/>
                    </a:cubicBezTo>
                    <a:cubicBezTo>
                      <a:pt x="246" y="2"/>
                      <a:pt x="237" y="1"/>
                      <a:pt x="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8"/>
              <p:cNvSpPr/>
              <p:nvPr/>
            </p:nvSpPr>
            <p:spPr>
              <a:xfrm>
                <a:off x="3550875" y="2380575"/>
                <a:ext cx="2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fill="none" extrusionOk="0">
                    <a:moveTo>
                      <a:pt x="0" y="4"/>
                    </a:moveTo>
                    <a:cubicBezTo>
                      <a:pt x="0" y="4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8"/>
              <p:cNvSpPr/>
              <p:nvPr/>
            </p:nvSpPr>
            <p:spPr>
              <a:xfrm>
                <a:off x="3549100" y="2345950"/>
                <a:ext cx="627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0" extrusionOk="0">
                    <a:moveTo>
                      <a:pt x="102" y="1"/>
                    </a:moveTo>
                    <a:cubicBezTo>
                      <a:pt x="98" y="1"/>
                      <a:pt x="94" y="1"/>
                      <a:pt x="90" y="2"/>
                    </a:cubicBezTo>
                    <a:cubicBezTo>
                      <a:pt x="79" y="2"/>
                      <a:pt x="69" y="6"/>
                      <a:pt x="57" y="14"/>
                    </a:cubicBezTo>
                    <a:cubicBezTo>
                      <a:pt x="40" y="22"/>
                      <a:pt x="27" y="41"/>
                      <a:pt x="15" y="57"/>
                    </a:cubicBezTo>
                    <a:cubicBezTo>
                      <a:pt x="12" y="60"/>
                      <a:pt x="12" y="64"/>
                      <a:pt x="9" y="70"/>
                    </a:cubicBezTo>
                    <a:cubicBezTo>
                      <a:pt x="4" y="86"/>
                      <a:pt x="5" y="78"/>
                      <a:pt x="4" y="94"/>
                    </a:cubicBezTo>
                    <a:cubicBezTo>
                      <a:pt x="4" y="100"/>
                      <a:pt x="1" y="107"/>
                      <a:pt x="1" y="113"/>
                    </a:cubicBezTo>
                    <a:lnTo>
                      <a:pt x="1" y="123"/>
                    </a:lnTo>
                    <a:cubicBezTo>
                      <a:pt x="4" y="135"/>
                      <a:pt x="4" y="145"/>
                      <a:pt x="5" y="153"/>
                    </a:cubicBezTo>
                    <a:cubicBezTo>
                      <a:pt x="5" y="156"/>
                      <a:pt x="5" y="158"/>
                      <a:pt x="7" y="159"/>
                    </a:cubicBezTo>
                    <a:lnTo>
                      <a:pt x="7" y="161"/>
                    </a:lnTo>
                    <a:cubicBezTo>
                      <a:pt x="8" y="171"/>
                      <a:pt x="12" y="179"/>
                      <a:pt x="18" y="186"/>
                    </a:cubicBezTo>
                    <a:lnTo>
                      <a:pt x="34" y="208"/>
                    </a:lnTo>
                    <a:lnTo>
                      <a:pt x="56" y="224"/>
                    </a:lnTo>
                    <a:lnTo>
                      <a:pt x="57" y="224"/>
                    </a:lnTo>
                    <a:cubicBezTo>
                      <a:pt x="58" y="224"/>
                      <a:pt x="58" y="224"/>
                      <a:pt x="60" y="225"/>
                    </a:cubicBezTo>
                    <a:cubicBezTo>
                      <a:pt x="67" y="230"/>
                      <a:pt x="73" y="231"/>
                      <a:pt x="80" y="235"/>
                    </a:cubicBezTo>
                    <a:cubicBezTo>
                      <a:pt x="99" y="246"/>
                      <a:pt x="116" y="250"/>
                      <a:pt x="136" y="250"/>
                    </a:cubicBezTo>
                    <a:cubicBezTo>
                      <a:pt x="156" y="250"/>
                      <a:pt x="177" y="244"/>
                      <a:pt x="193" y="235"/>
                    </a:cubicBezTo>
                    <a:cubicBezTo>
                      <a:pt x="200" y="230"/>
                      <a:pt x="207" y="224"/>
                      <a:pt x="216" y="217"/>
                    </a:cubicBezTo>
                    <a:cubicBezTo>
                      <a:pt x="230" y="202"/>
                      <a:pt x="239" y="186"/>
                      <a:pt x="244" y="168"/>
                    </a:cubicBezTo>
                    <a:cubicBezTo>
                      <a:pt x="250" y="153"/>
                      <a:pt x="250" y="137"/>
                      <a:pt x="246" y="123"/>
                    </a:cubicBezTo>
                    <a:cubicBezTo>
                      <a:pt x="246" y="110"/>
                      <a:pt x="242" y="96"/>
                      <a:pt x="234" y="84"/>
                    </a:cubicBezTo>
                    <a:cubicBezTo>
                      <a:pt x="221" y="60"/>
                      <a:pt x="198" y="45"/>
                      <a:pt x="172" y="37"/>
                    </a:cubicBezTo>
                    <a:lnTo>
                      <a:pt x="171" y="35"/>
                    </a:lnTo>
                    <a:lnTo>
                      <a:pt x="167" y="31"/>
                    </a:lnTo>
                    <a:cubicBezTo>
                      <a:pt x="165" y="29"/>
                      <a:pt x="165" y="28"/>
                      <a:pt x="164" y="26"/>
                    </a:cubicBezTo>
                    <a:cubicBezTo>
                      <a:pt x="158" y="22"/>
                      <a:pt x="152" y="16"/>
                      <a:pt x="145" y="14"/>
                    </a:cubicBezTo>
                    <a:cubicBezTo>
                      <a:pt x="136" y="8"/>
                      <a:pt x="126" y="5"/>
                      <a:pt x="113" y="2"/>
                    </a:cubicBezTo>
                    <a:cubicBezTo>
                      <a:pt x="110" y="1"/>
                      <a:pt x="106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8"/>
              <p:cNvSpPr/>
              <p:nvPr/>
            </p:nvSpPr>
            <p:spPr>
              <a:xfrm>
                <a:off x="3247500" y="2557650"/>
                <a:ext cx="11000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35" y="1"/>
                    </a:moveTo>
                    <a:cubicBezTo>
                      <a:pt x="200" y="1"/>
                      <a:pt x="169" y="10"/>
                      <a:pt x="140" y="27"/>
                    </a:cubicBezTo>
                    <a:cubicBezTo>
                      <a:pt x="125" y="37"/>
                      <a:pt x="111" y="48"/>
                      <a:pt x="98" y="59"/>
                    </a:cubicBezTo>
                    <a:cubicBezTo>
                      <a:pt x="69" y="74"/>
                      <a:pt x="48" y="99"/>
                      <a:pt x="29" y="128"/>
                    </a:cubicBezTo>
                    <a:cubicBezTo>
                      <a:pt x="22" y="142"/>
                      <a:pt x="17" y="158"/>
                      <a:pt x="10" y="172"/>
                    </a:cubicBezTo>
                    <a:cubicBezTo>
                      <a:pt x="0" y="207"/>
                      <a:pt x="0" y="239"/>
                      <a:pt x="10" y="273"/>
                    </a:cubicBezTo>
                    <a:cubicBezTo>
                      <a:pt x="14" y="298"/>
                      <a:pt x="27" y="319"/>
                      <a:pt x="43" y="338"/>
                    </a:cubicBezTo>
                    <a:cubicBezTo>
                      <a:pt x="56" y="358"/>
                      <a:pt x="74" y="376"/>
                      <a:pt x="98" y="387"/>
                    </a:cubicBezTo>
                    <a:cubicBezTo>
                      <a:pt x="118" y="399"/>
                      <a:pt x="140" y="406"/>
                      <a:pt x="163" y="409"/>
                    </a:cubicBezTo>
                    <a:cubicBezTo>
                      <a:pt x="169" y="412"/>
                      <a:pt x="173" y="413"/>
                      <a:pt x="180" y="416"/>
                    </a:cubicBezTo>
                    <a:cubicBezTo>
                      <a:pt x="195" y="425"/>
                      <a:pt x="209" y="428"/>
                      <a:pt x="226" y="428"/>
                    </a:cubicBezTo>
                    <a:cubicBezTo>
                      <a:pt x="241" y="430"/>
                      <a:pt x="250" y="432"/>
                      <a:pt x="261" y="432"/>
                    </a:cubicBezTo>
                    <a:cubicBezTo>
                      <a:pt x="271" y="432"/>
                      <a:pt x="282" y="430"/>
                      <a:pt x="298" y="425"/>
                    </a:cubicBezTo>
                    <a:cubicBezTo>
                      <a:pt x="313" y="419"/>
                      <a:pt x="327" y="412"/>
                      <a:pt x="340" y="406"/>
                    </a:cubicBezTo>
                    <a:lnTo>
                      <a:pt x="376" y="377"/>
                    </a:lnTo>
                    <a:lnTo>
                      <a:pt x="407" y="341"/>
                    </a:lnTo>
                    <a:cubicBezTo>
                      <a:pt x="407" y="341"/>
                      <a:pt x="407" y="340"/>
                      <a:pt x="408" y="340"/>
                    </a:cubicBezTo>
                    <a:cubicBezTo>
                      <a:pt x="408" y="338"/>
                      <a:pt x="409" y="337"/>
                      <a:pt x="409" y="334"/>
                    </a:cubicBezTo>
                    <a:cubicBezTo>
                      <a:pt x="417" y="318"/>
                      <a:pt x="424" y="302"/>
                      <a:pt x="430" y="286"/>
                    </a:cubicBezTo>
                    <a:cubicBezTo>
                      <a:pt x="430" y="283"/>
                      <a:pt x="431" y="282"/>
                      <a:pt x="431" y="281"/>
                    </a:cubicBezTo>
                    <a:cubicBezTo>
                      <a:pt x="437" y="262"/>
                      <a:pt x="438" y="244"/>
                      <a:pt x="440" y="226"/>
                    </a:cubicBezTo>
                    <a:lnTo>
                      <a:pt x="440" y="224"/>
                    </a:lnTo>
                    <a:cubicBezTo>
                      <a:pt x="438" y="208"/>
                      <a:pt x="437" y="188"/>
                      <a:pt x="432" y="172"/>
                    </a:cubicBezTo>
                    <a:lnTo>
                      <a:pt x="432" y="171"/>
                    </a:lnTo>
                    <a:cubicBezTo>
                      <a:pt x="432" y="167"/>
                      <a:pt x="431" y="164"/>
                      <a:pt x="430" y="159"/>
                    </a:cubicBezTo>
                    <a:cubicBezTo>
                      <a:pt x="430" y="158"/>
                      <a:pt x="428" y="157"/>
                      <a:pt x="428" y="154"/>
                    </a:cubicBezTo>
                    <a:cubicBezTo>
                      <a:pt x="421" y="138"/>
                      <a:pt x="415" y="121"/>
                      <a:pt x="407" y="106"/>
                    </a:cubicBezTo>
                    <a:cubicBezTo>
                      <a:pt x="404" y="102"/>
                      <a:pt x="402" y="99"/>
                      <a:pt x="399" y="95"/>
                    </a:cubicBezTo>
                    <a:cubicBezTo>
                      <a:pt x="386" y="73"/>
                      <a:pt x="370" y="56"/>
                      <a:pt x="350" y="43"/>
                    </a:cubicBezTo>
                    <a:cubicBezTo>
                      <a:pt x="332" y="27"/>
                      <a:pt x="310" y="14"/>
                      <a:pt x="285" y="8"/>
                    </a:cubicBezTo>
                    <a:cubicBezTo>
                      <a:pt x="270" y="7"/>
                      <a:pt x="251" y="5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8"/>
              <p:cNvSpPr/>
              <p:nvPr/>
            </p:nvSpPr>
            <p:spPr>
              <a:xfrm>
                <a:off x="3273575" y="2543950"/>
                <a:ext cx="126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22" extrusionOk="0">
                    <a:moveTo>
                      <a:pt x="294" y="1"/>
                    </a:moveTo>
                    <a:cubicBezTo>
                      <a:pt x="246" y="1"/>
                      <a:pt x="196" y="19"/>
                      <a:pt x="164" y="53"/>
                    </a:cubicBezTo>
                    <a:cubicBezTo>
                      <a:pt x="96" y="128"/>
                      <a:pt x="50" y="219"/>
                      <a:pt x="21" y="315"/>
                    </a:cubicBezTo>
                    <a:cubicBezTo>
                      <a:pt x="5" y="366"/>
                      <a:pt x="1" y="419"/>
                      <a:pt x="6" y="474"/>
                    </a:cubicBezTo>
                    <a:cubicBezTo>
                      <a:pt x="5" y="488"/>
                      <a:pt x="2" y="500"/>
                      <a:pt x="2" y="514"/>
                    </a:cubicBezTo>
                    <a:cubicBezTo>
                      <a:pt x="1" y="592"/>
                      <a:pt x="21" y="670"/>
                      <a:pt x="63" y="736"/>
                    </a:cubicBezTo>
                    <a:cubicBezTo>
                      <a:pt x="97" y="793"/>
                      <a:pt x="156" y="822"/>
                      <a:pt x="215" y="822"/>
                    </a:cubicBezTo>
                    <a:cubicBezTo>
                      <a:pt x="274" y="822"/>
                      <a:pt x="332" y="794"/>
                      <a:pt x="367" y="736"/>
                    </a:cubicBezTo>
                    <a:cubicBezTo>
                      <a:pt x="417" y="651"/>
                      <a:pt x="466" y="563"/>
                      <a:pt x="485" y="464"/>
                    </a:cubicBezTo>
                    <a:cubicBezTo>
                      <a:pt x="507" y="353"/>
                      <a:pt x="504" y="240"/>
                      <a:pt x="469" y="135"/>
                    </a:cubicBezTo>
                    <a:cubicBezTo>
                      <a:pt x="449" y="73"/>
                      <a:pt x="404" y="24"/>
                      <a:pt x="341" y="7"/>
                    </a:cubicBezTo>
                    <a:cubicBezTo>
                      <a:pt x="326" y="3"/>
                      <a:pt x="310" y="1"/>
                      <a:pt x="2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8"/>
              <p:cNvSpPr/>
              <p:nvPr/>
            </p:nvSpPr>
            <p:spPr>
              <a:xfrm>
                <a:off x="3279925" y="257942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8"/>
              <p:cNvSpPr/>
              <p:nvPr/>
            </p:nvSpPr>
            <p:spPr>
              <a:xfrm>
                <a:off x="3272650" y="2586850"/>
                <a:ext cx="109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529" extrusionOk="0">
                    <a:moveTo>
                      <a:pt x="51" y="181"/>
                    </a:moveTo>
                    <a:cubicBezTo>
                      <a:pt x="51" y="182"/>
                      <a:pt x="51" y="182"/>
                      <a:pt x="49" y="183"/>
                    </a:cubicBezTo>
                    <a:cubicBezTo>
                      <a:pt x="48" y="184"/>
                      <a:pt x="47" y="185"/>
                      <a:pt x="47" y="186"/>
                    </a:cubicBezTo>
                    <a:lnTo>
                      <a:pt x="47" y="186"/>
                    </a:lnTo>
                    <a:cubicBezTo>
                      <a:pt x="48" y="184"/>
                      <a:pt x="49" y="183"/>
                      <a:pt x="51" y="181"/>
                    </a:cubicBezTo>
                    <a:close/>
                    <a:moveTo>
                      <a:pt x="43" y="192"/>
                    </a:moveTo>
                    <a:lnTo>
                      <a:pt x="43" y="192"/>
                    </a:lnTo>
                    <a:cubicBezTo>
                      <a:pt x="39" y="198"/>
                      <a:pt x="35" y="203"/>
                      <a:pt x="30" y="208"/>
                    </a:cubicBezTo>
                    <a:cubicBezTo>
                      <a:pt x="35" y="202"/>
                      <a:pt x="39" y="197"/>
                      <a:pt x="43" y="192"/>
                    </a:cubicBezTo>
                    <a:close/>
                    <a:moveTo>
                      <a:pt x="247" y="0"/>
                    </a:moveTo>
                    <a:cubicBezTo>
                      <a:pt x="238" y="0"/>
                      <a:pt x="230" y="2"/>
                      <a:pt x="222" y="5"/>
                    </a:cubicBezTo>
                    <a:cubicBezTo>
                      <a:pt x="196" y="6"/>
                      <a:pt x="173" y="13"/>
                      <a:pt x="152" y="28"/>
                    </a:cubicBezTo>
                    <a:cubicBezTo>
                      <a:pt x="139" y="38"/>
                      <a:pt x="126" y="48"/>
                      <a:pt x="114" y="58"/>
                    </a:cubicBezTo>
                    <a:cubicBezTo>
                      <a:pt x="90" y="81"/>
                      <a:pt x="74" y="110"/>
                      <a:pt x="65" y="143"/>
                    </a:cubicBezTo>
                    <a:cubicBezTo>
                      <a:pt x="64" y="150"/>
                      <a:pt x="61" y="155"/>
                      <a:pt x="58" y="162"/>
                    </a:cubicBezTo>
                    <a:cubicBezTo>
                      <a:pt x="54" y="171"/>
                      <a:pt x="49" y="180"/>
                      <a:pt x="44" y="189"/>
                    </a:cubicBezTo>
                    <a:lnTo>
                      <a:pt x="44" y="189"/>
                    </a:lnTo>
                    <a:cubicBezTo>
                      <a:pt x="33" y="201"/>
                      <a:pt x="23" y="215"/>
                      <a:pt x="17" y="231"/>
                    </a:cubicBezTo>
                    <a:cubicBezTo>
                      <a:pt x="6" y="254"/>
                      <a:pt x="0" y="277"/>
                      <a:pt x="2" y="305"/>
                    </a:cubicBezTo>
                    <a:cubicBezTo>
                      <a:pt x="0" y="332"/>
                      <a:pt x="6" y="355"/>
                      <a:pt x="17" y="378"/>
                    </a:cubicBezTo>
                    <a:cubicBezTo>
                      <a:pt x="25" y="403"/>
                      <a:pt x="39" y="421"/>
                      <a:pt x="58" y="440"/>
                    </a:cubicBezTo>
                    <a:cubicBezTo>
                      <a:pt x="71" y="450"/>
                      <a:pt x="82" y="460"/>
                      <a:pt x="95" y="470"/>
                    </a:cubicBezTo>
                    <a:cubicBezTo>
                      <a:pt x="103" y="475"/>
                      <a:pt x="110" y="476"/>
                      <a:pt x="117" y="479"/>
                    </a:cubicBezTo>
                    <a:cubicBezTo>
                      <a:pt x="133" y="493"/>
                      <a:pt x="150" y="506"/>
                      <a:pt x="169" y="512"/>
                    </a:cubicBezTo>
                    <a:cubicBezTo>
                      <a:pt x="188" y="524"/>
                      <a:pt x="210" y="528"/>
                      <a:pt x="232" y="528"/>
                    </a:cubicBezTo>
                    <a:cubicBezTo>
                      <a:pt x="235" y="528"/>
                      <a:pt x="238" y="528"/>
                      <a:pt x="241" y="528"/>
                    </a:cubicBezTo>
                    <a:cubicBezTo>
                      <a:pt x="258" y="527"/>
                      <a:pt x="275" y="525"/>
                      <a:pt x="291" y="521"/>
                    </a:cubicBezTo>
                    <a:cubicBezTo>
                      <a:pt x="324" y="512"/>
                      <a:pt x="352" y="496"/>
                      <a:pt x="375" y="472"/>
                    </a:cubicBezTo>
                    <a:cubicBezTo>
                      <a:pt x="384" y="460"/>
                      <a:pt x="395" y="447"/>
                      <a:pt x="404" y="434"/>
                    </a:cubicBezTo>
                    <a:cubicBezTo>
                      <a:pt x="420" y="405"/>
                      <a:pt x="428" y="374"/>
                      <a:pt x="428" y="339"/>
                    </a:cubicBezTo>
                    <a:cubicBezTo>
                      <a:pt x="433" y="290"/>
                      <a:pt x="431" y="240"/>
                      <a:pt x="434" y="191"/>
                    </a:cubicBezTo>
                    <a:cubicBezTo>
                      <a:pt x="435" y="166"/>
                      <a:pt x="431" y="142"/>
                      <a:pt x="420" y="120"/>
                    </a:cubicBezTo>
                    <a:cubicBezTo>
                      <a:pt x="412" y="96"/>
                      <a:pt x="398" y="77"/>
                      <a:pt x="381" y="58"/>
                    </a:cubicBezTo>
                    <a:cubicBezTo>
                      <a:pt x="368" y="49"/>
                      <a:pt x="355" y="38"/>
                      <a:pt x="342" y="28"/>
                    </a:cubicBezTo>
                    <a:cubicBezTo>
                      <a:pt x="320" y="13"/>
                      <a:pt x="297" y="6"/>
                      <a:pt x="273" y="5"/>
                    </a:cubicBezTo>
                    <a:cubicBezTo>
                      <a:pt x="264" y="2"/>
                      <a:pt x="255" y="0"/>
                      <a:pt x="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8" name="Google Shape;2238;p18"/>
          <p:cNvGrpSpPr/>
          <p:nvPr/>
        </p:nvGrpSpPr>
        <p:grpSpPr>
          <a:xfrm>
            <a:off x="7725050" y="2943888"/>
            <a:ext cx="970900" cy="1701325"/>
            <a:chOff x="7725050" y="2943888"/>
            <a:chExt cx="970900" cy="1701325"/>
          </a:xfrm>
        </p:grpSpPr>
        <p:sp>
          <p:nvSpPr>
            <p:cNvPr id="1326" name="Google Shape;1326;p18"/>
            <p:cNvSpPr/>
            <p:nvPr/>
          </p:nvSpPr>
          <p:spPr>
            <a:xfrm>
              <a:off x="7817038" y="3160238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9" name="Google Shape;2239;p18"/>
            <p:cNvGrpSpPr/>
            <p:nvPr/>
          </p:nvGrpSpPr>
          <p:grpSpPr>
            <a:xfrm>
              <a:off x="7725050" y="2943888"/>
              <a:ext cx="970900" cy="1701325"/>
              <a:chOff x="2934775" y="2917500"/>
              <a:chExt cx="970900" cy="1701325"/>
            </a:xfrm>
          </p:grpSpPr>
          <p:sp>
            <p:nvSpPr>
              <p:cNvPr id="2240" name="Google Shape;2240;p18"/>
              <p:cNvSpPr/>
              <p:nvPr/>
            </p:nvSpPr>
            <p:spPr>
              <a:xfrm>
                <a:off x="3157175" y="4110900"/>
                <a:ext cx="559525" cy="91525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3661" extrusionOk="0">
                    <a:moveTo>
                      <a:pt x="8949" y="0"/>
                    </a:moveTo>
                    <a:cubicBezTo>
                      <a:pt x="3885" y="0"/>
                      <a:pt x="62" y="593"/>
                      <a:pt x="34" y="1456"/>
                    </a:cubicBezTo>
                    <a:cubicBezTo>
                      <a:pt x="1" y="2445"/>
                      <a:pt x="4968" y="3414"/>
                      <a:pt x="11130" y="3621"/>
                    </a:cubicBezTo>
                    <a:cubicBezTo>
                      <a:pt x="11919" y="3648"/>
                      <a:pt x="12689" y="3661"/>
                      <a:pt x="13433" y="3661"/>
                    </a:cubicBezTo>
                    <a:cubicBezTo>
                      <a:pt x="18497" y="3661"/>
                      <a:pt x="22320" y="3068"/>
                      <a:pt x="22349" y="2204"/>
                    </a:cubicBezTo>
                    <a:cubicBezTo>
                      <a:pt x="22380" y="1216"/>
                      <a:pt x="17413" y="247"/>
                      <a:pt x="11251" y="39"/>
                    </a:cubicBezTo>
                    <a:cubicBezTo>
                      <a:pt x="10462" y="13"/>
                      <a:pt x="9692" y="0"/>
                      <a:pt x="8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8"/>
              <p:cNvSpPr/>
              <p:nvPr/>
            </p:nvSpPr>
            <p:spPr>
              <a:xfrm>
                <a:off x="3164600" y="4134550"/>
                <a:ext cx="546450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21858" h="4045" extrusionOk="0">
                    <a:moveTo>
                      <a:pt x="9711" y="1"/>
                    </a:moveTo>
                    <a:cubicBezTo>
                      <a:pt x="8702" y="1"/>
                      <a:pt x="7681" y="236"/>
                      <a:pt x="6731" y="594"/>
                    </a:cubicBezTo>
                    <a:cubicBezTo>
                      <a:pt x="6108" y="830"/>
                      <a:pt x="5470" y="1123"/>
                      <a:pt x="4811" y="1123"/>
                    </a:cubicBezTo>
                    <a:cubicBezTo>
                      <a:pt x="4729" y="1123"/>
                      <a:pt x="4647" y="1118"/>
                      <a:pt x="4564" y="1108"/>
                    </a:cubicBezTo>
                    <a:cubicBezTo>
                      <a:pt x="3966" y="1038"/>
                      <a:pt x="3436" y="699"/>
                      <a:pt x="2855" y="539"/>
                    </a:cubicBezTo>
                    <a:cubicBezTo>
                      <a:pt x="2604" y="470"/>
                      <a:pt x="2345" y="436"/>
                      <a:pt x="2085" y="436"/>
                    </a:cubicBezTo>
                    <a:cubicBezTo>
                      <a:pt x="1321" y="436"/>
                      <a:pt x="554" y="728"/>
                      <a:pt x="1" y="1260"/>
                    </a:cubicBezTo>
                    <a:cubicBezTo>
                      <a:pt x="164" y="1725"/>
                      <a:pt x="559" y="2018"/>
                      <a:pt x="975" y="2184"/>
                    </a:cubicBezTo>
                    <a:cubicBezTo>
                      <a:pt x="1398" y="2352"/>
                      <a:pt x="1850" y="2417"/>
                      <a:pt x="2293" y="2511"/>
                    </a:cubicBezTo>
                    <a:cubicBezTo>
                      <a:pt x="3254" y="2713"/>
                      <a:pt x="4179" y="3049"/>
                      <a:pt x="5124" y="3308"/>
                    </a:cubicBezTo>
                    <a:cubicBezTo>
                      <a:pt x="7010" y="3827"/>
                      <a:pt x="8956" y="4045"/>
                      <a:pt x="10913" y="4045"/>
                    </a:cubicBezTo>
                    <a:cubicBezTo>
                      <a:pt x="13036" y="4045"/>
                      <a:pt x="15172" y="3788"/>
                      <a:pt x="17258" y="3383"/>
                    </a:cubicBezTo>
                    <a:cubicBezTo>
                      <a:pt x="18846" y="3076"/>
                      <a:pt x="20443" y="2672"/>
                      <a:pt x="21857" y="1884"/>
                    </a:cubicBezTo>
                    <a:cubicBezTo>
                      <a:pt x="21322" y="1232"/>
                      <a:pt x="20418" y="1046"/>
                      <a:pt x="19559" y="1046"/>
                    </a:cubicBezTo>
                    <a:cubicBezTo>
                      <a:pt x="19467" y="1046"/>
                      <a:pt x="19376" y="1048"/>
                      <a:pt x="19286" y="1052"/>
                    </a:cubicBezTo>
                    <a:cubicBezTo>
                      <a:pt x="18753" y="1074"/>
                      <a:pt x="18211" y="1140"/>
                      <a:pt x="17678" y="1140"/>
                    </a:cubicBezTo>
                    <a:cubicBezTo>
                      <a:pt x="17278" y="1140"/>
                      <a:pt x="16883" y="1103"/>
                      <a:pt x="16501" y="983"/>
                    </a:cubicBezTo>
                    <a:cubicBezTo>
                      <a:pt x="15893" y="793"/>
                      <a:pt x="15345" y="399"/>
                      <a:pt x="14711" y="345"/>
                    </a:cubicBezTo>
                    <a:cubicBezTo>
                      <a:pt x="14656" y="340"/>
                      <a:pt x="14601" y="338"/>
                      <a:pt x="14547" y="338"/>
                    </a:cubicBezTo>
                    <a:cubicBezTo>
                      <a:pt x="13968" y="338"/>
                      <a:pt x="13399" y="585"/>
                      <a:pt x="12818" y="585"/>
                    </a:cubicBezTo>
                    <a:cubicBezTo>
                      <a:pt x="12796" y="585"/>
                      <a:pt x="12775" y="584"/>
                      <a:pt x="12753" y="584"/>
                    </a:cubicBezTo>
                    <a:cubicBezTo>
                      <a:pt x="12251" y="568"/>
                      <a:pt x="11782" y="356"/>
                      <a:pt x="11300" y="218"/>
                    </a:cubicBezTo>
                    <a:cubicBezTo>
                      <a:pt x="10782" y="68"/>
                      <a:pt x="10248" y="1"/>
                      <a:pt x="97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8"/>
              <p:cNvSpPr/>
              <p:nvPr/>
            </p:nvSpPr>
            <p:spPr>
              <a:xfrm>
                <a:off x="3158600" y="4149450"/>
                <a:ext cx="557350" cy="469375"/>
              </a:xfrm>
              <a:custGeom>
                <a:avLst/>
                <a:gdLst/>
                <a:ahLst/>
                <a:cxnLst/>
                <a:rect l="l" t="t" r="r" b="b"/>
                <a:pathLst>
                  <a:path w="22294" h="1877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5249"/>
                      <a:pt x="1010" y="11015"/>
                      <a:pt x="1985" y="15854"/>
                    </a:cubicBezTo>
                    <a:cubicBezTo>
                      <a:pt x="2083" y="16341"/>
                      <a:pt x="2128" y="16868"/>
                      <a:pt x="2456" y="17242"/>
                    </a:cubicBezTo>
                    <a:cubicBezTo>
                      <a:pt x="2747" y="17573"/>
                      <a:pt x="3174" y="17768"/>
                      <a:pt x="3605" y="17856"/>
                    </a:cubicBezTo>
                    <a:cubicBezTo>
                      <a:pt x="6389" y="18420"/>
                      <a:pt x="9272" y="18775"/>
                      <a:pt x="11936" y="18775"/>
                    </a:cubicBezTo>
                    <a:cubicBezTo>
                      <a:pt x="14228" y="18775"/>
                      <a:pt x="16356" y="18513"/>
                      <a:pt x="18119" y="17896"/>
                    </a:cubicBezTo>
                    <a:cubicBezTo>
                      <a:pt x="18360" y="17811"/>
                      <a:pt x="18605" y="17720"/>
                      <a:pt x="18802" y="17557"/>
                    </a:cubicBezTo>
                    <a:cubicBezTo>
                      <a:pt x="19036" y="17360"/>
                      <a:pt x="19194" y="17084"/>
                      <a:pt x="19307" y="16798"/>
                    </a:cubicBezTo>
                    <a:cubicBezTo>
                      <a:pt x="20630" y="13432"/>
                      <a:pt x="21812" y="4452"/>
                      <a:pt x="22293" y="661"/>
                    </a:cubicBezTo>
                    <a:lnTo>
                      <a:pt x="22293" y="661"/>
                    </a:lnTo>
                    <a:cubicBezTo>
                      <a:pt x="21140" y="1421"/>
                      <a:pt x="17363" y="1755"/>
                      <a:pt x="12735" y="1947"/>
                    </a:cubicBezTo>
                    <a:cubicBezTo>
                      <a:pt x="12094" y="1973"/>
                      <a:pt x="11471" y="1985"/>
                      <a:pt x="10867" y="1985"/>
                    </a:cubicBezTo>
                    <a:cubicBezTo>
                      <a:pt x="4360" y="1985"/>
                      <a:pt x="73" y="56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8"/>
              <p:cNvSpPr/>
              <p:nvPr/>
            </p:nvSpPr>
            <p:spPr>
              <a:xfrm>
                <a:off x="3446300" y="3344650"/>
                <a:ext cx="459375" cy="580300"/>
              </a:xfrm>
              <a:custGeom>
                <a:avLst/>
                <a:gdLst/>
                <a:ahLst/>
                <a:cxnLst/>
                <a:rect l="l" t="t" r="r" b="b"/>
                <a:pathLst>
                  <a:path w="18375" h="23212" extrusionOk="0">
                    <a:moveTo>
                      <a:pt x="17822" y="1"/>
                    </a:moveTo>
                    <a:cubicBezTo>
                      <a:pt x="17729" y="1"/>
                      <a:pt x="17628" y="33"/>
                      <a:pt x="17538" y="66"/>
                    </a:cubicBezTo>
                    <a:cubicBezTo>
                      <a:pt x="14563" y="1169"/>
                      <a:pt x="11571" y="2280"/>
                      <a:pt x="8836" y="3888"/>
                    </a:cubicBezTo>
                    <a:cubicBezTo>
                      <a:pt x="6101" y="5495"/>
                      <a:pt x="3611" y="7642"/>
                      <a:pt x="2062" y="10413"/>
                    </a:cubicBezTo>
                    <a:cubicBezTo>
                      <a:pt x="512" y="13182"/>
                      <a:pt x="0" y="16623"/>
                      <a:pt x="1154" y="19577"/>
                    </a:cubicBezTo>
                    <a:cubicBezTo>
                      <a:pt x="1474" y="20396"/>
                      <a:pt x="1932" y="21188"/>
                      <a:pt x="2621" y="21731"/>
                    </a:cubicBezTo>
                    <a:cubicBezTo>
                      <a:pt x="3313" y="22276"/>
                      <a:pt x="4274" y="22992"/>
                      <a:pt x="5445" y="23152"/>
                    </a:cubicBezTo>
                    <a:cubicBezTo>
                      <a:pt x="5731" y="23193"/>
                      <a:pt x="6020" y="23211"/>
                      <a:pt x="6308" y="23211"/>
                    </a:cubicBezTo>
                    <a:cubicBezTo>
                      <a:pt x="7194" y="23211"/>
                      <a:pt x="8082" y="23035"/>
                      <a:pt x="8930" y="22767"/>
                    </a:cubicBezTo>
                    <a:cubicBezTo>
                      <a:pt x="10245" y="22352"/>
                      <a:pt x="11490" y="21715"/>
                      <a:pt x="12606" y="20902"/>
                    </a:cubicBezTo>
                    <a:cubicBezTo>
                      <a:pt x="14135" y="19786"/>
                      <a:pt x="15427" y="18322"/>
                      <a:pt x="16231" y="16607"/>
                    </a:cubicBezTo>
                    <a:cubicBezTo>
                      <a:pt x="16839" y="15308"/>
                      <a:pt x="17158" y="13892"/>
                      <a:pt x="17414" y="12480"/>
                    </a:cubicBezTo>
                    <a:cubicBezTo>
                      <a:pt x="18131" y="8513"/>
                      <a:pt x="18374" y="4458"/>
                      <a:pt x="18136" y="434"/>
                    </a:cubicBezTo>
                    <a:cubicBezTo>
                      <a:pt x="18128" y="296"/>
                      <a:pt x="18109" y="138"/>
                      <a:pt x="18000" y="55"/>
                    </a:cubicBezTo>
                    <a:cubicBezTo>
                      <a:pt x="17947" y="16"/>
                      <a:pt x="17886" y="1"/>
                      <a:pt x="17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8"/>
              <p:cNvSpPr/>
              <p:nvPr/>
            </p:nvSpPr>
            <p:spPr>
              <a:xfrm>
                <a:off x="3478050" y="3353825"/>
                <a:ext cx="419775" cy="544475"/>
              </a:xfrm>
              <a:custGeom>
                <a:avLst/>
                <a:gdLst/>
                <a:ahLst/>
                <a:cxnLst/>
                <a:rect l="l" t="t" r="r" b="b"/>
                <a:pathLst>
                  <a:path w="16791" h="21779" extrusionOk="0">
                    <a:moveTo>
                      <a:pt x="4878" y="9883"/>
                    </a:moveTo>
                    <a:lnTo>
                      <a:pt x="4878" y="9883"/>
                    </a:lnTo>
                    <a:cubicBezTo>
                      <a:pt x="4872" y="9970"/>
                      <a:pt x="4867" y="10056"/>
                      <a:pt x="4859" y="10144"/>
                    </a:cubicBezTo>
                    <a:cubicBezTo>
                      <a:pt x="4846" y="10281"/>
                      <a:pt x="4835" y="10421"/>
                      <a:pt x="4822" y="10558"/>
                    </a:cubicBezTo>
                    <a:cubicBezTo>
                      <a:pt x="4829" y="10439"/>
                      <a:pt x="4836" y="10324"/>
                      <a:pt x="4845" y="10207"/>
                    </a:cubicBezTo>
                    <a:cubicBezTo>
                      <a:pt x="4854" y="10099"/>
                      <a:pt x="4865" y="9991"/>
                      <a:pt x="4878" y="9883"/>
                    </a:cubicBezTo>
                    <a:close/>
                    <a:moveTo>
                      <a:pt x="1019" y="18452"/>
                    </a:moveTo>
                    <a:cubicBezTo>
                      <a:pt x="1068" y="18575"/>
                      <a:pt x="1120" y="18696"/>
                      <a:pt x="1174" y="18817"/>
                    </a:cubicBezTo>
                    <a:cubicBezTo>
                      <a:pt x="1168" y="18813"/>
                      <a:pt x="1162" y="18805"/>
                      <a:pt x="1155" y="18800"/>
                    </a:cubicBezTo>
                    <a:cubicBezTo>
                      <a:pt x="1142" y="18791"/>
                      <a:pt x="1130" y="18784"/>
                      <a:pt x="1117" y="18781"/>
                    </a:cubicBezTo>
                    <a:cubicBezTo>
                      <a:pt x="1112" y="18766"/>
                      <a:pt x="1106" y="18749"/>
                      <a:pt x="1102" y="18735"/>
                    </a:cubicBezTo>
                    <a:cubicBezTo>
                      <a:pt x="1070" y="18641"/>
                      <a:pt x="1045" y="18547"/>
                      <a:pt x="1019" y="18452"/>
                    </a:cubicBezTo>
                    <a:close/>
                    <a:moveTo>
                      <a:pt x="16502" y="1"/>
                    </a:moveTo>
                    <a:cubicBezTo>
                      <a:pt x="16453" y="1"/>
                      <a:pt x="16402" y="18"/>
                      <a:pt x="16355" y="58"/>
                    </a:cubicBezTo>
                    <a:cubicBezTo>
                      <a:pt x="16226" y="169"/>
                      <a:pt x="16131" y="306"/>
                      <a:pt x="16038" y="446"/>
                    </a:cubicBezTo>
                    <a:cubicBezTo>
                      <a:pt x="15937" y="595"/>
                      <a:pt x="15836" y="691"/>
                      <a:pt x="15705" y="809"/>
                    </a:cubicBezTo>
                    <a:cubicBezTo>
                      <a:pt x="15575" y="929"/>
                      <a:pt x="15483" y="1086"/>
                      <a:pt x="15380" y="1227"/>
                    </a:cubicBezTo>
                    <a:cubicBezTo>
                      <a:pt x="15265" y="1387"/>
                      <a:pt x="15158" y="1553"/>
                      <a:pt x="15044" y="1716"/>
                    </a:cubicBezTo>
                    <a:cubicBezTo>
                      <a:pt x="14899" y="1923"/>
                      <a:pt x="14735" y="2118"/>
                      <a:pt x="14575" y="2314"/>
                    </a:cubicBezTo>
                    <a:cubicBezTo>
                      <a:pt x="14732" y="1925"/>
                      <a:pt x="14824" y="1516"/>
                      <a:pt x="14918" y="1105"/>
                    </a:cubicBezTo>
                    <a:cubicBezTo>
                      <a:pt x="14936" y="992"/>
                      <a:pt x="14897" y="883"/>
                      <a:pt x="14782" y="845"/>
                    </a:cubicBezTo>
                    <a:cubicBezTo>
                      <a:pt x="14763" y="839"/>
                      <a:pt x="14744" y="836"/>
                      <a:pt x="14724" y="836"/>
                    </a:cubicBezTo>
                    <a:cubicBezTo>
                      <a:pt x="14635" y="836"/>
                      <a:pt x="14543" y="893"/>
                      <a:pt x="14523" y="981"/>
                    </a:cubicBezTo>
                    <a:cubicBezTo>
                      <a:pt x="14503" y="1098"/>
                      <a:pt x="14432" y="1207"/>
                      <a:pt x="14389" y="1315"/>
                    </a:cubicBezTo>
                    <a:cubicBezTo>
                      <a:pt x="14335" y="1445"/>
                      <a:pt x="14286" y="1579"/>
                      <a:pt x="14223" y="1704"/>
                    </a:cubicBezTo>
                    <a:cubicBezTo>
                      <a:pt x="14105" y="1939"/>
                      <a:pt x="13953" y="2157"/>
                      <a:pt x="13831" y="2392"/>
                    </a:cubicBezTo>
                    <a:cubicBezTo>
                      <a:pt x="13574" y="2882"/>
                      <a:pt x="13260" y="3333"/>
                      <a:pt x="12960" y="3799"/>
                    </a:cubicBezTo>
                    <a:cubicBezTo>
                      <a:pt x="12947" y="3819"/>
                      <a:pt x="12933" y="3838"/>
                      <a:pt x="12921" y="3858"/>
                    </a:cubicBezTo>
                    <a:cubicBezTo>
                      <a:pt x="12928" y="3833"/>
                      <a:pt x="12936" y="3809"/>
                      <a:pt x="12940" y="3784"/>
                    </a:cubicBezTo>
                    <a:cubicBezTo>
                      <a:pt x="13025" y="3476"/>
                      <a:pt x="13109" y="3167"/>
                      <a:pt x="13199" y="2863"/>
                    </a:cubicBezTo>
                    <a:cubicBezTo>
                      <a:pt x="13210" y="2833"/>
                      <a:pt x="13220" y="2800"/>
                      <a:pt x="13228" y="2770"/>
                    </a:cubicBezTo>
                    <a:cubicBezTo>
                      <a:pt x="13299" y="2623"/>
                      <a:pt x="13368" y="2474"/>
                      <a:pt x="13434" y="2324"/>
                    </a:cubicBezTo>
                    <a:cubicBezTo>
                      <a:pt x="13452" y="2285"/>
                      <a:pt x="13430" y="2252"/>
                      <a:pt x="13398" y="2236"/>
                    </a:cubicBezTo>
                    <a:cubicBezTo>
                      <a:pt x="13419" y="2176"/>
                      <a:pt x="13436" y="2112"/>
                      <a:pt x="13443" y="2049"/>
                    </a:cubicBezTo>
                    <a:cubicBezTo>
                      <a:pt x="13448" y="2007"/>
                      <a:pt x="13411" y="1980"/>
                      <a:pt x="13374" y="1980"/>
                    </a:cubicBezTo>
                    <a:cubicBezTo>
                      <a:pt x="13357" y="1980"/>
                      <a:pt x="13341" y="1985"/>
                      <a:pt x="13328" y="1997"/>
                    </a:cubicBezTo>
                    <a:cubicBezTo>
                      <a:pt x="13166" y="2144"/>
                      <a:pt x="13091" y="2399"/>
                      <a:pt x="12996" y="2589"/>
                    </a:cubicBezTo>
                    <a:cubicBezTo>
                      <a:pt x="12854" y="2871"/>
                      <a:pt x="12744" y="3167"/>
                      <a:pt x="12626" y="3460"/>
                    </a:cubicBezTo>
                    <a:cubicBezTo>
                      <a:pt x="12497" y="3773"/>
                      <a:pt x="12371" y="4089"/>
                      <a:pt x="12238" y="4403"/>
                    </a:cubicBezTo>
                    <a:cubicBezTo>
                      <a:pt x="12201" y="4492"/>
                      <a:pt x="12162" y="4579"/>
                      <a:pt x="12123" y="4667"/>
                    </a:cubicBezTo>
                    <a:cubicBezTo>
                      <a:pt x="12123" y="4551"/>
                      <a:pt x="12133" y="4436"/>
                      <a:pt x="12143" y="4321"/>
                    </a:cubicBezTo>
                    <a:cubicBezTo>
                      <a:pt x="12160" y="4057"/>
                      <a:pt x="12167" y="3792"/>
                      <a:pt x="12201" y="3528"/>
                    </a:cubicBezTo>
                    <a:cubicBezTo>
                      <a:pt x="12238" y="3224"/>
                      <a:pt x="12288" y="2921"/>
                      <a:pt x="12335" y="2618"/>
                    </a:cubicBezTo>
                    <a:cubicBezTo>
                      <a:pt x="12382" y="2317"/>
                      <a:pt x="12428" y="2013"/>
                      <a:pt x="12526" y="1725"/>
                    </a:cubicBezTo>
                    <a:cubicBezTo>
                      <a:pt x="12566" y="1610"/>
                      <a:pt x="12471" y="1529"/>
                      <a:pt x="12371" y="1529"/>
                    </a:cubicBezTo>
                    <a:cubicBezTo>
                      <a:pt x="12348" y="1529"/>
                      <a:pt x="12326" y="1533"/>
                      <a:pt x="12304" y="1542"/>
                    </a:cubicBezTo>
                    <a:cubicBezTo>
                      <a:pt x="12196" y="1585"/>
                      <a:pt x="12130" y="1696"/>
                      <a:pt x="12065" y="1789"/>
                    </a:cubicBezTo>
                    <a:cubicBezTo>
                      <a:pt x="11977" y="1916"/>
                      <a:pt x="11915" y="2055"/>
                      <a:pt x="11859" y="2197"/>
                    </a:cubicBezTo>
                    <a:cubicBezTo>
                      <a:pt x="11735" y="2516"/>
                      <a:pt x="11636" y="2836"/>
                      <a:pt x="11537" y="3165"/>
                    </a:cubicBezTo>
                    <a:cubicBezTo>
                      <a:pt x="11437" y="3498"/>
                      <a:pt x="11343" y="3835"/>
                      <a:pt x="11238" y="4166"/>
                    </a:cubicBezTo>
                    <a:cubicBezTo>
                      <a:pt x="11130" y="4511"/>
                      <a:pt x="11014" y="4857"/>
                      <a:pt x="10951" y="5213"/>
                    </a:cubicBezTo>
                    <a:cubicBezTo>
                      <a:pt x="10892" y="5550"/>
                      <a:pt x="10841" y="5890"/>
                      <a:pt x="10762" y="6223"/>
                    </a:cubicBezTo>
                    <a:cubicBezTo>
                      <a:pt x="10730" y="6360"/>
                      <a:pt x="10699" y="6525"/>
                      <a:pt x="10624" y="6647"/>
                    </a:cubicBezTo>
                    <a:cubicBezTo>
                      <a:pt x="10619" y="6653"/>
                      <a:pt x="10586" y="6687"/>
                      <a:pt x="10559" y="6712"/>
                    </a:cubicBezTo>
                    <a:cubicBezTo>
                      <a:pt x="10550" y="6695"/>
                      <a:pt x="10539" y="6676"/>
                      <a:pt x="10533" y="6666"/>
                    </a:cubicBezTo>
                    <a:cubicBezTo>
                      <a:pt x="10276" y="6101"/>
                      <a:pt x="10380" y="5456"/>
                      <a:pt x="10402" y="4854"/>
                    </a:cubicBezTo>
                    <a:cubicBezTo>
                      <a:pt x="10416" y="4439"/>
                      <a:pt x="10417" y="4022"/>
                      <a:pt x="10443" y="3606"/>
                    </a:cubicBezTo>
                    <a:cubicBezTo>
                      <a:pt x="10456" y="3402"/>
                      <a:pt x="10482" y="3199"/>
                      <a:pt x="10536" y="3000"/>
                    </a:cubicBezTo>
                    <a:cubicBezTo>
                      <a:pt x="10588" y="2803"/>
                      <a:pt x="10680" y="2618"/>
                      <a:pt x="10727" y="2418"/>
                    </a:cubicBezTo>
                    <a:cubicBezTo>
                      <a:pt x="10758" y="2298"/>
                      <a:pt x="10670" y="2216"/>
                      <a:pt x="10575" y="2216"/>
                    </a:cubicBezTo>
                    <a:cubicBezTo>
                      <a:pt x="10526" y="2216"/>
                      <a:pt x="10476" y="2237"/>
                      <a:pt x="10439" y="2285"/>
                    </a:cubicBezTo>
                    <a:cubicBezTo>
                      <a:pt x="10157" y="2656"/>
                      <a:pt x="9978" y="3091"/>
                      <a:pt x="9819" y="3526"/>
                    </a:cubicBezTo>
                    <a:cubicBezTo>
                      <a:pt x="9638" y="4022"/>
                      <a:pt x="9502" y="4521"/>
                      <a:pt x="9385" y="5034"/>
                    </a:cubicBezTo>
                    <a:cubicBezTo>
                      <a:pt x="9269" y="5546"/>
                      <a:pt x="9211" y="6072"/>
                      <a:pt x="9182" y="6597"/>
                    </a:cubicBezTo>
                    <a:cubicBezTo>
                      <a:pt x="9163" y="6922"/>
                      <a:pt x="9175" y="7250"/>
                      <a:pt x="9184" y="7577"/>
                    </a:cubicBezTo>
                    <a:cubicBezTo>
                      <a:pt x="9163" y="7640"/>
                      <a:pt x="9145" y="7704"/>
                      <a:pt x="9127" y="7768"/>
                    </a:cubicBezTo>
                    <a:cubicBezTo>
                      <a:pt x="9110" y="7838"/>
                      <a:pt x="9096" y="7910"/>
                      <a:pt x="9081" y="7980"/>
                    </a:cubicBezTo>
                    <a:cubicBezTo>
                      <a:pt x="9055" y="7819"/>
                      <a:pt x="9029" y="7655"/>
                      <a:pt x="9001" y="7492"/>
                    </a:cubicBezTo>
                    <a:cubicBezTo>
                      <a:pt x="8897" y="6904"/>
                      <a:pt x="8738" y="6324"/>
                      <a:pt x="8672" y="5730"/>
                    </a:cubicBezTo>
                    <a:cubicBezTo>
                      <a:pt x="8607" y="5138"/>
                      <a:pt x="8382" y="4570"/>
                      <a:pt x="8212" y="4002"/>
                    </a:cubicBezTo>
                    <a:cubicBezTo>
                      <a:pt x="8191" y="3928"/>
                      <a:pt x="8126" y="3891"/>
                      <a:pt x="8062" y="3891"/>
                    </a:cubicBezTo>
                    <a:cubicBezTo>
                      <a:pt x="7990" y="3891"/>
                      <a:pt x="7919" y="3939"/>
                      <a:pt x="7915" y="4032"/>
                    </a:cubicBezTo>
                    <a:cubicBezTo>
                      <a:pt x="7909" y="4166"/>
                      <a:pt x="7966" y="4283"/>
                      <a:pt x="8010" y="4406"/>
                    </a:cubicBezTo>
                    <a:cubicBezTo>
                      <a:pt x="8028" y="4465"/>
                      <a:pt x="8043" y="4527"/>
                      <a:pt x="8061" y="4586"/>
                    </a:cubicBezTo>
                    <a:cubicBezTo>
                      <a:pt x="8061" y="4590"/>
                      <a:pt x="8064" y="4593"/>
                      <a:pt x="8064" y="4599"/>
                    </a:cubicBezTo>
                    <a:cubicBezTo>
                      <a:pt x="8090" y="4818"/>
                      <a:pt x="8081" y="5046"/>
                      <a:pt x="8088" y="5268"/>
                    </a:cubicBezTo>
                    <a:cubicBezTo>
                      <a:pt x="8108" y="5817"/>
                      <a:pt x="8092" y="6352"/>
                      <a:pt x="8029" y="6898"/>
                    </a:cubicBezTo>
                    <a:cubicBezTo>
                      <a:pt x="7967" y="7434"/>
                      <a:pt x="7924" y="7972"/>
                      <a:pt x="7881" y="8511"/>
                    </a:cubicBezTo>
                    <a:cubicBezTo>
                      <a:pt x="7859" y="8773"/>
                      <a:pt x="7858" y="9037"/>
                      <a:pt x="7837" y="9298"/>
                    </a:cubicBezTo>
                    <a:cubicBezTo>
                      <a:pt x="7816" y="9563"/>
                      <a:pt x="7780" y="9827"/>
                      <a:pt x="7765" y="10093"/>
                    </a:cubicBezTo>
                    <a:cubicBezTo>
                      <a:pt x="7751" y="10346"/>
                      <a:pt x="7736" y="10597"/>
                      <a:pt x="7647" y="10834"/>
                    </a:cubicBezTo>
                    <a:cubicBezTo>
                      <a:pt x="7618" y="10768"/>
                      <a:pt x="7595" y="10699"/>
                      <a:pt x="7563" y="10633"/>
                    </a:cubicBezTo>
                    <a:cubicBezTo>
                      <a:pt x="7516" y="10530"/>
                      <a:pt x="7447" y="10438"/>
                      <a:pt x="7401" y="10336"/>
                    </a:cubicBezTo>
                    <a:cubicBezTo>
                      <a:pt x="7347" y="10222"/>
                      <a:pt x="7333" y="10096"/>
                      <a:pt x="7307" y="9975"/>
                    </a:cubicBezTo>
                    <a:cubicBezTo>
                      <a:pt x="7252" y="9732"/>
                      <a:pt x="7167" y="9495"/>
                      <a:pt x="7115" y="9250"/>
                    </a:cubicBezTo>
                    <a:cubicBezTo>
                      <a:pt x="7004" y="8743"/>
                      <a:pt x="6820" y="8251"/>
                      <a:pt x="6768" y="7730"/>
                    </a:cubicBezTo>
                    <a:cubicBezTo>
                      <a:pt x="6717" y="7229"/>
                      <a:pt x="6687" y="6726"/>
                      <a:pt x="6624" y="6228"/>
                    </a:cubicBezTo>
                    <a:cubicBezTo>
                      <a:pt x="6597" y="6019"/>
                      <a:pt x="6586" y="5456"/>
                      <a:pt x="6280" y="5456"/>
                    </a:cubicBezTo>
                    <a:cubicBezTo>
                      <a:pt x="6276" y="5456"/>
                      <a:pt x="6273" y="5456"/>
                      <a:pt x="6269" y="5456"/>
                    </a:cubicBezTo>
                    <a:cubicBezTo>
                      <a:pt x="6121" y="5462"/>
                      <a:pt x="6024" y="5611"/>
                      <a:pt x="5952" y="5723"/>
                    </a:cubicBezTo>
                    <a:cubicBezTo>
                      <a:pt x="5841" y="5895"/>
                      <a:pt x="5825" y="6056"/>
                      <a:pt x="5818" y="6255"/>
                    </a:cubicBezTo>
                    <a:cubicBezTo>
                      <a:pt x="5803" y="6784"/>
                      <a:pt x="5772" y="7314"/>
                      <a:pt x="5789" y="7843"/>
                    </a:cubicBezTo>
                    <a:cubicBezTo>
                      <a:pt x="5798" y="8101"/>
                      <a:pt x="5801" y="8357"/>
                      <a:pt x="5818" y="8615"/>
                    </a:cubicBezTo>
                    <a:cubicBezTo>
                      <a:pt x="5837" y="8874"/>
                      <a:pt x="5808" y="9135"/>
                      <a:pt x="5825" y="9394"/>
                    </a:cubicBezTo>
                    <a:cubicBezTo>
                      <a:pt x="5844" y="9674"/>
                      <a:pt x="5838" y="9954"/>
                      <a:pt x="5855" y="10230"/>
                    </a:cubicBezTo>
                    <a:cubicBezTo>
                      <a:pt x="5876" y="10503"/>
                      <a:pt x="5880" y="10777"/>
                      <a:pt x="5865" y="11049"/>
                    </a:cubicBezTo>
                    <a:cubicBezTo>
                      <a:pt x="5840" y="11584"/>
                      <a:pt x="5760" y="12111"/>
                      <a:pt x="5703" y="12643"/>
                    </a:cubicBezTo>
                    <a:cubicBezTo>
                      <a:pt x="5675" y="12897"/>
                      <a:pt x="5658" y="13154"/>
                      <a:pt x="5599" y="13402"/>
                    </a:cubicBezTo>
                    <a:cubicBezTo>
                      <a:pt x="5541" y="13645"/>
                      <a:pt x="5443" y="13884"/>
                      <a:pt x="5347" y="14114"/>
                    </a:cubicBezTo>
                    <a:cubicBezTo>
                      <a:pt x="5339" y="14129"/>
                      <a:pt x="5332" y="14147"/>
                      <a:pt x="5325" y="14164"/>
                    </a:cubicBezTo>
                    <a:cubicBezTo>
                      <a:pt x="5276" y="13920"/>
                      <a:pt x="5228" y="13675"/>
                      <a:pt x="5197" y="13429"/>
                    </a:cubicBezTo>
                    <a:cubicBezTo>
                      <a:pt x="5116" y="12821"/>
                      <a:pt x="5132" y="12208"/>
                      <a:pt x="5089" y="11597"/>
                    </a:cubicBezTo>
                    <a:cubicBezTo>
                      <a:pt x="5045" y="10986"/>
                      <a:pt x="5080" y="10373"/>
                      <a:pt x="5094" y="9762"/>
                    </a:cubicBezTo>
                    <a:cubicBezTo>
                      <a:pt x="5102" y="9573"/>
                      <a:pt x="5104" y="9383"/>
                      <a:pt x="5127" y="9195"/>
                    </a:cubicBezTo>
                    <a:cubicBezTo>
                      <a:pt x="5162" y="8924"/>
                      <a:pt x="5236" y="8669"/>
                      <a:pt x="5161" y="8397"/>
                    </a:cubicBezTo>
                    <a:cubicBezTo>
                      <a:pt x="5156" y="8384"/>
                      <a:pt x="5152" y="8375"/>
                      <a:pt x="5146" y="8367"/>
                    </a:cubicBezTo>
                    <a:cubicBezTo>
                      <a:pt x="5146" y="8260"/>
                      <a:pt x="5135" y="8155"/>
                      <a:pt x="5099" y="8061"/>
                    </a:cubicBezTo>
                    <a:cubicBezTo>
                      <a:pt x="5083" y="8019"/>
                      <a:pt x="5042" y="7997"/>
                      <a:pt x="5003" y="7997"/>
                    </a:cubicBezTo>
                    <a:cubicBezTo>
                      <a:pt x="4962" y="7997"/>
                      <a:pt x="4923" y="8023"/>
                      <a:pt x="4924" y="8080"/>
                    </a:cubicBezTo>
                    <a:cubicBezTo>
                      <a:pt x="4926" y="8292"/>
                      <a:pt x="4882" y="8504"/>
                      <a:pt x="4843" y="8714"/>
                    </a:cubicBezTo>
                    <a:cubicBezTo>
                      <a:pt x="4825" y="8772"/>
                      <a:pt x="4807" y="8829"/>
                      <a:pt x="4793" y="8888"/>
                    </a:cubicBezTo>
                    <a:cubicBezTo>
                      <a:pt x="4760" y="9027"/>
                      <a:pt x="4731" y="9168"/>
                      <a:pt x="4705" y="9308"/>
                    </a:cubicBezTo>
                    <a:cubicBezTo>
                      <a:pt x="4647" y="9602"/>
                      <a:pt x="4609" y="9897"/>
                      <a:pt x="4580" y="10197"/>
                    </a:cubicBezTo>
                    <a:cubicBezTo>
                      <a:pt x="4522" y="10827"/>
                      <a:pt x="4489" y="11461"/>
                      <a:pt x="4470" y="12096"/>
                    </a:cubicBezTo>
                    <a:cubicBezTo>
                      <a:pt x="4462" y="12406"/>
                      <a:pt x="4482" y="12714"/>
                      <a:pt x="4499" y="13022"/>
                    </a:cubicBezTo>
                    <a:cubicBezTo>
                      <a:pt x="4515" y="13318"/>
                      <a:pt x="4521" y="13611"/>
                      <a:pt x="4548" y="13905"/>
                    </a:cubicBezTo>
                    <a:cubicBezTo>
                      <a:pt x="4565" y="14089"/>
                      <a:pt x="4587" y="14272"/>
                      <a:pt x="4616" y="14457"/>
                    </a:cubicBezTo>
                    <a:cubicBezTo>
                      <a:pt x="4548" y="14349"/>
                      <a:pt x="4493" y="14226"/>
                      <a:pt x="4460" y="14155"/>
                    </a:cubicBezTo>
                    <a:cubicBezTo>
                      <a:pt x="4036" y="13231"/>
                      <a:pt x="3974" y="12147"/>
                      <a:pt x="3938" y="11151"/>
                    </a:cubicBezTo>
                    <a:cubicBezTo>
                      <a:pt x="3920" y="10617"/>
                      <a:pt x="3928" y="10086"/>
                      <a:pt x="3938" y="9550"/>
                    </a:cubicBezTo>
                    <a:cubicBezTo>
                      <a:pt x="3950" y="9017"/>
                      <a:pt x="4013" y="8491"/>
                      <a:pt x="4049" y="7959"/>
                    </a:cubicBezTo>
                    <a:cubicBezTo>
                      <a:pt x="4065" y="7714"/>
                      <a:pt x="4160" y="7482"/>
                      <a:pt x="4173" y="7238"/>
                    </a:cubicBezTo>
                    <a:cubicBezTo>
                      <a:pt x="4178" y="7159"/>
                      <a:pt x="4121" y="7120"/>
                      <a:pt x="4061" y="7120"/>
                    </a:cubicBezTo>
                    <a:cubicBezTo>
                      <a:pt x="4021" y="7120"/>
                      <a:pt x="3980" y="7137"/>
                      <a:pt x="3953" y="7170"/>
                    </a:cubicBezTo>
                    <a:cubicBezTo>
                      <a:pt x="3650" y="7545"/>
                      <a:pt x="3506" y="8073"/>
                      <a:pt x="3369" y="8527"/>
                    </a:cubicBezTo>
                    <a:cubicBezTo>
                      <a:pt x="3287" y="8803"/>
                      <a:pt x="3252" y="9096"/>
                      <a:pt x="3179" y="9376"/>
                    </a:cubicBezTo>
                    <a:cubicBezTo>
                      <a:pt x="3101" y="9668"/>
                      <a:pt x="3056" y="9968"/>
                      <a:pt x="3022" y="10269"/>
                    </a:cubicBezTo>
                    <a:cubicBezTo>
                      <a:pt x="2951" y="10885"/>
                      <a:pt x="2980" y="11510"/>
                      <a:pt x="2991" y="12130"/>
                    </a:cubicBezTo>
                    <a:cubicBezTo>
                      <a:pt x="3001" y="12764"/>
                      <a:pt x="3098" y="13384"/>
                      <a:pt x="3156" y="14014"/>
                    </a:cubicBezTo>
                    <a:cubicBezTo>
                      <a:pt x="3182" y="14321"/>
                      <a:pt x="3207" y="14627"/>
                      <a:pt x="3245" y="14932"/>
                    </a:cubicBezTo>
                    <a:cubicBezTo>
                      <a:pt x="3282" y="15239"/>
                      <a:pt x="3355" y="15542"/>
                      <a:pt x="3343" y="15855"/>
                    </a:cubicBezTo>
                    <a:cubicBezTo>
                      <a:pt x="3331" y="16133"/>
                      <a:pt x="3326" y="16417"/>
                      <a:pt x="3307" y="16694"/>
                    </a:cubicBezTo>
                    <a:cubicBezTo>
                      <a:pt x="3303" y="16751"/>
                      <a:pt x="3293" y="16933"/>
                      <a:pt x="3229" y="16972"/>
                    </a:cubicBezTo>
                    <a:cubicBezTo>
                      <a:pt x="3225" y="16972"/>
                      <a:pt x="3223" y="16969"/>
                      <a:pt x="3218" y="16968"/>
                    </a:cubicBezTo>
                    <a:cubicBezTo>
                      <a:pt x="3187" y="16953"/>
                      <a:pt x="3163" y="16926"/>
                      <a:pt x="3138" y="16904"/>
                    </a:cubicBezTo>
                    <a:cubicBezTo>
                      <a:pt x="2862" y="16627"/>
                      <a:pt x="2712" y="16188"/>
                      <a:pt x="2593" y="15827"/>
                    </a:cubicBezTo>
                    <a:cubicBezTo>
                      <a:pt x="2410" y="15274"/>
                      <a:pt x="2258" y="14677"/>
                      <a:pt x="2194" y="14098"/>
                    </a:cubicBezTo>
                    <a:cubicBezTo>
                      <a:pt x="2118" y="13394"/>
                      <a:pt x="2072" y="12688"/>
                      <a:pt x="2040" y="11982"/>
                    </a:cubicBezTo>
                    <a:cubicBezTo>
                      <a:pt x="2024" y="11640"/>
                      <a:pt x="2011" y="11300"/>
                      <a:pt x="1992" y="10957"/>
                    </a:cubicBezTo>
                    <a:cubicBezTo>
                      <a:pt x="1984" y="10777"/>
                      <a:pt x="1959" y="10594"/>
                      <a:pt x="1989" y="10415"/>
                    </a:cubicBezTo>
                    <a:cubicBezTo>
                      <a:pt x="2018" y="10252"/>
                      <a:pt x="2033" y="10101"/>
                      <a:pt x="2036" y="9935"/>
                    </a:cubicBezTo>
                    <a:cubicBezTo>
                      <a:pt x="2038" y="9851"/>
                      <a:pt x="1974" y="9809"/>
                      <a:pt x="1910" y="9809"/>
                    </a:cubicBezTo>
                    <a:cubicBezTo>
                      <a:pt x="1849" y="9809"/>
                      <a:pt x="1788" y="9848"/>
                      <a:pt x="1782" y="9926"/>
                    </a:cubicBezTo>
                    <a:cubicBezTo>
                      <a:pt x="1772" y="10091"/>
                      <a:pt x="1721" y="10245"/>
                      <a:pt x="1688" y="10406"/>
                    </a:cubicBezTo>
                    <a:cubicBezTo>
                      <a:pt x="1658" y="10560"/>
                      <a:pt x="1642" y="10720"/>
                      <a:pt x="1618" y="10878"/>
                    </a:cubicBezTo>
                    <a:cubicBezTo>
                      <a:pt x="1567" y="11200"/>
                      <a:pt x="1505" y="11520"/>
                      <a:pt x="1478" y="11845"/>
                    </a:cubicBezTo>
                    <a:cubicBezTo>
                      <a:pt x="1449" y="12176"/>
                      <a:pt x="1452" y="12511"/>
                      <a:pt x="1442" y="12842"/>
                    </a:cubicBezTo>
                    <a:cubicBezTo>
                      <a:pt x="1433" y="13169"/>
                      <a:pt x="1472" y="13487"/>
                      <a:pt x="1485" y="13812"/>
                    </a:cubicBezTo>
                    <a:cubicBezTo>
                      <a:pt x="1498" y="14140"/>
                      <a:pt x="1495" y="14464"/>
                      <a:pt x="1528" y="14790"/>
                    </a:cubicBezTo>
                    <a:cubicBezTo>
                      <a:pt x="1558" y="15115"/>
                      <a:pt x="1607" y="15440"/>
                      <a:pt x="1664" y="15763"/>
                    </a:cubicBezTo>
                    <a:cubicBezTo>
                      <a:pt x="1773" y="16404"/>
                      <a:pt x="1874" y="17051"/>
                      <a:pt x="2054" y="17678"/>
                    </a:cubicBezTo>
                    <a:cubicBezTo>
                      <a:pt x="2229" y="18286"/>
                      <a:pt x="2471" y="18876"/>
                      <a:pt x="2663" y="19480"/>
                    </a:cubicBezTo>
                    <a:cubicBezTo>
                      <a:pt x="2755" y="19764"/>
                      <a:pt x="2889" y="20042"/>
                      <a:pt x="2962" y="20332"/>
                    </a:cubicBezTo>
                    <a:cubicBezTo>
                      <a:pt x="2991" y="20449"/>
                      <a:pt x="3026" y="20604"/>
                      <a:pt x="3016" y="20744"/>
                    </a:cubicBezTo>
                    <a:cubicBezTo>
                      <a:pt x="2929" y="20715"/>
                      <a:pt x="2846" y="20685"/>
                      <a:pt x="2766" y="20640"/>
                    </a:cubicBezTo>
                    <a:cubicBezTo>
                      <a:pt x="2759" y="20636"/>
                      <a:pt x="2753" y="20630"/>
                      <a:pt x="2746" y="20627"/>
                    </a:cubicBezTo>
                    <a:cubicBezTo>
                      <a:pt x="2644" y="20508"/>
                      <a:pt x="2533" y="20392"/>
                      <a:pt x="2418" y="20281"/>
                    </a:cubicBezTo>
                    <a:cubicBezTo>
                      <a:pt x="2371" y="20237"/>
                      <a:pt x="2321" y="20218"/>
                      <a:pt x="2272" y="20218"/>
                    </a:cubicBezTo>
                    <a:cubicBezTo>
                      <a:pt x="2067" y="19980"/>
                      <a:pt x="1902" y="19701"/>
                      <a:pt x="1762" y="19431"/>
                    </a:cubicBezTo>
                    <a:cubicBezTo>
                      <a:pt x="1485" y="18898"/>
                      <a:pt x="1228" y="18336"/>
                      <a:pt x="1054" y="17759"/>
                    </a:cubicBezTo>
                    <a:cubicBezTo>
                      <a:pt x="885" y="17192"/>
                      <a:pt x="807" y="16619"/>
                      <a:pt x="715" y="16036"/>
                    </a:cubicBezTo>
                    <a:cubicBezTo>
                      <a:pt x="662" y="15703"/>
                      <a:pt x="587" y="15373"/>
                      <a:pt x="549" y="15038"/>
                    </a:cubicBezTo>
                    <a:cubicBezTo>
                      <a:pt x="529" y="14863"/>
                      <a:pt x="512" y="14692"/>
                      <a:pt x="477" y="14522"/>
                    </a:cubicBezTo>
                    <a:cubicBezTo>
                      <a:pt x="450" y="14379"/>
                      <a:pt x="477" y="14230"/>
                      <a:pt x="426" y="14092"/>
                    </a:cubicBezTo>
                    <a:cubicBezTo>
                      <a:pt x="402" y="14030"/>
                      <a:pt x="343" y="13997"/>
                      <a:pt x="287" y="13997"/>
                    </a:cubicBezTo>
                    <a:cubicBezTo>
                      <a:pt x="226" y="13997"/>
                      <a:pt x="169" y="14036"/>
                      <a:pt x="166" y="14119"/>
                    </a:cubicBezTo>
                    <a:cubicBezTo>
                      <a:pt x="157" y="14413"/>
                      <a:pt x="54" y="14697"/>
                      <a:pt x="32" y="14991"/>
                    </a:cubicBezTo>
                    <a:cubicBezTo>
                      <a:pt x="13" y="15287"/>
                      <a:pt x="0" y="15591"/>
                      <a:pt x="6" y="15887"/>
                    </a:cubicBezTo>
                    <a:cubicBezTo>
                      <a:pt x="8" y="16058"/>
                      <a:pt x="28" y="16230"/>
                      <a:pt x="52" y="16398"/>
                    </a:cubicBezTo>
                    <a:cubicBezTo>
                      <a:pt x="57" y="16522"/>
                      <a:pt x="64" y="16648"/>
                      <a:pt x="80" y="16772"/>
                    </a:cubicBezTo>
                    <a:cubicBezTo>
                      <a:pt x="108" y="16989"/>
                      <a:pt x="169" y="17203"/>
                      <a:pt x="231" y="17413"/>
                    </a:cubicBezTo>
                    <a:cubicBezTo>
                      <a:pt x="251" y="17501"/>
                      <a:pt x="273" y="17589"/>
                      <a:pt x="296" y="17678"/>
                    </a:cubicBezTo>
                    <a:cubicBezTo>
                      <a:pt x="378" y="17981"/>
                      <a:pt x="428" y="18291"/>
                      <a:pt x="528" y="18588"/>
                    </a:cubicBezTo>
                    <a:cubicBezTo>
                      <a:pt x="620" y="18862"/>
                      <a:pt x="715" y="19137"/>
                      <a:pt x="823" y="19405"/>
                    </a:cubicBezTo>
                    <a:cubicBezTo>
                      <a:pt x="1027" y="19907"/>
                      <a:pt x="1220" y="20391"/>
                      <a:pt x="1587" y="20786"/>
                    </a:cubicBezTo>
                    <a:cubicBezTo>
                      <a:pt x="1584" y="20818"/>
                      <a:pt x="1589" y="20851"/>
                      <a:pt x="1607" y="20880"/>
                    </a:cubicBezTo>
                    <a:cubicBezTo>
                      <a:pt x="1615" y="20893"/>
                      <a:pt x="1625" y="20901"/>
                      <a:pt x="1635" y="20911"/>
                    </a:cubicBezTo>
                    <a:lnTo>
                      <a:pt x="1632" y="20914"/>
                    </a:lnTo>
                    <a:cubicBezTo>
                      <a:pt x="1805" y="21126"/>
                      <a:pt x="2053" y="21241"/>
                      <a:pt x="2272" y="21397"/>
                    </a:cubicBezTo>
                    <a:cubicBezTo>
                      <a:pt x="2294" y="21412"/>
                      <a:pt x="2319" y="21419"/>
                      <a:pt x="2345" y="21419"/>
                    </a:cubicBezTo>
                    <a:cubicBezTo>
                      <a:pt x="2371" y="21419"/>
                      <a:pt x="2397" y="21412"/>
                      <a:pt x="2422" y="21401"/>
                    </a:cubicBezTo>
                    <a:cubicBezTo>
                      <a:pt x="2446" y="21455"/>
                      <a:pt x="2495" y="21498"/>
                      <a:pt x="2573" y="21514"/>
                    </a:cubicBezTo>
                    <a:cubicBezTo>
                      <a:pt x="2680" y="21537"/>
                      <a:pt x="2774" y="21592"/>
                      <a:pt x="2876" y="21623"/>
                    </a:cubicBezTo>
                    <a:cubicBezTo>
                      <a:pt x="2993" y="21661"/>
                      <a:pt x="3114" y="21693"/>
                      <a:pt x="3231" y="21723"/>
                    </a:cubicBezTo>
                    <a:cubicBezTo>
                      <a:pt x="3377" y="21761"/>
                      <a:pt x="3519" y="21779"/>
                      <a:pt x="3663" y="21779"/>
                    </a:cubicBezTo>
                    <a:cubicBezTo>
                      <a:pt x="3769" y="21779"/>
                      <a:pt x="3875" y="21769"/>
                      <a:pt x="3984" y="21752"/>
                    </a:cubicBezTo>
                    <a:cubicBezTo>
                      <a:pt x="4241" y="21710"/>
                      <a:pt x="4506" y="21690"/>
                      <a:pt x="4766" y="21657"/>
                    </a:cubicBezTo>
                    <a:cubicBezTo>
                      <a:pt x="5032" y="21621"/>
                      <a:pt x="5299" y="21582"/>
                      <a:pt x="5566" y="21548"/>
                    </a:cubicBezTo>
                    <a:cubicBezTo>
                      <a:pt x="6100" y="21479"/>
                      <a:pt x="6640" y="21445"/>
                      <a:pt x="7174" y="21386"/>
                    </a:cubicBezTo>
                    <a:cubicBezTo>
                      <a:pt x="7690" y="21328"/>
                      <a:pt x="8208" y="21184"/>
                      <a:pt x="8702" y="21031"/>
                    </a:cubicBezTo>
                    <a:cubicBezTo>
                      <a:pt x="9132" y="20897"/>
                      <a:pt x="9596" y="20793"/>
                      <a:pt x="9992" y="20575"/>
                    </a:cubicBezTo>
                    <a:cubicBezTo>
                      <a:pt x="10207" y="20457"/>
                      <a:pt x="10240" y="20191"/>
                      <a:pt x="10033" y="20049"/>
                    </a:cubicBezTo>
                    <a:cubicBezTo>
                      <a:pt x="9854" y="19928"/>
                      <a:pt x="9607" y="19901"/>
                      <a:pt x="9398" y="19876"/>
                    </a:cubicBezTo>
                    <a:cubicBezTo>
                      <a:pt x="9169" y="19848"/>
                      <a:pt x="8940" y="19836"/>
                      <a:pt x="8709" y="19830"/>
                    </a:cubicBezTo>
                    <a:cubicBezTo>
                      <a:pt x="8346" y="19822"/>
                      <a:pt x="7984" y="19799"/>
                      <a:pt x="7625" y="19739"/>
                    </a:cubicBezTo>
                    <a:cubicBezTo>
                      <a:pt x="7517" y="19721"/>
                      <a:pt x="7409" y="19701"/>
                      <a:pt x="7303" y="19676"/>
                    </a:cubicBezTo>
                    <a:cubicBezTo>
                      <a:pt x="7478" y="19676"/>
                      <a:pt x="7654" y="19679"/>
                      <a:pt x="7830" y="19679"/>
                    </a:cubicBezTo>
                    <a:cubicBezTo>
                      <a:pt x="7933" y="19679"/>
                      <a:pt x="8036" y="19678"/>
                      <a:pt x="8139" y="19675"/>
                    </a:cubicBezTo>
                    <a:cubicBezTo>
                      <a:pt x="8708" y="19654"/>
                      <a:pt x="9276" y="19577"/>
                      <a:pt x="9834" y="19470"/>
                    </a:cubicBezTo>
                    <a:cubicBezTo>
                      <a:pt x="10384" y="19365"/>
                      <a:pt x="10941" y="19209"/>
                      <a:pt x="11468" y="19019"/>
                    </a:cubicBezTo>
                    <a:cubicBezTo>
                      <a:pt x="11729" y="18925"/>
                      <a:pt x="11980" y="18807"/>
                      <a:pt x="12238" y="18705"/>
                    </a:cubicBezTo>
                    <a:cubicBezTo>
                      <a:pt x="12506" y="18596"/>
                      <a:pt x="12780" y="18494"/>
                      <a:pt x="13044" y="18374"/>
                    </a:cubicBezTo>
                    <a:cubicBezTo>
                      <a:pt x="13212" y="18297"/>
                      <a:pt x="13156" y="17999"/>
                      <a:pt x="12969" y="17999"/>
                    </a:cubicBezTo>
                    <a:cubicBezTo>
                      <a:pt x="12964" y="17999"/>
                      <a:pt x="12959" y="17999"/>
                      <a:pt x="12954" y="18000"/>
                    </a:cubicBezTo>
                    <a:cubicBezTo>
                      <a:pt x="12718" y="18019"/>
                      <a:pt x="12481" y="18046"/>
                      <a:pt x="12244" y="18046"/>
                    </a:cubicBezTo>
                    <a:cubicBezTo>
                      <a:pt x="12237" y="18046"/>
                      <a:pt x="12231" y="18046"/>
                      <a:pt x="12225" y="18046"/>
                    </a:cubicBezTo>
                    <a:cubicBezTo>
                      <a:pt x="11979" y="18043"/>
                      <a:pt x="11739" y="17995"/>
                      <a:pt x="11494" y="17971"/>
                    </a:cubicBezTo>
                    <a:cubicBezTo>
                      <a:pt x="10985" y="17925"/>
                      <a:pt x="10485" y="17844"/>
                      <a:pt x="9978" y="17776"/>
                    </a:cubicBezTo>
                    <a:cubicBezTo>
                      <a:pt x="9469" y="17710"/>
                      <a:pt x="8960" y="17635"/>
                      <a:pt x="8450" y="17553"/>
                    </a:cubicBezTo>
                    <a:cubicBezTo>
                      <a:pt x="8244" y="17521"/>
                      <a:pt x="8035" y="17499"/>
                      <a:pt x="7852" y="17386"/>
                    </a:cubicBezTo>
                    <a:cubicBezTo>
                      <a:pt x="7777" y="17339"/>
                      <a:pt x="7710" y="17279"/>
                      <a:pt x="7660" y="17207"/>
                    </a:cubicBezTo>
                    <a:cubicBezTo>
                      <a:pt x="7633" y="17168"/>
                      <a:pt x="7614" y="17125"/>
                      <a:pt x="7589" y="17084"/>
                    </a:cubicBezTo>
                    <a:cubicBezTo>
                      <a:pt x="7585" y="17080"/>
                      <a:pt x="7576" y="17067"/>
                      <a:pt x="7569" y="17067"/>
                    </a:cubicBezTo>
                    <a:cubicBezTo>
                      <a:pt x="7585" y="17054"/>
                      <a:pt x="7617" y="17041"/>
                      <a:pt x="7627" y="17038"/>
                    </a:cubicBezTo>
                    <a:cubicBezTo>
                      <a:pt x="7807" y="16950"/>
                      <a:pt x="8043" y="16940"/>
                      <a:pt x="8239" y="16940"/>
                    </a:cubicBezTo>
                    <a:cubicBezTo>
                      <a:pt x="8482" y="16940"/>
                      <a:pt x="8724" y="16955"/>
                      <a:pt x="8965" y="16965"/>
                    </a:cubicBezTo>
                    <a:cubicBezTo>
                      <a:pt x="9214" y="16975"/>
                      <a:pt x="9459" y="17012"/>
                      <a:pt x="9707" y="17056"/>
                    </a:cubicBezTo>
                    <a:cubicBezTo>
                      <a:pt x="9946" y="17099"/>
                      <a:pt x="10187" y="17161"/>
                      <a:pt x="10432" y="17161"/>
                    </a:cubicBezTo>
                    <a:cubicBezTo>
                      <a:pt x="10505" y="17160"/>
                      <a:pt x="10577" y="17160"/>
                      <a:pt x="10649" y="17160"/>
                    </a:cubicBezTo>
                    <a:cubicBezTo>
                      <a:pt x="10811" y="17160"/>
                      <a:pt x="10972" y="17162"/>
                      <a:pt x="11135" y="17167"/>
                    </a:cubicBezTo>
                    <a:cubicBezTo>
                      <a:pt x="11158" y="17167"/>
                      <a:pt x="11180" y="17167"/>
                      <a:pt x="11202" y="17167"/>
                    </a:cubicBezTo>
                    <a:cubicBezTo>
                      <a:pt x="11420" y="17167"/>
                      <a:pt x="11621" y="17136"/>
                      <a:pt x="11837" y="17092"/>
                    </a:cubicBezTo>
                    <a:cubicBezTo>
                      <a:pt x="12068" y="17044"/>
                      <a:pt x="12281" y="16946"/>
                      <a:pt x="12503" y="16867"/>
                    </a:cubicBezTo>
                    <a:cubicBezTo>
                      <a:pt x="12737" y="16782"/>
                      <a:pt x="12977" y="16715"/>
                      <a:pt x="13212" y="16627"/>
                    </a:cubicBezTo>
                    <a:cubicBezTo>
                      <a:pt x="13413" y="16551"/>
                      <a:pt x="13603" y="16469"/>
                      <a:pt x="13777" y="16345"/>
                    </a:cubicBezTo>
                    <a:cubicBezTo>
                      <a:pt x="13883" y="16269"/>
                      <a:pt x="14034" y="16182"/>
                      <a:pt x="14070" y="16047"/>
                    </a:cubicBezTo>
                    <a:cubicBezTo>
                      <a:pt x="14139" y="15783"/>
                      <a:pt x="13914" y="15722"/>
                      <a:pt x="13694" y="15722"/>
                    </a:cubicBezTo>
                    <a:cubicBezTo>
                      <a:pt x="13588" y="15722"/>
                      <a:pt x="13484" y="15736"/>
                      <a:pt x="13414" y="15748"/>
                    </a:cubicBezTo>
                    <a:cubicBezTo>
                      <a:pt x="13360" y="15757"/>
                      <a:pt x="13315" y="15761"/>
                      <a:pt x="13263" y="15761"/>
                    </a:cubicBezTo>
                    <a:cubicBezTo>
                      <a:pt x="13255" y="15761"/>
                      <a:pt x="13248" y="15761"/>
                      <a:pt x="13240" y="15761"/>
                    </a:cubicBezTo>
                    <a:cubicBezTo>
                      <a:pt x="13233" y="15761"/>
                      <a:pt x="13227" y="15761"/>
                      <a:pt x="13220" y="15761"/>
                    </a:cubicBezTo>
                    <a:cubicBezTo>
                      <a:pt x="13110" y="15761"/>
                      <a:pt x="13007" y="15783"/>
                      <a:pt x="12900" y="15794"/>
                    </a:cubicBezTo>
                    <a:cubicBezTo>
                      <a:pt x="12672" y="15822"/>
                      <a:pt x="12434" y="15826"/>
                      <a:pt x="12208" y="15833"/>
                    </a:cubicBezTo>
                    <a:cubicBezTo>
                      <a:pt x="11760" y="15847"/>
                      <a:pt x="11314" y="15884"/>
                      <a:pt x="10867" y="15884"/>
                    </a:cubicBezTo>
                    <a:cubicBezTo>
                      <a:pt x="10799" y="15884"/>
                      <a:pt x="10731" y="15883"/>
                      <a:pt x="10663" y="15881"/>
                    </a:cubicBezTo>
                    <a:cubicBezTo>
                      <a:pt x="10147" y="15866"/>
                      <a:pt x="9630" y="15836"/>
                      <a:pt x="9113" y="15822"/>
                    </a:cubicBezTo>
                    <a:cubicBezTo>
                      <a:pt x="8941" y="15817"/>
                      <a:pt x="8767" y="15812"/>
                      <a:pt x="8593" y="15812"/>
                    </a:cubicBezTo>
                    <a:cubicBezTo>
                      <a:pt x="8509" y="15812"/>
                      <a:pt x="8425" y="15813"/>
                      <a:pt x="8342" y="15816"/>
                    </a:cubicBezTo>
                    <a:cubicBezTo>
                      <a:pt x="8226" y="15819"/>
                      <a:pt x="8113" y="15826"/>
                      <a:pt x="8001" y="15826"/>
                    </a:cubicBezTo>
                    <a:cubicBezTo>
                      <a:pt x="7885" y="15826"/>
                      <a:pt x="7770" y="15819"/>
                      <a:pt x="7653" y="15794"/>
                    </a:cubicBezTo>
                    <a:cubicBezTo>
                      <a:pt x="7571" y="15777"/>
                      <a:pt x="7484" y="15764"/>
                      <a:pt x="7409" y="15727"/>
                    </a:cubicBezTo>
                    <a:cubicBezTo>
                      <a:pt x="7340" y="15692"/>
                      <a:pt x="7362" y="15699"/>
                      <a:pt x="7409" y="15654"/>
                    </a:cubicBezTo>
                    <a:cubicBezTo>
                      <a:pt x="7512" y="15555"/>
                      <a:pt x="7670" y="15480"/>
                      <a:pt x="7806" y="15437"/>
                    </a:cubicBezTo>
                    <a:cubicBezTo>
                      <a:pt x="8023" y="15366"/>
                      <a:pt x="8248" y="15324"/>
                      <a:pt x="8467" y="15251"/>
                    </a:cubicBezTo>
                    <a:cubicBezTo>
                      <a:pt x="8692" y="15174"/>
                      <a:pt x="8911" y="15134"/>
                      <a:pt x="9148" y="15101"/>
                    </a:cubicBezTo>
                    <a:cubicBezTo>
                      <a:pt x="9629" y="15035"/>
                      <a:pt x="10109" y="14948"/>
                      <a:pt x="10575" y="14807"/>
                    </a:cubicBezTo>
                    <a:cubicBezTo>
                      <a:pt x="11050" y="14663"/>
                      <a:pt x="11526" y="14522"/>
                      <a:pt x="12005" y="14386"/>
                    </a:cubicBezTo>
                    <a:cubicBezTo>
                      <a:pt x="12470" y="14255"/>
                      <a:pt x="12910" y="14075"/>
                      <a:pt x="13358" y="13897"/>
                    </a:cubicBezTo>
                    <a:cubicBezTo>
                      <a:pt x="13788" y="13729"/>
                      <a:pt x="14151" y="13484"/>
                      <a:pt x="14488" y="13168"/>
                    </a:cubicBezTo>
                    <a:cubicBezTo>
                      <a:pt x="14624" y="13040"/>
                      <a:pt x="14756" y="12930"/>
                      <a:pt x="14827" y="12751"/>
                    </a:cubicBezTo>
                    <a:cubicBezTo>
                      <a:pt x="14850" y="12694"/>
                      <a:pt x="14815" y="12626"/>
                      <a:pt x="14769" y="12593"/>
                    </a:cubicBezTo>
                    <a:cubicBezTo>
                      <a:pt x="14700" y="12546"/>
                      <a:pt x="14620" y="12529"/>
                      <a:pt x="14537" y="12529"/>
                    </a:cubicBezTo>
                    <a:cubicBezTo>
                      <a:pt x="14430" y="12529"/>
                      <a:pt x="14320" y="12557"/>
                      <a:pt x="14223" y="12584"/>
                    </a:cubicBezTo>
                    <a:cubicBezTo>
                      <a:pt x="13984" y="12649"/>
                      <a:pt x="13744" y="12698"/>
                      <a:pt x="13499" y="12743"/>
                    </a:cubicBezTo>
                    <a:cubicBezTo>
                      <a:pt x="13207" y="12796"/>
                      <a:pt x="12915" y="12851"/>
                      <a:pt x="12627" y="12922"/>
                    </a:cubicBezTo>
                    <a:cubicBezTo>
                      <a:pt x="12317" y="12996"/>
                      <a:pt x="12020" y="13110"/>
                      <a:pt x="11708" y="13184"/>
                    </a:cubicBezTo>
                    <a:cubicBezTo>
                      <a:pt x="11101" y="13327"/>
                      <a:pt x="10504" y="13514"/>
                      <a:pt x="9896" y="13645"/>
                    </a:cubicBezTo>
                    <a:cubicBezTo>
                      <a:pt x="10357" y="13451"/>
                      <a:pt x="10812" y="13239"/>
                      <a:pt x="11258" y="13009"/>
                    </a:cubicBezTo>
                    <a:cubicBezTo>
                      <a:pt x="11820" y="12721"/>
                      <a:pt x="12361" y="12397"/>
                      <a:pt x="12885" y="12042"/>
                    </a:cubicBezTo>
                    <a:cubicBezTo>
                      <a:pt x="13411" y="11685"/>
                      <a:pt x="13948" y="11340"/>
                      <a:pt x="14461" y="10964"/>
                    </a:cubicBezTo>
                    <a:cubicBezTo>
                      <a:pt x="14730" y="10768"/>
                      <a:pt x="14984" y="10552"/>
                      <a:pt x="15253" y="10357"/>
                    </a:cubicBezTo>
                    <a:cubicBezTo>
                      <a:pt x="15470" y="10200"/>
                      <a:pt x="15797" y="10050"/>
                      <a:pt x="15823" y="9755"/>
                    </a:cubicBezTo>
                    <a:cubicBezTo>
                      <a:pt x="15834" y="9629"/>
                      <a:pt x="15719" y="9521"/>
                      <a:pt x="15599" y="9515"/>
                    </a:cubicBezTo>
                    <a:cubicBezTo>
                      <a:pt x="15594" y="9515"/>
                      <a:pt x="15588" y="9515"/>
                      <a:pt x="15583" y="9515"/>
                    </a:cubicBezTo>
                    <a:cubicBezTo>
                      <a:pt x="15431" y="9515"/>
                      <a:pt x="15302" y="9608"/>
                      <a:pt x="15166" y="9665"/>
                    </a:cubicBezTo>
                    <a:cubicBezTo>
                      <a:pt x="14946" y="9759"/>
                      <a:pt x="14726" y="9859"/>
                      <a:pt x="14507" y="9952"/>
                    </a:cubicBezTo>
                    <a:cubicBezTo>
                      <a:pt x="14024" y="10155"/>
                      <a:pt x="13534" y="10336"/>
                      <a:pt x="13039" y="10509"/>
                    </a:cubicBezTo>
                    <a:cubicBezTo>
                      <a:pt x="12043" y="10860"/>
                      <a:pt x="11034" y="11149"/>
                      <a:pt x="10011" y="11405"/>
                    </a:cubicBezTo>
                    <a:cubicBezTo>
                      <a:pt x="9904" y="11433"/>
                      <a:pt x="9798" y="11461"/>
                      <a:pt x="9692" y="11489"/>
                    </a:cubicBezTo>
                    <a:cubicBezTo>
                      <a:pt x="9783" y="11446"/>
                      <a:pt x="9874" y="11402"/>
                      <a:pt x="9966" y="11359"/>
                    </a:cubicBezTo>
                    <a:cubicBezTo>
                      <a:pt x="10442" y="11128"/>
                      <a:pt x="10918" y="10899"/>
                      <a:pt x="11393" y="10667"/>
                    </a:cubicBezTo>
                    <a:cubicBezTo>
                      <a:pt x="12339" y="10202"/>
                      <a:pt x="13279" y="9726"/>
                      <a:pt x="14132" y="9105"/>
                    </a:cubicBezTo>
                    <a:cubicBezTo>
                      <a:pt x="14536" y="8809"/>
                      <a:pt x="14925" y="8496"/>
                      <a:pt x="15339" y="8215"/>
                    </a:cubicBezTo>
                    <a:cubicBezTo>
                      <a:pt x="15588" y="8047"/>
                      <a:pt x="16224" y="7657"/>
                      <a:pt x="16015" y="7275"/>
                    </a:cubicBezTo>
                    <a:cubicBezTo>
                      <a:pt x="15954" y="7164"/>
                      <a:pt x="15845" y="7123"/>
                      <a:pt x="15733" y="7123"/>
                    </a:cubicBezTo>
                    <a:cubicBezTo>
                      <a:pt x="15675" y="7123"/>
                      <a:pt x="15615" y="7134"/>
                      <a:pt x="15561" y="7152"/>
                    </a:cubicBezTo>
                    <a:cubicBezTo>
                      <a:pt x="15364" y="7215"/>
                      <a:pt x="15174" y="7303"/>
                      <a:pt x="14982" y="7375"/>
                    </a:cubicBezTo>
                    <a:cubicBezTo>
                      <a:pt x="14472" y="7568"/>
                      <a:pt x="13959" y="7747"/>
                      <a:pt x="13437" y="7908"/>
                    </a:cubicBezTo>
                    <a:cubicBezTo>
                      <a:pt x="12865" y="8088"/>
                      <a:pt x="12290" y="8267"/>
                      <a:pt x="11708" y="8417"/>
                    </a:cubicBezTo>
                    <a:cubicBezTo>
                      <a:pt x="11696" y="8420"/>
                      <a:pt x="11685" y="8421"/>
                      <a:pt x="11672" y="8426"/>
                    </a:cubicBezTo>
                    <a:cubicBezTo>
                      <a:pt x="12016" y="8256"/>
                      <a:pt x="12366" y="8097"/>
                      <a:pt x="12701" y="7910"/>
                    </a:cubicBezTo>
                    <a:cubicBezTo>
                      <a:pt x="13592" y="7415"/>
                      <a:pt x="14453" y="6879"/>
                      <a:pt x="15302" y="6317"/>
                    </a:cubicBezTo>
                    <a:cubicBezTo>
                      <a:pt x="15526" y="6168"/>
                      <a:pt x="15761" y="6027"/>
                      <a:pt x="15958" y="5846"/>
                    </a:cubicBezTo>
                    <a:cubicBezTo>
                      <a:pt x="16131" y="5687"/>
                      <a:pt x="16359" y="5531"/>
                      <a:pt x="16303" y="5268"/>
                    </a:cubicBezTo>
                    <a:cubicBezTo>
                      <a:pt x="16283" y="5174"/>
                      <a:pt x="16188" y="5092"/>
                      <a:pt x="16088" y="5092"/>
                    </a:cubicBezTo>
                    <a:cubicBezTo>
                      <a:pt x="15728" y="5096"/>
                      <a:pt x="15401" y="5356"/>
                      <a:pt x="15091" y="5514"/>
                    </a:cubicBezTo>
                    <a:cubicBezTo>
                      <a:pt x="14727" y="5700"/>
                      <a:pt x="14331" y="5776"/>
                      <a:pt x="13949" y="5913"/>
                    </a:cubicBezTo>
                    <a:cubicBezTo>
                      <a:pt x="13759" y="5983"/>
                      <a:pt x="13567" y="6049"/>
                      <a:pt x="13380" y="6127"/>
                    </a:cubicBezTo>
                    <a:cubicBezTo>
                      <a:pt x="13189" y="6206"/>
                      <a:pt x="13008" y="6303"/>
                      <a:pt x="12813" y="6375"/>
                    </a:cubicBezTo>
                    <a:cubicBezTo>
                      <a:pt x="12623" y="6445"/>
                      <a:pt x="12428" y="6510"/>
                      <a:pt x="12234" y="6562"/>
                    </a:cubicBezTo>
                    <a:cubicBezTo>
                      <a:pt x="12195" y="6573"/>
                      <a:pt x="12161" y="6578"/>
                      <a:pt x="12131" y="6578"/>
                    </a:cubicBezTo>
                    <a:cubicBezTo>
                      <a:pt x="12093" y="6578"/>
                      <a:pt x="12061" y="6570"/>
                      <a:pt x="12030" y="6558"/>
                    </a:cubicBezTo>
                    <a:cubicBezTo>
                      <a:pt x="12268" y="6396"/>
                      <a:pt x="12522" y="6259"/>
                      <a:pt x="12760" y="6101"/>
                    </a:cubicBezTo>
                    <a:cubicBezTo>
                      <a:pt x="13070" y="5896"/>
                      <a:pt x="13377" y="5687"/>
                      <a:pt x="13679" y="5471"/>
                    </a:cubicBezTo>
                    <a:cubicBezTo>
                      <a:pt x="14289" y="5033"/>
                      <a:pt x="14896" y="4568"/>
                      <a:pt x="15462" y="4076"/>
                    </a:cubicBezTo>
                    <a:cubicBezTo>
                      <a:pt x="15699" y="3871"/>
                      <a:pt x="15885" y="3617"/>
                      <a:pt x="16115" y="3408"/>
                    </a:cubicBezTo>
                    <a:cubicBezTo>
                      <a:pt x="16281" y="3257"/>
                      <a:pt x="16500" y="2957"/>
                      <a:pt x="16229" y="2781"/>
                    </a:cubicBezTo>
                    <a:cubicBezTo>
                      <a:pt x="16181" y="2750"/>
                      <a:pt x="16133" y="2736"/>
                      <a:pt x="16086" y="2736"/>
                    </a:cubicBezTo>
                    <a:cubicBezTo>
                      <a:pt x="15998" y="2736"/>
                      <a:pt x="15914" y="2782"/>
                      <a:pt x="15836" y="2839"/>
                    </a:cubicBezTo>
                    <a:cubicBezTo>
                      <a:pt x="15686" y="2947"/>
                      <a:pt x="15526" y="3036"/>
                      <a:pt x="15367" y="3134"/>
                    </a:cubicBezTo>
                    <a:cubicBezTo>
                      <a:pt x="15052" y="3326"/>
                      <a:pt x="14761" y="3555"/>
                      <a:pt x="14446" y="3754"/>
                    </a:cubicBezTo>
                    <a:cubicBezTo>
                      <a:pt x="14210" y="3901"/>
                      <a:pt x="13971" y="4057"/>
                      <a:pt x="13730" y="4201"/>
                    </a:cubicBezTo>
                    <a:cubicBezTo>
                      <a:pt x="14131" y="3807"/>
                      <a:pt x="14498" y="3389"/>
                      <a:pt x="14866" y="2966"/>
                    </a:cubicBezTo>
                    <a:cubicBezTo>
                      <a:pt x="15232" y="2558"/>
                      <a:pt x="15604" y="2157"/>
                      <a:pt x="15941" y="1722"/>
                    </a:cubicBezTo>
                    <a:cubicBezTo>
                      <a:pt x="16102" y="1513"/>
                      <a:pt x="16232" y="1301"/>
                      <a:pt x="16333" y="1056"/>
                    </a:cubicBezTo>
                    <a:cubicBezTo>
                      <a:pt x="16438" y="804"/>
                      <a:pt x="16561" y="577"/>
                      <a:pt x="16695" y="339"/>
                    </a:cubicBezTo>
                    <a:cubicBezTo>
                      <a:pt x="16790" y="172"/>
                      <a:pt x="16657" y="1"/>
                      <a:pt x="16502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8"/>
              <p:cNvSpPr/>
              <p:nvPr/>
            </p:nvSpPr>
            <p:spPr>
              <a:xfrm>
                <a:off x="3458475" y="3415825"/>
                <a:ext cx="396950" cy="763975"/>
              </a:xfrm>
              <a:custGeom>
                <a:avLst/>
                <a:gdLst/>
                <a:ahLst/>
                <a:cxnLst/>
                <a:rect l="l" t="t" r="r" b="b"/>
                <a:pathLst>
                  <a:path w="15878" h="30559" extrusionOk="0">
                    <a:moveTo>
                      <a:pt x="15777" y="0"/>
                    </a:moveTo>
                    <a:cubicBezTo>
                      <a:pt x="15756" y="0"/>
                      <a:pt x="15734" y="7"/>
                      <a:pt x="15716" y="23"/>
                    </a:cubicBezTo>
                    <a:cubicBezTo>
                      <a:pt x="14615" y="967"/>
                      <a:pt x="13608" y="2018"/>
                      <a:pt x="12682" y="3132"/>
                    </a:cubicBezTo>
                    <a:cubicBezTo>
                      <a:pt x="11761" y="4254"/>
                      <a:pt x="10924" y="5438"/>
                      <a:pt x="10145" y="6661"/>
                    </a:cubicBezTo>
                    <a:cubicBezTo>
                      <a:pt x="8590" y="9107"/>
                      <a:pt x="7284" y="11693"/>
                      <a:pt x="5985" y="14267"/>
                    </a:cubicBezTo>
                    <a:cubicBezTo>
                      <a:pt x="4700" y="16852"/>
                      <a:pt x="3401" y="19435"/>
                      <a:pt x="2290" y="22107"/>
                    </a:cubicBezTo>
                    <a:cubicBezTo>
                      <a:pt x="1736" y="23445"/>
                      <a:pt x="1211" y="24795"/>
                      <a:pt x="793" y="26185"/>
                    </a:cubicBezTo>
                    <a:cubicBezTo>
                      <a:pt x="383" y="27576"/>
                      <a:pt x="86" y="29006"/>
                      <a:pt x="5" y="30459"/>
                    </a:cubicBezTo>
                    <a:cubicBezTo>
                      <a:pt x="1" y="30509"/>
                      <a:pt x="41" y="30554"/>
                      <a:pt x="91" y="30558"/>
                    </a:cubicBezTo>
                    <a:cubicBezTo>
                      <a:pt x="95" y="30558"/>
                      <a:pt x="98" y="30559"/>
                      <a:pt x="101" y="30559"/>
                    </a:cubicBezTo>
                    <a:cubicBezTo>
                      <a:pt x="149" y="30559"/>
                      <a:pt x="188" y="30520"/>
                      <a:pt x="192" y="30472"/>
                    </a:cubicBezTo>
                    <a:cubicBezTo>
                      <a:pt x="306" y="29040"/>
                      <a:pt x="631" y="27635"/>
                      <a:pt x="1067" y="26270"/>
                    </a:cubicBezTo>
                    <a:cubicBezTo>
                      <a:pt x="1503" y="24902"/>
                      <a:pt x="2039" y="23564"/>
                      <a:pt x="2607" y="22242"/>
                    </a:cubicBezTo>
                    <a:cubicBezTo>
                      <a:pt x="3744" y="19599"/>
                      <a:pt x="5036" y="17020"/>
                      <a:pt x="6336" y="14446"/>
                    </a:cubicBezTo>
                    <a:cubicBezTo>
                      <a:pt x="7623" y="11866"/>
                      <a:pt x="8922" y="9291"/>
                      <a:pt x="10439" y="6848"/>
                    </a:cubicBezTo>
                    <a:cubicBezTo>
                      <a:pt x="11196" y="5627"/>
                      <a:pt x="12011" y="4441"/>
                      <a:pt x="12906" y="3318"/>
                    </a:cubicBezTo>
                    <a:cubicBezTo>
                      <a:pt x="13795" y="2191"/>
                      <a:pt x="14768" y="1130"/>
                      <a:pt x="15838" y="167"/>
                    </a:cubicBezTo>
                    <a:cubicBezTo>
                      <a:pt x="15875" y="132"/>
                      <a:pt x="15878" y="73"/>
                      <a:pt x="15849" y="33"/>
                    </a:cubicBezTo>
                    <a:cubicBezTo>
                      <a:pt x="15831" y="11"/>
                      <a:pt x="15804" y="0"/>
                      <a:pt x="157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8"/>
              <p:cNvSpPr/>
              <p:nvPr/>
            </p:nvSpPr>
            <p:spPr>
              <a:xfrm>
                <a:off x="3525225" y="3724000"/>
                <a:ext cx="168350" cy="1868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7474" extrusionOk="0">
                    <a:moveTo>
                      <a:pt x="751" y="1"/>
                    </a:moveTo>
                    <a:cubicBezTo>
                      <a:pt x="698" y="1"/>
                      <a:pt x="647" y="8"/>
                      <a:pt x="598" y="22"/>
                    </a:cubicBezTo>
                    <a:cubicBezTo>
                      <a:pt x="422" y="35"/>
                      <a:pt x="268" y="107"/>
                      <a:pt x="173" y="291"/>
                    </a:cubicBezTo>
                    <a:cubicBezTo>
                      <a:pt x="0" y="624"/>
                      <a:pt x="12" y="1031"/>
                      <a:pt x="144" y="1374"/>
                    </a:cubicBezTo>
                    <a:cubicBezTo>
                      <a:pt x="218" y="1564"/>
                      <a:pt x="297" y="1750"/>
                      <a:pt x="362" y="1944"/>
                    </a:cubicBezTo>
                    <a:cubicBezTo>
                      <a:pt x="430" y="2149"/>
                      <a:pt x="541" y="2338"/>
                      <a:pt x="616" y="2541"/>
                    </a:cubicBezTo>
                    <a:cubicBezTo>
                      <a:pt x="696" y="2757"/>
                      <a:pt x="766" y="2972"/>
                      <a:pt x="874" y="3177"/>
                    </a:cubicBezTo>
                    <a:cubicBezTo>
                      <a:pt x="988" y="3393"/>
                      <a:pt x="1077" y="3601"/>
                      <a:pt x="1146" y="3837"/>
                    </a:cubicBezTo>
                    <a:cubicBezTo>
                      <a:pt x="1211" y="4058"/>
                      <a:pt x="1297" y="4272"/>
                      <a:pt x="1328" y="4501"/>
                    </a:cubicBezTo>
                    <a:cubicBezTo>
                      <a:pt x="1344" y="4617"/>
                      <a:pt x="1384" y="4726"/>
                      <a:pt x="1393" y="4842"/>
                    </a:cubicBezTo>
                    <a:cubicBezTo>
                      <a:pt x="1393" y="4849"/>
                      <a:pt x="1393" y="4856"/>
                      <a:pt x="1394" y="4862"/>
                    </a:cubicBezTo>
                    <a:cubicBezTo>
                      <a:pt x="1391" y="4934"/>
                      <a:pt x="1388" y="5006"/>
                      <a:pt x="1387" y="5079"/>
                    </a:cubicBezTo>
                    <a:cubicBezTo>
                      <a:pt x="1381" y="5250"/>
                      <a:pt x="1365" y="5410"/>
                      <a:pt x="1336" y="5575"/>
                    </a:cubicBezTo>
                    <a:cubicBezTo>
                      <a:pt x="1316" y="5683"/>
                      <a:pt x="1313" y="5792"/>
                      <a:pt x="1297" y="5900"/>
                    </a:cubicBezTo>
                    <a:cubicBezTo>
                      <a:pt x="1192" y="6266"/>
                      <a:pt x="1077" y="6628"/>
                      <a:pt x="949" y="6986"/>
                    </a:cubicBezTo>
                    <a:cubicBezTo>
                      <a:pt x="946" y="6998"/>
                      <a:pt x="953" y="7008"/>
                      <a:pt x="963" y="7011"/>
                    </a:cubicBezTo>
                    <a:cubicBezTo>
                      <a:pt x="959" y="7031"/>
                      <a:pt x="962" y="7048"/>
                      <a:pt x="975" y="7061"/>
                    </a:cubicBezTo>
                    <a:cubicBezTo>
                      <a:pt x="923" y="7132"/>
                      <a:pt x="882" y="7206"/>
                      <a:pt x="872" y="7282"/>
                    </a:cubicBezTo>
                    <a:cubicBezTo>
                      <a:pt x="868" y="7308"/>
                      <a:pt x="874" y="7330"/>
                      <a:pt x="887" y="7350"/>
                    </a:cubicBezTo>
                    <a:cubicBezTo>
                      <a:pt x="875" y="7371"/>
                      <a:pt x="862" y="7392"/>
                      <a:pt x="848" y="7409"/>
                    </a:cubicBezTo>
                    <a:cubicBezTo>
                      <a:pt x="832" y="7429"/>
                      <a:pt x="846" y="7466"/>
                      <a:pt x="872" y="7471"/>
                    </a:cubicBezTo>
                    <a:cubicBezTo>
                      <a:pt x="881" y="7472"/>
                      <a:pt x="889" y="7473"/>
                      <a:pt x="898" y="7473"/>
                    </a:cubicBezTo>
                    <a:cubicBezTo>
                      <a:pt x="944" y="7473"/>
                      <a:pt x="984" y="7450"/>
                      <a:pt x="1018" y="7413"/>
                    </a:cubicBezTo>
                    <a:lnTo>
                      <a:pt x="1034" y="7413"/>
                    </a:lnTo>
                    <a:cubicBezTo>
                      <a:pt x="1186" y="7394"/>
                      <a:pt x="1299" y="7197"/>
                      <a:pt x="1430" y="7123"/>
                    </a:cubicBezTo>
                    <a:cubicBezTo>
                      <a:pt x="1632" y="7011"/>
                      <a:pt x="1867" y="6924"/>
                      <a:pt x="2080" y="6837"/>
                    </a:cubicBezTo>
                    <a:cubicBezTo>
                      <a:pt x="2308" y="6741"/>
                      <a:pt x="2518" y="6620"/>
                      <a:pt x="2740" y="6515"/>
                    </a:cubicBezTo>
                    <a:cubicBezTo>
                      <a:pt x="2965" y="6410"/>
                      <a:pt x="3204" y="6355"/>
                      <a:pt x="3447" y="6303"/>
                    </a:cubicBezTo>
                    <a:cubicBezTo>
                      <a:pt x="3915" y="6202"/>
                      <a:pt x="4382" y="6083"/>
                      <a:pt x="4846" y="5963"/>
                    </a:cubicBezTo>
                    <a:cubicBezTo>
                      <a:pt x="5071" y="5905"/>
                      <a:pt x="5273" y="5807"/>
                      <a:pt x="5493" y="5735"/>
                    </a:cubicBezTo>
                    <a:cubicBezTo>
                      <a:pt x="5697" y="5669"/>
                      <a:pt x="5868" y="5561"/>
                      <a:pt x="6050" y="5448"/>
                    </a:cubicBezTo>
                    <a:cubicBezTo>
                      <a:pt x="6143" y="5391"/>
                      <a:pt x="6227" y="5325"/>
                      <a:pt x="6306" y="5252"/>
                    </a:cubicBezTo>
                    <a:cubicBezTo>
                      <a:pt x="6396" y="5188"/>
                      <a:pt x="6475" y="5110"/>
                      <a:pt x="6534" y="5038"/>
                    </a:cubicBezTo>
                    <a:cubicBezTo>
                      <a:pt x="6560" y="5007"/>
                      <a:pt x="6582" y="4976"/>
                      <a:pt x="6599" y="4941"/>
                    </a:cubicBezTo>
                    <a:cubicBezTo>
                      <a:pt x="6674" y="4843"/>
                      <a:pt x="6724" y="4738"/>
                      <a:pt x="6729" y="4604"/>
                    </a:cubicBezTo>
                    <a:cubicBezTo>
                      <a:pt x="6733" y="4435"/>
                      <a:pt x="6698" y="4216"/>
                      <a:pt x="6569" y="4091"/>
                    </a:cubicBezTo>
                    <a:cubicBezTo>
                      <a:pt x="6459" y="3983"/>
                      <a:pt x="6299" y="3977"/>
                      <a:pt x="6152" y="3975"/>
                    </a:cubicBezTo>
                    <a:cubicBezTo>
                      <a:pt x="6127" y="3975"/>
                      <a:pt x="6101" y="3975"/>
                      <a:pt x="6076" y="3975"/>
                    </a:cubicBezTo>
                    <a:cubicBezTo>
                      <a:pt x="5636" y="3975"/>
                      <a:pt x="5190" y="4035"/>
                      <a:pt x="4776" y="4187"/>
                    </a:cubicBezTo>
                    <a:cubicBezTo>
                      <a:pt x="4542" y="4274"/>
                      <a:pt x="4314" y="4385"/>
                      <a:pt x="4089" y="4500"/>
                    </a:cubicBezTo>
                    <a:cubicBezTo>
                      <a:pt x="4088" y="4500"/>
                      <a:pt x="4088" y="4500"/>
                      <a:pt x="4087" y="4501"/>
                    </a:cubicBezTo>
                    <a:cubicBezTo>
                      <a:pt x="3831" y="4611"/>
                      <a:pt x="3560" y="4705"/>
                      <a:pt x="3323" y="4849"/>
                    </a:cubicBezTo>
                    <a:cubicBezTo>
                      <a:pt x="3095" y="4986"/>
                      <a:pt x="2844" y="5114"/>
                      <a:pt x="2639" y="5281"/>
                    </a:cubicBezTo>
                    <a:cubicBezTo>
                      <a:pt x="2440" y="5446"/>
                      <a:pt x="2252" y="5621"/>
                      <a:pt x="2064" y="5799"/>
                    </a:cubicBezTo>
                    <a:cubicBezTo>
                      <a:pt x="1867" y="5986"/>
                      <a:pt x="1708" y="6184"/>
                      <a:pt x="1542" y="6397"/>
                    </a:cubicBezTo>
                    <a:cubicBezTo>
                      <a:pt x="1515" y="6432"/>
                      <a:pt x="1485" y="6463"/>
                      <a:pt x="1453" y="6496"/>
                    </a:cubicBezTo>
                    <a:cubicBezTo>
                      <a:pt x="1486" y="6424"/>
                      <a:pt x="1518" y="6352"/>
                      <a:pt x="1553" y="6282"/>
                    </a:cubicBezTo>
                    <a:cubicBezTo>
                      <a:pt x="1629" y="6122"/>
                      <a:pt x="1684" y="5950"/>
                      <a:pt x="1769" y="5793"/>
                    </a:cubicBezTo>
                    <a:cubicBezTo>
                      <a:pt x="1842" y="5657"/>
                      <a:pt x="1927" y="5539"/>
                      <a:pt x="1969" y="5389"/>
                    </a:cubicBezTo>
                    <a:cubicBezTo>
                      <a:pt x="2015" y="5224"/>
                      <a:pt x="2120" y="5067"/>
                      <a:pt x="2206" y="4918"/>
                    </a:cubicBezTo>
                    <a:cubicBezTo>
                      <a:pt x="2217" y="4894"/>
                      <a:pt x="2229" y="4870"/>
                      <a:pt x="2242" y="4849"/>
                    </a:cubicBezTo>
                    <a:cubicBezTo>
                      <a:pt x="2292" y="4764"/>
                      <a:pt x="2331" y="4674"/>
                      <a:pt x="2387" y="4594"/>
                    </a:cubicBezTo>
                    <a:cubicBezTo>
                      <a:pt x="2497" y="4435"/>
                      <a:pt x="2634" y="4294"/>
                      <a:pt x="2760" y="4148"/>
                    </a:cubicBezTo>
                    <a:cubicBezTo>
                      <a:pt x="2880" y="4010"/>
                      <a:pt x="3000" y="3863"/>
                      <a:pt x="3142" y="3745"/>
                    </a:cubicBezTo>
                    <a:cubicBezTo>
                      <a:pt x="3281" y="3628"/>
                      <a:pt x="3435" y="3534"/>
                      <a:pt x="3589" y="3436"/>
                    </a:cubicBezTo>
                    <a:cubicBezTo>
                      <a:pt x="3814" y="3294"/>
                      <a:pt x="4051" y="3171"/>
                      <a:pt x="4297" y="3073"/>
                    </a:cubicBezTo>
                    <a:cubicBezTo>
                      <a:pt x="4509" y="3027"/>
                      <a:pt x="4715" y="2958"/>
                      <a:pt x="4927" y="2901"/>
                    </a:cubicBezTo>
                    <a:cubicBezTo>
                      <a:pt x="5114" y="2851"/>
                      <a:pt x="5299" y="2793"/>
                      <a:pt x="5479" y="2720"/>
                    </a:cubicBezTo>
                    <a:cubicBezTo>
                      <a:pt x="5550" y="2708"/>
                      <a:pt x="5619" y="2695"/>
                      <a:pt x="5688" y="2672"/>
                    </a:cubicBezTo>
                    <a:cubicBezTo>
                      <a:pt x="5936" y="2587"/>
                      <a:pt x="6220" y="2375"/>
                      <a:pt x="6358" y="2148"/>
                    </a:cubicBezTo>
                    <a:cubicBezTo>
                      <a:pt x="6373" y="2126"/>
                      <a:pt x="6386" y="2100"/>
                      <a:pt x="6396" y="2068"/>
                    </a:cubicBezTo>
                    <a:cubicBezTo>
                      <a:pt x="6438" y="1993"/>
                      <a:pt x="6462" y="1910"/>
                      <a:pt x="6458" y="1812"/>
                    </a:cubicBezTo>
                    <a:cubicBezTo>
                      <a:pt x="6453" y="1764"/>
                      <a:pt x="6443" y="1721"/>
                      <a:pt x="6430" y="1682"/>
                    </a:cubicBezTo>
                    <a:cubicBezTo>
                      <a:pt x="6429" y="1675"/>
                      <a:pt x="6425" y="1669"/>
                      <a:pt x="6423" y="1662"/>
                    </a:cubicBezTo>
                    <a:cubicBezTo>
                      <a:pt x="6416" y="1643"/>
                      <a:pt x="6409" y="1627"/>
                      <a:pt x="6400" y="1611"/>
                    </a:cubicBezTo>
                    <a:cubicBezTo>
                      <a:pt x="6397" y="1607"/>
                      <a:pt x="6396" y="1604"/>
                      <a:pt x="6393" y="1600"/>
                    </a:cubicBezTo>
                    <a:cubicBezTo>
                      <a:pt x="6311" y="1466"/>
                      <a:pt x="6164" y="1387"/>
                      <a:pt x="5991" y="1366"/>
                    </a:cubicBezTo>
                    <a:cubicBezTo>
                      <a:pt x="5924" y="1359"/>
                      <a:pt x="5858" y="1355"/>
                      <a:pt x="5793" y="1355"/>
                    </a:cubicBezTo>
                    <a:cubicBezTo>
                      <a:pt x="5219" y="1355"/>
                      <a:pt x="4681" y="1641"/>
                      <a:pt x="4205" y="1952"/>
                    </a:cubicBezTo>
                    <a:cubicBezTo>
                      <a:pt x="4133" y="1982"/>
                      <a:pt x="4061" y="2015"/>
                      <a:pt x="3993" y="2052"/>
                    </a:cubicBezTo>
                    <a:cubicBezTo>
                      <a:pt x="3813" y="2153"/>
                      <a:pt x="3683" y="2289"/>
                      <a:pt x="3550" y="2442"/>
                    </a:cubicBezTo>
                    <a:cubicBezTo>
                      <a:pt x="3452" y="2558"/>
                      <a:pt x="3132" y="2886"/>
                      <a:pt x="3059" y="3145"/>
                    </a:cubicBezTo>
                    <a:cubicBezTo>
                      <a:pt x="2949" y="3319"/>
                      <a:pt x="2843" y="3495"/>
                      <a:pt x="2739" y="3674"/>
                    </a:cubicBezTo>
                    <a:cubicBezTo>
                      <a:pt x="2713" y="3697"/>
                      <a:pt x="2691" y="3723"/>
                      <a:pt x="2668" y="3748"/>
                    </a:cubicBezTo>
                    <a:cubicBezTo>
                      <a:pt x="2688" y="3651"/>
                      <a:pt x="2707" y="3553"/>
                      <a:pt x="2736" y="3459"/>
                    </a:cubicBezTo>
                    <a:cubicBezTo>
                      <a:pt x="2750" y="3467"/>
                      <a:pt x="2766" y="3471"/>
                      <a:pt x="2781" y="3471"/>
                    </a:cubicBezTo>
                    <a:cubicBezTo>
                      <a:pt x="2821" y="3471"/>
                      <a:pt x="2861" y="3447"/>
                      <a:pt x="2871" y="3406"/>
                    </a:cubicBezTo>
                    <a:cubicBezTo>
                      <a:pt x="2899" y="3307"/>
                      <a:pt x="2902" y="3204"/>
                      <a:pt x="2926" y="3103"/>
                    </a:cubicBezTo>
                    <a:cubicBezTo>
                      <a:pt x="2944" y="3025"/>
                      <a:pt x="2958" y="2950"/>
                      <a:pt x="2967" y="2873"/>
                    </a:cubicBezTo>
                    <a:cubicBezTo>
                      <a:pt x="3003" y="2770"/>
                      <a:pt x="3039" y="2667"/>
                      <a:pt x="3060" y="2561"/>
                    </a:cubicBezTo>
                    <a:cubicBezTo>
                      <a:pt x="3080" y="2469"/>
                      <a:pt x="3085" y="2377"/>
                      <a:pt x="3095" y="2285"/>
                    </a:cubicBezTo>
                    <a:cubicBezTo>
                      <a:pt x="3108" y="2179"/>
                      <a:pt x="3131" y="2078"/>
                      <a:pt x="3137" y="1972"/>
                    </a:cubicBezTo>
                    <a:cubicBezTo>
                      <a:pt x="3150" y="1643"/>
                      <a:pt x="3288" y="1312"/>
                      <a:pt x="3116" y="999"/>
                    </a:cubicBezTo>
                    <a:cubicBezTo>
                      <a:pt x="3069" y="910"/>
                      <a:pt x="2984" y="831"/>
                      <a:pt x="2880" y="831"/>
                    </a:cubicBezTo>
                    <a:cubicBezTo>
                      <a:pt x="2867" y="831"/>
                      <a:pt x="2854" y="832"/>
                      <a:pt x="2841" y="834"/>
                    </a:cubicBezTo>
                    <a:cubicBezTo>
                      <a:pt x="2717" y="858"/>
                      <a:pt x="2625" y="969"/>
                      <a:pt x="2589" y="1080"/>
                    </a:cubicBezTo>
                    <a:cubicBezTo>
                      <a:pt x="2560" y="1175"/>
                      <a:pt x="2508" y="1261"/>
                      <a:pt x="2479" y="1358"/>
                    </a:cubicBezTo>
                    <a:cubicBezTo>
                      <a:pt x="2448" y="1462"/>
                      <a:pt x="2439" y="1571"/>
                      <a:pt x="2445" y="1679"/>
                    </a:cubicBezTo>
                    <a:cubicBezTo>
                      <a:pt x="2455" y="1898"/>
                      <a:pt x="2501" y="2112"/>
                      <a:pt x="2515" y="2331"/>
                    </a:cubicBezTo>
                    <a:lnTo>
                      <a:pt x="2515" y="2339"/>
                    </a:lnTo>
                    <a:cubicBezTo>
                      <a:pt x="2515" y="2375"/>
                      <a:pt x="2513" y="2411"/>
                      <a:pt x="2513" y="2447"/>
                    </a:cubicBezTo>
                    <a:cubicBezTo>
                      <a:pt x="2513" y="2569"/>
                      <a:pt x="2518" y="2694"/>
                      <a:pt x="2547" y="2814"/>
                    </a:cubicBezTo>
                    <a:cubicBezTo>
                      <a:pt x="2553" y="2894"/>
                      <a:pt x="2559" y="2976"/>
                      <a:pt x="2566" y="3059"/>
                    </a:cubicBezTo>
                    <a:cubicBezTo>
                      <a:pt x="2573" y="3147"/>
                      <a:pt x="2583" y="3250"/>
                      <a:pt x="2625" y="3335"/>
                    </a:cubicBezTo>
                    <a:cubicBezTo>
                      <a:pt x="2613" y="3344"/>
                      <a:pt x="2605" y="3354"/>
                      <a:pt x="2599" y="3369"/>
                    </a:cubicBezTo>
                    <a:cubicBezTo>
                      <a:pt x="2537" y="3539"/>
                      <a:pt x="2517" y="3717"/>
                      <a:pt x="2472" y="3895"/>
                    </a:cubicBezTo>
                    <a:cubicBezTo>
                      <a:pt x="2458" y="3947"/>
                      <a:pt x="2440" y="3998"/>
                      <a:pt x="2422" y="4050"/>
                    </a:cubicBezTo>
                    <a:cubicBezTo>
                      <a:pt x="2315" y="4216"/>
                      <a:pt x="2208" y="4379"/>
                      <a:pt x="2126" y="4559"/>
                    </a:cubicBezTo>
                    <a:cubicBezTo>
                      <a:pt x="2079" y="4660"/>
                      <a:pt x="1984" y="4784"/>
                      <a:pt x="1992" y="4901"/>
                    </a:cubicBezTo>
                    <a:lnTo>
                      <a:pt x="1992" y="4904"/>
                    </a:lnTo>
                    <a:cubicBezTo>
                      <a:pt x="1911" y="5038"/>
                      <a:pt x="1819" y="5175"/>
                      <a:pt x="1773" y="5326"/>
                    </a:cubicBezTo>
                    <a:cubicBezTo>
                      <a:pt x="1724" y="5480"/>
                      <a:pt x="1622" y="5606"/>
                      <a:pt x="1551" y="5750"/>
                    </a:cubicBezTo>
                    <a:cubicBezTo>
                      <a:pt x="1515" y="5823"/>
                      <a:pt x="1482" y="5900"/>
                      <a:pt x="1450" y="5975"/>
                    </a:cubicBezTo>
                    <a:cubicBezTo>
                      <a:pt x="1465" y="5885"/>
                      <a:pt x="1478" y="5794"/>
                      <a:pt x="1492" y="5705"/>
                    </a:cubicBezTo>
                    <a:cubicBezTo>
                      <a:pt x="1596" y="5365"/>
                      <a:pt x="1679" y="5016"/>
                      <a:pt x="1767" y="4673"/>
                    </a:cubicBezTo>
                    <a:cubicBezTo>
                      <a:pt x="1777" y="4654"/>
                      <a:pt x="1785" y="4633"/>
                      <a:pt x="1789" y="4608"/>
                    </a:cubicBezTo>
                    <a:lnTo>
                      <a:pt x="1789" y="4594"/>
                    </a:lnTo>
                    <a:cubicBezTo>
                      <a:pt x="1802" y="4545"/>
                      <a:pt x="1813" y="4494"/>
                      <a:pt x="1826" y="4445"/>
                    </a:cubicBezTo>
                    <a:cubicBezTo>
                      <a:pt x="1943" y="4019"/>
                      <a:pt x="1971" y="3579"/>
                      <a:pt x="2030" y="3142"/>
                    </a:cubicBezTo>
                    <a:cubicBezTo>
                      <a:pt x="2090" y="2701"/>
                      <a:pt x="2120" y="2290"/>
                      <a:pt x="2061" y="1845"/>
                    </a:cubicBezTo>
                    <a:cubicBezTo>
                      <a:pt x="2035" y="1655"/>
                      <a:pt x="1992" y="1483"/>
                      <a:pt x="1922" y="1304"/>
                    </a:cubicBezTo>
                    <a:cubicBezTo>
                      <a:pt x="1842" y="1107"/>
                      <a:pt x="1819" y="892"/>
                      <a:pt x="1694" y="718"/>
                    </a:cubicBezTo>
                    <a:cubicBezTo>
                      <a:pt x="1537" y="502"/>
                      <a:pt x="1365" y="267"/>
                      <a:pt x="1133" y="137"/>
                    </a:cubicBezTo>
                    <a:cubicBezTo>
                      <a:pt x="1041" y="65"/>
                      <a:pt x="937" y="19"/>
                      <a:pt x="816" y="4"/>
                    </a:cubicBezTo>
                    <a:cubicBezTo>
                      <a:pt x="794" y="2"/>
                      <a:pt x="772" y="1"/>
                      <a:pt x="7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8"/>
              <p:cNvSpPr/>
              <p:nvPr/>
            </p:nvSpPr>
            <p:spPr>
              <a:xfrm>
                <a:off x="3590000" y="3566800"/>
                <a:ext cx="214600" cy="199700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7988" extrusionOk="0">
                    <a:moveTo>
                      <a:pt x="972" y="3693"/>
                    </a:moveTo>
                    <a:cubicBezTo>
                      <a:pt x="1023" y="3790"/>
                      <a:pt x="1073" y="3884"/>
                      <a:pt x="1118" y="3980"/>
                    </a:cubicBezTo>
                    <a:cubicBezTo>
                      <a:pt x="1151" y="4049"/>
                      <a:pt x="1176" y="4132"/>
                      <a:pt x="1217" y="4198"/>
                    </a:cubicBezTo>
                    <a:cubicBezTo>
                      <a:pt x="1226" y="4225"/>
                      <a:pt x="1238" y="4251"/>
                      <a:pt x="1246" y="4277"/>
                    </a:cubicBezTo>
                    <a:cubicBezTo>
                      <a:pt x="1157" y="4093"/>
                      <a:pt x="1065" y="3910"/>
                      <a:pt x="984" y="3722"/>
                    </a:cubicBezTo>
                    <a:cubicBezTo>
                      <a:pt x="980" y="3714"/>
                      <a:pt x="977" y="3705"/>
                      <a:pt x="972" y="3693"/>
                    </a:cubicBezTo>
                    <a:close/>
                    <a:moveTo>
                      <a:pt x="1510" y="0"/>
                    </a:moveTo>
                    <a:cubicBezTo>
                      <a:pt x="1366" y="0"/>
                      <a:pt x="1223" y="52"/>
                      <a:pt x="1106" y="137"/>
                    </a:cubicBezTo>
                    <a:cubicBezTo>
                      <a:pt x="1037" y="188"/>
                      <a:pt x="981" y="248"/>
                      <a:pt x="931" y="318"/>
                    </a:cubicBezTo>
                    <a:cubicBezTo>
                      <a:pt x="886" y="354"/>
                      <a:pt x="843" y="391"/>
                      <a:pt x="804" y="436"/>
                    </a:cubicBezTo>
                    <a:cubicBezTo>
                      <a:pt x="181" y="1148"/>
                      <a:pt x="331" y="2186"/>
                      <a:pt x="551" y="3029"/>
                    </a:cubicBezTo>
                    <a:cubicBezTo>
                      <a:pt x="688" y="3556"/>
                      <a:pt x="929" y="4044"/>
                      <a:pt x="1180" y="4524"/>
                    </a:cubicBezTo>
                    <a:cubicBezTo>
                      <a:pt x="1315" y="4783"/>
                      <a:pt x="1392" y="5054"/>
                      <a:pt x="1488" y="5329"/>
                    </a:cubicBezTo>
                    <a:cubicBezTo>
                      <a:pt x="1497" y="5355"/>
                      <a:pt x="1506" y="5378"/>
                      <a:pt x="1514" y="5401"/>
                    </a:cubicBezTo>
                    <a:cubicBezTo>
                      <a:pt x="1519" y="5494"/>
                      <a:pt x="1522" y="5586"/>
                      <a:pt x="1522" y="5677"/>
                    </a:cubicBezTo>
                    <a:cubicBezTo>
                      <a:pt x="1503" y="5610"/>
                      <a:pt x="1478" y="5544"/>
                      <a:pt x="1455" y="5475"/>
                    </a:cubicBezTo>
                    <a:cubicBezTo>
                      <a:pt x="1363" y="5208"/>
                      <a:pt x="1232" y="4955"/>
                      <a:pt x="1118" y="4695"/>
                    </a:cubicBezTo>
                    <a:cubicBezTo>
                      <a:pt x="1070" y="4584"/>
                      <a:pt x="998" y="4483"/>
                      <a:pt x="935" y="4378"/>
                    </a:cubicBezTo>
                    <a:cubicBezTo>
                      <a:pt x="916" y="4343"/>
                      <a:pt x="894" y="4310"/>
                      <a:pt x="873" y="4276"/>
                    </a:cubicBezTo>
                    <a:cubicBezTo>
                      <a:pt x="822" y="4192"/>
                      <a:pt x="765" y="4111"/>
                      <a:pt x="691" y="4046"/>
                    </a:cubicBezTo>
                    <a:cubicBezTo>
                      <a:pt x="585" y="3955"/>
                      <a:pt x="432" y="3849"/>
                      <a:pt x="283" y="3849"/>
                    </a:cubicBezTo>
                    <a:cubicBezTo>
                      <a:pt x="268" y="3849"/>
                      <a:pt x="253" y="3850"/>
                      <a:pt x="239" y="3852"/>
                    </a:cubicBezTo>
                    <a:cubicBezTo>
                      <a:pt x="21" y="3887"/>
                      <a:pt x="7" y="4134"/>
                      <a:pt x="5" y="4310"/>
                    </a:cubicBezTo>
                    <a:cubicBezTo>
                      <a:pt x="1" y="4555"/>
                      <a:pt x="87" y="4809"/>
                      <a:pt x="208" y="5021"/>
                    </a:cubicBezTo>
                    <a:cubicBezTo>
                      <a:pt x="357" y="5280"/>
                      <a:pt x="583" y="5485"/>
                      <a:pt x="735" y="5742"/>
                    </a:cubicBezTo>
                    <a:cubicBezTo>
                      <a:pt x="818" y="5883"/>
                      <a:pt x="902" y="6026"/>
                      <a:pt x="955" y="6178"/>
                    </a:cubicBezTo>
                    <a:cubicBezTo>
                      <a:pt x="993" y="6289"/>
                      <a:pt x="1031" y="6400"/>
                      <a:pt x="1066" y="6513"/>
                    </a:cubicBezTo>
                    <a:cubicBezTo>
                      <a:pt x="1067" y="6527"/>
                      <a:pt x="1072" y="6540"/>
                      <a:pt x="1073" y="6553"/>
                    </a:cubicBezTo>
                    <a:cubicBezTo>
                      <a:pt x="1088" y="6645"/>
                      <a:pt x="1108" y="6735"/>
                      <a:pt x="1131" y="6821"/>
                    </a:cubicBezTo>
                    <a:cubicBezTo>
                      <a:pt x="1142" y="6926"/>
                      <a:pt x="1147" y="7029"/>
                      <a:pt x="1160" y="7133"/>
                    </a:cubicBezTo>
                    <a:cubicBezTo>
                      <a:pt x="1168" y="7216"/>
                      <a:pt x="1193" y="7311"/>
                      <a:pt x="1197" y="7404"/>
                    </a:cubicBezTo>
                    <a:cubicBezTo>
                      <a:pt x="1176" y="7470"/>
                      <a:pt x="1161" y="7536"/>
                      <a:pt x="1180" y="7605"/>
                    </a:cubicBezTo>
                    <a:cubicBezTo>
                      <a:pt x="1183" y="7615"/>
                      <a:pt x="1187" y="7626"/>
                      <a:pt x="1194" y="7633"/>
                    </a:cubicBezTo>
                    <a:cubicBezTo>
                      <a:pt x="1151" y="7741"/>
                      <a:pt x="1111" y="7846"/>
                      <a:pt x="1073" y="7957"/>
                    </a:cubicBezTo>
                    <a:cubicBezTo>
                      <a:pt x="1068" y="7975"/>
                      <a:pt x="1082" y="7987"/>
                      <a:pt x="1097" y="7987"/>
                    </a:cubicBezTo>
                    <a:cubicBezTo>
                      <a:pt x="1105" y="7987"/>
                      <a:pt x="1114" y="7982"/>
                      <a:pt x="1118" y="7971"/>
                    </a:cubicBezTo>
                    <a:cubicBezTo>
                      <a:pt x="1154" y="7866"/>
                      <a:pt x="1194" y="7762"/>
                      <a:pt x="1236" y="7659"/>
                    </a:cubicBezTo>
                    <a:cubicBezTo>
                      <a:pt x="1241" y="7660"/>
                      <a:pt x="1247" y="7660"/>
                      <a:pt x="1252" y="7660"/>
                    </a:cubicBezTo>
                    <a:cubicBezTo>
                      <a:pt x="1281" y="7660"/>
                      <a:pt x="1312" y="7644"/>
                      <a:pt x="1324" y="7611"/>
                    </a:cubicBezTo>
                    <a:cubicBezTo>
                      <a:pt x="1346" y="7551"/>
                      <a:pt x="1353" y="7486"/>
                      <a:pt x="1353" y="7421"/>
                    </a:cubicBezTo>
                    <a:cubicBezTo>
                      <a:pt x="1370" y="7382"/>
                      <a:pt x="1395" y="7342"/>
                      <a:pt x="1406" y="7308"/>
                    </a:cubicBezTo>
                    <a:cubicBezTo>
                      <a:pt x="1421" y="7270"/>
                      <a:pt x="1434" y="7231"/>
                      <a:pt x="1447" y="7193"/>
                    </a:cubicBezTo>
                    <a:cubicBezTo>
                      <a:pt x="1461" y="7182"/>
                      <a:pt x="1475" y="7171"/>
                      <a:pt x="1485" y="7157"/>
                    </a:cubicBezTo>
                    <a:cubicBezTo>
                      <a:pt x="1511" y="7124"/>
                      <a:pt x="1526" y="7085"/>
                      <a:pt x="1533" y="7042"/>
                    </a:cubicBezTo>
                    <a:cubicBezTo>
                      <a:pt x="1543" y="7060"/>
                      <a:pt x="1561" y="7074"/>
                      <a:pt x="1580" y="7074"/>
                    </a:cubicBezTo>
                    <a:cubicBezTo>
                      <a:pt x="1592" y="7074"/>
                      <a:pt x="1604" y="7068"/>
                      <a:pt x="1615" y="7056"/>
                    </a:cubicBezTo>
                    <a:cubicBezTo>
                      <a:pt x="1706" y="6955"/>
                      <a:pt x="2689" y="6170"/>
                      <a:pt x="2783" y="6099"/>
                    </a:cubicBezTo>
                    <a:cubicBezTo>
                      <a:pt x="3104" y="5857"/>
                      <a:pt x="3695" y="5567"/>
                      <a:pt x="4057" y="5391"/>
                    </a:cubicBezTo>
                    <a:cubicBezTo>
                      <a:pt x="4265" y="5299"/>
                      <a:pt x="4479" y="5221"/>
                      <a:pt x="4697" y="5149"/>
                    </a:cubicBezTo>
                    <a:cubicBezTo>
                      <a:pt x="5095" y="5025"/>
                      <a:pt x="5510" y="4926"/>
                      <a:pt x="5921" y="4875"/>
                    </a:cubicBezTo>
                    <a:cubicBezTo>
                      <a:pt x="6232" y="4838"/>
                      <a:pt x="6572" y="4759"/>
                      <a:pt x="6865" y="4606"/>
                    </a:cubicBezTo>
                    <a:cubicBezTo>
                      <a:pt x="6915" y="4588"/>
                      <a:pt x="6966" y="4571"/>
                      <a:pt x="7018" y="4555"/>
                    </a:cubicBezTo>
                    <a:cubicBezTo>
                      <a:pt x="7263" y="4477"/>
                      <a:pt x="7503" y="4411"/>
                      <a:pt x="7734" y="4293"/>
                    </a:cubicBezTo>
                    <a:cubicBezTo>
                      <a:pt x="8092" y="4116"/>
                      <a:pt x="8583" y="3908"/>
                      <a:pt x="8502" y="3415"/>
                    </a:cubicBezTo>
                    <a:cubicBezTo>
                      <a:pt x="8429" y="2961"/>
                      <a:pt x="7949" y="2777"/>
                      <a:pt x="7545" y="2733"/>
                    </a:cubicBezTo>
                    <a:cubicBezTo>
                      <a:pt x="7330" y="2711"/>
                      <a:pt x="7112" y="2659"/>
                      <a:pt x="6893" y="2659"/>
                    </a:cubicBezTo>
                    <a:cubicBezTo>
                      <a:pt x="6871" y="2659"/>
                      <a:pt x="6848" y="2660"/>
                      <a:pt x="6825" y="2661"/>
                    </a:cubicBezTo>
                    <a:cubicBezTo>
                      <a:pt x="6579" y="2674"/>
                      <a:pt x="6321" y="2694"/>
                      <a:pt x="6081" y="2746"/>
                    </a:cubicBezTo>
                    <a:cubicBezTo>
                      <a:pt x="5853" y="2795"/>
                      <a:pt x="5627" y="2903"/>
                      <a:pt x="5410" y="2990"/>
                    </a:cubicBezTo>
                    <a:cubicBezTo>
                      <a:pt x="5168" y="3087"/>
                      <a:pt x="4958" y="3215"/>
                      <a:pt x="4746" y="3365"/>
                    </a:cubicBezTo>
                    <a:cubicBezTo>
                      <a:pt x="4272" y="3698"/>
                      <a:pt x="3883" y="4159"/>
                      <a:pt x="3515" y="4600"/>
                    </a:cubicBezTo>
                    <a:cubicBezTo>
                      <a:pt x="3437" y="4694"/>
                      <a:pt x="3380" y="4800"/>
                      <a:pt x="3309" y="4900"/>
                    </a:cubicBezTo>
                    <a:cubicBezTo>
                      <a:pt x="3221" y="5027"/>
                      <a:pt x="3117" y="5146"/>
                      <a:pt x="3019" y="5267"/>
                    </a:cubicBezTo>
                    <a:cubicBezTo>
                      <a:pt x="3009" y="5282"/>
                      <a:pt x="2998" y="5296"/>
                      <a:pt x="2985" y="5311"/>
                    </a:cubicBezTo>
                    <a:cubicBezTo>
                      <a:pt x="2901" y="5386"/>
                      <a:pt x="2819" y="5463"/>
                      <a:pt x="2744" y="5550"/>
                    </a:cubicBezTo>
                    <a:cubicBezTo>
                      <a:pt x="2549" y="5772"/>
                      <a:pt x="2372" y="6011"/>
                      <a:pt x="2209" y="6256"/>
                    </a:cubicBezTo>
                    <a:cubicBezTo>
                      <a:pt x="2189" y="6276"/>
                      <a:pt x="2166" y="6294"/>
                      <a:pt x="2146" y="6314"/>
                    </a:cubicBezTo>
                    <a:cubicBezTo>
                      <a:pt x="2062" y="6393"/>
                      <a:pt x="1986" y="6475"/>
                      <a:pt x="1906" y="6560"/>
                    </a:cubicBezTo>
                    <a:cubicBezTo>
                      <a:pt x="1846" y="6589"/>
                      <a:pt x="1791" y="6621"/>
                      <a:pt x="1749" y="6661"/>
                    </a:cubicBezTo>
                    <a:cubicBezTo>
                      <a:pt x="1729" y="6681"/>
                      <a:pt x="1731" y="6716"/>
                      <a:pt x="1745" y="6738"/>
                    </a:cubicBezTo>
                    <a:cubicBezTo>
                      <a:pt x="1676" y="6818"/>
                      <a:pt x="1605" y="6898"/>
                      <a:pt x="1533" y="6977"/>
                    </a:cubicBezTo>
                    <a:cubicBezTo>
                      <a:pt x="1534" y="6948"/>
                      <a:pt x="1533" y="6919"/>
                      <a:pt x="1532" y="6889"/>
                    </a:cubicBezTo>
                    <a:lnTo>
                      <a:pt x="1532" y="6886"/>
                    </a:lnTo>
                    <a:cubicBezTo>
                      <a:pt x="1563" y="6791"/>
                      <a:pt x="1592" y="6696"/>
                      <a:pt x="1618" y="6598"/>
                    </a:cubicBezTo>
                    <a:cubicBezTo>
                      <a:pt x="1628" y="6586"/>
                      <a:pt x="1637" y="6572"/>
                      <a:pt x="1640" y="6552"/>
                    </a:cubicBezTo>
                    <a:cubicBezTo>
                      <a:pt x="1643" y="6510"/>
                      <a:pt x="1650" y="6468"/>
                      <a:pt x="1656" y="6428"/>
                    </a:cubicBezTo>
                    <a:cubicBezTo>
                      <a:pt x="1670" y="6357"/>
                      <a:pt x="1686" y="6288"/>
                      <a:pt x="1699" y="6219"/>
                    </a:cubicBezTo>
                    <a:cubicBezTo>
                      <a:pt x="1706" y="6209"/>
                      <a:pt x="1712" y="6199"/>
                      <a:pt x="1713" y="6186"/>
                    </a:cubicBezTo>
                    <a:cubicBezTo>
                      <a:pt x="1720" y="6126"/>
                      <a:pt x="1729" y="6066"/>
                      <a:pt x="1735" y="6008"/>
                    </a:cubicBezTo>
                    <a:cubicBezTo>
                      <a:pt x="1749" y="5951"/>
                      <a:pt x="1765" y="5892"/>
                      <a:pt x="1784" y="5834"/>
                    </a:cubicBezTo>
                    <a:cubicBezTo>
                      <a:pt x="1853" y="5603"/>
                      <a:pt x="1932" y="5374"/>
                      <a:pt x="2019" y="5152"/>
                    </a:cubicBezTo>
                    <a:cubicBezTo>
                      <a:pt x="2115" y="5005"/>
                      <a:pt x="2173" y="4834"/>
                      <a:pt x="2223" y="4666"/>
                    </a:cubicBezTo>
                    <a:cubicBezTo>
                      <a:pt x="2249" y="4599"/>
                      <a:pt x="2275" y="4529"/>
                      <a:pt x="2297" y="4460"/>
                    </a:cubicBezTo>
                    <a:cubicBezTo>
                      <a:pt x="2368" y="4224"/>
                      <a:pt x="2457" y="3995"/>
                      <a:pt x="2535" y="3761"/>
                    </a:cubicBezTo>
                    <a:cubicBezTo>
                      <a:pt x="2686" y="3301"/>
                      <a:pt x="2752" y="2817"/>
                      <a:pt x="2810" y="2337"/>
                    </a:cubicBezTo>
                    <a:cubicBezTo>
                      <a:pt x="2840" y="2082"/>
                      <a:pt x="2845" y="1808"/>
                      <a:pt x="2830" y="1550"/>
                    </a:cubicBezTo>
                    <a:cubicBezTo>
                      <a:pt x="2817" y="1340"/>
                      <a:pt x="2750" y="1168"/>
                      <a:pt x="2682" y="972"/>
                    </a:cubicBezTo>
                    <a:cubicBezTo>
                      <a:pt x="2613" y="764"/>
                      <a:pt x="2500" y="635"/>
                      <a:pt x="2346" y="479"/>
                    </a:cubicBezTo>
                    <a:cubicBezTo>
                      <a:pt x="2223" y="356"/>
                      <a:pt x="2115" y="253"/>
                      <a:pt x="1965" y="185"/>
                    </a:cubicBezTo>
                    <a:cubicBezTo>
                      <a:pt x="1889" y="129"/>
                      <a:pt x="1803" y="74"/>
                      <a:pt x="1716" y="39"/>
                    </a:cubicBezTo>
                    <a:cubicBezTo>
                      <a:pt x="1649" y="12"/>
                      <a:pt x="1580" y="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8"/>
              <p:cNvSpPr/>
              <p:nvPr/>
            </p:nvSpPr>
            <p:spPr>
              <a:xfrm>
                <a:off x="3664500" y="3591125"/>
                <a:ext cx="11435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4574" h="3259" extrusionOk="0">
                    <a:moveTo>
                      <a:pt x="3912" y="1"/>
                    </a:moveTo>
                    <a:cubicBezTo>
                      <a:pt x="3748" y="1"/>
                      <a:pt x="3590" y="48"/>
                      <a:pt x="3425" y="108"/>
                    </a:cubicBezTo>
                    <a:cubicBezTo>
                      <a:pt x="3174" y="201"/>
                      <a:pt x="2936" y="320"/>
                      <a:pt x="2720" y="479"/>
                    </a:cubicBezTo>
                    <a:cubicBezTo>
                      <a:pt x="2475" y="658"/>
                      <a:pt x="2273" y="878"/>
                      <a:pt x="2080" y="1106"/>
                    </a:cubicBezTo>
                    <a:cubicBezTo>
                      <a:pt x="1982" y="1185"/>
                      <a:pt x="1889" y="1269"/>
                      <a:pt x="1798" y="1358"/>
                    </a:cubicBezTo>
                    <a:cubicBezTo>
                      <a:pt x="1691" y="1466"/>
                      <a:pt x="1596" y="1582"/>
                      <a:pt x="1508" y="1707"/>
                    </a:cubicBezTo>
                    <a:cubicBezTo>
                      <a:pt x="1430" y="1815"/>
                      <a:pt x="1325" y="1913"/>
                      <a:pt x="1273" y="2040"/>
                    </a:cubicBezTo>
                    <a:cubicBezTo>
                      <a:pt x="820" y="2366"/>
                      <a:pt x="414" y="2749"/>
                      <a:pt x="38" y="3160"/>
                    </a:cubicBezTo>
                    <a:cubicBezTo>
                      <a:pt x="1" y="3201"/>
                      <a:pt x="37" y="3259"/>
                      <a:pt x="77" y="3259"/>
                    </a:cubicBezTo>
                    <a:cubicBezTo>
                      <a:pt x="89" y="3259"/>
                      <a:pt x="102" y="3254"/>
                      <a:pt x="113" y="3242"/>
                    </a:cubicBezTo>
                    <a:cubicBezTo>
                      <a:pt x="506" y="2810"/>
                      <a:pt x="931" y="2408"/>
                      <a:pt x="1407" y="2070"/>
                    </a:cubicBezTo>
                    <a:cubicBezTo>
                      <a:pt x="1605" y="1968"/>
                      <a:pt x="1779" y="1822"/>
                      <a:pt x="1994" y="1757"/>
                    </a:cubicBezTo>
                    <a:cubicBezTo>
                      <a:pt x="2249" y="1680"/>
                      <a:pt x="2513" y="1629"/>
                      <a:pt x="2769" y="1557"/>
                    </a:cubicBezTo>
                    <a:cubicBezTo>
                      <a:pt x="2938" y="1534"/>
                      <a:pt x="3108" y="1514"/>
                      <a:pt x="3274" y="1472"/>
                    </a:cubicBezTo>
                    <a:cubicBezTo>
                      <a:pt x="3512" y="1414"/>
                      <a:pt x="3767" y="1354"/>
                      <a:pt x="3974" y="1218"/>
                    </a:cubicBezTo>
                    <a:cubicBezTo>
                      <a:pt x="4068" y="1159"/>
                      <a:pt x="4167" y="1063"/>
                      <a:pt x="4244" y="986"/>
                    </a:cubicBezTo>
                    <a:cubicBezTo>
                      <a:pt x="4284" y="946"/>
                      <a:pt x="4316" y="901"/>
                      <a:pt x="4340" y="854"/>
                    </a:cubicBezTo>
                    <a:cubicBezTo>
                      <a:pt x="4363" y="832"/>
                      <a:pt x="4388" y="810"/>
                      <a:pt x="4410" y="787"/>
                    </a:cubicBezTo>
                    <a:cubicBezTo>
                      <a:pt x="4421" y="777"/>
                      <a:pt x="4434" y="767"/>
                      <a:pt x="4444" y="757"/>
                    </a:cubicBezTo>
                    <a:cubicBezTo>
                      <a:pt x="4466" y="734"/>
                      <a:pt x="4480" y="708"/>
                      <a:pt x="4495" y="679"/>
                    </a:cubicBezTo>
                    <a:cubicBezTo>
                      <a:pt x="4548" y="597"/>
                      <a:pt x="4574" y="503"/>
                      <a:pt x="4555" y="397"/>
                    </a:cubicBezTo>
                    <a:cubicBezTo>
                      <a:pt x="4516" y="195"/>
                      <a:pt x="4345" y="97"/>
                      <a:pt x="4162" y="39"/>
                    </a:cubicBezTo>
                    <a:cubicBezTo>
                      <a:pt x="4076" y="12"/>
                      <a:pt x="3994" y="1"/>
                      <a:pt x="39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8"/>
              <p:cNvSpPr/>
              <p:nvPr/>
            </p:nvSpPr>
            <p:spPr>
              <a:xfrm>
                <a:off x="3707625" y="3430000"/>
                <a:ext cx="434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6532" extrusionOk="0">
                    <a:moveTo>
                      <a:pt x="917" y="1"/>
                    </a:moveTo>
                    <a:cubicBezTo>
                      <a:pt x="907" y="1"/>
                      <a:pt x="897" y="1"/>
                      <a:pt x="887" y="2"/>
                    </a:cubicBezTo>
                    <a:cubicBezTo>
                      <a:pt x="882" y="2"/>
                      <a:pt x="878" y="2"/>
                      <a:pt x="873" y="2"/>
                    </a:cubicBezTo>
                    <a:cubicBezTo>
                      <a:pt x="748" y="2"/>
                      <a:pt x="623" y="38"/>
                      <a:pt x="515" y="112"/>
                    </a:cubicBezTo>
                    <a:cubicBezTo>
                      <a:pt x="244" y="301"/>
                      <a:pt x="93" y="623"/>
                      <a:pt x="47" y="949"/>
                    </a:cubicBezTo>
                    <a:cubicBezTo>
                      <a:pt x="1" y="1292"/>
                      <a:pt x="65" y="1674"/>
                      <a:pt x="155" y="2003"/>
                    </a:cubicBezTo>
                    <a:cubicBezTo>
                      <a:pt x="204" y="2182"/>
                      <a:pt x="289" y="2349"/>
                      <a:pt x="348" y="2525"/>
                    </a:cubicBezTo>
                    <a:cubicBezTo>
                      <a:pt x="413" y="2714"/>
                      <a:pt x="469" y="2902"/>
                      <a:pt x="547" y="3088"/>
                    </a:cubicBezTo>
                    <a:cubicBezTo>
                      <a:pt x="628" y="3281"/>
                      <a:pt x="677" y="3499"/>
                      <a:pt x="680" y="3708"/>
                    </a:cubicBezTo>
                    <a:cubicBezTo>
                      <a:pt x="681" y="3822"/>
                      <a:pt x="684" y="3937"/>
                      <a:pt x="680" y="4050"/>
                    </a:cubicBezTo>
                    <a:cubicBezTo>
                      <a:pt x="656" y="4179"/>
                      <a:pt x="644" y="4312"/>
                      <a:pt x="645" y="4442"/>
                    </a:cubicBezTo>
                    <a:cubicBezTo>
                      <a:pt x="606" y="4670"/>
                      <a:pt x="590" y="4897"/>
                      <a:pt x="535" y="5124"/>
                    </a:cubicBezTo>
                    <a:cubicBezTo>
                      <a:pt x="478" y="5366"/>
                      <a:pt x="433" y="5609"/>
                      <a:pt x="377" y="5850"/>
                    </a:cubicBezTo>
                    <a:cubicBezTo>
                      <a:pt x="374" y="5864"/>
                      <a:pt x="375" y="5877"/>
                      <a:pt x="381" y="5890"/>
                    </a:cubicBezTo>
                    <a:cubicBezTo>
                      <a:pt x="348" y="5978"/>
                      <a:pt x="316" y="6068"/>
                      <a:pt x="282" y="6157"/>
                    </a:cubicBezTo>
                    <a:cubicBezTo>
                      <a:pt x="237" y="6275"/>
                      <a:pt x="175" y="6385"/>
                      <a:pt x="126" y="6500"/>
                    </a:cubicBezTo>
                    <a:cubicBezTo>
                      <a:pt x="119" y="6518"/>
                      <a:pt x="134" y="6531"/>
                      <a:pt x="150" y="6531"/>
                    </a:cubicBezTo>
                    <a:cubicBezTo>
                      <a:pt x="158" y="6531"/>
                      <a:pt x="166" y="6528"/>
                      <a:pt x="172" y="6520"/>
                    </a:cubicBezTo>
                    <a:cubicBezTo>
                      <a:pt x="241" y="6412"/>
                      <a:pt x="312" y="6306"/>
                      <a:pt x="361" y="6186"/>
                    </a:cubicBezTo>
                    <a:cubicBezTo>
                      <a:pt x="393" y="6102"/>
                      <a:pt x="424" y="6017"/>
                      <a:pt x="455" y="5934"/>
                    </a:cubicBezTo>
                    <a:cubicBezTo>
                      <a:pt x="478" y="5931"/>
                      <a:pt x="498" y="5916"/>
                      <a:pt x="507" y="5888"/>
                    </a:cubicBezTo>
                    <a:cubicBezTo>
                      <a:pt x="518" y="5849"/>
                      <a:pt x="527" y="5808"/>
                      <a:pt x="537" y="5768"/>
                    </a:cubicBezTo>
                    <a:cubicBezTo>
                      <a:pt x="541" y="5769"/>
                      <a:pt x="545" y="5769"/>
                      <a:pt x="548" y="5769"/>
                    </a:cubicBezTo>
                    <a:cubicBezTo>
                      <a:pt x="566" y="5769"/>
                      <a:pt x="581" y="5760"/>
                      <a:pt x="587" y="5739"/>
                    </a:cubicBezTo>
                    <a:cubicBezTo>
                      <a:pt x="736" y="5199"/>
                      <a:pt x="853" y="4661"/>
                      <a:pt x="932" y="4113"/>
                    </a:cubicBezTo>
                    <a:cubicBezTo>
                      <a:pt x="1185" y="3563"/>
                      <a:pt x="1400" y="2979"/>
                      <a:pt x="1557" y="2385"/>
                    </a:cubicBezTo>
                    <a:cubicBezTo>
                      <a:pt x="1585" y="2326"/>
                      <a:pt x="1609" y="2265"/>
                      <a:pt x="1628" y="2205"/>
                    </a:cubicBezTo>
                    <a:cubicBezTo>
                      <a:pt x="1637" y="2174"/>
                      <a:pt x="1644" y="2143"/>
                      <a:pt x="1650" y="2110"/>
                    </a:cubicBezTo>
                    <a:cubicBezTo>
                      <a:pt x="1651" y="2104"/>
                      <a:pt x="1651" y="2100"/>
                      <a:pt x="1651" y="2094"/>
                    </a:cubicBezTo>
                    <a:cubicBezTo>
                      <a:pt x="1665" y="2006"/>
                      <a:pt x="1673" y="1914"/>
                      <a:pt x="1686" y="1827"/>
                    </a:cubicBezTo>
                    <a:lnTo>
                      <a:pt x="1686" y="1820"/>
                    </a:lnTo>
                    <a:cubicBezTo>
                      <a:pt x="1689" y="1798"/>
                      <a:pt x="1694" y="1778"/>
                      <a:pt x="1697" y="1756"/>
                    </a:cubicBezTo>
                    <a:cubicBezTo>
                      <a:pt x="1700" y="1742"/>
                      <a:pt x="1700" y="1729"/>
                      <a:pt x="1696" y="1719"/>
                    </a:cubicBezTo>
                    <a:cubicBezTo>
                      <a:pt x="1707" y="1625"/>
                      <a:pt x="1714" y="1530"/>
                      <a:pt x="1716" y="1436"/>
                    </a:cubicBezTo>
                    <a:cubicBezTo>
                      <a:pt x="1720" y="1328"/>
                      <a:pt x="1736" y="1092"/>
                      <a:pt x="1686" y="928"/>
                    </a:cubicBezTo>
                    <a:cubicBezTo>
                      <a:pt x="1638" y="645"/>
                      <a:pt x="1485" y="373"/>
                      <a:pt x="1289" y="169"/>
                    </a:cubicBezTo>
                    <a:cubicBezTo>
                      <a:pt x="1219" y="97"/>
                      <a:pt x="1132" y="48"/>
                      <a:pt x="1043" y="24"/>
                    </a:cubicBezTo>
                    <a:cubicBezTo>
                      <a:pt x="1037" y="21"/>
                      <a:pt x="1030" y="20"/>
                      <a:pt x="1024" y="18"/>
                    </a:cubicBezTo>
                    <a:cubicBezTo>
                      <a:pt x="1021" y="18"/>
                      <a:pt x="1017" y="17"/>
                      <a:pt x="1015" y="17"/>
                    </a:cubicBezTo>
                    <a:cubicBezTo>
                      <a:pt x="984" y="7"/>
                      <a:pt x="951" y="1"/>
                      <a:pt x="9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18"/>
              <p:cNvSpPr/>
              <p:nvPr/>
            </p:nvSpPr>
            <p:spPr>
              <a:xfrm>
                <a:off x="3721900" y="3483425"/>
                <a:ext cx="138150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3727" extrusionOk="0">
                    <a:moveTo>
                      <a:pt x="4692" y="1"/>
                    </a:moveTo>
                    <a:cubicBezTo>
                      <a:pt x="4330" y="1"/>
                      <a:pt x="3985" y="139"/>
                      <a:pt x="3670" y="330"/>
                    </a:cubicBezTo>
                    <a:cubicBezTo>
                      <a:pt x="3278" y="530"/>
                      <a:pt x="2918" y="793"/>
                      <a:pt x="2586" y="1087"/>
                    </a:cubicBezTo>
                    <a:cubicBezTo>
                      <a:pt x="2451" y="1205"/>
                      <a:pt x="2328" y="1338"/>
                      <a:pt x="2204" y="1467"/>
                    </a:cubicBezTo>
                    <a:cubicBezTo>
                      <a:pt x="2075" y="1601"/>
                      <a:pt x="1935" y="1720"/>
                      <a:pt x="1801" y="1849"/>
                    </a:cubicBezTo>
                    <a:cubicBezTo>
                      <a:pt x="1678" y="1966"/>
                      <a:pt x="1563" y="2097"/>
                      <a:pt x="1446" y="2221"/>
                    </a:cubicBezTo>
                    <a:cubicBezTo>
                      <a:pt x="1390" y="2282"/>
                      <a:pt x="1331" y="2337"/>
                      <a:pt x="1275" y="2397"/>
                    </a:cubicBezTo>
                    <a:cubicBezTo>
                      <a:pt x="1244" y="2429"/>
                      <a:pt x="1221" y="2465"/>
                      <a:pt x="1200" y="2499"/>
                    </a:cubicBezTo>
                    <a:cubicBezTo>
                      <a:pt x="1154" y="2543"/>
                      <a:pt x="1110" y="2586"/>
                      <a:pt x="1070" y="2631"/>
                    </a:cubicBezTo>
                    <a:cubicBezTo>
                      <a:pt x="750" y="2887"/>
                      <a:pt x="437" y="3151"/>
                      <a:pt x="129" y="3420"/>
                    </a:cubicBezTo>
                    <a:cubicBezTo>
                      <a:pt x="87" y="3457"/>
                      <a:pt x="116" y="3510"/>
                      <a:pt x="158" y="3523"/>
                    </a:cubicBezTo>
                    <a:cubicBezTo>
                      <a:pt x="111" y="3566"/>
                      <a:pt x="65" y="3611"/>
                      <a:pt x="25" y="3660"/>
                    </a:cubicBezTo>
                    <a:cubicBezTo>
                      <a:pt x="1" y="3687"/>
                      <a:pt x="24" y="3726"/>
                      <a:pt x="51" y="3726"/>
                    </a:cubicBezTo>
                    <a:cubicBezTo>
                      <a:pt x="59" y="3726"/>
                      <a:pt x="68" y="3722"/>
                      <a:pt x="75" y="3713"/>
                    </a:cubicBezTo>
                    <a:cubicBezTo>
                      <a:pt x="171" y="3601"/>
                      <a:pt x="282" y="3504"/>
                      <a:pt x="394" y="3408"/>
                    </a:cubicBezTo>
                    <a:cubicBezTo>
                      <a:pt x="498" y="3317"/>
                      <a:pt x="602" y="3220"/>
                      <a:pt x="720" y="3151"/>
                    </a:cubicBezTo>
                    <a:cubicBezTo>
                      <a:pt x="774" y="3119"/>
                      <a:pt x="815" y="3075"/>
                      <a:pt x="864" y="3034"/>
                    </a:cubicBezTo>
                    <a:cubicBezTo>
                      <a:pt x="926" y="2984"/>
                      <a:pt x="995" y="2948"/>
                      <a:pt x="1060" y="2903"/>
                    </a:cubicBezTo>
                    <a:cubicBezTo>
                      <a:pt x="1125" y="2858"/>
                      <a:pt x="1190" y="2815"/>
                      <a:pt x="1257" y="2769"/>
                    </a:cubicBezTo>
                    <a:cubicBezTo>
                      <a:pt x="1291" y="2746"/>
                      <a:pt x="1322" y="2726"/>
                      <a:pt x="1348" y="2700"/>
                    </a:cubicBezTo>
                    <a:cubicBezTo>
                      <a:pt x="1632" y="2509"/>
                      <a:pt x="1918" y="2332"/>
                      <a:pt x="2227" y="2185"/>
                    </a:cubicBezTo>
                    <a:cubicBezTo>
                      <a:pt x="2660" y="1982"/>
                      <a:pt x="3125" y="1881"/>
                      <a:pt x="3585" y="1759"/>
                    </a:cubicBezTo>
                    <a:cubicBezTo>
                      <a:pt x="3796" y="1701"/>
                      <a:pt x="4006" y="1645"/>
                      <a:pt x="4219" y="1594"/>
                    </a:cubicBezTo>
                    <a:cubicBezTo>
                      <a:pt x="4416" y="1548"/>
                      <a:pt x="4625" y="1496"/>
                      <a:pt x="4808" y="1413"/>
                    </a:cubicBezTo>
                    <a:cubicBezTo>
                      <a:pt x="4994" y="1330"/>
                      <a:pt x="5175" y="1204"/>
                      <a:pt x="5309" y="1049"/>
                    </a:cubicBezTo>
                    <a:cubicBezTo>
                      <a:pt x="5417" y="921"/>
                      <a:pt x="5525" y="800"/>
                      <a:pt x="5505" y="626"/>
                    </a:cubicBezTo>
                    <a:cubicBezTo>
                      <a:pt x="5504" y="605"/>
                      <a:pt x="5492" y="591"/>
                      <a:pt x="5478" y="584"/>
                    </a:cubicBezTo>
                    <a:cubicBezTo>
                      <a:pt x="5481" y="546"/>
                      <a:pt x="5478" y="506"/>
                      <a:pt x="5468" y="466"/>
                    </a:cubicBezTo>
                    <a:cubicBezTo>
                      <a:pt x="5396" y="186"/>
                      <a:pt x="5207" y="71"/>
                      <a:pt x="4934" y="22"/>
                    </a:cubicBezTo>
                    <a:cubicBezTo>
                      <a:pt x="4853" y="7"/>
                      <a:pt x="4772" y="1"/>
                      <a:pt x="46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18"/>
              <p:cNvSpPr/>
              <p:nvPr/>
            </p:nvSpPr>
            <p:spPr>
              <a:xfrm>
                <a:off x="3784250" y="3397600"/>
                <a:ext cx="8950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3633" extrusionOk="0">
                    <a:moveTo>
                      <a:pt x="2754" y="1"/>
                    </a:moveTo>
                    <a:cubicBezTo>
                      <a:pt x="2549" y="1"/>
                      <a:pt x="2341" y="111"/>
                      <a:pt x="2184" y="230"/>
                    </a:cubicBezTo>
                    <a:cubicBezTo>
                      <a:pt x="2151" y="256"/>
                      <a:pt x="2119" y="285"/>
                      <a:pt x="2087" y="312"/>
                    </a:cubicBezTo>
                    <a:cubicBezTo>
                      <a:pt x="2076" y="321"/>
                      <a:pt x="2067" y="331"/>
                      <a:pt x="2057" y="338"/>
                    </a:cubicBezTo>
                    <a:cubicBezTo>
                      <a:pt x="1965" y="400"/>
                      <a:pt x="1874" y="464"/>
                      <a:pt x="1793" y="539"/>
                    </a:cubicBezTo>
                    <a:cubicBezTo>
                      <a:pt x="1545" y="768"/>
                      <a:pt x="1336" y="1060"/>
                      <a:pt x="1178" y="1357"/>
                    </a:cubicBezTo>
                    <a:cubicBezTo>
                      <a:pt x="1016" y="1659"/>
                      <a:pt x="869" y="1964"/>
                      <a:pt x="750" y="2283"/>
                    </a:cubicBezTo>
                    <a:cubicBezTo>
                      <a:pt x="692" y="2437"/>
                      <a:pt x="616" y="2584"/>
                      <a:pt x="539" y="2730"/>
                    </a:cubicBezTo>
                    <a:cubicBezTo>
                      <a:pt x="467" y="2869"/>
                      <a:pt x="360" y="2986"/>
                      <a:pt x="320" y="3140"/>
                    </a:cubicBezTo>
                    <a:lnTo>
                      <a:pt x="320" y="3150"/>
                    </a:lnTo>
                    <a:cubicBezTo>
                      <a:pt x="260" y="3212"/>
                      <a:pt x="206" y="3277"/>
                      <a:pt x="162" y="3355"/>
                    </a:cubicBezTo>
                    <a:cubicBezTo>
                      <a:pt x="111" y="3442"/>
                      <a:pt x="42" y="3505"/>
                      <a:pt x="4" y="3600"/>
                    </a:cubicBezTo>
                    <a:cubicBezTo>
                      <a:pt x="0" y="3609"/>
                      <a:pt x="6" y="3623"/>
                      <a:pt x="15" y="3628"/>
                    </a:cubicBezTo>
                    <a:cubicBezTo>
                      <a:pt x="22" y="3631"/>
                      <a:pt x="29" y="3633"/>
                      <a:pt x="36" y="3633"/>
                    </a:cubicBezTo>
                    <a:cubicBezTo>
                      <a:pt x="72" y="3633"/>
                      <a:pt x="110" y="3594"/>
                      <a:pt x="140" y="3556"/>
                    </a:cubicBezTo>
                    <a:cubicBezTo>
                      <a:pt x="149" y="3568"/>
                      <a:pt x="164" y="3577"/>
                      <a:pt x="180" y="3577"/>
                    </a:cubicBezTo>
                    <a:cubicBezTo>
                      <a:pt x="191" y="3577"/>
                      <a:pt x="202" y="3573"/>
                      <a:pt x="213" y="3564"/>
                    </a:cubicBezTo>
                    <a:cubicBezTo>
                      <a:pt x="371" y="3417"/>
                      <a:pt x="533" y="3276"/>
                      <a:pt x="696" y="3133"/>
                    </a:cubicBezTo>
                    <a:cubicBezTo>
                      <a:pt x="770" y="3067"/>
                      <a:pt x="843" y="3001"/>
                      <a:pt x="920" y="2934"/>
                    </a:cubicBezTo>
                    <a:cubicBezTo>
                      <a:pt x="1338" y="2647"/>
                      <a:pt x="1822" y="2453"/>
                      <a:pt x="2288" y="2252"/>
                    </a:cubicBezTo>
                    <a:cubicBezTo>
                      <a:pt x="2446" y="2185"/>
                      <a:pt x="2587" y="2088"/>
                      <a:pt x="2742" y="2012"/>
                    </a:cubicBezTo>
                    <a:cubicBezTo>
                      <a:pt x="2880" y="1941"/>
                      <a:pt x="3013" y="1849"/>
                      <a:pt x="3128" y="1744"/>
                    </a:cubicBezTo>
                    <a:cubicBezTo>
                      <a:pt x="3311" y="1574"/>
                      <a:pt x="3513" y="1317"/>
                      <a:pt x="3520" y="1055"/>
                    </a:cubicBezTo>
                    <a:cubicBezTo>
                      <a:pt x="3560" y="923"/>
                      <a:pt x="3579" y="788"/>
                      <a:pt x="3552" y="645"/>
                    </a:cubicBezTo>
                    <a:cubicBezTo>
                      <a:pt x="3527" y="518"/>
                      <a:pt x="3470" y="407"/>
                      <a:pt x="3392" y="305"/>
                    </a:cubicBezTo>
                    <a:cubicBezTo>
                      <a:pt x="3351" y="252"/>
                      <a:pt x="3311" y="206"/>
                      <a:pt x="3248" y="180"/>
                    </a:cubicBezTo>
                    <a:cubicBezTo>
                      <a:pt x="3242" y="177"/>
                      <a:pt x="3235" y="175"/>
                      <a:pt x="3229" y="174"/>
                    </a:cubicBezTo>
                    <a:cubicBezTo>
                      <a:pt x="3142" y="108"/>
                      <a:pt x="3040" y="59"/>
                      <a:pt x="2933" y="36"/>
                    </a:cubicBezTo>
                    <a:cubicBezTo>
                      <a:pt x="2925" y="31"/>
                      <a:pt x="2918" y="28"/>
                      <a:pt x="2909" y="24"/>
                    </a:cubicBezTo>
                    <a:cubicBezTo>
                      <a:pt x="2858" y="8"/>
                      <a:pt x="2806" y="1"/>
                      <a:pt x="27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8"/>
              <p:cNvSpPr/>
              <p:nvPr/>
            </p:nvSpPr>
            <p:spPr>
              <a:xfrm>
                <a:off x="3642475" y="3463025"/>
                <a:ext cx="115300" cy="169450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6778" extrusionOk="0">
                    <a:moveTo>
                      <a:pt x="581" y="0"/>
                    </a:moveTo>
                    <a:cubicBezTo>
                      <a:pt x="439" y="0"/>
                      <a:pt x="302" y="53"/>
                      <a:pt x="194" y="176"/>
                    </a:cubicBezTo>
                    <a:cubicBezTo>
                      <a:pt x="104" y="281"/>
                      <a:pt x="77" y="435"/>
                      <a:pt x="51" y="568"/>
                    </a:cubicBezTo>
                    <a:cubicBezTo>
                      <a:pt x="18" y="751"/>
                      <a:pt x="1" y="937"/>
                      <a:pt x="14" y="1123"/>
                    </a:cubicBezTo>
                    <a:lnTo>
                      <a:pt x="14" y="1124"/>
                    </a:lnTo>
                    <a:cubicBezTo>
                      <a:pt x="11" y="1248"/>
                      <a:pt x="15" y="1372"/>
                      <a:pt x="25" y="1491"/>
                    </a:cubicBezTo>
                    <a:cubicBezTo>
                      <a:pt x="63" y="1971"/>
                      <a:pt x="210" y="2445"/>
                      <a:pt x="404" y="2884"/>
                    </a:cubicBezTo>
                    <a:cubicBezTo>
                      <a:pt x="596" y="3317"/>
                      <a:pt x="942" y="3674"/>
                      <a:pt x="1253" y="4020"/>
                    </a:cubicBezTo>
                    <a:cubicBezTo>
                      <a:pt x="1412" y="4195"/>
                      <a:pt x="1550" y="4385"/>
                      <a:pt x="1668" y="4591"/>
                    </a:cubicBezTo>
                    <a:cubicBezTo>
                      <a:pt x="1727" y="4695"/>
                      <a:pt x="1779" y="4803"/>
                      <a:pt x="1822" y="4915"/>
                    </a:cubicBezTo>
                    <a:cubicBezTo>
                      <a:pt x="1859" y="5008"/>
                      <a:pt x="1883" y="5097"/>
                      <a:pt x="1945" y="5176"/>
                    </a:cubicBezTo>
                    <a:cubicBezTo>
                      <a:pt x="1951" y="5183"/>
                      <a:pt x="1958" y="5189"/>
                      <a:pt x="1965" y="5195"/>
                    </a:cubicBezTo>
                    <a:cubicBezTo>
                      <a:pt x="1995" y="5656"/>
                      <a:pt x="1952" y="6136"/>
                      <a:pt x="1848" y="6574"/>
                    </a:cubicBezTo>
                    <a:cubicBezTo>
                      <a:pt x="1843" y="6598"/>
                      <a:pt x="1848" y="6616"/>
                      <a:pt x="1859" y="6632"/>
                    </a:cubicBezTo>
                    <a:cubicBezTo>
                      <a:pt x="1835" y="6672"/>
                      <a:pt x="1814" y="6711"/>
                      <a:pt x="1792" y="6752"/>
                    </a:cubicBezTo>
                    <a:cubicBezTo>
                      <a:pt x="1786" y="6765"/>
                      <a:pt x="1796" y="6777"/>
                      <a:pt x="1807" y="6777"/>
                    </a:cubicBezTo>
                    <a:cubicBezTo>
                      <a:pt x="1812" y="6777"/>
                      <a:pt x="1817" y="6775"/>
                      <a:pt x="1821" y="6769"/>
                    </a:cubicBezTo>
                    <a:cubicBezTo>
                      <a:pt x="1847" y="6733"/>
                      <a:pt x="1872" y="6697"/>
                      <a:pt x="1899" y="6661"/>
                    </a:cubicBezTo>
                    <a:cubicBezTo>
                      <a:pt x="1907" y="6664"/>
                      <a:pt x="1915" y="6665"/>
                      <a:pt x="1924" y="6665"/>
                    </a:cubicBezTo>
                    <a:cubicBezTo>
                      <a:pt x="1950" y="6665"/>
                      <a:pt x="1973" y="6650"/>
                      <a:pt x="1981" y="6616"/>
                    </a:cubicBezTo>
                    <a:cubicBezTo>
                      <a:pt x="1987" y="6590"/>
                      <a:pt x="1993" y="6564"/>
                      <a:pt x="1998" y="6537"/>
                    </a:cubicBezTo>
                    <a:cubicBezTo>
                      <a:pt x="2046" y="6479"/>
                      <a:pt x="2095" y="6423"/>
                      <a:pt x="2142" y="6367"/>
                    </a:cubicBezTo>
                    <a:cubicBezTo>
                      <a:pt x="2190" y="6312"/>
                      <a:pt x="2229" y="6249"/>
                      <a:pt x="2275" y="6191"/>
                    </a:cubicBezTo>
                    <a:cubicBezTo>
                      <a:pt x="2333" y="6120"/>
                      <a:pt x="2406" y="6063"/>
                      <a:pt x="2468" y="5996"/>
                    </a:cubicBezTo>
                    <a:cubicBezTo>
                      <a:pt x="2575" y="5883"/>
                      <a:pt x="2684" y="5772"/>
                      <a:pt x="2787" y="5656"/>
                    </a:cubicBezTo>
                    <a:cubicBezTo>
                      <a:pt x="2836" y="5600"/>
                      <a:pt x="2893" y="5557"/>
                      <a:pt x="2940" y="5498"/>
                    </a:cubicBezTo>
                    <a:cubicBezTo>
                      <a:pt x="2954" y="5479"/>
                      <a:pt x="2971" y="5462"/>
                      <a:pt x="2986" y="5443"/>
                    </a:cubicBezTo>
                    <a:cubicBezTo>
                      <a:pt x="3036" y="5421"/>
                      <a:pt x="3081" y="5372"/>
                      <a:pt x="3123" y="5341"/>
                    </a:cubicBezTo>
                    <a:cubicBezTo>
                      <a:pt x="3205" y="5277"/>
                      <a:pt x="3296" y="5232"/>
                      <a:pt x="3391" y="5191"/>
                    </a:cubicBezTo>
                    <a:cubicBezTo>
                      <a:pt x="3407" y="5183"/>
                      <a:pt x="3422" y="5178"/>
                      <a:pt x="3440" y="5171"/>
                    </a:cubicBezTo>
                    <a:cubicBezTo>
                      <a:pt x="3458" y="5175"/>
                      <a:pt x="3477" y="5178"/>
                      <a:pt x="3496" y="5178"/>
                    </a:cubicBezTo>
                    <a:cubicBezTo>
                      <a:pt x="3555" y="5178"/>
                      <a:pt x="3614" y="5158"/>
                      <a:pt x="3670" y="5140"/>
                    </a:cubicBezTo>
                    <a:cubicBezTo>
                      <a:pt x="3766" y="5111"/>
                      <a:pt x="3861" y="5083"/>
                      <a:pt x="3954" y="5051"/>
                    </a:cubicBezTo>
                    <a:cubicBezTo>
                      <a:pt x="4114" y="4995"/>
                      <a:pt x="4256" y="4914"/>
                      <a:pt x="4388" y="4809"/>
                    </a:cubicBezTo>
                    <a:cubicBezTo>
                      <a:pt x="4514" y="4722"/>
                      <a:pt x="4612" y="4585"/>
                      <a:pt x="4574" y="4421"/>
                    </a:cubicBezTo>
                    <a:cubicBezTo>
                      <a:pt x="4560" y="4363"/>
                      <a:pt x="4531" y="4311"/>
                      <a:pt x="4492" y="4268"/>
                    </a:cubicBezTo>
                    <a:cubicBezTo>
                      <a:pt x="4489" y="4265"/>
                      <a:pt x="4488" y="4262"/>
                      <a:pt x="4486" y="4260"/>
                    </a:cubicBezTo>
                    <a:cubicBezTo>
                      <a:pt x="4452" y="4219"/>
                      <a:pt x="4403" y="4190"/>
                      <a:pt x="4351" y="4176"/>
                    </a:cubicBezTo>
                    <a:cubicBezTo>
                      <a:pt x="4318" y="4166"/>
                      <a:pt x="4283" y="4158"/>
                      <a:pt x="4248" y="4158"/>
                    </a:cubicBezTo>
                    <a:cubicBezTo>
                      <a:pt x="4243" y="4158"/>
                      <a:pt x="4238" y="4158"/>
                      <a:pt x="4233" y="4159"/>
                    </a:cubicBezTo>
                    <a:cubicBezTo>
                      <a:pt x="4227" y="4159"/>
                      <a:pt x="4220" y="4160"/>
                      <a:pt x="4214" y="4160"/>
                    </a:cubicBezTo>
                    <a:cubicBezTo>
                      <a:pt x="4191" y="4155"/>
                      <a:pt x="4168" y="4152"/>
                      <a:pt x="4145" y="4152"/>
                    </a:cubicBezTo>
                    <a:cubicBezTo>
                      <a:pt x="4104" y="4152"/>
                      <a:pt x="4064" y="4161"/>
                      <a:pt x="4025" y="4182"/>
                    </a:cubicBezTo>
                    <a:cubicBezTo>
                      <a:pt x="3960" y="4200"/>
                      <a:pt x="3897" y="4229"/>
                      <a:pt x="3839" y="4258"/>
                    </a:cubicBezTo>
                    <a:cubicBezTo>
                      <a:pt x="3742" y="4304"/>
                      <a:pt x="3640" y="4376"/>
                      <a:pt x="3559" y="4450"/>
                    </a:cubicBezTo>
                    <a:cubicBezTo>
                      <a:pt x="3463" y="4541"/>
                      <a:pt x="3379" y="4640"/>
                      <a:pt x="3301" y="4748"/>
                    </a:cubicBezTo>
                    <a:cubicBezTo>
                      <a:pt x="3262" y="4804"/>
                      <a:pt x="3218" y="4861"/>
                      <a:pt x="3182" y="4921"/>
                    </a:cubicBezTo>
                    <a:cubicBezTo>
                      <a:pt x="3157" y="4960"/>
                      <a:pt x="3139" y="5002"/>
                      <a:pt x="3118" y="5044"/>
                    </a:cubicBezTo>
                    <a:cubicBezTo>
                      <a:pt x="3110" y="5055"/>
                      <a:pt x="3102" y="5067"/>
                      <a:pt x="3094" y="5080"/>
                    </a:cubicBezTo>
                    <a:cubicBezTo>
                      <a:pt x="3039" y="5166"/>
                      <a:pt x="2981" y="5260"/>
                      <a:pt x="2940" y="5354"/>
                    </a:cubicBezTo>
                    <a:cubicBezTo>
                      <a:pt x="2937" y="5361"/>
                      <a:pt x="2938" y="5368"/>
                      <a:pt x="2940" y="5372"/>
                    </a:cubicBezTo>
                    <a:cubicBezTo>
                      <a:pt x="2924" y="5390"/>
                      <a:pt x="2908" y="5407"/>
                      <a:pt x="2893" y="5423"/>
                    </a:cubicBezTo>
                    <a:cubicBezTo>
                      <a:pt x="2842" y="5485"/>
                      <a:pt x="2778" y="5531"/>
                      <a:pt x="2722" y="5587"/>
                    </a:cubicBezTo>
                    <a:cubicBezTo>
                      <a:pt x="2670" y="5642"/>
                      <a:pt x="2611" y="5688"/>
                      <a:pt x="2558" y="5740"/>
                    </a:cubicBezTo>
                    <a:cubicBezTo>
                      <a:pt x="2494" y="5803"/>
                      <a:pt x="2441" y="5875"/>
                      <a:pt x="2377" y="5940"/>
                    </a:cubicBezTo>
                    <a:cubicBezTo>
                      <a:pt x="2321" y="5998"/>
                      <a:pt x="2264" y="6054"/>
                      <a:pt x="2213" y="6118"/>
                    </a:cubicBezTo>
                    <a:cubicBezTo>
                      <a:pt x="2163" y="6180"/>
                      <a:pt x="2127" y="6252"/>
                      <a:pt x="2079" y="6315"/>
                    </a:cubicBezTo>
                    <a:lnTo>
                      <a:pt x="2030" y="6380"/>
                    </a:lnTo>
                    <a:cubicBezTo>
                      <a:pt x="2079" y="6097"/>
                      <a:pt x="2102" y="5808"/>
                      <a:pt x="2101" y="5519"/>
                    </a:cubicBezTo>
                    <a:lnTo>
                      <a:pt x="2101" y="5519"/>
                    </a:lnTo>
                    <a:cubicBezTo>
                      <a:pt x="2107" y="5520"/>
                      <a:pt x="2113" y="5521"/>
                      <a:pt x="2119" y="5521"/>
                    </a:cubicBezTo>
                    <a:cubicBezTo>
                      <a:pt x="2166" y="5521"/>
                      <a:pt x="2211" y="5495"/>
                      <a:pt x="2225" y="5436"/>
                    </a:cubicBezTo>
                    <a:cubicBezTo>
                      <a:pt x="2356" y="4895"/>
                      <a:pt x="2389" y="4342"/>
                      <a:pt x="2406" y="3787"/>
                    </a:cubicBezTo>
                    <a:cubicBezTo>
                      <a:pt x="2415" y="3552"/>
                      <a:pt x="2419" y="3318"/>
                      <a:pt x="2412" y="3086"/>
                    </a:cubicBezTo>
                    <a:cubicBezTo>
                      <a:pt x="2415" y="3076"/>
                      <a:pt x="2418" y="3065"/>
                      <a:pt x="2418" y="3055"/>
                    </a:cubicBezTo>
                    <a:cubicBezTo>
                      <a:pt x="2421" y="2955"/>
                      <a:pt x="2421" y="2870"/>
                      <a:pt x="2392" y="2775"/>
                    </a:cubicBezTo>
                    <a:cubicBezTo>
                      <a:pt x="2376" y="2590"/>
                      <a:pt x="2349" y="2407"/>
                      <a:pt x="2305" y="2223"/>
                    </a:cubicBezTo>
                    <a:cubicBezTo>
                      <a:pt x="2246" y="1966"/>
                      <a:pt x="2153" y="1715"/>
                      <a:pt x="2088" y="1457"/>
                    </a:cubicBezTo>
                    <a:cubicBezTo>
                      <a:pt x="2032" y="1240"/>
                      <a:pt x="1935" y="1018"/>
                      <a:pt x="1792" y="843"/>
                    </a:cubicBezTo>
                    <a:cubicBezTo>
                      <a:pt x="1654" y="673"/>
                      <a:pt x="1505" y="467"/>
                      <a:pt x="1318" y="348"/>
                    </a:cubicBezTo>
                    <a:cubicBezTo>
                      <a:pt x="1223" y="287"/>
                      <a:pt x="1125" y="238"/>
                      <a:pt x="1038" y="164"/>
                    </a:cubicBezTo>
                    <a:cubicBezTo>
                      <a:pt x="963" y="100"/>
                      <a:pt x="887" y="38"/>
                      <a:pt x="790" y="13"/>
                    </a:cubicBezTo>
                    <a:cubicBezTo>
                      <a:pt x="779" y="10"/>
                      <a:pt x="769" y="9"/>
                      <a:pt x="759" y="9"/>
                    </a:cubicBezTo>
                    <a:cubicBezTo>
                      <a:pt x="744" y="9"/>
                      <a:pt x="730" y="12"/>
                      <a:pt x="717" y="16"/>
                    </a:cubicBezTo>
                    <a:cubicBezTo>
                      <a:pt x="672" y="6"/>
                      <a:pt x="626" y="0"/>
                      <a:pt x="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8"/>
              <p:cNvSpPr/>
              <p:nvPr/>
            </p:nvSpPr>
            <p:spPr>
              <a:xfrm>
                <a:off x="3108650" y="2917500"/>
                <a:ext cx="553250" cy="676050"/>
              </a:xfrm>
              <a:custGeom>
                <a:avLst/>
                <a:gdLst/>
                <a:ahLst/>
                <a:cxnLst/>
                <a:rect l="l" t="t" r="r" b="b"/>
                <a:pathLst>
                  <a:path w="22130" h="27042" extrusionOk="0">
                    <a:moveTo>
                      <a:pt x="3294" y="1"/>
                    </a:moveTo>
                    <a:lnTo>
                      <a:pt x="3294" y="1"/>
                    </a:lnTo>
                    <a:cubicBezTo>
                      <a:pt x="3438" y="1996"/>
                      <a:pt x="3419" y="4017"/>
                      <a:pt x="2984" y="5968"/>
                    </a:cubicBezTo>
                    <a:cubicBezTo>
                      <a:pt x="2635" y="7525"/>
                      <a:pt x="2028" y="9010"/>
                      <a:pt x="1509" y="10518"/>
                    </a:cubicBezTo>
                    <a:cubicBezTo>
                      <a:pt x="636" y="13056"/>
                      <a:pt x="0" y="15727"/>
                      <a:pt x="199" y="18404"/>
                    </a:cubicBezTo>
                    <a:cubicBezTo>
                      <a:pt x="401" y="21079"/>
                      <a:pt x="2435" y="25383"/>
                      <a:pt x="4879" y="26493"/>
                    </a:cubicBezTo>
                    <a:cubicBezTo>
                      <a:pt x="5740" y="26884"/>
                      <a:pt x="6528" y="27041"/>
                      <a:pt x="7239" y="27041"/>
                    </a:cubicBezTo>
                    <a:cubicBezTo>
                      <a:pt x="10130" y="27041"/>
                      <a:pt x="11735" y="24440"/>
                      <a:pt x="11735" y="24440"/>
                    </a:cubicBezTo>
                    <a:cubicBezTo>
                      <a:pt x="11735" y="24440"/>
                      <a:pt x="12113" y="24489"/>
                      <a:pt x="12725" y="24489"/>
                    </a:cubicBezTo>
                    <a:cubicBezTo>
                      <a:pt x="15260" y="24489"/>
                      <a:pt x="21809" y="23654"/>
                      <a:pt x="22096" y="15068"/>
                    </a:cubicBezTo>
                    <a:cubicBezTo>
                      <a:pt x="22129" y="14105"/>
                      <a:pt x="21689" y="13188"/>
                      <a:pt x="21263" y="12324"/>
                    </a:cubicBezTo>
                    <a:cubicBezTo>
                      <a:pt x="19568" y="8894"/>
                      <a:pt x="17113" y="5811"/>
                      <a:pt x="14002" y="3583"/>
                    </a:cubicBezTo>
                    <a:cubicBezTo>
                      <a:pt x="10895" y="1354"/>
                      <a:pt x="7118" y="8"/>
                      <a:pt x="32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8"/>
              <p:cNvSpPr/>
              <p:nvPr/>
            </p:nvSpPr>
            <p:spPr>
              <a:xfrm>
                <a:off x="3155200" y="2935575"/>
                <a:ext cx="449500" cy="617150"/>
              </a:xfrm>
              <a:custGeom>
                <a:avLst/>
                <a:gdLst/>
                <a:ahLst/>
                <a:cxnLst/>
                <a:rect l="l" t="t" r="r" b="b"/>
                <a:pathLst>
                  <a:path w="17980" h="24686" extrusionOk="0">
                    <a:moveTo>
                      <a:pt x="2345" y="1"/>
                    </a:moveTo>
                    <a:cubicBezTo>
                      <a:pt x="2269" y="1"/>
                      <a:pt x="2192" y="14"/>
                      <a:pt x="2128" y="58"/>
                    </a:cubicBezTo>
                    <a:cubicBezTo>
                      <a:pt x="2008" y="144"/>
                      <a:pt x="1984" y="300"/>
                      <a:pt x="2049" y="430"/>
                    </a:cubicBezTo>
                    <a:cubicBezTo>
                      <a:pt x="2111" y="552"/>
                      <a:pt x="2206" y="663"/>
                      <a:pt x="2290" y="774"/>
                    </a:cubicBezTo>
                    <a:cubicBezTo>
                      <a:pt x="2323" y="923"/>
                      <a:pt x="2431" y="1057"/>
                      <a:pt x="2536" y="1166"/>
                    </a:cubicBezTo>
                    <a:cubicBezTo>
                      <a:pt x="2571" y="1202"/>
                      <a:pt x="2602" y="1243"/>
                      <a:pt x="2637" y="1280"/>
                    </a:cubicBezTo>
                    <a:cubicBezTo>
                      <a:pt x="2680" y="1352"/>
                      <a:pt x="2719" y="1426"/>
                      <a:pt x="2758" y="1503"/>
                    </a:cubicBezTo>
                    <a:cubicBezTo>
                      <a:pt x="2824" y="1642"/>
                      <a:pt x="2940" y="1747"/>
                      <a:pt x="3028" y="1871"/>
                    </a:cubicBezTo>
                    <a:cubicBezTo>
                      <a:pt x="3176" y="2080"/>
                      <a:pt x="3330" y="2289"/>
                      <a:pt x="3472" y="2505"/>
                    </a:cubicBezTo>
                    <a:cubicBezTo>
                      <a:pt x="3559" y="2687"/>
                      <a:pt x="3634" y="2873"/>
                      <a:pt x="3728" y="3053"/>
                    </a:cubicBezTo>
                    <a:cubicBezTo>
                      <a:pt x="3841" y="3265"/>
                      <a:pt x="3950" y="3480"/>
                      <a:pt x="4084" y="3681"/>
                    </a:cubicBezTo>
                    <a:cubicBezTo>
                      <a:pt x="4126" y="3748"/>
                      <a:pt x="4158" y="3761"/>
                      <a:pt x="4116" y="3761"/>
                    </a:cubicBezTo>
                    <a:cubicBezTo>
                      <a:pt x="4105" y="3761"/>
                      <a:pt x="4089" y="3760"/>
                      <a:pt x="4067" y="3759"/>
                    </a:cubicBezTo>
                    <a:cubicBezTo>
                      <a:pt x="3943" y="3754"/>
                      <a:pt x="3817" y="3738"/>
                      <a:pt x="3692" y="3716"/>
                    </a:cubicBezTo>
                    <a:cubicBezTo>
                      <a:pt x="3431" y="3671"/>
                      <a:pt x="3166" y="3615"/>
                      <a:pt x="2906" y="3553"/>
                    </a:cubicBezTo>
                    <a:cubicBezTo>
                      <a:pt x="2690" y="3501"/>
                      <a:pt x="2520" y="3340"/>
                      <a:pt x="2300" y="3318"/>
                    </a:cubicBezTo>
                    <a:cubicBezTo>
                      <a:pt x="2293" y="3318"/>
                      <a:pt x="2286" y="3317"/>
                      <a:pt x="2280" y="3317"/>
                    </a:cubicBezTo>
                    <a:cubicBezTo>
                      <a:pt x="2112" y="3317"/>
                      <a:pt x="1966" y="3540"/>
                      <a:pt x="2070" y="3687"/>
                    </a:cubicBezTo>
                    <a:cubicBezTo>
                      <a:pt x="2243" y="3932"/>
                      <a:pt x="2401" y="4187"/>
                      <a:pt x="2614" y="4402"/>
                    </a:cubicBezTo>
                    <a:cubicBezTo>
                      <a:pt x="2820" y="4611"/>
                      <a:pt x="3064" y="4786"/>
                      <a:pt x="3316" y="4935"/>
                    </a:cubicBezTo>
                    <a:cubicBezTo>
                      <a:pt x="3584" y="5095"/>
                      <a:pt x="3868" y="5235"/>
                      <a:pt x="4150" y="5366"/>
                    </a:cubicBezTo>
                    <a:cubicBezTo>
                      <a:pt x="4105" y="5368"/>
                      <a:pt x="4060" y="5369"/>
                      <a:pt x="4015" y="5369"/>
                    </a:cubicBezTo>
                    <a:cubicBezTo>
                      <a:pt x="3928" y="5369"/>
                      <a:pt x="3840" y="5366"/>
                      <a:pt x="3750" y="5359"/>
                    </a:cubicBezTo>
                    <a:cubicBezTo>
                      <a:pt x="3545" y="5345"/>
                      <a:pt x="3323" y="5341"/>
                      <a:pt x="3123" y="5296"/>
                    </a:cubicBezTo>
                    <a:cubicBezTo>
                      <a:pt x="3029" y="5276"/>
                      <a:pt x="2955" y="5225"/>
                      <a:pt x="2869" y="5192"/>
                    </a:cubicBezTo>
                    <a:cubicBezTo>
                      <a:pt x="2819" y="5172"/>
                      <a:pt x="2776" y="5163"/>
                      <a:pt x="2733" y="5163"/>
                    </a:cubicBezTo>
                    <a:cubicBezTo>
                      <a:pt x="2679" y="5163"/>
                      <a:pt x="2626" y="5178"/>
                      <a:pt x="2563" y="5202"/>
                    </a:cubicBezTo>
                    <a:cubicBezTo>
                      <a:pt x="2431" y="5253"/>
                      <a:pt x="2409" y="5433"/>
                      <a:pt x="2463" y="5541"/>
                    </a:cubicBezTo>
                    <a:cubicBezTo>
                      <a:pt x="2602" y="5842"/>
                      <a:pt x="2917" y="6053"/>
                      <a:pt x="3172" y="6247"/>
                    </a:cubicBezTo>
                    <a:cubicBezTo>
                      <a:pt x="3474" y="6479"/>
                      <a:pt x="3792" y="6688"/>
                      <a:pt x="4107" y="6903"/>
                    </a:cubicBezTo>
                    <a:cubicBezTo>
                      <a:pt x="4413" y="7112"/>
                      <a:pt x="4736" y="7292"/>
                      <a:pt x="5054" y="7481"/>
                    </a:cubicBezTo>
                    <a:cubicBezTo>
                      <a:pt x="4997" y="7472"/>
                      <a:pt x="4939" y="7465"/>
                      <a:pt x="4881" y="7459"/>
                    </a:cubicBezTo>
                    <a:cubicBezTo>
                      <a:pt x="4682" y="7438"/>
                      <a:pt x="4478" y="7435"/>
                      <a:pt x="4279" y="7405"/>
                    </a:cubicBezTo>
                    <a:cubicBezTo>
                      <a:pt x="4074" y="7373"/>
                      <a:pt x="3872" y="7320"/>
                      <a:pt x="3673" y="7272"/>
                    </a:cubicBezTo>
                    <a:cubicBezTo>
                      <a:pt x="3303" y="7186"/>
                      <a:pt x="2945" y="7051"/>
                      <a:pt x="2601" y="6890"/>
                    </a:cubicBezTo>
                    <a:cubicBezTo>
                      <a:pt x="2442" y="6817"/>
                      <a:pt x="2300" y="6724"/>
                      <a:pt x="2157" y="6623"/>
                    </a:cubicBezTo>
                    <a:cubicBezTo>
                      <a:pt x="2004" y="6514"/>
                      <a:pt x="1861" y="6375"/>
                      <a:pt x="1699" y="6283"/>
                    </a:cubicBezTo>
                    <a:cubicBezTo>
                      <a:pt x="1660" y="6262"/>
                      <a:pt x="1618" y="6252"/>
                      <a:pt x="1577" y="6252"/>
                    </a:cubicBezTo>
                    <a:cubicBezTo>
                      <a:pt x="1399" y="6252"/>
                      <a:pt x="1228" y="6431"/>
                      <a:pt x="1345" y="6615"/>
                    </a:cubicBezTo>
                    <a:cubicBezTo>
                      <a:pt x="1498" y="6858"/>
                      <a:pt x="1722" y="7054"/>
                      <a:pt x="1897" y="7279"/>
                    </a:cubicBezTo>
                    <a:cubicBezTo>
                      <a:pt x="2073" y="7503"/>
                      <a:pt x="2241" y="7729"/>
                      <a:pt x="2431" y="7938"/>
                    </a:cubicBezTo>
                    <a:cubicBezTo>
                      <a:pt x="2816" y="8357"/>
                      <a:pt x="3250" y="8734"/>
                      <a:pt x="3695" y="9085"/>
                    </a:cubicBezTo>
                    <a:cubicBezTo>
                      <a:pt x="3920" y="9264"/>
                      <a:pt x="4168" y="9405"/>
                      <a:pt x="4413" y="9554"/>
                    </a:cubicBezTo>
                    <a:cubicBezTo>
                      <a:pt x="4668" y="9705"/>
                      <a:pt x="4916" y="9867"/>
                      <a:pt x="5174" y="10015"/>
                    </a:cubicBezTo>
                    <a:cubicBezTo>
                      <a:pt x="5426" y="10159"/>
                      <a:pt x="5703" y="10262"/>
                      <a:pt x="5944" y="10426"/>
                    </a:cubicBezTo>
                    <a:cubicBezTo>
                      <a:pt x="6068" y="10511"/>
                      <a:pt x="6193" y="10579"/>
                      <a:pt x="6326" y="10651"/>
                    </a:cubicBezTo>
                    <a:cubicBezTo>
                      <a:pt x="6356" y="10667"/>
                      <a:pt x="6390" y="10685"/>
                      <a:pt x="6426" y="10705"/>
                    </a:cubicBezTo>
                    <a:cubicBezTo>
                      <a:pt x="6373" y="10714"/>
                      <a:pt x="6326" y="10720"/>
                      <a:pt x="6294" y="10724"/>
                    </a:cubicBezTo>
                    <a:cubicBezTo>
                      <a:pt x="6228" y="10734"/>
                      <a:pt x="6161" y="10738"/>
                      <a:pt x="6094" y="10738"/>
                    </a:cubicBezTo>
                    <a:cubicBezTo>
                      <a:pt x="5984" y="10738"/>
                      <a:pt x="5873" y="10727"/>
                      <a:pt x="5765" y="10713"/>
                    </a:cubicBezTo>
                    <a:cubicBezTo>
                      <a:pt x="5384" y="10664"/>
                      <a:pt x="5002" y="10573"/>
                      <a:pt x="4629" y="10492"/>
                    </a:cubicBezTo>
                    <a:cubicBezTo>
                      <a:pt x="4240" y="10407"/>
                      <a:pt x="3853" y="10295"/>
                      <a:pt x="3469" y="10189"/>
                    </a:cubicBezTo>
                    <a:cubicBezTo>
                      <a:pt x="3120" y="10094"/>
                      <a:pt x="2816" y="9891"/>
                      <a:pt x="2480" y="9757"/>
                    </a:cubicBezTo>
                    <a:cubicBezTo>
                      <a:pt x="2454" y="9747"/>
                      <a:pt x="2428" y="9742"/>
                      <a:pt x="2403" y="9742"/>
                    </a:cubicBezTo>
                    <a:cubicBezTo>
                      <a:pt x="2209" y="9742"/>
                      <a:pt x="2056" y="10022"/>
                      <a:pt x="2222" y="10168"/>
                    </a:cubicBezTo>
                    <a:cubicBezTo>
                      <a:pt x="2318" y="10251"/>
                      <a:pt x="2379" y="10357"/>
                      <a:pt x="2455" y="10456"/>
                    </a:cubicBezTo>
                    <a:cubicBezTo>
                      <a:pt x="2542" y="10569"/>
                      <a:pt x="2643" y="10669"/>
                      <a:pt x="2741" y="10767"/>
                    </a:cubicBezTo>
                    <a:cubicBezTo>
                      <a:pt x="2957" y="10982"/>
                      <a:pt x="3193" y="11175"/>
                      <a:pt x="3435" y="11358"/>
                    </a:cubicBezTo>
                    <a:cubicBezTo>
                      <a:pt x="3941" y="11746"/>
                      <a:pt x="4463" y="12082"/>
                      <a:pt x="5025" y="12382"/>
                    </a:cubicBezTo>
                    <a:cubicBezTo>
                      <a:pt x="5593" y="12687"/>
                      <a:pt x="6142" y="13031"/>
                      <a:pt x="6719" y="13322"/>
                    </a:cubicBezTo>
                    <a:cubicBezTo>
                      <a:pt x="6991" y="13459"/>
                      <a:pt x="7264" y="13591"/>
                      <a:pt x="7533" y="13735"/>
                    </a:cubicBezTo>
                    <a:cubicBezTo>
                      <a:pt x="7601" y="13771"/>
                      <a:pt x="7668" y="13805"/>
                      <a:pt x="7734" y="13841"/>
                    </a:cubicBezTo>
                    <a:lnTo>
                      <a:pt x="7659" y="13841"/>
                    </a:lnTo>
                    <a:cubicBezTo>
                      <a:pt x="7342" y="13838"/>
                      <a:pt x="7026" y="13813"/>
                      <a:pt x="6710" y="13802"/>
                    </a:cubicBezTo>
                    <a:cubicBezTo>
                      <a:pt x="6075" y="13783"/>
                      <a:pt x="5461" y="13730"/>
                      <a:pt x="4848" y="13542"/>
                    </a:cubicBezTo>
                    <a:cubicBezTo>
                      <a:pt x="4274" y="13366"/>
                      <a:pt x="3725" y="13117"/>
                      <a:pt x="3193" y="12842"/>
                    </a:cubicBezTo>
                    <a:cubicBezTo>
                      <a:pt x="2914" y="12698"/>
                      <a:pt x="2640" y="12540"/>
                      <a:pt x="2363" y="12395"/>
                    </a:cubicBezTo>
                    <a:cubicBezTo>
                      <a:pt x="2099" y="12258"/>
                      <a:pt x="1857" y="12092"/>
                      <a:pt x="1595" y="11955"/>
                    </a:cubicBezTo>
                    <a:cubicBezTo>
                      <a:pt x="1325" y="11811"/>
                      <a:pt x="1010" y="11739"/>
                      <a:pt x="756" y="11572"/>
                    </a:cubicBezTo>
                    <a:cubicBezTo>
                      <a:pt x="621" y="11482"/>
                      <a:pt x="471" y="11325"/>
                      <a:pt x="297" y="11325"/>
                    </a:cubicBezTo>
                    <a:cubicBezTo>
                      <a:pt x="266" y="11325"/>
                      <a:pt x="235" y="11330"/>
                      <a:pt x="202" y="11341"/>
                    </a:cubicBezTo>
                    <a:cubicBezTo>
                      <a:pt x="63" y="11390"/>
                      <a:pt x="1" y="11495"/>
                      <a:pt x="16" y="11644"/>
                    </a:cubicBezTo>
                    <a:cubicBezTo>
                      <a:pt x="34" y="11789"/>
                      <a:pt x="143" y="11838"/>
                      <a:pt x="224" y="11941"/>
                    </a:cubicBezTo>
                    <a:cubicBezTo>
                      <a:pt x="318" y="12058"/>
                      <a:pt x="388" y="12205"/>
                      <a:pt x="470" y="12330"/>
                    </a:cubicBezTo>
                    <a:cubicBezTo>
                      <a:pt x="662" y="12618"/>
                      <a:pt x="855" y="12907"/>
                      <a:pt x="1087" y="13163"/>
                    </a:cubicBezTo>
                    <a:cubicBezTo>
                      <a:pt x="1521" y="13639"/>
                      <a:pt x="2063" y="14003"/>
                      <a:pt x="2628" y="14306"/>
                    </a:cubicBezTo>
                    <a:cubicBezTo>
                      <a:pt x="3887" y="14984"/>
                      <a:pt x="5234" y="15503"/>
                      <a:pt x="6535" y="16098"/>
                    </a:cubicBezTo>
                    <a:cubicBezTo>
                      <a:pt x="6866" y="16249"/>
                      <a:pt x="7185" y="16425"/>
                      <a:pt x="7516" y="16574"/>
                    </a:cubicBezTo>
                    <a:cubicBezTo>
                      <a:pt x="7424" y="16545"/>
                      <a:pt x="7332" y="16517"/>
                      <a:pt x="7241" y="16487"/>
                    </a:cubicBezTo>
                    <a:cubicBezTo>
                      <a:pt x="6732" y="16317"/>
                      <a:pt x="6235" y="16119"/>
                      <a:pt x="5732" y="15939"/>
                    </a:cubicBezTo>
                    <a:cubicBezTo>
                      <a:pt x="4721" y="15575"/>
                      <a:pt x="3689" y="15269"/>
                      <a:pt x="2625" y="15103"/>
                    </a:cubicBezTo>
                    <a:cubicBezTo>
                      <a:pt x="2336" y="15059"/>
                      <a:pt x="2033" y="15023"/>
                      <a:pt x="1750" y="14976"/>
                    </a:cubicBezTo>
                    <a:cubicBezTo>
                      <a:pt x="1633" y="14959"/>
                      <a:pt x="1511" y="14935"/>
                      <a:pt x="1390" y="14935"/>
                    </a:cubicBezTo>
                    <a:cubicBezTo>
                      <a:pt x="1291" y="14935"/>
                      <a:pt x="1194" y="14951"/>
                      <a:pt x="1100" y="14998"/>
                    </a:cubicBezTo>
                    <a:cubicBezTo>
                      <a:pt x="929" y="15085"/>
                      <a:pt x="930" y="15330"/>
                      <a:pt x="1086" y="15430"/>
                    </a:cubicBezTo>
                    <a:cubicBezTo>
                      <a:pt x="1325" y="15588"/>
                      <a:pt x="1631" y="15673"/>
                      <a:pt x="1900" y="15768"/>
                    </a:cubicBezTo>
                    <a:cubicBezTo>
                      <a:pt x="2206" y="15876"/>
                      <a:pt x="2522" y="15962"/>
                      <a:pt x="2832" y="16057"/>
                    </a:cubicBezTo>
                    <a:cubicBezTo>
                      <a:pt x="3466" y="16255"/>
                      <a:pt x="4088" y="16490"/>
                      <a:pt x="4701" y="16749"/>
                    </a:cubicBezTo>
                    <a:cubicBezTo>
                      <a:pt x="5283" y="16997"/>
                      <a:pt x="5840" y="17314"/>
                      <a:pt x="6388" y="17627"/>
                    </a:cubicBezTo>
                    <a:cubicBezTo>
                      <a:pt x="6925" y="17934"/>
                      <a:pt x="7451" y="18263"/>
                      <a:pt x="7936" y="18648"/>
                    </a:cubicBezTo>
                    <a:cubicBezTo>
                      <a:pt x="8188" y="18845"/>
                      <a:pt x="8433" y="19060"/>
                      <a:pt x="8643" y="19304"/>
                    </a:cubicBezTo>
                    <a:cubicBezTo>
                      <a:pt x="8701" y="19370"/>
                      <a:pt x="8754" y="19438"/>
                      <a:pt x="8805" y="19510"/>
                    </a:cubicBezTo>
                    <a:cubicBezTo>
                      <a:pt x="8591" y="19394"/>
                      <a:pt x="8377" y="19286"/>
                      <a:pt x="8159" y="19181"/>
                    </a:cubicBezTo>
                    <a:cubicBezTo>
                      <a:pt x="7711" y="18961"/>
                      <a:pt x="7264" y="18739"/>
                      <a:pt x="6801" y="18554"/>
                    </a:cubicBezTo>
                    <a:cubicBezTo>
                      <a:pt x="5902" y="18195"/>
                      <a:pt x="4937" y="18042"/>
                      <a:pt x="3973" y="18015"/>
                    </a:cubicBezTo>
                    <a:cubicBezTo>
                      <a:pt x="3695" y="18008"/>
                      <a:pt x="3415" y="17999"/>
                      <a:pt x="3137" y="17988"/>
                    </a:cubicBezTo>
                    <a:cubicBezTo>
                      <a:pt x="2909" y="17981"/>
                      <a:pt x="2680" y="17961"/>
                      <a:pt x="2451" y="17961"/>
                    </a:cubicBezTo>
                    <a:cubicBezTo>
                      <a:pt x="2391" y="17961"/>
                      <a:pt x="2330" y="17963"/>
                      <a:pt x="2269" y="17966"/>
                    </a:cubicBezTo>
                    <a:cubicBezTo>
                      <a:pt x="2046" y="17979"/>
                      <a:pt x="1939" y="18211"/>
                      <a:pt x="2078" y="18388"/>
                    </a:cubicBezTo>
                    <a:cubicBezTo>
                      <a:pt x="2170" y="18505"/>
                      <a:pt x="2343" y="18530"/>
                      <a:pt x="2478" y="18566"/>
                    </a:cubicBezTo>
                    <a:cubicBezTo>
                      <a:pt x="2716" y="18629"/>
                      <a:pt x="2954" y="18700"/>
                      <a:pt x="3192" y="18770"/>
                    </a:cubicBezTo>
                    <a:cubicBezTo>
                      <a:pt x="3702" y="18923"/>
                      <a:pt x="4207" y="19102"/>
                      <a:pt x="4708" y="19279"/>
                    </a:cubicBezTo>
                    <a:cubicBezTo>
                      <a:pt x="5680" y="19628"/>
                      <a:pt x="6664" y="19964"/>
                      <a:pt x="7565" y="20474"/>
                    </a:cubicBezTo>
                    <a:cubicBezTo>
                      <a:pt x="7714" y="20559"/>
                      <a:pt x="7861" y="20648"/>
                      <a:pt x="8005" y="20742"/>
                    </a:cubicBezTo>
                    <a:lnTo>
                      <a:pt x="7783" y="20699"/>
                    </a:lnTo>
                    <a:cubicBezTo>
                      <a:pt x="7280" y="20597"/>
                      <a:pt x="6787" y="20454"/>
                      <a:pt x="6278" y="20377"/>
                    </a:cubicBezTo>
                    <a:cubicBezTo>
                      <a:pt x="5765" y="20300"/>
                      <a:pt x="5242" y="20228"/>
                      <a:pt x="4723" y="20197"/>
                    </a:cubicBezTo>
                    <a:cubicBezTo>
                      <a:pt x="4559" y="20188"/>
                      <a:pt x="4395" y="20184"/>
                      <a:pt x="4231" y="20184"/>
                    </a:cubicBezTo>
                    <a:cubicBezTo>
                      <a:pt x="3894" y="20184"/>
                      <a:pt x="3556" y="20201"/>
                      <a:pt x="3221" y="20223"/>
                    </a:cubicBezTo>
                    <a:cubicBezTo>
                      <a:pt x="2931" y="20243"/>
                      <a:pt x="2640" y="20271"/>
                      <a:pt x="2350" y="20298"/>
                    </a:cubicBezTo>
                    <a:cubicBezTo>
                      <a:pt x="2109" y="20320"/>
                      <a:pt x="1855" y="20350"/>
                      <a:pt x="1610" y="20350"/>
                    </a:cubicBezTo>
                    <a:cubicBezTo>
                      <a:pt x="1578" y="20350"/>
                      <a:pt x="1545" y="20350"/>
                      <a:pt x="1513" y="20349"/>
                    </a:cubicBezTo>
                    <a:cubicBezTo>
                      <a:pt x="1508" y="20348"/>
                      <a:pt x="1503" y="20348"/>
                      <a:pt x="1498" y="20348"/>
                    </a:cubicBezTo>
                    <a:cubicBezTo>
                      <a:pt x="1209" y="20348"/>
                      <a:pt x="1191" y="20731"/>
                      <a:pt x="1429" y="20837"/>
                    </a:cubicBezTo>
                    <a:cubicBezTo>
                      <a:pt x="1648" y="20934"/>
                      <a:pt x="1905" y="20957"/>
                      <a:pt x="2138" y="21010"/>
                    </a:cubicBezTo>
                    <a:cubicBezTo>
                      <a:pt x="2402" y="21069"/>
                      <a:pt x="2669" y="21127"/>
                      <a:pt x="2938" y="21169"/>
                    </a:cubicBezTo>
                    <a:cubicBezTo>
                      <a:pt x="3461" y="21249"/>
                      <a:pt x="3993" y="21271"/>
                      <a:pt x="4517" y="21359"/>
                    </a:cubicBezTo>
                    <a:cubicBezTo>
                      <a:pt x="5537" y="21531"/>
                      <a:pt x="6560" y="21777"/>
                      <a:pt x="7510" y="22199"/>
                    </a:cubicBezTo>
                    <a:cubicBezTo>
                      <a:pt x="7764" y="22312"/>
                      <a:pt x="8016" y="22439"/>
                      <a:pt x="8251" y="22591"/>
                    </a:cubicBezTo>
                    <a:cubicBezTo>
                      <a:pt x="8316" y="22633"/>
                      <a:pt x="8380" y="22678"/>
                      <a:pt x="8440" y="22726"/>
                    </a:cubicBezTo>
                    <a:cubicBezTo>
                      <a:pt x="8332" y="22730"/>
                      <a:pt x="8225" y="22736"/>
                      <a:pt x="8117" y="22741"/>
                    </a:cubicBezTo>
                    <a:cubicBezTo>
                      <a:pt x="7815" y="22757"/>
                      <a:pt x="7515" y="22785"/>
                      <a:pt x="7212" y="22800"/>
                    </a:cubicBezTo>
                    <a:cubicBezTo>
                      <a:pt x="6599" y="22835"/>
                      <a:pt x="5990" y="22907"/>
                      <a:pt x="5379" y="22959"/>
                    </a:cubicBezTo>
                    <a:cubicBezTo>
                      <a:pt x="4772" y="23011"/>
                      <a:pt x="4171" y="23076"/>
                      <a:pt x="3567" y="23175"/>
                    </a:cubicBezTo>
                    <a:cubicBezTo>
                      <a:pt x="3422" y="23198"/>
                      <a:pt x="3278" y="23220"/>
                      <a:pt x="3134" y="23240"/>
                    </a:cubicBezTo>
                    <a:cubicBezTo>
                      <a:pt x="2977" y="23262"/>
                      <a:pt x="2813" y="23260"/>
                      <a:pt x="2660" y="23302"/>
                    </a:cubicBezTo>
                    <a:cubicBezTo>
                      <a:pt x="2470" y="23354"/>
                      <a:pt x="2241" y="23469"/>
                      <a:pt x="2229" y="23694"/>
                    </a:cubicBezTo>
                    <a:cubicBezTo>
                      <a:pt x="2217" y="23929"/>
                      <a:pt x="2463" y="24027"/>
                      <a:pt x="2643" y="24102"/>
                    </a:cubicBezTo>
                    <a:cubicBezTo>
                      <a:pt x="2891" y="24203"/>
                      <a:pt x="3162" y="24240"/>
                      <a:pt x="3415" y="24323"/>
                    </a:cubicBezTo>
                    <a:cubicBezTo>
                      <a:pt x="3966" y="24500"/>
                      <a:pt x="4525" y="24633"/>
                      <a:pt x="5105" y="24671"/>
                    </a:cubicBezTo>
                    <a:cubicBezTo>
                      <a:pt x="5255" y="24681"/>
                      <a:pt x="5405" y="24686"/>
                      <a:pt x="5555" y="24686"/>
                    </a:cubicBezTo>
                    <a:cubicBezTo>
                      <a:pt x="6565" y="24686"/>
                      <a:pt x="7542" y="24464"/>
                      <a:pt x="8455" y="24005"/>
                    </a:cubicBezTo>
                    <a:cubicBezTo>
                      <a:pt x="8694" y="23886"/>
                      <a:pt x="8942" y="23778"/>
                      <a:pt x="9161" y="23622"/>
                    </a:cubicBezTo>
                    <a:cubicBezTo>
                      <a:pt x="9270" y="23544"/>
                      <a:pt x="9384" y="23469"/>
                      <a:pt x="9494" y="23390"/>
                    </a:cubicBezTo>
                    <a:cubicBezTo>
                      <a:pt x="9587" y="23324"/>
                      <a:pt x="9645" y="23239"/>
                      <a:pt x="9759" y="23208"/>
                    </a:cubicBezTo>
                    <a:cubicBezTo>
                      <a:pt x="9838" y="23185"/>
                      <a:pt x="9922" y="23182"/>
                      <a:pt x="10005" y="23182"/>
                    </a:cubicBezTo>
                    <a:cubicBezTo>
                      <a:pt x="10041" y="23182"/>
                      <a:pt x="10077" y="23182"/>
                      <a:pt x="10112" y="23182"/>
                    </a:cubicBezTo>
                    <a:cubicBezTo>
                      <a:pt x="10268" y="23182"/>
                      <a:pt x="10419" y="23169"/>
                      <a:pt x="10572" y="23155"/>
                    </a:cubicBezTo>
                    <a:cubicBezTo>
                      <a:pt x="10866" y="23126"/>
                      <a:pt x="11159" y="23105"/>
                      <a:pt x="11454" y="23076"/>
                    </a:cubicBezTo>
                    <a:cubicBezTo>
                      <a:pt x="12026" y="23021"/>
                      <a:pt x="12614" y="22946"/>
                      <a:pt x="13165" y="22773"/>
                    </a:cubicBezTo>
                    <a:cubicBezTo>
                      <a:pt x="13684" y="22612"/>
                      <a:pt x="14203" y="22397"/>
                      <a:pt x="14689" y="22152"/>
                    </a:cubicBezTo>
                    <a:cubicBezTo>
                      <a:pt x="15164" y="21913"/>
                      <a:pt x="15623" y="21610"/>
                      <a:pt x="16006" y="21238"/>
                    </a:cubicBezTo>
                    <a:cubicBezTo>
                      <a:pt x="16420" y="20834"/>
                      <a:pt x="16816" y="20400"/>
                      <a:pt x="17146" y="19923"/>
                    </a:cubicBezTo>
                    <a:cubicBezTo>
                      <a:pt x="17456" y="19475"/>
                      <a:pt x="17742" y="19015"/>
                      <a:pt x="17847" y="18470"/>
                    </a:cubicBezTo>
                    <a:cubicBezTo>
                      <a:pt x="17893" y="18251"/>
                      <a:pt x="17979" y="17885"/>
                      <a:pt x="17808" y="17702"/>
                    </a:cubicBezTo>
                    <a:cubicBezTo>
                      <a:pt x="17747" y="17637"/>
                      <a:pt x="17682" y="17612"/>
                      <a:pt x="17615" y="17612"/>
                    </a:cubicBezTo>
                    <a:cubicBezTo>
                      <a:pt x="17481" y="17612"/>
                      <a:pt x="17343" y="17716"/>
                      <a:pt x="17237" y="17800"/>
                    </a:cubicBezTo>
                    <a:cubicBezTo>
                      <a:pt x="16312" y="18527"/>
                      <a:pt x="15392" y="19242"/>
                      <a:pt x="14372" y="19828"/>
                    </a:cubicBezTo>
                    <a:cubicBezTo>
                      <a:pt x="13866" y="20118"/>
                      <a:pt x="13367" y="20415"/>
                      <a:pt x="12851" y="20687"/>
                    </a:cubicBezTo>
                    <a:cubicBezTo>
                      <a:pt x="12599" y="20820"/>
                      <a:pt x="12351" y="20963"/>
                      <a:pt x="12096" y="21097"/>
                    </a:cubicBezTo>
                    <a:cubicBezTo>
                      <a:pt x="12214" y="21006"/>
                      <a:pt x="12331" y="20917"/>
                      <a:pt x="12447" y="20824"/>
                    </a:cubicBezTo>
                    <a:cubicBezTo>
                      <a:pt x="13067" y="20334"/>
                      <a:pt x="13616" y="19775"/>
                      <a:pt x="14181" y="19224"/>
                    </a:cubicBezTo>
                    <a:cubicBezTo>
                      <a:pt x="15301" y="18127"/>
                      <a:pt x="16348" y="16856"/>
                      <a:pt x="16973" y="15407"/>
                    </a:cubicBezTo>
                    <a:cubicBezTo>
                      <a:pt x="17151" y="15001"/>
                      <a:pt x="17306" y="14587"/>
                      <a:pt x="17371" y="14146"/>
                    </a:cubicBezTo>
                    <a:cubicBezTo>
                      <a:pt x="17404" y="13923"/>
                      <a:pt x="17400" y="13711"/>
                      <a:pt x="17381" y="13487"/>
                    </a:cubicBezTo>
                    <a:cubicBezTo>
                      <a:pt x="17364" y="13296"/>
                      <a:pt x="17350" y="13149"/>
                      <a:pt x="17188" y="13026"/>
                    </a:cubicBezTo>
                    <a:cubicBezTo>
                      <a:pt x="17151" y="12998"/>
                      <a:pt x="17110" y="12987"/>
                      <a:pt x="17069" y="12987"/>
                    </a:cubicBezTo>
                    <a:cubicBezTo>
                      <a:pt x="17002" y="12987"/>
                      <a:pt x="16935" y="13016"/>
                      <a:pt x="16884" y="13055"/>
                    </a:cubicBezTo>
                    <a:cubicBezTo>
                      <a:pt x="16780" y="13130"/>
                      <a:pt x="16723" y="13252"/>
                      <a:pt x="16662" y="13361"/>
                    </a:cubicBezTo>
                    <a:cubicBezTo>
                      <a:pt x="16588" y="13490"/>
                      <a:pt x="16485" y="13603"/>
                      <a:pt x="16391" y="13718"/>
                    </a:cubicBezTo>
                    <a:cubicBezTo>
                      <a:pt x="16170" y="13988"/>
                      <a:pt x="15966" y="14273"/>
                      <a:pt x="15748" y="14544"/>
                    </a:cubicBezTo>
                    <a:cubicBezTo>
                      <a:pt x="15294" y="15106"/>
                      <a:pt x="14846" y="15673"/>
                      <a:pt x="14395" y="16238"/>
                    </a:cubicBezTo>
                    <a:cubicBezTo>
                      <a:pt x="13585" y="17251"/>
                      <a:pt x="12714" y="18223"/>
                      <a:pt x="11825" y="19167"/>
                    </a:cubicBezTo>
                    <a:cubicBezTo>
                      <a:pt x="11833" y="19149"/>
                      <a:pt x="11843" y="19133"/>
                      <a:pt x="11853" y="19118"/>
                    </a:cubicBezTo>
                    <a:cubicBezTo>
                      <a:pt x="12101" y="18698"/>
                      <a:pt x="12325" y="18259"/>
                      <a:pt x="12550" y="17826"/>
                    </a:cubicBezTo>
                    <a:cubicBezTo>
                      <a:pt x="12787" y="17369"/>
                      <a:pt x="12973" y="16904"/>
                      <a:pt x="13139" y="16418"/>
                    </a:cubicBezTo>
                    <a:cubicBezTo>
                      <a:pt x="13230" y="16157"/>
                      <a:pt x="13328" y="15902"/>
                      <a:pt x="13397" y="15632"/>
                    </a:cubicBezTo>
                    <a:cubicBezTo>
                      <a:pt x="13456" y="15399"/>
                      <a:pt x="13514" y="15141"/>
                      <a:pt x="13462" y="14901"/>
                    </a:cubicBezTo>
                    <a:cubicBezTo>
                      <a:pt x="13439" y="14795"/>
                      <a:pt x="13323" y="14704"/>
                      <a:pt x="13210" y="14704"/>
                    </a:cubicBezTo>
                    <a:cubicBezTo>
                      <a:pt x="13172" y="14704"/>
                      <a:pt x="13134" y="14714"/>
                      <a:pt x="13100" y="14739"/>
                    </a:cubicBezTo>
                    <a:cubicBezTo>
                      <a:pt x="12932" y="14860"/>
                      <a:pt x="12815" y="15030"/>
                      <a:pt x="12692" y="15193"/>
                    </a:cubicBezTo>
                    <a:cubicBezTo>
                      <a:pt x="12557" y="15371"/>
                      <a:pt x="12439" y="15560"/>
                      <a:pt x="12316" y="15746"/>
                    </a:cubicBezTo>
                    <a:cubicBezTo>
                      <a:pt x="12055" y="16147"/>
                      <a:pt x="11784" y="16539"/>
                      <a:pt x="11526" y="16941"/>
                    </a:cubicBezTo>
                    <a:cubicBezTo>
                      <a:pt x="11294" y="17301"/>
                      <a:pt x="11058" y="17643"/>
                      <a:pt x="10781" y="17972"/>
                    </a:cubicBezTo>
                    <a:cubicBezTo>
                      <a:pt x="10657" y="18117"/>
                      <a:pt x="10535" y="18263"/>
                      <a:pt x="10416" y="18414"/>
                    </a:cubicBezTo>
                    <a:cubicBezTo>
                      <a:pt x="10451" y="18244"/>
                      <a:pt x="10488" y="18074"/>
                      <a:pt x="10539" y="17908"/>
                    </a:cubicBezTo>
                    <a:cubicBezTo>
                      <a:pt x="10651" y="17539"/>
                      <a:pt x="10794" y="17179"/>
                      <a:pt x="10935" y="16820"/>
                    </a:cubicBezTo>
                    <a:cubicBezTo>
                      <a:pt x="11216" y="16119"/>
                      <a:pt x="11551" y="15445"/>
                      <a:pt x="11897" y="14773"/>
                    </a:cubicBezTo>
                    <a:cubicBezTo>
                      <a:pt x="12604" y="13397"/>
                      <a:pt x="13368" y="12053"/>
                      <a:pt x="14204" y="10750"/>
                    </a:cubicBezTo>
                    <a:cubicBezTo>
                      <a:pt x="14602" y="10129"/>
                      <a:pt x="15078" y="9548"/>
                      <a:pt x="15386" y="8875"/>
                    </a:cubicBezTo>
                    <a:cubicBezTo>
                      <a:pt x="15457" y="8721"/>
                      <a:pt x="15497" y="8565"/>
                      <a:pt x="15381" y="8422"/>
                    </a:cubicBezTo>
                    <a:cubicBezTo>
                      <a:pt x="15305" y="8331"/>
                      <a:pt x="15214" y="8297"/>
                      <a:pt x="15118" y="8297"/>
                    </a:cubicBezTo>
                    <a:cubicBezTo>
                      <a:pt x="15041" y="8297"/>
                      <a:pt x="14961" y="8318"/>
                      <a:pt x="14882" y="8349"/>
                    </a:cubicBezTo>
                    <a:cubicBezTo>
                      <a:pt x="14553" y="8474"/>
                      <a:pt x="14265" y="8644"/>
                      <a:pt x="13988" y="8860"/>
                    </a:cubicBezTo>
                    <a:cubicBezTo>
                      <a:pt x="13420" y="9302"/>
                      <a:pt x="12917" y="9835"/>
                      <a:pt x="12453" y="10378"/>
                    </a:cubicBezTo>
                    <a:cubicBezTo>
                      <a:pt x="11964" y="10948"/>
                      <a:pt x="11523" y="11546"/>
                      <a:pt x="11128" y="12184"/>
                    </a:cubicBezTo>
                    <a:cubicBezTo>
                      <a:pt x="10690" y="12891"/>
                      <a:pt x="10256" y="13606"/>
                      <a:pt x="9900" y="14357"/>
                    </a:cubicBezTo>
                    <a:cubicBezTo>
                      <a:pt x="9717" y="14741"/>
                      <a:pt x="9554" y="15132"/>
                      <a:pt x="9381" y="15520"/>
                    </a:cubicBezTo>
                    <a:cubicBezTo>
                      <a:pt x="9363" y="15559"/>
                      <a:pt x="9345" y="15599"/>
                      <a:pt x="9325" y="15638"/>
                    </a:cubicBezTo>
                    <a:cubicBezTo>
                      <a:pt x="9325" y="15592"/>
                      <a:pt x="9325" y="15544"/>
                      <a:pt x="9324" y="15498"/>
                    </a:cubicBezTo>
                    <a:cubicBezTo>
                      <a:pt x="9318" y="15154"/>
                      <a:pt x="9319" y="14809"/>
                      <a:pt x="9342" y="14468"/>
                    </a:cubicBezTo>
                    <a:cubicBezTo>
                      <a:pt x="9393" y="13769"/>
                      <a:pt x="9492" y="13078"/>
                      <a:pt x="9693" y="12403"/>
                    </a:cubicBezTo>
                    <a:cubicBezTo>
                      <a:pt x="10092" y="11060"/>
                      <a:pt x="10592" y="9743"/>
                      <a:pt x="11098" y="8435"/>
                    </a:cubicBezTo>
                    <a:cubicBezTo>
                      <a:pt x="11238" y="8072"/>
                      <a:pt x="11378" y="7712"/>
                      <a:pt x="11469" y="7335"/>
                    </a:cubicBezTo>
                    <a:cubicBezTo>
                      <a:pt x="11518" y="7141"/>
                      <a:pt x="11555" y="6943"/>
                      <a:pt x="11587" y="6743"/>
                    </a:cubicBezTo>
                    <a:cubicBezTo>
                      <a:pt x="11613" y="6563"/>
                      <a:pt x="11640" y="6384"/>
                      <a:pt x="11548" y="6217"/>
                    </a:cubicBezTo>
                    <a:cubicBezTo>
                      <a:pt x="11501" y="6130"/>
                      <a:pt x="11420" y="6091"/>
                      <a:pt x="11333" y="6091"/>
                    </a:cubicBezTo>
                    <a:cubicBezTo>
                      <a:pt x="11292" y="6091"/>
                      <a:pt x="11250" y="6100"/>
                      <a:pt x="11209" y="6116"/>
                    </a:cubicBezTo>
                    <a:cubicBezTo>
                      <a:pt x="11105" y="6158"/>
                      <a:pt x="11049" y="6253"/>
                      <a:pt x="11007" y="6350"/>
                    </a:cubicBezTo>
                    <a:cubicBezTo>
                      <a:pt x="10968" y="6443"/>
                      <a:pt x="10909" y="6521"/>
                      <a:pt x="10852" y="6606"/>
                    </a:cubicBezTo>
                    <a:cubicBezTo>
                      <a:pt x="10697" y="6830"/>
                      <a:pt x="10558" y="7060"/>
                      <a:pt x="10413" y="7289"/>
                    </a:cubicBezTo>
                    <a:cubicBezTo>
                      <a:pt x="10106" y="7772"/>
                      <a:pt x="9768" y="8235"/>
                      <a:pt x="9427" y="8695"/>
                    </a:cubicBezTo>
                    <a:cubicBezTo>
                      <a:pt x="9102" y="9134"/>
                      <a:pt x="8800" y="9593"/>
                      <a:pt x="8469" y="10029"/>
                    </a:cubicBezTo>
                    <a:cubicBezTo>
                      <a:pt x="8325" y="10218"/>
                      <a:pt x="8178" y="10406"/>
                      <a:pt x="8029" y="10595"/>
                    </a:cubicBezTo>
                    <a:cubicBezTo>
                      <a:pt x="8029" y="10592"/>
                      <a:pt x="8031" y="10590"/>
                      <a:pt x="8031" y="10586"/>
                    </a:cubicBezTo>
                    <a:cubicBezTo>
                      <a:pt x="8120" y="10283"/>
                      <a:pt x="8224" y="9985"/>
                      <a:pt x="8322" y="9684"/>
                    </a:cubicBezTo>
                    <a:cubicBezTo>
                      <a:pt x="8521" y="9067"/>
                      <a:pt x="8640" y="8435"/>
                      <a:pt x="8795" y="7808"/>
                    </a:cubicBezTo>
                    <a:cubicBezTo>
                      <a:pt x="8943" y="7204"/>
                      <a:pt x="9141" y="6623"/>
                      <a:pt x="9341" y="6037"/>
                    </a:cubicBezTo>
                    <a:cubicBezTo>
                      <a:pt x="9540" y="5454"/>
                      <a:pt x="9680" y="4872"/>
                      <a:pt x="9750" y="4262"/>
                    </a:cubicBezTo>
                    <a:cubicBezTo>
                      <a:pt x="9789" y="3914"/>
                      <a:pt x="9854" y="3563"/>
                      <a:pt x="9874" y="3213"/>
                    </a:cubicBezTo>
                    <a:cubicBezTo>
                      <a:pt x="9890" y="2948"/>
                      <a:pt x="9880" y="2652"/>
                      <a:pt x="9660" y="2472"/>
                    </a:cubicBezTo>
                    <a:cubicBezTo>
                      <a:pt x="9625" y="2444"/>
                      <a:pt x="9585" y="2432"/>
                      <a:pt x="9544" y="2432"/>
                    </a:cubicBezTo>
                    <a:cubicBezTo>
                      <a:pt x="9477" y="2432"/>
                      <a:pt x="9407" y="2463"/>
                      <a:pt x="9355" y="2501"/>
                    </a:cubicBezTo>
                    <a:cubicBezTo>
                      <a:pt x="9175" y="2636"/>
                      <a:pt x="9107" y="2850"/>
                      <a:pt x="8986" y="3027"/>
                    </a:cubicBezTo>
                    <a:cubicBezTo>
                      <a:pt x="8842" y="3243"/>
                      <a:pt x="8715" y="3470"/>
                      <a:pt x="8576" y="3687"/>
                    </a:cubicBezTo>
                    <a:cubicBezTo>
                      <a:pt x="8296" y="4127"/>
                      <a:pt x="7970" y="4538"/>
                      <a:pt x="7702" y="4984"/>
                    </a:cubicBezTo>
                    <a:cubicBezTo>
                      <a:pt x="7574" y="5199"/>
                      <a:pt x="7461" y="5423"/>
                      <a:pt x="7330" y="5635"/>
                    </a:cubicBezTo>
                    <a:cubicBezTo>
                      <a:pt x="7200" y="5845"/>
                      <a:pt x="7056" y="6047"/>
                      <a:pt x="6924" y="6256"/>
                    </a:cubicBezTo>
                    <a:cubicBezTo>
                      <a:pt x="6896" y="6298"/>
                      <a:pt x="6870" y="6341"/>
                      <a:pt x="6844" y="6383"/>
                    </a:cubicBezTo>
                    <a:cubicBezTo>
                      <a:pt x="6866" y="6299"/>
                      <a:pt x="6888" y="6217"/>
                      <a:pt x="6906" y="6133"/>
                    </a:cubicBezTo>
                    <a:cubicBezTo>
                      <a:pt x="7026" y="5648"/>
                      <a:pt x="7157" y="5166"/>
                      <a:pt x="7274" y="4680"/>
                    </a:cubicBezTo>
                    <a:cubicBezTo>
                      <a:pt x="7395" y="4179"/>
                      <a:pt x="7500" y="3668"/>
                      <a:pt x="7532" y="3154"/>
                    </a:cubicBezTo>
                    <a:cubicBezTo>
                      <a:pt x="7548" y="2897"/>
                      <a:pt x="7548" y="2641"/>
                      <a:pt x="7555" y="2384"/>
                    </a:cubicBezTo>
                    <a:cubicBezTo>
                      <a:pt x="7562" y="2161"/>
                      <a:pt x="7606" y="1943"/>
                      <a:pt x="7562" y="1720"/>
                    </a:cubicBezTo>
                    <a:cubicBezTo>
                      <a:pt x="7539" y="1599"/>
                      <a:pt x="7429" y="1532"/>
                      <a:pt x="7319" y="1532"/>
                    </a:cubicBezTo>
                    <a:cubicBezTo>
                      <a:pt x="7258" y="1532"/>
                      <a:pt x="7197" y="1552"/>
                      <a:pt x="7150" y="1596"/>
                    </a:cubicBezTo>
                    <a:cubicBezTo>
                      <a:pt x="7036" y="1699"/>
                      <a:pt x="6981" y="1838"/>
                      <a:pt x="6924" y="1979"/>
                    </a:cubicBezTo>
                    <a:cubicBezTo>
                      <a:pt x="6863" y="2125"/>
                      <a:pt x="6794" y="2267"/>
                      <a:pt x="6726" y="2412"/>
                    </a:cubicBezTo>
                    <a:cubicBezTo>
                      <a:pt x="6573" y="2745"/>
                      <a:pt x="6393" y="3060"/>
                      <a:pt x="6212" y="3379"/>
                    </a:cubicBezTo>
                    <a:cubicBezTo>
                      <a:pt x="6040" y="3680"/>
                      <a:pt x="5897" y="3990"/>
                      <a:pt x="5696" y="4274"/>
                    </a:cubicBezTo>
                    <a:cubicBezTo>
                      <a:pt x="5613" y="4392"/>
                      <a:pt x="5526" y="4503"/>
                      <a:pt x="5429" y="4610"/>
                    </a:cubicBezTo>
                    <a:cubicBezTo>
                      <a:pt x="5429" y="4604"/>
                      <a:pt x="5432" y="4598"/>
                      <a:pt x="5432" y="4591"/>
                    </a:cubicBezTo>
                    <a:cubicBezTo>
                      <a:pt x="5455" y="4414"/>
                      <a:pt x="5472" y="4236"/>
                      <a:pt x="5507" y="4061"/>
                    </a:cubicBezTo>
                    <a:cubicBezTo>
                      <a:pt x="5576" y="3705"/>
                      <a:pt x="5641" y="3350"/>
                      <a:pt x="5707" y="2995"/>
                    </a:cubicBezTo>
                    <a:cubicBezTo>
                      <a:pt x="5772" y="2651"/>
                      <a:pt x="5797" y="2298"/>
                      <a:pt x="5825" y="1950"/>
                    </a:cubicBezTo>
                    <a:cubicBezTo>
                      <a:pt x="5840" y="1770"/>
                      <a:pt x="5837" y="1590"/>
                      <a:pt x="5851" y="1410"/>
                    </a:cubicBezTo>
                    <a:cubicBezTo>
                      <a:pt x="5864" y="1264"/>
                      <a:pt x="5869" y="1130"/>
                      <a:pt x="5801" y="998"/>
                    </a:cubicBezTo>
                    <a:cubicBezTo>
                      <a:pt x="5756" y="911"/>
                      <a:pt x="5670" y="868"/>
                      <a:pt x="5583" y="868"/>
                    </a:cubicBezTo>
                    <a:cubicBezTo>
                      <a:pt x="5500" y="868"/>
                      <a:pt x="5418" y="907"/>
                      <a:pt x="5370" y="983"/>
                    </a:cubicBezTo>
                    <a:cubicBezTo>
                      <a:pt x="5317" y="1070"/>
                      <a:pt x="5278" y="1166"/>
                      <a:pt x="5227" y="1257"/>
                    </a:cubicBezTo>
                    <a:cubicBezTo>
                      <a:pt x="5165" y="1367"/>
                      <a:pt x="5119" y="1478"/>
                      <a:pt x="5083" y="1600"/>
                    </a:cubicBezTo>
                    <a:cubicBezTo>
                      <a:pt x="5010" y="1845"/>
                      <a:pt x="4896" y="2067"/>
                      <a:pt x="4788" y="2298"/>
                    </a:cubicBezTo>
                    <a:cubicBezTo>
                      <a:pt x="4679" y="2527"/>
                      <a:pt x="4540" y="2737"/>
                      <a:pt x="4470" y="2984"/>
                    </a:cubicBezTo>
                    <a:cubicBezTo>
                      <a:pt x="4468" y="3001"/>
                      <a:pt x="4462" y="3017"/>
                      <a:pt x="4459" y="3033"/>
                    </a:cubicBezTo>
                    <a:cubicBezTo>
                      <a:pt x="4440" y="2952"/>
                      <a:pt x="4420" y="2873"/>
                      <a:pt x="4395" y="2794"/>
                    </a:cubicBezTo>
                    <a:cubicBezTo>
                      <a:pt x="4348" y="2657"/>
                      <a:pt x="4280" y="2530"/>
                      <a:pt x="4235" y="2393"/>
                    </a:cubicBezTo>
                    <a:cubicBezTo>
                      <a:pt x="4185" y="2240"/>
                      <a:pt x="4149" y="2086"/>
                      <a:pt x="4091" y="1934"/>
                    </a:cubicBezTo>
                    <a:cubicBezTo>
                      <a:pt x="3983" y="1650"/>
                      <a:pt x="3836" y="1381"/>
                      <a:pt x="3689" y="1117"/>
                    </a:cubicBezTo>
                    <a:cubicBezTo>
                      <a:pt x="3546" y="863"/>
                      <a:pt x="3382" y="611"/>
                      <a:pt x="3176" y="407"/>
                    </a:cubicBezTo>
                    <a:cubicBezTo>
                      <a:pt x="2971" y="202"/>
                      <a:pt x="2731" y="35"/>
                      <a:pt x="2437" y="6"/>
                    </a:cubicBezTo>
                    <a:cubicBezTo>
                      <a:pt x="2407" y="3"/>
                      <a:pt x="2376" y="1"/>
                      <a:pt x="234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8"/>
              <p:cNvSpPr/>
              <p:nvPr/>
            </p:nvSpPr>
            <p:spPr>
              <a:xfrm>
                <a:off x="3227125" y="2951675"/>
                <a:ext cx="208650" cy="1231525"/>
              </a:xfrm>
              <a:custGeom>
                <a:avLst/>
                <a:gdLst/>
                <a:ahLst/>
                <a:cxnLst/>
                <a:rect l="l" t="t" r="r" b="b"/>
                <a:pathLst>
                  <a:path w="8346" h="49261" extrusionOk="0">
                    <a:moveTo>
                      <a:pt x="104" y="0"/>
                    </a:moveTo>
                    <a:cubicBezTo>
                      <a:pt x="90" y="0"/>
                      <a:pt x="77" y="3"/>
                      <a:pt x="66" y="9"/>
                    </a:cubicBezTo>
                    <a:cubicBezTo>
                      <a:pt x="19" y="35"/>
                      <a:pt x="1" y="90"/>
                      <a:pt x="27" y="137"/>
                    </a:cubicBezTo>
                    <a:cubicBezTo>
                      <a:pt x="988" y="1995"/>
                      <a:pt x="1802" y="3927"/>
                      <a:pt x="2551" y="5880"/>
                    </a:cubicBezTo>
                    <a:cubicBezTo>
                      <a:pt x="3302" y="7830"/>
                      <a:pt x="3986" y="9811"/>
                      <a:pt x="4590" y="11813"/>
                    </a:cubicBezTo>
                    <a:cubicBezTo>
                      <a:pt x="4740" y="12313"/>
                      <a:pt x="4873" y="12820"/>
                      <a:pt x="5015" y="13322"/>
                    </a:cubicBezTo>
                    <a:cubicBezTo>
                      <a:pt x="5155" y="13825"/>
                      <a:pt x="5307" y="14327"/>
                      <a:pt x="5425" y="14835"/>
                    </a:cubicBezTo>
                    <a:lnTo>
                      <a:pt x="5800" y="16359"/>
                    </a:lnTo>
                    <a:cubicBezTo>
                      <a:pt x="5864" y="16613"/>
                      <a:pt x="5916" y="16868"/>
                      <a:pt x="5970" y="17124"/>
                    </a:cubicBezTo>
                    <a:lnTo>
                      <a:pt x="6132" y="17891"/>
                    </a:lnTo>
                    <a:cubicBezTo>
                      <a:pt x="6363" y="18912"/>
                      <a:pt x="6530" y="19944"/>
                      <a:pt x="6718" y="20973"/>
                    </a:cubicBezTo>
                    <a:cubicBezTo>
                      <a:pt x="6810" y="21486"/>
                      <a:pt x="6875" y="22005"/>
                      <a:pt x="6956" y="22523"/>
                    </a:cubicBezTo>
                    <a:cubicBezTo>
                      <a:pt x="7033" y="23040"/>
                      <a:pt x="7114" y="23556"/>
                      <a:pt x="7172" y="24075"/>
                    </a:cubicBezTo>
                    <a:lnTo>
                      <a:pt x="7363" y="25632"/>
                    </a:lnTo>
                    <a:cubicBezTo>
                      <a:pt x="7421" y="26151"/>
                      <a:pt x="7466" y="26672"/>
                      <a:pt x="7518" y="27193"/>
                    </a:cubicBezTo>
                    <a:lnTo>
                      <a:pt x="7594" y="27973"/>
                    </a:lnTo>
                    <a:cubicBezTo>
                      <a:pt x="7617" y="28232"/>
                      <a:pt x="7633" y="28493"/>
                      <a:pt x="7653" y="28755"/>
                    </a:cubicBezTo>
                    <a:lnTo>
                      <a:pt x="7767" y="30321"/>
                    </a:lnTo>
                    <a:lnTo>
                      <a:pt x="7848" y="31887"/>
                    </a:lnTo>
                    <a:lnTo>
                      <a:pt x="7888" y="32672"/>
                    </a:lnTo>
                    <a:lnTo>
                      <a:pt x="7913" y="33456"/>
                    </a:lnTo>
                    <a:lnTo>
                      <a:pt x="7963" y="35025"/>
                    </a:lnTo>
                    <a:lnTo>
                      <a:pt x="7990" y="36594"/>
                    </a:lnTo>
                    <a:cubicBezTo>
                      <a:pt x="8001" y="37118"/>
                      <a:pt x="8005" y="37642"/>
                      <a:pt x="8005" y="38165"/>
                    </a:cubicBezTo>
                    <a:lnTo>
                      <a:pt x="8008" y="39736"/>
                    </a:lnTo>
                    <a:cubicBezTo>
                      <a:pt x="7998" y="40784"/>
                      <a:pt x="7996" y="41832"/>
                      <a:pt x="7972" y="42878"/>
                    </a:cubicBezTo>
                    <a:cubicBezTo>
                      <a:pt x="7947" y="44973"/>
                      <a:pt x="7885" y="47069"/>
                      <a:pt x="7828" y="49163"/>
                    </a:cubicBezTo>
                    <a:cubicBezTo>
                      <a:pt x="7826" y="49213"/>
                      <a:pt x="7867" y="49259"/>
                      <a:pt x="7918" y="49261"/>
                    </a:cubicBezTo>
                    <a:cubicBezTo>
                      <a:pt x="7919" y="49261"/>
                      <a:pt x="7920" y="49261"/>
                      <a:pt x="7921" y="49261"/>
                    </a:cubicBezTo>
                    <a:cubicBezTo>
                      <a:pt x="7972" y="49261"/>
                      <a:pt x="8015" y="49222"/>
                      <a:pt x="8018" y="49170"/>
                    </a:cubicBezTo>
                    <a:cubicBezTo>
                      <a:pt x="8109" y="47076"/>
                      <a:pt x="8202" y="44981"/>
                      <a:pt x="8263" y="42884"/>
                    </a:cubicBezTo>
                    <a:cubicBezTo>
                      <a:pt x="8299" y="41836"/>
                      <a:pt x="8308" y="40787"/>
                      <a:pt x="8329" y="39739"/>
                    </a:cubicBezTo>
                    <a:lnTo>
                      <a:pt x="8339" y="38165"/>
                    </a:lnTo>
                    <a:cubicBezTo>
                      <a:pt x="8344" y="37642"/>
                      <a:pt x="8345" y="37117"/>
                      <a:pt x="8338" y="36592"/>
                    </a:cubicBezTo>
                    <a:lnTo>
                      <a:pt x="8323" y="35018"/>
                    </a:lnTo>
                    <a:lnTo>
                      <a:pt x="8280" y="33444"/>
                    </a:lnTo>
                    <a:lnTo>
                      <a:pt x="8257" y="32657"/>
                    </a:lnTo>
                    <a:lnTo>
                      <a:pt x="8218" y="31872"/>
                    </a:lnTo>
                    <a:lnTo>
                      <a:pt x="8142" y="30299"/>
                    </a:lnTo>
                    <a:lnTo>
                      <a:pt x="8031" y="28728"/>
                    </a:lnTo>
                    <a:cubicBezTo>
                      <a:pt x="8012" y="28467"/>
                      <a:pt x="7998" y="28203"/>
                      <a:pt x="7973" y="27942"/>
                    </a:cubicBezTo>
                    <a:lnTo>
                      <a:pt x="7900" y="27158"/>
                    </a:lnTo>
                    <a:cubicBezTo>
                      <a:pt x="7849" y="26636"/>
                      <a:pt x="7806" y="26113"/>
                      <a:pt x="7748" y="25591"/>
                    </a:cubicBezTo>
                    <a:lnTo>
                      <a:pt x="7561" y="24027"/>
                    </a:lnTo>
                    <a:cubicBezTo>
                      <a:pt x="7506" y="23504"/>
                      <a:pt x="7420" y="22985"/>
                      <a:pt x="7342" y="22466"/>
                    </a:cubicBezTo>
                    <a:cubicBezTo>
                      <a:pt x="7261" y="21947"/>
                      <a:pt x="7192" y="21427"/>
                      <a:pt x="7098" y="20910"/>
                    </a:cubicBezTo>
                    <a:cubicBezTo>
                      <a:pt x="6908" y="19876"/>
                      <a:pt x="6735" y="18840"/>
                      <a:pt x="6500" y="17815"/>
                    </a:cubicBezTo>
                    <a:cubicBezTo>
                      <a:pt x="6076" y="15757"/>
                      <a:pt x="5526" y="13726"/>
                      <a:pt x="4922" y="11713"/>
                    </a:cubicBezTo>
                    <a:cubicBezTo>
                      <a:pt x="4296" y="9707"/>
                      <a:pt x="3591" y="7728"/>
                      <a:pt x="2819" y="5775"/>
                    </a:cubicBezTo>
                    <a:cubicBezTo>
                      <a:pt x="2036" y="3827"/>
                      <a:pt x="1187" y="1900"/>
                      <a:pt x="191" y="51"/>
                    </a:cubicBezTo>
                    <a:cubicBezTo>
                      <a:pt x="172" y="19"/>
                      <a:pt x="137" y="0"/>
                      <a:pt x="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8"/>
              <p:cNvSpPr/>
              <p:nvPr/>
            </p:nvSpPr>
            <p:spPr>
              <a:xfrm>
                <a:off x="3212725" y="2939350"/>
                <a:ext cx="42475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346" extrusionOk="0">
                    <a:moveTo>
                      <a:pt x="631" y="0"/>
                    </a:moveTo>
                    <a:cubicBezTo>
                      <a:pt x="429" y="0"/>
                      <a:pt x="210" y="106"/>
                      <a:pt x="140" y="279"/>
                    </a:cubicBezTo>
                    <a:cubicBezTo>
                      <a:pt x="0" y="623"/>
                      <a:pt x="334" y="975"/>
                      <a:pt x="538" y="1214"/>
                    </a:cubicBezTo>
                    <a:cubicBezTo>
                      <a:pt x="616" y="1303"/>
                      <a:pt x="692" y="1394"/>
                      <a:pt x="776" y="1481"/>
                    </a:cubicBezTo>
                    <a:cubicBezTo>
                      <a:pt x="856" y="1564"/>
                      <a:pt x="947" y="1639"/>
                      <a:pt x="1028" y="1724"/>
                    </a:cubicBezTo>
                    <a:cubicBezTo>
                      <a:pt x="1182" y="1889"/>
                      <a:pt x="1289" y="2095"/>
                      <a:pt x="1397" y="2291"/>
                    </a:cubicBezTo>
                    <a:cubicBezTo>
                      <a:pt x="1419" y="2330"/>
                      <a:pt x="1451" y="2346"/>
                      <a:pt x="1484" y="2346"/>
                    </a:cubicBezTo>
                    <a:cubicBezTo>
                      <a:pt x="1515" y="2346"/>
                      <a:pt x="1546" y="2332"/>
                      <a:pt x="1568" y="2311"/>
                    </a:cubicBezTo>
                    <a:cubicBezTo>
                      <a:pt x="1578" y="2314"/>
                      <a:pt x="1588" y="2316"/>
                      <a:pt x="1598" y="2316"/>
                    </a:cubicBezTo>
                    <a:cubicBezTo>
                      <a:pt x="1646" y="2316"/>
                      <a:pt x="1697" y="2282"/>
                      <a:pt x="1697" y="2229"/>
                    </a:cubicBezTo>
                    <a:cubicBezTo>
                      <a:pt x="1698" y="2066"/>
                      <a:pt x="1626" y="1928"/>
                      <a:pt x="1574" y="1781"/>
                    </a:cubicBezTo>
                    <a:cubicBezTo>
                      <a:pt x="1567" y="1755"/>
                      <a:pt x="1560" y="1727"/>
                      <a:pt x="1550" y="1700"/>
                    </a:cubicBezTo>
                    <a:cubicBezTo>
                      <a:pt x="1547" y="1690"/>
                      <a:pt x="1542" y="1680"/>
                      <a:pt x="1540" y="1670"/>
                    </a:cubicBezTo>
                    <a:cubicBezTo>
                      <a:pt x="1540" y="1668"/>
                      <a:pt x="1537" y="1667"/>
                      <a:pt x="1537" y="1664"/>
                    </a:cubicBezTo>
                    <a:cubicBezTo>
                      <a:pt x="1492" y="1466"/>
                      <a:pt x="1479" y="1273"/>
                      <a:pt x="1407" y="1080"/>
                    </a:cubicBezTo>
                    <a:cubicBezTo>
                      <a:pt x="1332" y="877"/>
                      <a:pt x="1279" y="669"/>
                      <a:pt x="1173" y="478"/>
                    </a:cubicBezTo>
                    <a:cubicBezTo>
                      <a:pt x="1101" y="345"/>
                      <a:pt x="1011" y="168"/>
                      <a:pt x="887" y="75"/>
                    </a:cubicBezTo>
                    <a:cubicBezTo>
                      <a:pt x="817" y="24"/>
                      <a:pt x="726" y="0"/>
                      <a:pt x="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8"/>
              <p:cNvSpPr/>
              <p:nvPr/>
            </p:nvSpPr>
            <p:spPr>
              <a:xfrm>
                <a:off x="3204750" y="3012500"/>
                <a:ext cx="75700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2072" extrusionOk="0">
                    <a:moveTo>
                      <a:pt x="645" y="0"/>
                    </a:moveTo>
                    <a:cubicBezTo>
                      <a:pt x="225" y="0"/>
                      <a:pt x="0" y="467"/>
                      <a:pt x="166" y="828"/>
                    </a:cubicBezTo>
                    <a:cubicBezTo>
                      <a:pt x="325" y="1172"/>
                      <a:pt x="840" y="1379"/>
                      <a:pt x="1218" y="1379"/>
                    </a:cubicBezTo>
                    <a:cubicBezTo>
                      <a:pt x="1246" y="1379"/>
                      <a:pt x="1273" y="1378"/>
                      <a:pt x="1299" y="1376"/>
                    </a:cubicBezTo>
                    <a:cubicBezTo>
                      <a:pt x="1337" y="1372"/>
                      <a:pt x="1375" y="1371"/>
                      <a:pt x="1414" y="1371"/>
                    </a:cubicBezTo>
                    <a:cubicBezTo>
                      <a:pt x="1671" y="1371"/>
                      <a:pt x="1931" y="1439"/>
                      <a:pt x="2168" y="1527"/>
                    </a:cubicBezTo>
                    <a:cubicBezTo>
                      <a:pt x="2438" y="1626"/>
                      <a:pt x="2669" y="1815"/>
                      <a:pt x="2847" y="2043"/>
                    </a:cubicBezTo>
                    <a:cubicBezTo>
                      <a:pt x="2864" y="2063"/>
                      <a:pt x="2886" y="2072"/>
                      <a:pt x="2908" y="2072"/>
                    </a:cubicBezTo>
                    <a:cubicBezTo>
                      <a:pt x="2947" y="2072"/>
                      <a:pt x="2986" y="2046"/>
                      <a:pt x="3000" y="2008"/>
                    </a:cubicBezTo>
                    <a:cubicBezTo>
                      <a:pt x="3028" y="1936"/>
                      <a:pt x="2986" y="1856"/>
                      <a:pt x="2934" y="1782"/>
                    </a:cubicBezTo>
                    <a:cubicBezTo>
                      <a:pt x="2934" y="1775"/>
                      <a:pt x="2934" y="1769"/>
                      <a:pt x="2931" y="1762"/>
                    </a:cubicBezTo>
                    <a:cubicBezTo>
                      <a:pt x="2849" y="1543"/>
                      <a:pt x="2702" y="1374"/>
                      <a:pt x="2566" y="1188"/>
                    </a:cubicBezTo>
                    <a:cubicBezTo>
                      <a:pt x="2402" y="963"/>
                      <a:pt x="2265" y="723"/>
                      <a:pt x="2049" y="538"/>
                    </a:cubicBezTo>
                    <a:cubicBezTo>
                      <a:pt x="1866" y="381"/>
                      <a:pt x="1652" y="212"/>
                      <a:pt x="1433" y="113"/>
                    </a:cubicBezTo>
                    <a:cubicBezTo>
                      <a:pt x="1198" y="8"/>
                      <a:pt x="909" y="5"/>
                      <a:pt x="655" y="0"/>
                    </a:cubicBezTo>
                    <a:cubicBezTo>
                      <a:pt x="652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8"/>
              <p:cNvSpPr/>
              <p:nvPr/>
            </p:nvSpPr>
            <p:spPr>
              <a:xfrm>
                <a:off x="3263100" y="2984550"/>
                <a:ext cx="31950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379" extrusionOk="0">
                    <a:moveTo>
                      <a:pt x="779" y="1"/>
                    </a:moveTo>
                    <a:cubicBezTo>
                      <a:pt x="687" y="1"/>
                      <a:pt x="591" y="28"/>
                      <a:pt x="512" y="53"/>
                    </a:cubicBezTo>
                    <a:cubicBezTo>
                      <a:pt x="375" y="97"/>
                      <a:pt x="238" y="244"/>
                      <a:pt x="183" y="373"/>
                    </a:cubicBezTo>
                    <a:cubicBezTo>
                      <a:pt x="115" y="538"/>
                      <a:pt x="46" y="702"/>
                      <a:pt x="25" y="878"/>
                    </a:cubicBezTo>
                    <a:cubicBezTo>
                      <a:pt x="0" y="1101"/>
                      <a:pt x="71" y="1332"/>
                      <a:pt x="110" y="1549"/>
                    </a:cubicBezTo>
                    <a:cubicBezTo>
                      <a:pt x="130" y="1660"/>
                      <a:pt x="173" y="1766"/>
                      <a:pt x="196" y="1874"/>
                    </a:cubicBezTo>
                    <a:cubicBezTo>
                      <a:pt x="198" y="1880"/>
                      <a:pt x="198" y="1884"/>
                      <a:pt x="201" y="1888"/>
                    </a:cubicBezTo>
                    <a:cubicBezTo>
                      <a:pt x="224" y="2029"/>
                      <a:pt x="251" y="2169"/>
                      <a:pt x="284" y="2306"/>
                    </a:cubicBezTo>
                    <a:cubicBezTo>
                      <a:pt x="296" y="2351"/>
                      <a:pt x="336" y="2379"/>
                      <a:pt x="377" y="2379"/>
                    </a:cubicBezTo>
                    <a:cubicBezTo>
                      <a:pt x="399" y="2379"/>
                      <a:pt x="421" y="2371"/>
                      <a:pt x="440" y="2354"/>
                    </a:cubicBezTo>
                    <a:cubicBezTo>
                      <a:pt x="499" y="2299"/>
                      <a:pt x="535" y="2218"/>
                      <a:pt x="575" y="2151"/>
                    </a:cubicBezTo>
                    <a:cubicBezTo>
                      <a:pt x="623" y="2066"/>
                      <a:pt x="669" y="1992"/>
                      <a:pt x="735" y="1920"/>
                    </a:cubicBezTo>
                    <a:cubicBezTo>
                      <a:pt x="758" y="1894"/>
                      <a:pt x="780" y="1865"/>
                      <a:pt x="802" y="1838"/>
                    </a:cubicBezTo>
                    <a:cubicBezTo>
                      <a:pt x="829" y="1822"/>
                      <a:pt x="855" y="1800"/>
                      <a:pt x="877" y="1769"/>
                    </a:cubicBezTo>
                    <a:cubicBezTo>
                      <a:pt x="983" y="1606"/>
                      <a:pt x="1086" y="1456"/>
                      <a:pt x="1150" y="1271"/>
                    </a:cubicBezTo>
                    <a:cubicBezTo>
                      <a:pt x="1153" y="1267"/>
                      <a:pt x="1153" y="1264"/>
                      <a:pt x="1155" y="1260"/>
                    </a:cubicBezTo>
                    <a:cubicBezTo>
                      <a:pt x="1197" y="1160"/>
                      <a:pt x="1225" y="1058"/>
                      <a:pt x="1244" y="943"/>
                    </a:cubicBezTo>
                    <a:cubicBezTo>
                      <a:pt x="1277" y="752"/>
                      <a:pt x="1264" y="594"/>
                      <a:pt x="1212" y="405"/>
                    </a:cubicBezTo>
                    <a:cubicBezTo>
                      <a:pt x="1174" y="265"/>
                      <a:pt x="1070" y="130"/>
                      <a:pt x="950" y="48"/>
                    </a:cubicBezTo>
                    <a:cubicBezTo>
                      <a:pt x="900" y="13"/>
                      <a:pt x="840" y="1"/>
                      <a:pt x="7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8"/>
              <p:cNvSpPr/>
              <p:nvPr/>
            </p:nvSpPr>
            <p:spPr>
              <a:xfrm>
                <a:off x="3244525" y="3003375"/>
                <a:ext cx="148725" cy="16992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6797" extrusionOk="0">
                    <a:moveTo>
                      <a:pt x="3348" y="2046"/>
                    </a:moveTo>
                    <a:cubicBezTo>
                      <a:pt x="3310" y="2309"/>
                      <a:pt x="3282" y="2571"/>
                      <a:pt x="3264" y="2833"/>
                    </a:cubicBezTo>
                    <a:cubicBezTo>
                      <a:pt x="3261" y="2571"/>
                      <a:pt x="3297" y="2303"/>
                      <a:pt x="3348" y="2046"/>
                    </a:cubicBezTo>
                    <a:close/>
                    <a:moveTo>
                      <a:pt x="4974" y="1"/>
                    </a:moveTo>
                    <a:cubicBezTo>
                      <a:pt x="4697" y="1"/>
                      <a:pt x="4413" y="120"/>
                      <a:pt x="4184" y="259"/>
                    </a:cubicBezTo>
                    <a:cubicBezTo>
                      <a:pt x="3828" y="475"/>
                      <a:pt x="3509" y="743"/>
                      <a:pt x="3326" y="1125"/>
                    </a:cubicBezTo>
                    <a:cubicBezTo>
                      <a:pt x="3145" y="1509"/>
                      <a:pt x="3065" y="1928"/>
                      <a:pt x="3015" y="2349"/>
                    </a:cubicBezTo>
                    <a:cubicBezTo>
                      <a:pt x="2986" y="2587"/>
                      <a:pt x="2962" y="2820"/>
                      <a:pt x="2982" y="3060"/>
                    </a:cubicBezTo>
                    <a:cubicBezTo>
                      <a:pt x="3006" y="3322"/>
                      <a:pt x="3051" y="3581"/>
                      <a:pt x="3075" y="3842"/>
                    </a:cubicBezTo>
                    <a:cubicBezTo>
                      <a:pt x="3114" y="4223"/>
                      <a:pt x="3153" y="4602"/>
                      <a:pt x="3191" y="4981"/>
                    </a:cubicBezTo>
                    <a:cubicBezTo>
                      <a:pt x="3186" y="5083"/>
                      <a:pt x="3184" y="5184"/>
                      <a:pt x="3188" y="5287"/>
                    </a:cubicBezTo>
                    <a:cubicBezTo>
                      <a:pt x="3100" y="5658"/>
                      <a:pt x="3045" y="6026"/>
                      <a:pt x="3021" y="6402"/>
                    </a:cubicBezTo>
                    <a:lnTo>
                      <a:pt x="3021" y="6399"/>
                    </a:lnTo>
                    <a:cubicBezTo>
                      <a:pt x="2967" y="6281"/>
                      <a:pt x="2921" y="6161"/>
                      <a:pt x="2865" y="6046"/>
                    </a:cubicBezTo>
                    <a:cubicBezTo>
                      <a:pt x="2816" y="5947"/>
                      <a:pt x="2742" y="5876"/>
                      <a:pt x="2676" y="5790"/>
                    </a:cubicBezTo>
                    <a:cubicBezTo>
                      <a:pt x="2598" y="5689"/>
                      <a:pt x="2538" y="5581"/>
                      <a:pt x="2451" y="5485"/>
                    </a:cubicBezTo>
                    <a:cubicBezTo>
                      <a:pt x="2425" y="5458"/>
                      <a:pt x="2401" y="5431"/>
                      <a:pt x="2375" y="5402"/>
                    </a:cubicBezTo>
                    <a:cubicBezTo>
                      <a:pt x="2404" y="5292"/>
                      <a:pt x="2307" y="5135"/>
                      <a:pt x="2273" y="5040"/>
                    </a:cubicBezTo>
                    <a:cubicBezTo>
                      <a:pt x="2237" y="4941"/>
                      <a:pt x="2187" y="4848"/>
                      <a:pt x="2141" y="4753"/>
                    </a:cubicBezTo>
                    <a:cubicBezTo>
                      <a:pt x="2117" y="4703"/>
                      <a:pt x="2100" y="4649"/>
                      <a:pt x="2071" y="4602"/>
                    </a:cubicBezTo>
                    <a:cubicBezTo>
                      <a:pt x="2043" y="4557"/>
                      <a:pt x="2004" y="4523"/>
                      <a:pt x="1973" y="4479"/>
                    </a:cubicBezTo>
                    <a:cubicBezTo>
                      <a:pt x="1906" y="4384"/>
                      <a:pt x="1875" y="4298"/>
                      <a:pt x="1781" y="4223"/>
                    </a:cubicBezTo>
                    <a:cubicBezTo>
                      <a:pt x="1695" y="4152"/>
                      <a:pt x="1601" y="4080"/>
                      <a:pt x="1503" y="4024"/>
                    </a:cubicBezTo>
                    <a:cubicBezTo>
                      <a:pt x="1308" y="3913"/>
                      <a:pt x="1096" y="3848"/>
                      <a:pt x="876" y="3806"/>
                    </a:cubicBezTo>
                    <a:cubicBezTo>
                      <a:pt x="841" y="3799"/>
                      <a:pt x="805" y="3797"/>
                      <a:pt x="770" y="3797"/>
                    </a:cubicBezTo>
                    <a:cubicBezTo>
                      <a:pt x="709" y="3797"/>
                      <a:pt x="648" y="3805"/>
                      <a:pt x="586" y="3812"/>
                    </a:cubicBezTo>
                    <a:cubicBezTo>
                      <a:pt x="492" y="3821"/>
                      <a:pt x="406" y="3832"/>
                      <a:pt x="319" y="3867"/>
                    </a:cubicBezTo>
                    <a:cubicBezTo>
                      <a:pt x="120" y="3943"/>
                      <a:pt x="1" y="4125"/>
                      <a:pt x="73" y="4338"/>
                    </a:cubicBezTo>
                    <a:cubicBezTo>
                      <a:pt x="133" y="4520"/>
                      <a:pt x="224" y="4684"/>
                      <a:pt x="335" y="4828"/>
                    </a:cubicBezTo>
                    <a:cubicBezTo>
                      <a:pt x="364" y="4889"/>
                      <a:pt x="396" y="4948"/>
                      <a:pt x="436" y="5003"/>
                    </a:cubicBezTo>
                    <a:cubicBezTo>
                      <a:pt x="566" y="5176"/>
                      <a:pt x="723" y="5323"/>
                      <a:pt x="918" y="5421"/>
                    </a:cubicBezTo>
                    <a:cubicBezTo>
                      <a:pt x="1117" y="5521"/>
                      <a:pt x="1362" y="5556"/>
                      <a:pt x="1586" y="5556"/>
                    </a:cubicBezTo>
                    <a:cubicBezTo>
                      <a:pt x="1590" y="5556"/>
                      <a:pt x="1595" y="5556"/>
                      <a:pt x="1599" y="5556"/>
                    </a:cubicBezTo>
                    <a:cubicBezTo>
                      <a:pt x="1608" y="5556"/>
                      <a:pt x="1617" y="5556"/>
                      <a:pt x="1625" y="5556"/>
                    </a:cubicBezTo>
                    <a:cubicBezTo>
                      <a:pt x="1711" y="5556"/>
                      <a:pt x="1805" y="5561"/>
                      <a:pt x="1899" y="5561"/>
                    </a:cubicBezTo>
                    <a:cubicBezTo>
                      <a:pt x="2025" y="5561"/>
                      <a:pt x="2151" y="5552"/>
                      <a:pt x="2258" y="5508"/>
                    </a:cubicBezTo>
                    <a:cubicBezTo>
                      <a:pt x="2365" y="5617"/>
                      <a:pt x="2464" y="5730"/>
                      <a:pt x="2561" y="5849"/>
                    </a:cubicBezTo>
                    <a:cubicBezTo>
                      <a:pt x="2631" y="5934"/>
                      <a:pt x="2714" y="5999"/>
                      <a:pt x="2764" y="6099"/>
                    </a:cubicBezTo>
                    <a:cubicBezTo>
                      <a:pt x="2822" y="6213"/>
                      <a:pt x="2871" y="6333"/>
                      <a:pt x="2926" y="6448"/>
                    </a:cubicBezTo>
                    <a:cubicBezTo>
                      <a:pt x="2935" y="6469"/>
                      <a:pt x="2951" y="6477"/>
                      <a:pt x="2967" y="6477"/>
                    </a:cubicBezTo>
                    <a:cubicBezTo>
                      <a:pt x="2987" y="6477"/>
                      <a:pt x="3008" y="6465"/>
                      <a:pt x="3019" y="6445"/>
                    </a:cubicBezTo>
                    <a:lnTo>
                      <a:pt x="3019" y="6445"/>
                    </a:lnTo>
                    <a:cubicBezTo>
                      <a:pt x="3013" y="6528"/>
                      <a:pt x="3008" y="6611"/>
                      <a:pt x="3005" y="6693"/>
                    </a:cubicBezTo>
                    <a:cubicBezTo>
                      <a:pt x="3003" y="6761"/>
                      <a:pt x="3055" y="6796"/>
                      <a:pt x="3107" y="6796"/>
                    </a:cubicBezTo>
                    <a:cubicBezTo>
                      <a:pt x="3157" y="6796"/>
                      <a:pt x="3206" y="6765"/>
                      <a:pt x="3208" y="6701"/>
                    </a:cubicBezTo>
                    <a:cubicBezTo>
                      <a:pt x="3221" y="6303"/>
                      <a:pt x="3264" y="5918"/>
                      <a:pt x="3338" y="5530"/>
                    </a:cubicBezTo>
                    <a:cubicBezTo>
                      <a:pt x="3359" y="5526"/>
                      <a:pt x="3380" y="5517"/>
                      <a:pt x="3394" y="5501"/>
                    </a:cubicBezTo>
                    <a:cubicBezTo>
                      <a:pt x="3518" y="5357"/>
                      <a:pt x="3560" y="5165"/>
                      <a:pt x="3678" y="5014"/>
                    </a:cubicBezTo>
                    <a:cubicBezTo>
                      <a:pt x="3819" y="4837"/>
                      <a:pt x="3952" y="4659"/>
                      <a:pt x="4115" y="4501"/>
                    </a:cubicBezTo>
                    <a:cubicBezTo>
                      <a:pt x="4275" y="4344"/>
                      <a:pt x="4448" y="4197"/>
                      <a:pt x="4606" y="4038"/>
                    </a:cubicBezTo>
                    <a:cubicBezTo>
                      <a:pt x="4763" y="3881"/>
                      <a:pt x="4883" y="3707"/>
                      <a:pt x="5018" y="3532"/>
                    </a:cubicBezTo>
                    <a:cubicBezTo>
                      <a:pt x="5556" y="2842"/>
                      <a:pt x="5948" y="1950"/>
                      <a:pt x="5842" y="1056"/>
                    </a:cubicBezTo>
                    <a:cubicBezTo>
                      <a:pt x="5801" y="701"/>
                      <a:pt x="5671" y="240"/>
                      <a:pt x="5323" y="76"/>
                    </a:cubicBezTo>
                    <a:cubicBezTo>
                      <a:pt x="5211" y="23"/>
                      <a:pt x="5093" y="1"/>
                      <a:pt x="4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8"/>
              <p:cNvSpPr/>
              <p:nvPr/>
            </p:nvSpPr>
            <p:spPr>
              <a:xfrm>
                <a:off x="3188325" y="3120350"/>
                <a:ext cx="15437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4226" extrusionOk="0">
                    <a:moveTo>
                      <a:pt x="870" y="0"/>
                    </a:moveTo>
                    <a:cubicBezTo>
                      <a:pt x="495" y="0"/>
                      <a:pt x="121" y="158"/>
                      <a:pt x="46" y="561"/>
                    </a:cubicBezTo>
                    <a:cubicBezTo>
                      <a:pt x="0" y="815"/>
                      <a:pt x="101" y="1111"/>
                      <a:pt x="227" y="1328"/>
                    </a:cubicBezTo>
                    <a:cubicBezTo>
                      <a:pt x="369" y="1573"/>
                      <a:pt x="544" y="1801"/>
                      <a:pt x="757" y="1988"/>
                    </a:cubicBezTo>
                    <a:cubicBezTo>
                      <a:pt x="998" y="2200"/>
                      <a:pt x="1224" y="2429"/>
                      <a:pt x="1478" y="2628"/>
                    </a:cubicBezTo>
                    <a:cubicBezTo>
                      <a:pt x="1592" y="2716"/>
                      <a:pt x="1714" y="2811"/>
                      <a:pt x="1844" y="2873"/>
                    </a:cubicBezTo>
                    <a:cubicBezTo>
                      <a:pt x="1989" y="2941"/>
                      <a:pt x="2155" y="2989"/>
                      <a:pt x="2308" y="3039"/>
                    </a:cubicBezTo>
                    <a:cubicBezTo>
                      <a:pt x="2464" y="3090"/>
                      <a:pt x="2629" y="3116"/>
                      <a:pt x="2795" y="3127"/>
                    </a:cubicBezTo>
                    <a:cubicBezTo>
                      <a:pt x="3029" y="3168"/>
                      <a:pt x="3268" y="3201"/>
                      <a:pt x="3507" y="3201"/>
                    </a:cubicBezTo>
                    <a:cubicBezTo>
                      <a:pt x="3538" y="3201"/>
                      <a:pt x="3569" y="3200"/>
                      <a:pt x="3599" y="3199"/>
                    </a:cubicBezTo>
                    <a:cubicBezTo>
                      <a:pt x="3758" y="3192"/>
                      <a:pt x="3919" y="3178"/>
                      <a:pt x="4079" y="3165"/>
                    </a:cubicBezTo>
                    <a:cubicBezTo>
                      <a:pt x="4212" y="3154"/>
                      <a:pt x="4369" y="3143"/>
                      <a:pt x="4492" y="3085"/>
                    </a:cubicBezTo>
                    <a:cubicBezTo>
                      <a:pt x="4577" y="3046"/>
                      <a:pt x="4627" y="2990"/>
                      <a:pt x="4655" y="2921"/>
                    </a:cubicBezTo>
                    <a:cubicBezTo>
                      <a:pt x="4878" y="3061"/>
                      <a:pt x="5097" y="3205"/>
                      <a:pt x="5299" y="3374"/>
                    </a:cubicBezTo>
                    <a:cubicBezTo>
                      <a:pt x="5440" y="3493"/>
                      <a:pt x="5584" y="3611"/>
                      <a:pt x="5697" y="3757"/>
                    </a:cubicBezTo>
                    <a:cubicBezTo>
                      <a:pt x="5811" y="3901"/>
                      <a:pt x="5903" y="4060"/>
                      <a:pt x="6021" y="4200"/>
                    </a:cubicBezTo>
                    <a:cubicBezTo>
                      <a:pt x="6037" y="4218"/>
                      <a:pt x="6055" y="4226"/>
                      <a:pt x="6073" y="4226"/>
                    </a:cubicBezTo>
                    <a:cubicBezTo>
                      <a:pt x="6127" y="4226"/>
                      <a:pt x="6175" y="4156"/>
                      <a:pt x="6129" y="4102"/>
                    </a:cubicBezTo>
                    <a:cubicBezTo>
                      <a:pt x="6012" y="3959"/>
                      <a:pt x="5924" y="3797"/>
                      <a:pt x="5815" y="3652"/>
                    </a:cubicBezTo>
                    <a:cubicBezTo>
                      <a:pt x="5697" y="3498"/>
                      <a:pt x="5550" y="3368"/>
                      <a:pt x="5404" y="3242"/>
                    </a:cubicBezTo>
                    <a:cubicBezTo>
                      <a:pt x="5176" y="3044"/>
                      <a:pt x="4928" y="2876"/>
                      <a:pt x="4676" y="2715"/>
                    </a:cubicBezTo>
                    <a:cubicBezTo>
                      <a:pt x="4670" y="2676"/>
                      <a:pt x="4663" y="2638"/>
                      <a:pt x="4652" y="2600"/>
                    </a:cubicBezTo>
                    <a:cubicBezTo>
                      <a:pt x="4584" y="2355"/>
                      <a:pt x="4420" y="2167"/>
                      <a:pt x="4238" y="1994"/>
                    </a:cubicBezTo>
                    <a:cubicBezTo>
                      <a:pt x="3820" y="1599"/>
                      <a:pt x="3336" y="1304"/>
                      <a:pt x="2874" y="968"/>
                    </a:cubicBezTo>
                    <a:cubicBezTo>
                      <a:pt x="2406" y="626"/>
                      <a:pt x="1917" y="329"/>
                      <a:pt x="1380" y="100"/>
                    </a:cubicBezTo>
                    <a:cubicBezTo>
                      <a:pt x="1232" y="37"/>
                      <a:pt x="1050" y="0"/>
                      <a:pt x="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8"/>
              <p:cNvSpPr/>
              <p:nvPr/>
            </p:nvSpPr>
            <p:spPr>
              <a:xfrm>
                <a:off x="3344200" y="3147900"/>
                <a:ext cx="39850" cy="1207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829" extrusionOk="0">
                    <a:moveTo>
                      <a:pt x="955" y="1"/>
                    </a:moveTo>
                    <a:cubicBezTo>
                      <a:pt x="879" y="1"/>
                      <a:pt x="800" y="15"/>
                      <a:pt x="723" y="45"/>
                    </a:cubicBezTo>
                    <a:cubicBezTo>
                      <a:pt x="464" y="145"/>
                      <a:pt x="301" y="435"/>
                      <a:pt x="190" y="713"/>
                    </a:cubicBezTo>
                    <a:cubicBezTo>
                      <a:pt x="125" y="842"/>
                      <a:pt x="64" y="969"/>
                      <a:pt x="64" y="1113"/>
                    </a:cubicBezTo>
                    <a:cubicBezTo>
                      <a:pt x="7" y="1371"/>
                      <a:pt x="1" y="1639"/>
                      <a:pt x="4" y="1903"/>
                    </a:cubicBezTo>
                    <a:cubicBezTo>
                      <a:pt x="8" y="2106"/>
                      <a:pt x="47" y="2319"/>
                      <a:pt x="60" y="2528"/>
                    </a:cubicBezTo>
                    <a:cubicBezTo>
                      <a:pt x="60" y="2581"/>
                      <a:pt x="60" y="2636"/>
                      <a:pt x="57" y="2690"/>
                    </a:cubicBezTo>
                    <a:cubicBezTo>
                      <a:pt x="56" y="2731"/>
                      <a:pt x="51" y="2770"/>
                      <a:pt x="53" y="2806"/>
                    </a:cubicBezTo>
                    <a:cubicBezTo>
                      <a:pt x="51" y="2827"/>
                      <a:pt x="50" y="2845"/>
                      <a:pt x="46" y="2864"/>
                    </a:cubicBezTo>
                    <a:cubicBezTo>
                      <a:pt x="38" y="2899"/>
                      <a:pt x="63" y="2925"/>
                      <a:pt x="89" y="2933"/>
                    </a:cubicBezTo>
                    <a:cubicBezTo>
                      <a:pt x="22" y="3546"/>
                      <a:pt x="115" y="4205"/>
                      <a:pt x="318" y="4777"/>
                    </a:cubicBezTo>
                    <a:cubicBezTo>
                      <a:pt x="331" y="4813"/>
                      <a:pt x="363" y="4829"/>
                      <a:pt x="394" y="4829"/>
                    </a:cubicBezTo>
                    <a:cubicBezTo>
                      <a:pt x="440" y="4829"/>
                      <a:pt x="483" y="4795"/>
                      <a:pt x="464" y="4742"/>
                    </a:cubicBezTo>
                    <a:cubicBezTo>
                      <a:pt x="351" y="4438"/>
                      <a:pt x="296" y="4118"/>
                      <a:pt x="240" y="3799"/>
                    </a:cubicBezTo>
                    <a:cubicBezTo>
                      <a:pt x="188" y="3494"/>
                      <a:pt x="187" y="3177"/>
                      <a:pt x="231" y="2867"/>
                    </a:cubicBezTo>
                    <a:cubicBezTo>
                      <a:pt x="286" y="2789"/>
                      <a:pt x="329" y="2704"/>
                      <a:pt x="394" y="2631"/>
                    </a:cubicBezTo>
                    <a:cubicBezTo>
                      <a:pt x="474" y="2538"/>
                      <a:pt x="554" y="2449"/>
                      <a:pt x="628" y="2355"/>
                    </a:cubicBezTo>
                    <a:cubicBezTo>
                      <a:pt x="766" y="2179"/>
                      <a:pt x="923" y="2031"/>
                      <a:pt x="1052" y="1845"/>
                    </a:cubicBezTo>
                    <a:cubicBezTo>
                      <a:pt x="1111" y="1760"/>
                      <a:pt x="1177" y="1689"/>
                      <a:pt x="1227" y="1598"/>
                    </a:cubicBezTo>
                    <a:cubicBezTo>
                      <a:pt x="1291" y="1483"/>
                      <a:pt x="1356" y="1371"/>
                      <a:pt x="1412" y="1253"/>
                    </a:cubicBezTo>
                    <a:cubicBezTo>
                      <a:pt x="1511" y="1033"/>
                      <a:pt x="1594" y="785"/>
                      <a:pt x="1562" y="540"/>
                    </a:cubicBezTo>
                    <a:cubicBezTo>
                      <a:pt x="1519" y="214"/>
                      <a:pt x="1253" y="1"/>
                      <a:pt x="9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8"/>
              <p:cNvSpPr/>
              <p:nvPr/>
            </p:nvSpPr>
            <p:spPr>
              <a:xfrm>
                <a:off x="3379800" y="3111550"/>
                <a:ext cx="138425" cy="277300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11092" extrusionOk="0">
                    <a:moveTo>
                      <a:pt x="4741" y="1"/>
                    </a:moveTo>
                    <a:cubicBezTo>
                      <a:pt x="4662" y="1"/>
                      <a:pt x="4582" y="13"/>
                      <a:pt x="4501" y="40"/>
                    </a:cubicBezTo>
                    <a:cubicBezTo>
                      <a:pt x="4224" y="129"/>
                      <a:pt x="3955" y="281"/>
                      <a:pt x="3730" y="462"/>
                    </a:cubicBezTo>
                    <a:cubicBezTo>
                      <a:pt x="3463" y="677"/>
                      <a:pt x="3204" y="885"/>
                      <a:pt x="2966" y="1132"/>
                    </a:cubicBezTo>
                    <a:cubicBezTo>
                      <a:pt x="2725" y="1388"/>
                      <a:pt x="2509" y="1666"/>
                      <a:pt x="2289" y="1940"/>
                    </a:cubicBezTo>
                    <a:cubicBezTo>
                      <a:pt x="1862" y="2472"/>
                      <a:pt x="1533" y="3055"/>
                      <a:pt x="1179" y="3636"/>
                    </a:cubicBezTo>
                    <a:cubicBezTo>
                      <a:pt x="788" y="4275"/>
                      <a:pt x="553" y="5007"/>
                      <a:pt x="458" y="5751"/>
                    </a:cubicBezTo>
                    <a:cubicBezTo>
                      <a:pt x="371" y="6428"/>
                      <a:pt x="383" y="7111"/>
                      <a:pt x="340" y="7790"/>
                    </a:cubicBezTo>
                    <a:cubicBezTo>
                      <a:pt x="321" y="7917"/>
                      <a:pt x="315" y="8043"/>
                      <a:pt x="308" y="8169"/>
                    </a:cubicBezTo>
                    <a:cubicBezTo>
                      <a:pt x="305" y="8206"/>
                      <a:pt x="304" y="8243"/>
                      <a:pt x="298" y="8279"/>
                    </a:cubicBezTo>
                    <a:cubicBezTo>
                      <a:pt x="295" y="8288"/>
                      <a:pt x="299" y="8295"/>
                      <a:pt x="299" y="8304"/>
                    </a:cubicBezTo>
                    <a:lnTo>
                      <a:pt x="299" y="8311"/>
                    </a:lnTo>
                    <a:cubicBezTo>
                      <a:pt x="298" y="8340"/>
                      <a:pt x="305" y="8363"/>
                      <a:pt x="315" y="8387"/>
                    </a:cubicBezTo>
                    <a:cubicBezTo>
                      <a:pt x="258" y="8537"/>
                      <a:pt x="204" y="8686"/>
                      <a:pt x="157" y="8841"/>
                    </a:cubicBezTo>
                    <a:cubicBezTo>
                      <a:pt x="89" y="9069"/>
                      <a:pt x="85" y="9294"/>
                      <a:pt x="43" y="9526"/>
                    </a:cubicBezTo>
                    <a:cubicBezTo>
                      <a:pt x="1" y="9775"/>
                      <a:pt x="60" y="10002"/>
                      <a:pt x="60" y="10249"/>
                    </a:cubicBezTo>
                    <a:cubicBezTo>
                      <a:pt x="60" y="10502"/>
                      <a:pt x="70" y="10770"/>
                      <a:pt x="121" y="11018"/>
                    </a:cubicBezTo>
                    <a:cubicBezTo>
                      <a:pt x="132" y="11069"/>
                      <a:pt x="171" y="11091"/>
                      <a:pt x="211" y="11091"/>
                    </a:cubicBezTo>
                    <a:cubicBezTo>
                      <a:pt x="268" y="11091"/>
                      <a:pt x="328" y="11045"/>
                      <a:pt x="314" y="10970"/>
                    </a:cubicBezTo>
                    <a:cubicBezTo>
                      <a:pt x="265" y="10725"/>
                      <a:pt x="262" y="10456"/>
                      <a:pt x="266" y="10206"/>
                    </a:cubicBezTo>
                    <a:cubicBezTo>
                      <a:pt x="271" y="10084"/>
                      <a:pt x="242" y="9978"/>
                      <a:pt x="233" y="9857"/>
                    </a:cubicBezTo>
                    <a:cubicBezTo>
                      <a:pt x="223" y="9741"/>
                      <a:pt x="247" y="9622"/>
                      <a:pt x="269" y="9510"/>
                    </a:cubicBezTo>
                    <a:cubicBezTo>
                      <a:pt x="291" y="9402"/>
                      <a:pt x="292" y="9300"/>
                      <a:pt x="299" y="9189"/>
                    </a:cubicBezTo>
                    <a:cubicBezTo>
                      <a:pt x="308" y="9065"/>
                      <a:pt x="351" y="8944"/>
                      <a:pt x="387" y="8825"/>
                    </a:cubicBezTo>
                    <a:cubicBezTo>
                      <a:pt x="422" y="8713"/>
                      <a:pt x="459" y="8602"/>
                      <a:pt x="501" y="8491"/>
                    </a:cubicBezTo>
                    <a:cubicBezTo>
                      <a:pt x="550" y="8488"/>
                      <a:pt x="596" y="8465"/>
                      <a:pt x="624" y="8412"/>
                    </a:cubicBezTo>
                    <a:cubicBezTo>
                      <a:pt x="774" y="8116"/>
                      <a:pt x="1037" y="7899"/>
                      <a:pt x="1280" y="7679"/>
                    </a:cubicBezTo>
                    <a:cubicBezTo>
                      <a:pt x="1408" y="7561"/>
                      <a:pt x="1538" y="7446"/>
                      <a:pt x="1679" y="7345"/>
                    </a:cubicBezTo>
                    <a:cubicBezTo>
                      <a:pt x="1820" y="7244"/>
                      <a:pt x="1964" y="7150"/>
                      <a:pt x="2087" y="7026"/>
                    </a:cubicBezTo>
                    <a:cubicBezTo>
                      <a:pt x="2323" y="6789"/>
                      <a:pt x="2572" y="6578"/>
                      <a:pt x="2828" y="6361"/>
                    </a:cubicBezTo>
                    <a:cubicBezTo>
                      <a:pt x="2952" y="6252"/>
                      <a:pt x="3047" y="6115"/>
                      <a:pt x="3155" y="5990"/>
                    </a:cubicBezTo>
                    <a:cubicBezTo>
                      <a:pt x="3279" y="5849"/>
                      <a:pt x="3398" y="5700"/>
                      <a:pt x="3528" y="5562"/>
                    </a:cubicBezTo>
                    <a:cubicBezTo>
                      <a:pt x="3981" y="5078"/>
                      <a:pt x="4191" y="4436"/>
                      <a:pt x="4478" y="3850"/>
                    </a:cubicBezTo>
                    <a:cubicBezTo>
                      <a:pt x="4631" y="3537"/>
                      <a:pt x="4784" y="3221"/>
                      <a:pt x="4939" y="2908"/>
                    </a:cubicBezTo>
                    <a:cubicBezTo>
                      <a:pt x="5011" y="2760"/>
                      <a:pt x="5066" y="2607"/>
                      <a:pt x="5130" y="2456"/>
                    </a:cubicBezTo>
                    <a:cubicBezTo>
                      <a:pt x="5193" y="2301"/>
                      <a:pt x="5271" y="2156"/>
                      <a:pt x="5324" y="2002"/>
                    </a:cubicBezTo>
                    <a:cubicBezTo>
                      <a:pt x="5432" y="1689"/>
                      <a:pt x="5474" y="1343"/>
                      <a:pt x="5509" y="1017"/>
                    </a:cubicBezTo>
                    <a:cubicBezTo>
                      <a:pt x="5536" y="772"/>
                      <a:pt x="5458" y="405"/>
                      <a:pt x="5274" y="226"/>
                    </a:cubicBezTo>
                    <a:cubicBezTo>
                      <a:pt x="5123" y="80"/>
                      <a:pt x="4937" y="1"/>
                      <a:pt x="47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8"/>
              <p:cNvSpPr/>
              <p:nvPr/>
            </p:nvSpPr>
            <p:spPr>
              <a:xfrm>
                <a:off x="3182400" y="3267425"/>
                <a:ext cx="406475" cy="264900"/>
              </a:xfrm>
              <a:custGeom>
                <a:avLst/>
                <a:gdLst/>
                <a:ahLst/>
                <a:cxnLst/>
                <a:rect l="l" t="t" r="r" b="b"/>
                <a:pathLst>
                  <a:path w="16259" h="10596" extrusionOk="0">
                    <a:moveTo>
                      <a:pt x="5245" y="10364"/>
                    </a:moveTo>
                    <a:cubicBezTo>
                      <a:pt x="5256" y="10383"/>
                      <a:pt x="5275" y="10397"/>
                      <a:pt x="5297" y="10406"/>
                    </a:cubicBezTo>
                    <a:cubicBezTo>
                      <a:pt x="5263" y="10407"/>
                      <a:pt x="5233" y="10410"/>
                      <a:pt x="5200" y="10410"/>
                    </a:cubicBezTo>
                    <a:cubicBezTo>
                      <a:pt x="5178" y="10410"/>
                      <a:pt x="5155" y="10410"/>
                      <a:pt x="5132" y="10410"/>
                    </a:cubicBezTo>
                    <a:cubicBezTo>
                      <a:pt x="5036" y="10410"/>
                      <a:pt x="4932" y="10408"/>
                      <a:pt x="4827" y="10397"/>
                    </a:cubicBezTo>
                    <a:cubicBezTo>
                      <a:pt x="4844" y="10394"/>
                      <a:pt x="4860" y="10394"/>
                      <a:pt x="4879" y="10393"/>
                    </a:cubicBezTo>
                    <a:cubicBezTo>
                      <a:pt x="5001" y="10388"/>
                      <a:pt x="5122" y="10375"/>
                      <a:pt x="5245" y="10364"/>
                    </a:cubicBezTo>
                    <a:close/>
                    <a:moveTo>
                      <a:pt x="14762" y="0"/>
                    </a:moveTo>
                    <a:cubicBezTo>
                      <a:pt x="14446" y="0"/>
                      <a:pt x="14196" y="211"/>
                      <a:pt x="13942" y="401"/>
                    </a:cubicBezTo>
                    <a:cubicBezTo>
                      <a:pt x="13637" y="629"/>
                      <a:pt x="13436" y="953"/>
                      <a:pt x="13239" y="1274"/>
                    </a:cubicBezTo>
                    <a:cubicBezTo>
                      <a:pt x="13018" y="1630"/>
                      <a:pt x="12824" y="1995"/>
                      <a:pt x="12629" y="2365"/>
                    </a:cubicBezTo>
                    <a:cubicBezTo>
                      <a:pt x="12403" y="2801"/>
                      <a:pt x="12125" y="3209"/>
                      <a:pt x="11877" y="3632"/>
                    </a:cubicBezTo>
                    <a:cubicBezTo>
                      <a:pt x="11761" y="3829"/>
                      <a:pt x="11624" y="3997"/>
                      <a:pt x="11482" y="4172"/>
                    </a:cubicBezTo>
                    <a:cubicBezTo>
                      <a:pt x="11346" y="4336"/>
                      <a:pt x="11237" y="4519"/>
                      <a:pt x="11101" y="4683"/>
                    </a:cubicBezTo>
                    <a:cubicBezTo>
                      <a:pt x="11034" y="4765"/>
                      <a:pt x="10950" y="4845"/>
                      <a:pt x="10894" y="4937"/>
                    </a:cubicBezTo>
                    <a:cubicBezTo>
                      <a:pt x="10832" y="5042"/>
                      <a:pt x="10784" y="5143"/>
                      <a:pt x="10711" y="5240"/>
                    </a:cubicBezTo>
                    <a:cubicBezTo>
                      <a:pt x="10577" y="5418"/>
                      <a:pt x="10460" y="5613"/>
                      <a:pt x="10359" y="5810"/>
                    </a:cubicBezTo>
                    <a:cubicBezTo>
                      <a:pt x="10257" y="6008"/>
                      <a:pt x="10164" y="6213"/>
                      <a:pt x="10104" y="6427"/>
                    </a:cubicBezTo>
                    <a:cubicBezTo>
                      <a:pt x="10035" y="6668"/>
                      <a:pt x="9996" y="6917"/>
                      <a:pt x="9925" y="7158"/>
                    </a:cubicBezTo>
                    <a:cubicBezTo>
                      <a:pt x="9918" y="7184"/>
                      <a:pt x="9918" y="7209"/>
                      <a:pt x="9921" y="7230"/>
                    </a:cubicBezTo>
                    <a:cubicBezTo>
                      <a:pt x="9906" y="7245"/>
                      <a:pt x="9895" y="7259"/>
                      <a:pt x="9880" y="7276"/>
                    </a:cubicBezTo>
                    <a:cubicBezTo>
                      <a:pt x="9777" y="7389"/>
                      <a:pt x="9703" y="7521"/>
                      <a:pt x="9621" y="7651"/>
                    </a:cubicBezTo>
                    <a:cubicBezTo>
                      <a:pt x="9524" y="7800"/>
                      <a:pt x="9421" y="7944"/>
                      <a:pt x="9333" y="8099"/>
                    </a:cubicBezTo>
                    <a:cubicBezTo>
                      <a:pt x="9188" y="8352"/>
                      <a:pt x="9077" y="8628"/>
                      <a:pt x="9005" y="8917"/>
                    </a:cubicBezTo>
                    <a:cubicBezTo>
                      <a:pt x="8990" y="8894"/>
                      <a:pt x="8972" y="8871"/>
                      <a:pt x="8954" y="8848"/>
                    </a:cubicBezTo>
                    <a:cubicBezTo>
                      <a:pt x="8917" y="8683"/>
                      <a:pt x="8881" y="8520"/>
                      <a:pt x="8845" y="8359"/>
                    </a:cubicBezTo>
                    <a:cubicBezTo>
                      <a:pt x="8765" y="8009"/>
                      <a:pt x="8681" y="7660"/>
                      <a:pt x="8592" y="7312"/>
                    </a:cubicBezTo>
                    <a:cubicBezTo>
                      <a:pt x="8608" y="7263"/>
                      <a:pt x="8631" y="7213"/>
                      <a:pt x="8642" y="7165"/>
                    </a:cubicBezTo>
                    <a:cubicBezTo>
                      <a:pt x="8664" y="7070"/>
                      <a:pt x="8696" y="6982"/>
                      <a:pt x="8734" y="6892"/>
                    </a:cubicBezTo>
                    <a:cubicBezTo>
                      <a:pt x="8809" y="6717"/>
                      <a:pt x="8915" y="6550"/>
                      <a:pt x="9039" y="6404"/>
                    </a:cubicBezTo>
                    <a:cubicBezTo>
                      <a:pt x="9161" y="6262"/>
                      <a:pt x="9276" y="6113"/>
                      <a:pt x="9412" y="5983"/>
                    </a:cubicBezTo>
                    <a:cubicBezTo>
                      <a:pt x="9563" y="5838"/>
                      <a:pt x="9660" y="5656"/>
                      <a:pt x="9790" y="5492"/>
                    </a:cubicBezTo>
                    <a:cubicBezTo>
                      <a:pt x="9909" y="5342"/>
                      <a:pt x="10036" y="5208"/>
                      <a:pt x="10133" y="5042"/>
                    </a:cubicBezTo>
                    <a:cubicBezTo>
                      <a:pt x="10235" y="4863"/>
                      <a:pt x="10343" y="4689"/>
                      <a:pt x="10457" y="4518"/>
                    </a:cubicBezTo>
                    <a:cubicBezTo>
                      <a:pt x="10685" y="4173"/>
                      <a:pt x="10865" y="3836"/>
                      <a:pt x="10930" y="3422"/>
                    </a:cubicBezTo>
                    <a:cubicBezTo>
                      <a:pt x="11021" y="2844"/>
                      <a:pt x="10677" y="2006"/>
                      <a:pt x="10046" y="2006"/>
                    </a:cubicBezTo>
                    <a:cubicBezTo>
                      <a:pt x="9960" y="2006"/>
                      <a:pt x="9869" y="2022"/>
                      <a:pt x="9772" y="2056"/>
                    </a:cubicBezTo>
                    <a:cubicBezTo>
                      <a:pt x="9390" y="2191"/>
                      <a:pt x="9152" y="2500"/>
                      <a:pt x="8916" y="2811"/>
                    </a:cubicBezTo>
                    <a:cubicBezTo>
                      <a:pt x="8664" y="3142"/>
                      <a:pt x="8482" y="3558"/>
                      <a:pt x="8413" y="3968"/>
                    </a:cubicBezTo>
                    <a:cubicBezTo>
                      <a:pt x="8391" y="4095"/>
                      <a:pt x="8368" y="4223"/>
                      <a:pt x="8345" y="4352"/>
                    </a:cubicBezTo>
                    <a:cubicBezTo>
                      <a:pt x="8280" y="4584"/>
                      <a:pt x="8208" y="4823"/>
                      <a:pt x="8167" y="5061"/>
                    </a:cubicBezTo>
                    <a:cubicBezTo>
                      <a:pt x="8123" y="5309"/>
                      <a:pt x="8096" y="5563"/>
                      <a:pt x="8068" y="5810"/>
                    </a:cubicBezTo>
                    <a:cubicBezTo>
                      <a:pt x="8064" y="5858"/>
                      <a:pt x="8061" y="5904"/>
                      <a:pt x="8060" y="5952"/>
                    </a:cubicBezTo>
                    <a:cubicBezTo>
                      <a:pt x="8025" y="5861"/>
                      <a:pt x="7989" y="5772"/>
                      <a:pt x="7956" y="5681"/>
                    </a:cubicBezTo>
                    <a:cubicBezTo>
                      <a:pt x="7877" y="5478"/>
                      <a:pt x="7776" y="5284"/>
                      <a:pt x="7625" y="5124"/>
                    </a:cubicBezTo>
                    <a:cubicBezTo>
                      <a:pt x="7475" y="4967"/>
                      <a:pt x="7310" y="4819"/>
                      <a:pt x="7152" y="4670"/>
                    </a:cubicBezTo>
                    <a:cubicBezTo>
                      <a:pt x="6961" y="4494"/>
                      <a:pt x="6732" y="4358"/>
                      <a:pt x="6496" y="4238"/>
                    </a:cubicBezTo>
                    <a:cubicBezTo>
                      <a:pt x="6494" y="4232"/>
                      <a:pt x="6494" y="4225"/>
                      <a:pt x="6493" y="4221"/>
                    </a:cubicBezTo>
                    <a:cubicBezTo>
                      <a:pt x="6453" y="4072"/>
                      <a:pt x="6330" y="3963"/>
                      <a:pt x="6226" y="3860"/>
                    </a:cubicBezTo>
                    <a:cubicBezTo>
                      <a:pt x="5944" y="3583"/>
                      <a:pt x="5627" y="3323"/>
                      <a:pt x="5291" y="3111"/>
                    </a:cubicBezTo>
                    <a:cubicBezTo>
                      <a:pt x="4903" y="2863"/>
                      <a:pt x="4417" y="2796"/>
                      <a:pt x="3971" y="2740"/>
                    </a:cubicBezTo>
                    <a:cubicBezTo>
                      <a:pt x="3790" y="2718"/>
                      <a:pt x="3588" y="2692"/>
                      <a:pt x="3388" y="2692"/>
                    </a:cubicBezTo>
                    <a:cubicBezTo>
                      <a:pt x="3165" y="2692"/>
                      <a:pt x="2945" y="2725"/>
                      <a:pt x="2760" y="2832"/>
                    </a:cubicBezTo>
                    <a:cubicBezTo>
                      <a:pt x="2607" y="2923"/>
                      <a:pt x="2480" y="3075"/>
                      <a:pt x="2372" y="3212"/>
                    </a:cubicBezTo>
                    <a:cubicBezTo>
                      <a:pt x="2247" y="3372"/>
                      <a:pt x="2127" y="3568"/>
                      <a:pt x="2120" y="3778"/>
                    </a:cubicBezTo>
                    <a:cubicBezTo>
                      <a:pt x="2113" y="4058"/>
                      <a:pt x="2313" y="4258"/>
                      <a:pt x="2542" y="4394"/>
                    </a:cubicBezTo>
                    <a:cubicBezTo>
                      <a:pt x="2546" y="4398"/>
                      <a:pt x="2551" y="4404"/>
                      <a:pt x="2556" y="4408"/>
                    </a:cubicBezTo>
                    <a:cubicBezTo>
                      <a:pt x="2830" y="4647"/>
                      <a:pt x="3212" y="4751"/>
                      <a:pt x="3565" y="4801"/>
                    </a:cubicBezTo>
                    <a:cubicBezTo>
                      <a:pt x="3635" y="4812"/>
                      <a:pt x="3704" y="4815"/>
                      <a:pt x="3773" y="4815"/>
                    </a:cubicBezTo>
                    <a:cubicBezTo>
                      <a:pt x="3917" y="4815"/>
                      <a:pt x="4060" y="4800"/>
                      <a:pt x="4206" y="4800"/>
                    </a:cubicBezTo>
                    <a:cubicBezTo>
                      <a:pt x="4214" y="4800"/>
                      <a:pt x="4223" y="4800"/>
                      <a:pt x="4231" y="4800"/>
                    </a:cubicBezTo>
                    <a:cubicBezTo>
                      <a:pt x="4406" y="4804"/>
                      <a:pt x="4578" y="4820"/>
                      <a:pt x="4752" y="4820"/>
                    </a:cubicBezTo>
                    <a:cubicBezTo>
                      <a:pt x="4831" y="4820"/>
                      <a:pt x="4910" y="4816"/>
                      <a:pt x="4990" y="4807"/>
                    </a:cubicBezTo>
                    <a:cubicBezTo>
                      <a:pt x="5217" y="4783"/>
                      <a:pt x="5444" y="4757"/>
                      <a:pt x="5671" y="4735"/>
                    </a:cubicBezTo>
                    <a:cubicBezTo>
                      <a:pt x="5780" y="4725"/>
                      <a:pt x="5883" y="4703"/>
                      <a:pt x="5990" y="4679"/>
                    </a:cubicBezTo>
                    <a:cubicBezTo>
                      <a:pt x="6089" y="4657"/>
                      <a:pt x="6199" y="4663"/>
                      <a:pt x="6291" y="4621"/>
                    </a:cubicBezTo>
                    <a:cubicBezTo>
                      <a:pt x="6356" y="4592"/>
                      <a:pt x="6408" y="4546"/>
                      <a:pt x="6444" y="4492"/>
                    </a:cubicBezTo>
                    <a:cubicBezTo>
                      <a:pt x="6623" y="4585"/>
                      <a:pt x="6806" y="4679"/>
                      <a:pt x="6957" y="4813"/>
                    </a:cubicBezTo>
                    <a:cubicBezTo>
                      <a:pt x="7274" y="5090"/>
                      <a:pt x="7584" y="5362"/>
                      <a:pt x="7761" y="5753"/>
                    </a:cubicBezTo>
                    <a:cubicBezTo>
                      <a:pt x="7877" y="6009"/>
                      <a:pt x="7995" y="6276"/>
                      <a:pt x="8089" y="6548"/>
                    </a:cubicBezTo>
                    <a:cubicBezTo>
                      <a:pt x="8092" y="6570"/>
                      <a:pt x="8094" y="6592"/>
                      <a:pt x="8096" y="6613"/>
                    </a:cubicBezTo>
                    <a:lnTo>
                      <a:pt x="8086" y="6618"/>
                    </a:lnTo>
                    <a:cubicBezTo>
                      <a:pt x="8083" y="6616"/>
                      <a:pt x="8083" y="6615"/>
                      <a:pt x="8081" y="6610"/>
                    </a:cubicBezTo>
                    <a:cubicBezTo>
                      <a:pt x="8050" y="6570"/>
                      <a:pt x="8009" y="6548"/>
                      <a:pt x="7970" y="6527"/>
                    </a:cubicBezTo>
                    <a:cubicBezTo>
                      <a:pt x="7927" y="6494"/>
                      <a:pt x="7885" y="6459"/>
                      <a:pt x="7842" y="6427"/>
                    </a:cubicBezTo>
                    <a:cubicBezTo>
                      <a:pt x="7825" y="6401"/>
                      <a:pt x="7808" y="6373"/>
                      <a:pt x="7786" y="6351"/>
                    </a:cubicBezTo>
                    <a:cubicBezTo>
                      <a:pt x="7743" y="6305"/>
                      <a:pt x="7692" y="6267"/>
                      <a:pt x="7646" y="6226"/>
                    </a:cubicBezTo>
                    <a:cubicBezTo>
                      <a:pt x="7567" y="6155"/>
                      <a:pt x="7489" y="6080"/>
                      <a:pt x="7405" y="6012"/>
                    </a:cubicBezTo>
                    <a:cubicBezTo>
                      <a:pt x="7355" y="5972"/>
                      <a:pt x="7297" y="5945"/>
                      <a:pt x="7240" y="5917"/>
                    </a:cubicBezTo>
                    <a:cubicBezTo>
                      <a:pt x="7109" y="5808"/>
                      <a:pt x="6972" y="5708"/>
                      <a:pt x="6806" y="5630"/>
                    </a:cubicBezTo>
                    <a:cubicBezTo>
                      <a:pt x="6682" y="5573"/>
                      <a:pt x="6554" y="5527"/>
                      <a:pt x="6425" y="5476"/>
                    </a:cubicBezTo>
                    <a:cubicBezTo>
                      <a:pt x="6267" y="5413"/>
                      <a:pt x="6125" y="5382"/>
                      <a:pt x="5957" y="5354"/>
                    </a:cubicBezTo>
                    <a:cubicBezTo>
                      <a:pt x="5890" y="5342"/>
                      <a:pt x="5814" y="5333"/>
                      <a:pt x="5737" y="5333"/>
                    </a:cubicBezTo>
                    <a:cubicBezTo>
                      <a:pt x="5574" y="5333"/>
                      <a:pt x="5408" y="5373"/>
                      <a:pt x="5321" y="5514"/>
                    </a:cubicBezTo>
                    <a:cubicBezTo>
                      <a:pt x="5054" y="5940"/>
                      <a:pt x="5826" y="6314"/>
                      <a:pt x="6123" y="6406"/>
                    </a:cubicBezTo>
                    <a:cubicBezTo>
                      <a:pt x="6421" y="6498"/>
                      <a:pt x="6732" y="6550"/>
                      <a:pt x="7042" y="6580"/>
                    </a:cubicBezTo>
                    <a:cubicBezTo>
                      <a:pt x="7186" y="6595"/>
                      <a:pt x="7358" y="6622"/>
                      <a:pt x="7489" y="6687"/>
                    </a:cubicBezTo>
                    <a:cubicBezTo>
                      <a:pt x="7626" y="6755"/>
                      <a:pt x="7743" y="6863"/>
                      <a:pt x="7884" y="6928"/>
                    </a:cubicBezTo>
                    <a:cubicBezTo>
                      <a:pt x="7893" y="6932"/>
                      <a:pt x="7900" y="6933"/>
                      <a:pt x="7907" y="6938"/>
                    </a:cubicBezTo>
                    <a:cubicBezTo>
                      <a:pt x="7963" y="6995"/>
                      <a:pt x="8017" y="7053"/>
                      <a:pt x="8066" y="7115"/>
                    </a:cubicBezTo>
                    <a:cubicBezTo>
                      <a:pt x="8067" y="7125"/>
                      <a:pt x="8068" y="7132"/>
                      <a:pt x="8073" y="7141"/>
                    </a:cubicBezTo>
                    <a:cubicBezTo>
                      <a:pt x="8100" y="7191"/>
                      <a:pt x="8123" y="7243"/>
                      <a:pt x="8145" y="7295"/>
                    </a:cubicBezTo>
                    <a:lnTo>
                      <a:pt x="8145" y="7372"/>
                    </a:lnTo>
                    <a:cubicBezTo>
                      <a:pt x="8148" y="7445"/>
                      <a:pt x="8181" y="7501"/>
                      <a:pt x="8227" y="7536"/>
                    </a:cubicBezTo>
                    <a:cubicBezTo>
                      <a:pt x="8247" y="7602"/>
                      <a:pt x="8267" y="7667"/>
                      <a:pt x="8285" y="7733"/>
                    </a:cubicBezTo>
                    <a:cubicBezTo>
                      <a:pt x="8339" y="7919"/>
                      <a:pt x="8399" y="8102"/>
                      <a:pt x="8449" y="8290"/>
                    </a:cubicBezTo>
                    <a:cubicBezTo>
                      <a:pt x="8404" y="8225"/>
                      <a:pt x="8357" y="8163"/>
                      <a:pt x="8305" y="8108"/>
                    </a:cubicBezTo>
                    <a:cubicBezTo>
                      <a:pt x="8211" y="8012"/>
                      <a:pt x="8093" y="7944"/>
                      <a:pt x="7986" y="7862"/>
                    </a:cubicBezTo>
                    <a:cubicBezTo>
                      <a:pt x="7865" y="7768"/>
                      <a:pt x="7757" y="7658"/>
                      <a:pt x="7633" y="7569"/>
                    </a:cubicBezTo>
                    <a:cubicBezTo>
                      <a:pt x="7488" y="7467"/>
                      <a:pt x="7332" y="7379"/>
                      <a:pt x="7178" y="7294"/>
                    </a:cubicBezTo>
                    <a:cubicBezTo>
                      <a:pt x="6892" y="7137"/>
                      <a:pt x="6605" y="6991"/>
                      <a:pt x="6298" y="6884"/>
                    </a:cubicBezTo>
                    <a:cubicBezTo>
                      <a:pt x="5957" y="6766"/>
                      <a:pt x="5604" y="6690"/>
                      <a:pt x="5255" y="6606"/>
                    </a:cubicBezTo>
                    <a:cubicBezTo>
                      <a:pt x="4910" y="6524"/>
                      <a:pt x="4566" y="6448"/>
                      <a:pt x="4217" y="6393"/>
                    </a:cubicBezTo>
                    <a:cubicBezTo>
                      <a:pt x="3799" y="6327"/>
                      <a:pt x="3370" y="6290"/>
                      <a:pt x="2943" y="6290"/>
                    </a:cubicBezTo>
                    <a:cubicBezTo>
                      <a:pt x="2618" y="6290"/>
                      <a:pt x="2294" y="6312"/>
                      <a:pt x="1977" y="6358"/>
                    </a:cubicBezTo>
                    <a:cubicBezTo>
                      <a:pt x="1448" y="6436"/>
                      <a:pt x="869" y="6507"/>
                      <a:pt x="433" y="6844"/>
                    </a:cubicBezTo>
                    <a:cubicBezTo>
                      <a:pt x="231" y="7000"/>
                      <a:pt x="1" y="7292"/>
                      <a:pt x="50" y="7565"/>
                    </a:cubicBezTo>
                    <a:cubicBezTo>
                      <a:pt x="71" y="7684"/>
                      <a:pt x="146" y="7756"/>
                      <a:pt x="244" y="7824"/>
                    </a:cubicBezTo>
                    <a:cubicBezTo>
                      <a:pt x="377" y="7915"/>
                      <a:pt x="508" y="8014"/>
                      <a:pt x="649" y="8094"/>
                    </a:cubicBezTo>
                    <a:cubicBezTo>
                      <a:pt x="980" y="8280"/>
                      <a:pt x="1353" y="8332"/>
                      <a:pt x="1732" y="8332"/>
                    </a:cubicBezTo>
                    <a:cubicBezTo>
                      <a:pt x="2072" y="8332"/>
                      <a:pt x="2417" y="8291"/>
                      <a:pt x="2740" y="8267"/>
                    </a:cubicBezTo>
                    <a:cubicBezTo>
                      <a:pt x="3476" y="8213"/>
                      <a:pt x="4208" y="8091"/>
                      <a:pt x="4945" y="8033"/>
                    </a:cubicBezTo>
                    <a:cubicBezTo>
                      <a:pt x="5117" y="8018"/>
                      <a:pt x="5293" y="7987"/>
                      <a:pt x="5468" y="7987"/>
                    </a:cubicBezTo>
                    <a:cubicBezTo>
                      <a:pt x="5498" y="7987"/>
                      <a:pt x="5528" y="7988"/>
                      <a:pt x="5558" y="7990"/>
                    </a:cubicBezTo>
                    <a:cubicBezTo>
                      <a:pt x="5751" y="8004"/>
                      <a:pt x="5940" y="8052"/>
                      <a:pt x="6134" y="8063"/>
                    </a:cubicBezTo>
                    <a:cubicBezTo>
                      <a:pt x="6532" y="8085"/>
                      <a:pt x="6933" y="8127"/>
                      <a:pt x="7307" y="8274"/>
                    </a:cubicBezTo>
                    <a:cubicBezTo>
                      <a:pt x="7476" y="8340"/>
                      <a:pt x="7635" y="8430"/>
                      <a:pt x="7795" y="8516"/>
                    </a:cubicBezTo>
                    <a:cubicBezTo>
                      <a:pt x="7958" y="8604"/>
                      <a:pt x="8103" y="8682"/>
                      <a:pt x="8241" y="8804"/>
                    </a:cubicBezTo>
                    <a:cubicBezTo>
                      <a:pt x="8352" y="8901"/>
                      <a:pt x="8442" y="9013"/>
                      <a:pt x="8548" y="9114"/>
                    </a:cubicBezTo>
                    <a:cubicBezTo>
                      <a:pt x="8598" y="9159"/>
                      <a:pt x="8664" y="9208"/>
                      <a:pt x="8723" y="9260"/>
                    </a:cubicBezTo>
                    <a:lnTo>
                      <a:pt x="8723" y="9261"/>
                    </a:lnTo>
                    <a:cubicBezTo>
                      <a:pt x="8786" y="9463"/>
                      <a:pt x="8838" y="9678"/>
                      <a:pt x="8912" y="9880"/>
                    </a:cubicBezTo>
                    <a:lnTo>
                      <a:pt x="8912" y="9882"/>
                    </a:lnTo>
                    <a:cubicBezTo>
                      <a:pt x="8822" y="9803"/>
                      <a:pt x="8716" y="9757"/>
                      <a:pt x="8602" y="9708"/>
                    </a:cubicBezTo>
                    <a:cubicBezTo>
                      <a:pt x="8253" y="9558"/>
                      <a:pt x="7932" y="9392"/>
                      <a:pt x="7557" y="9317"/>
                    </a:cubicBezTo>
                    <a:cubicBezTo>
                      <a:pt x="7117" y="9229"/>
                      <a:pt x="6671" y="9173"/>
                      <a:pt x="6226" y="9173"/>
                    </a:cubicBezTo>
                    <a:cubicBezTo>
                      <a:pt x="6049" y="9173"/>
                      <a:pt x="5872" y="9181"/>
                      <a:pt x="5696" y="9201"/>
                    </a:cubicBezTo>
                    <a:cubicBezTo>
                      <a:pt x="5607" y="9204"/>
                      <a:pt x="5516" y="9208"/>
                      <a:pt x="5428" y="9215"/>
                    </a:cubicBezTo>
                    <a:cubicBezTo>
                      <a:pt x="5092" y="9238"/>
                      <a:pt x="4752" y="9326"/>
                      <a:pt x="4448" y="9469"/>
                    </a:cubicBezTo>
                    <a:cubicBezTo>
                      <a:pt x="4226" y="9571"/>
                      <a:pt x="3960" y="9786"/>
                      <a:pt x="3946" y="10054"/>
                    </a:cubicBezTo>
                    <a:cubicBezTo>
                      <a:pt x="3930" y="10365"/>
                      <a:pt x="4340" y="10481"/>
                      <a:pt x="4572" y="10534"/>
                    </a:cubicBezTo>
                    <a:cubicBezTo>
                      <a:pt x="4759" y="10576"/>
                      <a:pt x="4944" y="10590"/>
                      <a:pt x="5129" y="10590"/>
                    </a:cubicBezTo>
                    <a:cubicBezTo>
                      <a:pt x="5314" y="10590"/>
                      <a:pt x="5500" y="10576"/>
                      <a:pt x="5689" y="10563"/>
                    </a:cubicBezTo>
                    <a:cubicBezTo>
                      <a:pt x="6084" y="10534"/>
                      <a:pt x="6476" y="10465"/>
                      <a:pt x="6871" y="10429"/>
                    </a:cubicBezTo>
                    <a:cubicBezTo>
                      <a:pt x="7101" y="10407"/>
                      <a:pt x="7330" y="10383"/>
                      <a:pt x="7561" y="10377"/>
                    </a:cubicBezTo>
                    <a:cubicBezTo>
                      <a:pt x="7676" y="10374"/>
                      <a:pt x="7788" y="10368"/>
                      <a:pt x="7900" y="10368"/>
                    </a:cubicBezTo>
                    <a:cubicBezTo>
                      <a:pt x="8015" y="10368"/>
                      <a:pt x="8130" y="10374"/>
                      <a:pt x="8247" y="10399"/>
                    </a:cubicBezTo>
                    <a:cubicBezTo>
                      <a:pt x="8455" y="10440"/>
                      <a:pt x="8659" y="10471"/>
                      <a:pt x="8871" y="10486"/>
                    </a:cubicBezTo>
                    <a:cubicBezTo>
                      <a:pt x="8900" y="10488"/>
                      <a:pt x="8930" y="10492"/>
                      <a:pt x="8961" y="10494"/>
                    </a:cubicBezTo>
                    <a:cubicBezTo>
                      <a:pt x="9009" y="10555"/>
                      <a:pt x="9083" y="10596"/>
                      <a:pt x="9161" y="10596"/>
                    </a:cubicBezTo>
                    <a:cubicBezTo>
                      <a:pt x="9199" y="10596"/>
                      <a:pt x="9238" y="10586"/>
                      <a:pt x="9275" y="10564"/>
                    </a:cubicBezTo>
                    <a:cubicBezTo>
                      <a:pt x="9392" y="10494"/>
                      <a:pt x="9485" y="10400"/>
                      <a:pt x="9595" y="10322"/>
                    </a:cubicBezTo>
                    <a:cubicBezTo>
                      <a:pt x="9709" y="10243"/>
                      <a:pt x="9844" y="10205"/>
                      <a:pt x="9974" y="10159"/>
                    </a:cubicBezTo>
                    <a:cubicBezTo>
                      <a:pt x="10258" y="10055"/>
                      <a:pt x="10538" y="9929"/>
                      <a:pt x="10836" y="9868"/>
                    </a:cubicBezTo>
                    <a:cubicBezTo>
                      <a:pt x="11482" y="9743"/>
                      <a:pt x="12100" y="9555"/>
                      <a:pt x="12727" y="9355"/>
                    </a:cubicBezTo>
                    <a:cubicBezTo>
                      <a:pt x="13008" y="9266"/>
                      <a:pt x="13297" y="9153"/>
                      <a:pt x="13544" y="8995"/>
                    </a:cubicBezTo>
                    <a:cubicBezTo>
                      <a:pt x="13802" y="8833"/>
                      <a:pt x="14101" y="8757"/>
                      <a:pt x="14353" y="8584"/>
                    </a:cubicBezTo>
                    <a:cubicBezTo>
                      <a:pt x="14611" y="8409"/>
                      <a:pt x="14858" y="8225"/>
                      <a:pt x="15091" y="8016"/>
                    </a:cubicBezTo>
                    <a:cubicBezTo>
                      <a:pt x="15316" y="7813"/>
                      <a:pt x="15495" y="7586"/>
                      <a:pt x="15685" y="7351"/>
                    </a:cubicBezTo>
                    <a:cubicBezTo>
                      <a:pt x="15877" y="7118"/>
                      <a:pt x="16004" y="6834"/>
                      <a:pt x="16090" y="6546"/>
                    </a:cubicBezTo>
                    <a:cubicBezTo>
                      <a:pt x="16130" y="6416"/>
                      <a:pt x="16151" y="6283"/>
                      <a:pt x="16179" y="6152"/>
                    </a:cubicBezTo>
                    <a:cubicBezTo>
                      <a:pt x="16218" y="6004"/>
                      <a:pt x="16259" y="5887"/>
                      <a:pt x="16217" y="5733"/>
                    </a:cubicBezTo>
                    <a:cubicBezTo>
                      <a:pt x="16136" y="5433"/>
                      <a:pt x="15900" y="5266"/>
                      <a:pt x="15599" y="5218"/>
                    </a:cubicBezTo>
                    <a:cubicBezTo>
                      <a:pt x="15557" y="5212"/>
                      <a:pt x="15515" y="5209"/>
                      <a:pt x="15474" y="5209"/>
                    </a:cubicBezTo>
                    <a:cubicBezTo>
                      <a:pt x="15225" y="5209"/>
                      <a:pt x="14979" y="5315"/>
                      <a:pt x="14768" y="5440"/>
                    </a:cubicBezTo>
                    <a:cubicBezTo>
                      <a:pt x="14236" y="5756"/>
                      <a:pt x="13844" y="6253"/>
                      <a:pt x="13361" y="6628"/>
                    </a:cubicBezTo>
                    <a:cubicBezTo>
                      <a:pt x="13125" y="6811"/>
                      <a:pt x="12889" y="7003"/>
                      <a:pt x="12623" y="7145"/>
                    </a:cubicBezTo>
                    <a:cubicBezTo>
                      <a:pt x="12489" y="7219"/>
                      <a:pt x="12347" y="7279"/>
                      <a:pt x="12210" y="7350"/>
                    </a:cubicBezTo>
                    <a:cubicBezTo>
                      <a:pt x="12071" y="7422"/>
                      <a:pt x="11944" y="7506"/>
                      <a:pt x="11800" y="7565"/>
                    </a:cubicBezTo>
                    <a:cubicBezTo>
                      <a:pt x="11489" y="7690"/>
                      <a:pt x="11181" y="7821"/>
                      <a:pt x="10914" y="8029"/>
                    </a:cubicBezTo>
                    <a:cubicBezTo>
                      <a:pt x="10786" y="8130"/>
                      <a:pt x="10644" y="8208"/>
                      <a:pt x="10515" y="8307"/>
                    </a:cubicBezTo>
                    <a:cubicBezTo>
                      <a:pt x="10388" y="8402"/>
                      <a:pt x="10283" y="8516"/>
                      <a:pt x="10163" y="8618"/>
                    </a:cubicBezTo>
                    <a:cubicBezTo>
                      <a:pt x="9918" y="8830"/>
                      <a:pt x="9666" y="9028"/>
                      <a:pt x="9484" y="9302"/>
                    </a:cubicBezTo>
                    <a:cubicBezTo>
                      <a:pt x="9376" y="9464"/>
                      <a:pt x="9288" y="9645"/>
                      <a:pt x="9209" y="9829"/>
                    </a:cubicBezTo>
                    <a:cubicBezTo>
                      <a:pt x="9188" y="9854"/>
                      <a:pt x="9168" y="9880"/>
                      <a:pt x="9148" y="9907"/>
                    </a:cubicBezTo>
                    <a:cubicBezTo>
                      <a:pt x="9141" y="9858"/>
                      <a:pt x="9134" y="9809"/>
                      <a:pt x="9125" y="9760"/>
                    </a:cubicBezTo>
                    <a:cubicBezTo>
                      <a:pt x="9118" y="9217"/>
                      <a:pt x="9269" y="8656"/>
                      <a:pt x="9550" y="8200"/>
                    </a:cubicBezTo>
                    <a:cubicBezTo>
                      <a:pt x="9630" y="8072"/>
                      <a:pt x="9719" y="7950"/>
                      <a:pt x="9804" y="7826"/>
                    </a:cubicBezTo>
                    <a:cubicBezTo>
                      <a:pt x="9909" y="7673"/>
                      <a:pt x="9994" y="7516"/>
                      <a:pt x="10124" y="7382"/>
                    </a:cubicBezTo>
                    <a:cubicBezTo>
                      <a:pt x="10125" y="7379"/>
                      <a:pt x="10128" y="7377"/>
                      <a:pt x="10131" y="7373"/>
                    </a:cubicBezTo>
                    <a:cubicBezTo>
                      <a:pt x="10161" y="7389"/>
                      <a:pt x="10197" y="7402"/>
                      <a:pt x="10242" y="7406"/>
                    </a:cubicBezTo>
                    <a:cubicBezTo>
                      <a:pt x="10246" y="7406"/>
                      <a:pt x="10250" y="7406"/>
                      <a:pt x="10254" y="7406"/>
                    </a:cubicBezTo>
                    <a:cubicBezTo>
                      <a:pt x="10357" y="7406"/>
                      <a:pt x="10450" y="7354"/>
                      <a:pt x="10533" y="7298"/>
                    </a:cubicBezTo>
                    <a:cubicBezTo>
                      <a:pt x="10731" y="7170"/>
                      <a:pt x="10876" y="7010"/>
                      <a:pt x="11093" y="6945"/>
                    </a:cubicBezTo>
                    <a:cubicBezTo>
                      <a:pt x="11287" y="6884"/>
                      <a:pt x="11452" y="6782"/>
                      <a:pt x="11632" y="6693"/>
                    </a:cubicBezTo>
                    <a:cubicBezTo>
                      <a:pt x="11812" y="6603"/>
                      <a:pt x="11999" y="6534"/>
                      <a:pt x="12181" y="6452"/>
                    </a:cubicBezTo>
                    <a:cubicBezTo>
                      <a:pt x="12364" y="6370"/>
                      <a:pt x="12540" y="6276"/>
                      <a:pt x="12703" y="6161"/>
                    </a:cubicBezTo>
                    <a:cubicBezTo>
                      <a:pt x="12864" y="6045"/>
                      <a:pt x="13037" y="5950"/>
                      <a:pt x="13199" y="5836"/>
                    </a:cubicBezTo>
                    <a:cubicBezTo>
                      <a:pt x="13359" y="5724"/>
                      <a:pt x="13488" y="5564"/>
                      <a:pt x="13622" y="5421"/>
                    </a:cubicBezTo>
                    <a:cubicBezTo>
                      <a:pt x="13765" y="5270"/>
                      <a:pt x="13899" y="5111"/>
                      <a:pt x="14050" y="4966"/>
                    </a:cubicBezTo>
                    <a:cubicBezTo>
                      <a:pt x="14330" y="4696"/>
                      <a:pt x="14493" y="4314"/>
                      <a:pt x="14713" y="3999"/>
                    </a:cubicBezTo>
                    <a:cubicBezTo>
                      <a:pt x="14833" y="3829"/>
                      <a:pt x="14970" y="3673"/>
                      <a:pt x="15084" y="3501"/>
                    </a:cubicBezTo>
                    <a:cubicBezTo>
                      <a:pt x="15195" y="3331"/>
                      <a:pt x="15266" y="3142"/>
                      <a:pt x="15352" y="2961"/>
                    </a:cubicBezTo>
                    <a:cubicBezTo>
                      <a:pt x="15440" y="2773"/>
                      <a:pt x="15531" y="2600"/>
                      <a:pt x="15590" y="2400"/>
                    </a:cubicBezTo>
                    <a:cubicBezTo>
                      <a:pt x="15650" y="2193"/>
                      <a:pt x="15698" y="1981"/>
                      <a:pt x="15733" y="1766"/>
                    </a:cubicBezTo>
                    <a:cubicBezTo>
                      <a:pt x="15787" y="1403"/>
                      <a:pt x="15793" y="1013"/>
                      <a:pt x="15646" y="669"/>
                    </a:cubicBezTo>
                    <a:cubicBezTo>
                      <a:pt x="15512" y="358"/>
                      <a:pt x="15254" y="87"/>
                      <a:pt x="14912" y="16"/>
                    </a:cubicBezTo>
                    <a:cubicBezTo>
                      <a:pt x="14861" y="5"/>
                      <a:pt x="14811" y="0"/>
                      <a:pt x="147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8"/>
              <p:cNvSpPr/>
              <p:nvPr/>
            </p:nvSpPr>
            <p:spPr>
              <a:xfrm>
                <a:off x="3168350" y="3210500"/>
                <a:ext cx="212675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6286" extrusionOk="0">
                    <a:moveTo>
                      <a:pt x="1566" y="1"/>
                    </a:moveTo>
                    <a:cubicBezTo>
                      <a:pt x="1507" y="1"/>
                      <a:pt x="1449" y="3"/>
                      <a:pt x="1388" y="3"/>
                    </a:cubicBezTo>
                    <a:cubicBezTo>
                      <a:pt x="1379" y="3"/>
                      <a:pt x="1371" y="3"/>
                      <a:pt x="1363" y="3"/>
                    </a:cubicBezTo>
                    <a:cubicBezTo>
                      <a:pt x="1223" y="3"/>
                      <a:pt x="1075" y="11"/>
                      <a:pt x="939" y="50"/>
                    </a:cubicBezTo>
                    <a:cubicBezTo>
                      <a:pt x="685" y="122"/>
                      <a:pt x="448" y="307"/>
                      <a:pt x="296" y="523"/>
                    </a:cubicBezTo>
                    <a:cubicBezTo>
                      <a:pt x="223" y="630"/>
                      <a:pt x="175" y="754"/>
                      <a:pt x="117" y="869"/>
                    </a:cubicBezTo>
                    <a:cubicBezTo>
                      <a:pt x="48" y="1012"/>
                      <a:pt x="1" y="1150"/>
                      <a:pt x="21" y="1310"/>
                    </a:cubicBezTo>
                    <a:cubicBezTo>
                      <a:pt x="100" y="1957"/>
                      <a:pt x="730" y="2290"/>
                      <a:pt x="1273" y="2515"/>
                    </a:cubicBezTo>
                    <a:cubicBezTo>
                      <a:pt x="1389" y="2563"/>
                      <a:pt x="1501" y="2614"/>
                      <a:pt x="1614" y="2666"/>
                    </a:cubicBezTo>
                    <a:cubicBezTo>
                      <a:pt x="1787" y="2808"/>
                      <a:pt x="1960" y="2942"/>
                      <a:pt x="2148" y="3066"/>
                    </a:cubicBezTo>
                    <a:cubicBezTo>
                      <a:pt x="2424" y="3247"/>
                      <a:pt x="2719" y="3391"/>
                      <a:pt x="3019" y="3531"/>
                    </a:cubicBezTo>
                    <a:cubicBezTo>
                      <a:pt x="3176" y="3606"/>
                      <a:pt x="3335" y="3675"/>
                      <a:pt x="3490" y="3752"/>
                    </a:cubicBezTo>
                    <a:cubicBezTo>
                      <a:pt x="3647" y="3825"/>
                      <a:pt x="3792" y="3925"/>
                      <a:pt x="3955" y="3987"/>
                    </a:cubicBezTo>
                    <a:cubicBezTo>
                      <a:pt x="4106" y="4044"/>
                      <a:pt x="4266" y="4072"/>
                      <a:pt x="4423" y="4113"/>
                    </a:cubicBezTo>
                    <a:cubicBezTo>
                      <a:pt x="4597" y="4161"/>
                      <a:pt x="4769" y="4214"/>
                      <a:pt x="4946" y="4246"/>
                    </a:cubicBezTo>
                    <a:cubicBezTo>
                      <a:pt x="5158" y="4285"/>
                      <a:pt x="5389" y="4309"/>
                      <a:pt x="5613" y="4309"/>
                    </a:cubicBezTo>
                    <a:cubicBezTo>
                      <a:pt x="5714" y="4309"/>
                      <a:pt x="5813" y="4304"/>
                      <a:pt x="5909" y="4294"/>
                    </a:cubicBezTo>
                    <a:cubicBezTo>
                      <a:pt x="6045" y="4279"/>
                      <a:pt x="6167" y="4271"/>
                      <a:pt x="6301" y="4269"/>
                    </a:cubicBezTo>
                    <a:cubicBezTo>
                      <a:pt x="6445" y="4266"/>
                      <a:pt x="6585" y="4236"/>
                      <a:pt x="6703" y="4154"/>
                    </a:cubicBezTo>
                    <a:cubicBezTo>
                      <a:pt x="6762" y="4112"/>
                      <a:pt x="6817" y="4064"/>
                      <a:pt x="6860" y="4017"/>
                    </a:cubicBezTo>
                    <a:cubicBezTo>
                      <a:pt x="7039" y="4157"/>
                      <a:pt x="7205" y="4315"/>
                      <a:pt x="7356" y="4481"/>
                    </a:cubicBezTo>
                    <a:cubicBezTo>
                      <a:pt x="7466" y="4601"/>
                      <a:pt x="7590" y="4726"/>
                      <a:pt x="7656" y="4875"/>
                    </a:cubicBezTo>
                    <a:cubicBezTo>
                      <a:pt x="7720" y="5013"/>
                      <a:pt x="7799" y="5141"/>
                      <a:pt x="7861" y="5280"/>
                    </a:cubicBezTo>
                    <a:cubicBezTo>
                      <a:pt x="7936" y="5448"/>
                      <a:pt x="8022" y="5605"/>
                      <a:pt x="8074" y="5786"/>
                    </a:cubicBezTo>
                    <a:cubicBezTo>
                      <a:pt x="8117" y="5931"/>
                      <a:pt x="8204" y="6059"/>
                      <a:pt x="8253" y="6204"/>
                    </a:cubicBezTo>
                    <a:cubicBezTo>
                      <a:pt x="8273" y="6260"/>
                      <a:pt x="8322" y="6285"/>
                      <a:pt x="8371" y="6285"/>
                    </a:cubicBezTo>
                    <a:cubicBezTo>
                      <a:pt x="8440" y="6285"/>
                      <a:pt x="8507" y="6234"/>
                      <a:pt x="8481" y="6150"/>
                    </a:cubicBezTo>
                    <a:cubicBezTo>
                      <a:pt x="8432" y="5999"/>
                      <a:pt x="8348" y="5862"/>
                      <a:pt x="8305" y="5708"/>
                    </a:cubicBezTo>
                    <a:cubicBezTo>
                      <a:pt x="8254" y="5532"/>
                      <a:pt x="8178" y="5372"/>
                      <a:pt x="8107" y="5200"/>
                    </a:cubicBezTo>
                    <a:cubicBezTo>
                      <a:pt x="8045" y="5050"/>
                      <a:pt x="7966" y="4908"/>
                      <a:pt x="7908" y="4756"/>
                    </a:cubicBezTo>
                    <a:cubicBezTo>
                      <a:pt x="7848" y="4598"/>
                      <a:pt x="7731" y="4464"/>
                      <a:pt x="7624" y="4331"/>
                    </a:cubicBezTo>
                    <a:cubicBezTo>
                      <a:pt x="7447" y="4113"/>
                      <a:pt x="7235" y="3906"/>
                      <a:pt x="7006" y="3734"/>
                    </a:cubicBezTo>
                    <a:cubicBezTo>
                      <a:pt x="7022" y="3659"/>
                      <a:pt x="7025" y="3579"/>
                      <a:pt x="7006" y="3488"/>
                    </a:cubicBezTo>
                    <a:cubicBezTo>
                      <a:pt x="6982" y="3360"/>
                      <a:pt x="6907" y="3266"/>
                      <a:pt x="6842" y="3156"/>
                    </a:cubicBezTo>
                    <a:cubicBezTo>
                      <a:pt x="6762" y="3019"/>
                      <a:pt x="6693" y="2875"/>
                      <a:pt x="6614" y="2738"/>
                    </a:cubicBezTo>
                    <a:cubicBezTo>
                      <a:pt x="6455" y="2469"/>
                      <a:pt x="6254" y="2240"/>
                      <a:pt x="6004" y="2046"/>
                    </a:cubicBezTo>
                    <a:cubicBezTo>
                      <a:pt x="5889" y="1957"/>
                      <a:pt x="5763" y="1885"/>
                      <a:pt x="5651" y="1791"/>
                    </a:cubicBezTo>
                    <a:cubicBezTo>
                      <a:pt x="5530" y="1690"/>
                      <a:pt x="5419" y="1569"/>
                      <a:pt x="5284" y="1490"/>
                    </a:cubicBezTo>
                    <a:cubicBezTo>
                      <a:pt x="5164" y="1419"/>
                      <a:pt x="5040" y="1366"/>
                      <a:pt x="4925" y="1290"/>
                    </a:cubicBezTo>
                    <a:cubicBezTo>
                      <a:pt x="4783" y="1199"/>
                      <a:pt x="4656" y="1121"/>
                      <a:pt x="4502" y="1050"/>
                    </a:cubicBezTo>
                    <a:cubicBezTo>
                      <a:pt x="4383" y="997"/>
                      <a:pt x="4275" y="918"/>
                      <a:pt x="4156" y="863"/>
                    </a:cubicBezTo>
                    <a:cubicBezTo>
                      <a:pt x="4001" y="792"/>
                      <a:pt x="3851" y="716"/>
                      <a:pt x="3698" y="641"/>
                    </a:cubicBezTo>
                    <a:cubicBezTo>
                      <a:pt x="3408" y="503"/>
                      <a:pt x="3087" y="431"/>
                      <a:pt x="2787" y="317"/>
                    </a:cubicBezTo>
                    <a:cubicBezTo>
                      <a:pt x="2466" y="197"/>
                      <a:pt x="2131" y="82"/>
                      <a:pt x="1794" y="18"/>
                    </a:cubicBezTo>
                    <a:cubicBezTo>
                      <a:pt x="1715" y="4"/>
                      <a:pt x="1641" y="1"/>
                      <a:pt x="1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8"/>
              <p:cNvSpPr/>
              <p:nvPr/>
            </p:nvSpPr>
            <p:spPr>
              <a:xfrm>
                <a:off x="3181100" y="33200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8"/>
              <p:cNvSpPr/>
              <p:nvPr/>
            </p:nvSpPr>
            <p:spPr>
              <a:xfrm>
                <a:off x="2934775" y="3618825"/>
                <a:ext cx="451000" cy="304975"/>
              </a:xfrm>
              <a:custGeom>
                <a:avLst/>
                <a:gdLst/>
                <a:ahLst/>
                <a:cxnLst/>
                <a:rect l="l" t="t" r="r" b="b"/>
                <a:pathLst>
                  <a:path w="18040" h="12199" extrusionOk="0">
                    <a:moveTo>
                      <a:pt x="9436" y="0"/>
                    </a:moveTo>
                    <a:cubicBezTo>
                      <a:pt x="8743" y="0"/>
                      <a:pt x="8037" y="104"/>
                      <a:pt x="7353" y="210"/>
                    </a:cubicBezTo>
                    <a:cubicBezTo>
                      <a:pt x="5286" y="530"/>
                      <a:pt x="3222" y="850"/>
                      <a:pt x="1155" y="1171"/>
                    </a:cubicBezTo>
                    <a:cubicBezTo>
                      <a:pt x="652" y="1249"/>
                      <a:pt x="0" y="1526"/>
                      <a:pt x="103" y="2023"/>
                    </a:cubicBezTo>
                    <a:cubicBezTo>
                      <a:pt x="170" y="2360"/>
                      <a:pt x="555" y="2506"/>
                      <a:pt x="836" y="2702"/>
                    </a:cubicBezTo>
                    <a:cubicBezTo>
                      <a:pt x="1603" y="3237"/>
                      <a:pt x="1749" y="4344"/>
                      <a:pt x="2441" y="4972"/>
                    </a:cubicBezTo>
                    <a:cubicBezTo>
                      <a:pt x="3226" y="5689"/>
                      <a:pt x="4574" y="5663"/>
                      <a:pt x="5161" y="6549"/>
                    </a:cubicBezTo>
                    <a:cubicBezTo>
                      <a:pt x="5396" y="6908"/>
                      <a:pt x="5459" y="7362"/>
                      <a:pt x="5710" y="7714"/>
                    </a:cubicBezTo>
                    <a:cubicBezTo>
                      <a:pt x="6027" y="8156"/>
                      <a:pt x="6576" y="8355"/>
                      <a:pt x="7046" y="8632"/>
                    </a:cubicBezTo>
                    <a:cubicBezTo>
                      <a:pt x="7931" y="9155"/>
                      <a:pt x="8594" y="10026"/>
                      <a:pt x="9538" y="10434"/>
                    </a:cubicBezTo>
                    <a:cubicBezTo>
                      <a:pt x="10271" y="10751"/>
                      <a:pt x="11102" y="10761"/>
                      <a:pt x="11845" y="11049"/>
                    </a:cubicBezTo>
                    <a:cubicBezTo>
                      <a:pt x="12516" y="11310"/>
                      <a:pt x="13088" y="11789"/>
                      <a:pt x="13763" y="12037"/>
                    </a:cubicBezTo>
                    <a:cubicBezTo>
                      <a:pt x="14065" y="12147"/>
                      <a:pt x="14381" y="12198"/>
                      <a:pt x="14698" y="12198"/>
                    </a:cubicBezTo>
                    <a:cubicBezTo>
                      <a:pt x="16039" y="12198"/>
                      <a:pt x="17391" y="11273"/>
                      <a:pt x="17739" y="9957"/>
                    </a:cubicBezTo>
                    <a:cubicBezTo>
                      <a:pt x="18040" y="8818"/>
                      <a:pt x="17891" y="7165"/>
                      <a:pt x="17535" y="5615"/>
                    </a:cubicBezTo>
                    <a:cubicBezTo>
                      <a:pt x="17175" y="4067"/>
                      <a:pt x="16216" y="2569"/>
                      <a:pt x="14740" y="1977"/>
                    </a:cubicBezTo>
                    <a:cubicBezTo>
                      <a:pt x="14275" y="1790"/>
                      <a:pt x="13778" y="1697"/>
                      <a:pt x="13316" y="1503"/>
                    </a:cubicBezTo>
                    <a:cubicBezTo>
                      <a:pt x="12600" y="1200"/>
                      <a:pt x="12005" y="658"/>
                      <a:pt x="11294" y="347"/>
                    </a:cubicBezTo>
                    <a:cubicBezTo>
                      <a:pt x="10706" y="89"/>
                      <a:pt x="10077" y="0"/>
                      <a:pt x="9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8"/>
              <p:cNvSpPr/>
              <p:nvPr/>
            </p:nvSpPr>
            <p:spPr>
              <a:xfrm>
                <a:off x="2962375" y="3635400"/>
                <a:ext cx="401825" cy="276475"/>
              </a:xfrm>
              <a:custGeom>
                <a:avLst/>
                <a:gdLst/>
                <a:ahLst/>
                <a:cxnLst/>
                <a:rect l="l" t="t" r="r" b="b"/>
                <a:pathLst>
                  <a:path w="16073" h="11059" extrusionOk="0">
                    <a:moveTo>
                      <a:pt x="7874" y="1"/>
                    </a:moveTo>
                    <a:cubicBezTo>
                      <a:pt x="7805" y="1"/>
                      <a:pt x="7739" y="63"/>
                      <a:pt x="7760" y="139"/>
                    </a:cubicBezTo>
                    <a:cubicBezTo>
                      <a:pt x="7817" y="355"/>
                      <a:pt x="7931" y="546"/>
                      <a:pt x="8025" y="746"/>
                    </a:cubicBezTo>
                    <a:cubicBezTo>
                      <a:pt x="8140" y="993"/>
                      <a:pt x="8243" y="1248"/>
                      <a:pt x="8329" y="1504"/>
                    </a:cubicBezTo>
                    <a:cubicBezTo>
                      <a:pt x="8408" y="1745"/>
                      <a:pt x="8483" y="1987"/>
                      <a:pt x="8560" y="2228"/>
                    </a:cubicBezTo>
                    <a:cubicBezTo>
                      <a:pt x="8596" y="2337"/>
                      <a:pt x="8630" y="2447"/>
                      <a:pt x="8661" y="2559"/>
                    </a:cubicBezTo>
                    <a:cubicBezTo>
                      <a:pt x="8665" y="2574"/>
                      <a:pt x="8671" y="2588"/>
                      <a:pt x="8675" y="2604"/>
                    </a:cubicBezTo>
                    <a:cubicBezTo>
                      <a:pt x="8666" y="2591"/>
                      <a:pt x="8658" y="2578"/>
                      <a:pt x="8646" y="2568"/>
                    </a:cubicBezTo>
                    <a:cubicBezTo>
                      <a:pt x="8544" y="2446"/>
                      <a:pt x="8437" y="2326"/>
                      <a:pt x="8342" y="2199"/>
                    </a:cubicBezTo>
                    <a:cubicBezTo>
                      <a:pt x="8130" y="1914"/>
                      <a:pt x="7953" y="1602"/>
                      <a:pt x="7748" y="1314"/>
                    </a:cubicBezTo>
                    <a:cubicBezTo>
                      <a:pt x="7562" y="1050"/>
                      <a:pt x="7360" y="801"/>
                      <a:pt x="7166" y="544"/>
                    </a:cubicBezTo>
                    <a:cubicBezTo>
                      <a:pt x="7086" y="440"/>
                      <a:pt x="6954" y="187"/>
                      <a:pt x="6793" y="187"/>
                    </a:cubicBezTo>
                    <a:cubicBezTo>
                      <a:pt x="6767" y="187"/>
                      <a:pt x="6741" y="193"/>
                      <a:pt x="6715" y="207"/>
                    </a:cubicBezTo>
                    <a:cubicBezTo>
                      <a:pt x="6686" y="224"/>
                      <a:pt x="6663" y="256"/>
                      <a:pt x="6663" y="291"/>
                    </a:cubicBezTo>
                    <a:cubicBezTo>
                      <a:pt x="6664" y="406"/>
                      <a:pt x="6715" y="515"/>
                      <a:pt x="6768" y="615"/>
                    </a:cubicBezTo>
                    <a:cubicBezTo>
                      <a:pt x="6847" y="768"/>
                      <a:pt x="6902" y="926"/>
                      <a:pt x="6964" y="1086"/>
                    </a:cubicBezTo>
                    <a:cubicBezTo>
                      <a:pt x="7013" y="1216"/>
                      <a:pt x="7056" y="1352"/>
                      <a:pt x="7101" y="1486"/>
                    </a:cubicBezTo>
                    <a:cubicBezTo>
                      <a:pt x="6931" y="1308"/>
                      <a:pt x="6784" y="1108"/>
                      <a:pt x="6612" y="932"/>
                    </a:cubicBezTo>
                    <a:cubicBezTo>
                      <a:pt x="6429" y="740"/>
                      <a:pt x="6246" y="539"/>
                      <a:pt x="6041" y="370"/>
                    </a:cubicBezTo>
                    <a:cubicBezTo>
                      <a:pt x="5913" y="263"/>
                      <a:pt x="5724" y="123"/>
                      <a:pt x="5557" y="96"/>
                    </a:cubicBezTo>
                    <a:cubicBezTo>
                      <a:pt x="5552" y="95"/>
                      <a:pt x="5547" y="95"/>
                      <a:pt x="5542" y="95"/>
                    </a:cubicBezTo>
                    <a:cubicBezTo>
                      <a:pt x="5465" y="95"/>
                      <a:pt x="5422" y="195"/>
                      <a:pt x="5456" y="257"/>
                    </a:cubicBezTo>
                    <a:cubicBezTo>
                      <a:pt x="5530" y="397"/>
                      <a:pt x="5626" y="500"/>
                      <a:pt x="5727" y="616"/>
                    </a:cubicBezTo>
                    <a:cubicBezTo>
                      <a:pt x="5847" y="755"/>
                      <a:pt x="5932" y="945"/>
                      <a:pt x="6026" y="1104"/>
                    </a:cubicBezTo>
                    <a:cubicBezTo>
                      <a:pt x="6112" y="1252"/>
                      <a:pt x="6196" y="1406"/>
                      <a:pt x="6265" y="1566"/>
                    </a:cubicBezTo>
                    <a:cubicBezTo>
                      <a:pt x="6266" y="1571"/>
                      <a:pt x="6267" y="1574"/>
                      <a:pt x="6270" y="1578"/>
                    </a:cubicBezTo>
                    <a:lnTo>
                      <a:pt x="6270" y="1578"/>
                    </a:lnTo>
                    <a:cubicBezTo>
                      <a:pt x="6193" y="1488"/>
                      <a:pt x="6113" y="1405"/>
                      <a:pt x="6029" y="1321"/>
                    </a:cubicBezTo>
                    <a:cubicBezTo>
                      <a:pt x="5850" y="1141"/>
                      <a:pt x="5681" y="959"/>
                      <a:pt x="5485" y="797"/>
                    </a:cubicBezTo>
                    <a:cubicBezTo>
                      <a:pt x="5292" y="637"/>
                      <a:pt x="5083" y="501"/>
                      <a:pt x="4868" y="370"/>
                    </a:cubicBezTo>
                    <a:cubicBezTo>
                      <a:pt x="4681" y="255"/>
                      <a:pt x="4436" y="149"/>
                      <a:pt x="4211" y="149"/>
                    </a:cubicBezTo>
                    <a:cubicBezTo>
                      <a:pt x="4175" y="149"/>
                      <a:pt x="4137" y="174"/>
                      <a:pt x="4126" y="210"/>
                    </a:cubicBezTo>
                    <a:cubicBezTo>
                      <a:pt x="4090" y="344"/>
                      <a:pt x="4233" y="464"/>
                      <a:pt x="4318" y="550"/>
                    </a:cubicBezTo>
                    <a:cubicBezTo>
                      <a:pt x="4463" y="700"/>
                      <a:pt x="4593" y="863"/>
                      <a:pt x="4717" y="1032"/>
                    </a:cubicBezTo>
                    <a:cubicBezTo>
                      <a:pt x="4858" y="1220"/>
                      <a:pt x="5004" y="1393"/>
                      <a:pt x="5118" y="1598"/>
                    </a:cubicBezTo>
                    <a:cubicBezTo>
                      <a:pt x="4923" y="1425"/>
                      <a:pt x="4744" y="1235"/>
                      <a:pt x="4541" y="1070"/>
                    </a:cubicBezTo>
                    <a:cubicBezTo>
                      <a:pt x="4333" y="903"/>
                      <a:pt x="4109" y="759"/>
                      <a:pt x="3882" y="615"/>
                    </a:cubicBezTo>
                    <a:cubicBezTo>
                      <a:pt x="3673" y="479"/>
                      <a:pt x="3476" y="328"/>
                      <a:pt x="3234" y="257"/>
                    </a:cubicBezTo>
                    <a:cubicBezTo>
                      <a:pt x="3225" y="255"/>
                      <a:pt x="3217" y="254"/>
                      <a:pt x="3210" y="254"/>
                    </a:cubicBezTo>
                    <a:cubicBezTo>
                      <a:pt x="3168" y="254"/>
                      <a:pt x="3135" y="287"/>
                      <a:pt x="3130" y="332"/>
                    </a:cubicBezTo>
                    <a:cubicBezTo>
                      <a:pt x="3123" y="407"/>
                      <a:pt x="3193" y="464"/>
                      <a:pt x="3239" y="514"/>
                    </a:cubicBezTo>
                    <a:cubicBezTo>
                      <a:pt x="3333" y="615"/>
                      <a:pt x="3412" y="729"/>
                      <a:pt x="3503" y="834"/>
                    </a:cubicBezTo>
                    <a:cubicBezTo>
                      <a:pt x="3620" y="971"/>
                      <a:pt x="3706" y="1119"/>
                      <a:pt x="3803" y="1271"/>
                    </a:cubicBezTo>
                    <a:cubicBezTo>
                      <a:pt x="3846" y="1341"/>
                      <a:pt x="3892" y="1409"/>
                      <a:pt x="3928" y="1483"/>
                    </a:cubicBezTo>
                    <a:cubicBezTo>
                      <a:pt x="3962" y="1556"/>
                      <a:pt x="4005" y="1671"/>
                      <a:pt x="3913" y="1671"/>
                    </a:cubicBezTo>
                    <a:cubicBezTo>
                      <a:pt x="3902" y="1671"/>
                      <a:pt x="3889" y="1669"/>
                      <a:pt x="3874" y="1666"/>
                    </a:cubicBezTo>
                    <a:cubicBezTo>
                      <a:pt x="3724" y="1630"/>
                      <a:pt x="3627" y="1483"/>
                      <a:pt x="3522" y="1382"/>
                    </a:cubicBezTo>
                    <a:cubicBezTo>
                      <a:pt x="3402" y="1265"/>
                      <a:pt x="3280" y="1150"/>
                      <a:pt x="3157" y="1034"/>
                    </a:cubicBezTo>
                    <a:cubicBezTo>
                      <a:pt x="2919" y="808"/>
                      <a:pt x="2660" y="580"/>
                      <a:pt x="2389" y="393"/>
                    </a:cubicBezTo>
                    <a:cubicBezTo>
                      <a:pt x="2376" y="384"/>
                      <a:pt x="2363" y="380"/>
                      <a:pt x="2349" y="380"/>
                    </a:cubicBezTo>
                    <a:cubicBezTo>
                      <a:pt x="2288" y="380"/>
                      <a:pt x="2235" y="463"/>
                      <a:pt x="2288" y="514"/>
                    </a:cubicBezTo>
                    <a:cubicBezTo>
                      <a:pt x="2460" y="674"/>
                      <a:pt x="2599" y="906"/>
                      <a:pt x="2712" y="1112"/>
                    </a:cubicBezTo>
                    <a:cubicBezTo>
                      <a:pt x="2738" y="1160"/>
                      <a:pt x="2881" y="1425"/>
                      <a:pt x="2772" y="1425"/>
                    </a:cubicBezTo>
                    <a:cubicBezTo>
                      <a:pt x="2766" y="1425"/>
                      <a:pt x="2759" y="1424"/>
                      <a:pt x="2751" y="1422"/>
                    </a:cubicBezTo>
                    <a:cubicBezTo>
                      <a:pt x="2653" y="1399"/>
                      <a:pt x="2562" y="1274"/>
                      <a:pt x="2483" y="1213"/>
                    </a:cubicBezTo>
                    <a:cubicBezTo>
                      <a:pt x="2294" y="1069"/>
                      <a:pt x="2131" y="897"/>
                      <a:pt x="1942" y="755"/>
                    </a:cubicBezTo>
                    <a:cubicBezTo>
                      <a:pt x="1841" y="679"/>
                      <a:pt x="1707" y="548"/>
                      <a:pt x="1572" y="548"/>
                    </a:cubicBezTo>
                    <a:cubicBezTo>
                      <a:pt x="1563" y="548"/>
                      <a:pt x="1554" y="549"/>
                      <a:pt x="1544" y="550"/>
                    </a:cubicBezTo>
                    <a:cubicBezTo>
                      <a:pt x="1507" y="556"/>
                      <a:pt x="1492" y="602"/>
                      <a:pt x="1508" y="632"/>
                    </a:cubicBezTo>
                    <a:cubicBezTo>
                      <a:pt x="1536" y="688"/>
                      <a:pt x="1573" y="722"/>
                      <a:pt x="1615" y="766"/>
                    </a:cubicBezTo>
                    <a:cubicBezTo>
                      <a:pt x="1683" y="841"/>
                      <a:pt x="1727" y="928"/>
                      <a:pt x="1769" y="1020"/>
                    </a:cubicBezTo>
                    <a:cubicBezTo>
                      <a:pt x="1796" y="1082"/>
                      <a:pt x="1848" y="1150"/>
                      <a:pt x="1861" y="1215"/>
                    </a:cubicBezTo>
                    <a:cubicBezTo>
                      <a:pt x="1880" y="1315"/>
                      <a:pt x="1852" y="1347"/>
                      <a:pt x="1807" y="1347"/>
                    </a:cubicBezTo>
                    <a:cubicBezTo>
                      <a:pt x="1765" y="1347"/>
                      <a:pt x="1708" y="1317"/>
                      <a:pt x="1662" y="1287"/>
                    </a:cubicBezTo>
                    <a:cubicBezTo>
                      <a:pt x="1662" y="1274"/>
                      <a:pt x="1660" y="1259"/>
                      <a:pt x="1647" y="1248"/>
                    </a:cubicBezTo>
                    <a:cubicBezTo>
                      <a:pt x="1537" y="1141"/>
                      <a:pt x="1427" y="1033"/>
                      <a:pt x="1312" y="931"/>
                    </a:cubicBezTo>
                    <a:cubicBezTo>
                      <a:pt x="1263" y="889"/>
                      <a:pt x="1211" y="851"/>
                      <a:pt x="1158" y="815"/>
                    </a:cubicBezTo>
                    <a:cubicBezTo>
                      <a:pt x="1100" y="761"/>
                      <a:pt x="1041" y="707"/>
                      <a:pt x="976" y="668"/>
                    </a:cubicBezTo>
                    <a:cubicBezTo>
                      <a:pt x="967" y="663"/>
                      <a:pt x="958" y="661"/>
                      <a:pt x="950" y="661"/>
                    </a:cubicBezTo>
                    <a:cubicBezTo>
                      <a:pt x="907" y="661"/>
                      <a:pt x="873" y="715"/>
                      <a:pt x="909" y="752"/>
                    </a:cubicBezTo>
                    <a:cubicBezTo>
                      <a:pt x="947" y="794"/>
                      <a:pt x="995" y="830"/>
                      <a:pt x="1040" y="863"/>
                    </a:cubicBezTo>
                    <a:cubicBezTo>
                      <a:pt x="1083" y="906"/>
                      <a:pt x="1125" y="954"/>
                      <a:pt x="1171" y="991"/>
                    </a:cubicBezTo>
                    <a:cubicBezTo>
                      <a:pt x="1216" y="1029"/>
                      <a:pt x="1257" y="1069"/>
                      <a:pt x="1299" y="1111"/>
                    </a:cubicBezTo>
                    <a:cubicBezTo>
                      <a:pt x="1118" y="1068"/>
                      <a:pt x="934" y="1036"/>
                      <a:pt x="750" y="1036"/>
                    </a:cubicBezTo>
                    <a:cubicBezTo>
                      <a:pt x="717" y="1036"/>
                      <a:pt x="685" y="1037"/>
                      <a:pt x="652" y="1039"/>
                    </a:cubicBezTo>
                    <a:cubicBezTo>
                      <a:pt x="531" y="1047"/>
                      <a:pt x="413" y="1070"/>
                      <a:pt x="297" y="1106"/>
                    </a:cubicBezTo>
                    <a:cubicBezTo>
                      <a:pt x="211" y="1134"/>
                      <a:pt x="94" y="1163"/>
                      <a:pt x="34" y="1235"/>
                    </a:cubicBezTo>
                    <a:cubicBezTo>
                      <a:pt x="0" y="1277"/>
                      <a:pt x="0" y="1330"/>
                      <a:pt x="47" y="1363"/>
                    </a:cubicBezTo>
                    <a:cubicBezTo>
                      <a:pt x="135" y="1428"/>
                      <a:pt x="225" y="1437"/>
                      <a:pt x="333" y="1445"/>
                    </a:cubicBezTo>
                    <a:cubicBezTo>
                      <a:pt x="469" y="1457"/>
                      <a:pt x="603" y="1478"/>
                      <a:pt x="738" y="1483"/>
                    </a:cubicBezTo>
                    <a:cubicBezTo>
                      <a:pt x="771" y="1484"/>
                      <a:pt x="804" y="1485"/>
                      <a:pt x="838" y="1485"/>
                    </a:cubicBezTo>
                    <a:cubicBezTo>
                      <a:pt x="943" y="1485"/>
                      <a:pt x="1050" y="1478"/>
                      <a:pt x="1156" y="1478"/>
                    </a:cubicBezTo>
                    <a:lnTo>
                      <a:pt x="1229" y="1478"/>
                    </a:lnTo>
                    <a:cubicBezTo>
                      <a:pt x="1220" y="1483"/>
                      <a:pt x="1211" y="1490"/>
                      <a:pt x="1204" y="1496"/>
                    </a:cubicBezTo>
                    <a:cubicBezTo>
                      <a:pt x="1053" y="1605"/>
                      <a:pt x="966" y="1775"/>
                      <a:pt x="881" y="1935"/>
                    </a:cubicBezTo>
                    <a:cubicBezTo>
                      <a:pt x="689" y="2293"/>
                      <a:pt x="486" y="2734"/>
                      <a:pt x="551" y="3150"/>
                    </a:cubicBezTo>
                    <a:cubicBezTo>
                      <a:pt x="557" y="3191"/>
                      <a:pt x="598" y="3212"/>
                      <a:pt x="636" y="3212"/>
                    </a:cubicBezTo>
                    <a:cubicBezTo>
                      <a:pt x="641" y="3212"/>
                      <a:pt x="647" y="3212"/>
                      <a:pt x="652" y="3211"/>
                    </a:cubicBezTo>
                    <a:cubicBezTo>
                      <a:pt x="789" y="3191"/>
                      <a:pt x="836" y="3003"/>
                      <a:pt x="906" y="2907"/>
                    </a:cubicBezTo>
                    <a:cubicBezTo>
                      <a:pt x="1024" y="2742"/>
                      <a:pt x="1151" y="2582"/>
                      <a:pt x="1288" y="2437"/>
                    </a:cubicBezTo>
                    <a:cubicBezTo>
                      <a:pt x="1464" y="2251"/>
                      <a:pt x="1677" y="2065"/>
                      <a:pt x="1907" y="1922"/>
                    </a:cubicBezTo>
                    <a:lnTo>
                      <a:pt x="1907" y="1922"/>
                    </a:lnTo>
                    <a:cubicBezTo>
                      <a:pt x="1742" y="2167"/>
                      <a:pt x="1611" y="2438"/>
                      <a:pt x="1497" y="2708"/>
                    </a:cubicBezTo>
                    <a:cubicBezTo>
                      <a:pt x="1410" y="2914"/>
                      <a:pt x="1348" y="3122"/>
                      <a:pt x="1295" y="3338"/>
                    </a:cubicBezTo>
                    <a:cubicBezTo>
                      <a:pt x="1265" y="3463"/>
                      <a:pt x="1243" y="3600"/>
                      <a:pt x="1353" y="3691"/>
                    </a:cubicBezTo>
                    <a:cubicBezTo>
                      <a:pt x="1366" y="3701"/>
                      <a:pt x="1383" y="3705"/>
                      <a:pt x="1401" y="3705"/>
                    </a:cubicBezTo>
                    <a:cubicBezTo>
                      <a:pt x="1428" y="3705"/>
                      <a:pt x="1455" y="3696"/>
                      <a:pt x="1472" y="3679"/>
                    </a:cubicBezTo>
                    <a:cubicBezTo>
                      <a:pt x="1605" y="3542"/>
                      <a:pt x="1674" y="3339"/>
                      <a:pt x="1762" y="3172"/>
                    </a:cubicBezTo>
                    <a:cubicBezTo>
                      <a:pt x="1860" y="2985"/>
                      <a:pt x="1978" y="2812"/>
                      <a:pt x="2093" y="2633"/>
                    </a:cubicBezTo>
                    <a:cubicBezTo>
                      <a:pt x="2186" y="2490"/>
                      <a:pt x="2285" y="2361"/>
                      <a:pt x="2386" y="2229"/>
                    </a:cubicBezTo>
                    <a:lnTo>
                      <a:pt x="2386" y="2229"/>
                    </a:lnTo>
                    <a:cubicBezTo>
                      <a:pt x="2338" y="2395"/>
                      <a:pt x="2297" y="2561"/>
                      <a:pt x="2256" y="2728"/>
                    </a:cubicBezTo>
                    <a:cubicBezTo>
                      <a:pt x="2207" y="2931"/>
                      <a:pt x="2145" y="3132"/>
                      <a:pt x="2109" y="3339"/>
                    </a:cubicBezTo>
                    <a:cubicBezTo>
                      <a:pt x="2092" y="3446"/>
                      <a:pt x="2080" y="3551"/>
                      <a:pt x="2057" y="3658"/>
                    </a:cubicBezTo>
                    <a:cubicBezTo>
                      <a:pt x="2036" y="3751"/>
                      <a:pt x="2014" y="3839"/>
                      <a:pt x="2021" y="3937"/>
                    </a:cubicBezTo>
                    <a:cubicBezTo>
                      <a:pt x="2025" y="3998"/>
                      <a:pt x="2078" y="4050"/>
                      <a:pt x="2134" y="4050"/>
                    </a:cubicBezTo>
                    <a:cubicBezTo>
                      <a:pt x="2158" y="4050"/>
                      <a:pt x="2182" y="4041"/>
                      <a:pt x="2203" y="4020"/>
                    </a:cubicBezTo>
                    <a:cubicBezTo>
                      <a:pt x="2350" y="3873"/>
                      <a:pt x="2455" y="3695"/>
                      <a:pt x="2569" y="3522"/>
                    </a:cubicBezTo>
                    <a:cubicBezTo>
                      <a:pt x="2705" y="3319"/>
                      <a:pt x="2830" y="3110"/>
                      <a:pt x="2955" y="2900"/>
                    </a:cubicBezTo>
                    <a:cubicBezTo>
                      <a:pt x="3068" y="2706"/>
                      <a:pt x="3169" y="2513"/>
                      <a:pt x="3252" y="2307"/>
                    </a:cubicBezTo>
                    <a:lnTo>
                      <a:pt x="3339" y="2091"/>
                    </a:lnTo>
                    <a:lnTo>
                      <a:pt x="3339" y="2091"/>
                    </a:lnTo>
                    <a:cubicBezTo>
                      <a:pt x="3345" y="2304"/>
                      <a:pt x="3313" y="2528"/>
                      <a:pt x="3270" y="2725"/>
                    </a:cubicBezTo>
                    <a:cubicBezTo>
                      <a:pt x="3215" y="2979"/>
                      <a:pt x="3130" y="3244"/>
                      <a:pt x="3029" y="3485"/>
                    </a:cubicBezTo>
                    <a:cubicBezTo>
                      <a:pt x="2968" y="3629"/>
                      <a:pt x="2844" y="3806"/>
                      <a:pt x="2849" y="3968"/>
                    </a:cubicBezTo>
                    <a:cubicBezTo>
                      <a:pt x="2850" y="4064"/>
                      <a:pt x="2908" y="4101"/>
                      <a:pt x="2976" y="4101"/>
                    </a:cubicBezTo>
                    <a:cubicBezTo>
                      <a:pt x="3019" y="4101"/>
                      <a:pt x="3066" y="4086"/>
                      <a:pt x="3107" y="4063"/>
                    </a:cubicBezTo>
                    <a:cubicBezTo>
                      <a:pt x="3273" y="3968"/>
                      <a:pt x="3428" y="3808"/>
                      <a:pt x="3569" y="3681"/>
                    </a:cubicBezTo>
                    <a:cubicBezTo>
                      <a:pt x="3770" y="3501"/>
                      <a:pt x="3960" y="3305"/>
                      <a:pt x="4153" y="3116"/>
                    </a:cubicBezTo>
                    <a:cubicBezTo>
                      <a:pt x="4346" y="2927"/>
                      <a:pt x="4528" y="2728"/>
                      <a:pt x="4700" y="2519"/>
                    </a:cubicBezTo>
                    <a:cubicBezTo>
                      <a:pt x="4798" y="2398"/>
                      <a:pt x="4884" y="2271"/>
                      <a:pt x="4971" y="2143"/>
                    </a:cubicBezTo>
                    <a:lnTo>
                      <a:pt x="4971" y="2143"/>
                    </a:lnTo>
                    <a:lnTo>
                      <a:pt x="4966" y="2159"/>
                    </a:lnTo>
                    <a:cubicBezTo>
                      <a:pt x="4916" y="2283"/>
                      <a:pt x="4845" y="2402"/>
                      <a:pt x="4787" y="2525"/>
                    </a:cubicBezTo>
                    <a:cubicBezTo>
                      <a:pt x="4679" y="2751"/>
                      <a:pt x="4535" y="2959"/>
                      <a:pt x="4403" y="3172"/>
                    </a:cubicBezTo>
                    <a:cubicBezTo>
                      <a:pt x="4267" y="3384"/>
                      <a:pt x="4109" y="3576"/>
                      <a:pt x="3963" y="3779"/>
                    </a:cubicBezTo>
                    <a:cubicBezTo>
                      <a:pt x="3908" y="3854"/>
                      <a:pt x="3859" y="3933"/>
                      <a:pt x="3791" y="3998"/>
                    </a:cubicBezTo>
                    <a:cubicBezTo>
                      <a:pt x="3740" y="4047"/>
                      <a:pt x="3679" y="4090"/>
                      <a:pt x="3639" y="4149"/>
                    </a:cubicBezTo>
                    <a:cubicBezTo>
                      <a:pt x="3577" y="4239"/>
                      <a:pt x="3578" y="4380"/>
                      <a:pt x="3715" y="4384"/>
                    </a:cubicBezTo>
                    <a:cubicBezTo>
                      <a:pt x="3716" y="4384"/>
                      <a:pt x="3717" y="4384"/>
                      <a:pt x="3719" y="4384"/>
                    </a:cubicBezTo>
                    <a:cubicBezTo>
                      <a:pt x="3778" y="4384"/>
                      <a:pt x="3834" y="4349"/>
                      <a:pt x="3884" y="4322"/>
                    </a:cubicBezTo>
                    <a:cubicBezTo>
                      <a:pt x="3993" y="4265"/>
                      <a:pt x="4101" y="4206"/>
                      <a:pt x="4205" y="4139"/>
                    </a:cubicBezTo>
                    <a:cubicBezTo>
                      <a:pt x="4651" y="3858"/>
                      <a:pt x="5041" y="3493"/>
                      <a:pt x="5451" y="3166"/>
                    </a:cubicBezTo>
                    <a:cubicBezTo>
                      <a:pt x="5514" y="3116"/>
                      <a:pt x="5573" y="3064"/>
                      <a:pt x="5632" y="3008"/>
                    </a:cubicBezTo>
                    <a:lnTo>
                      <a:pt x="5632" y="3008"/>
                    </a:lnTo>
                    <a:cubicBezTo>
                      <a:pt x="5536" y="3152"/>
                      <a:pt x="5423" y="3287"/>
                      <a:pt x="5319" y="3424"/>
                    </a:cubicBezTo>
                    <a:cubicBezTo>
                      <a:pt x="5175" y="3613"/>
                      <a:pt x="5030" y="3802"/>
                      <a:pt x="4871" y="3981"/>
                    </a:cubicBezTo>
                    <a:cubicBezTo>
                      <a:pt x="4738" y="4131"/>
                      <a:pt x="4564" y="4275"/>
                      <a:pt x="4460" y="4443"/>
                    </a:cubicBezTo>
                    <a:cubicBezTo>
                      <a:pt x="4417" y="4513"/>
                      <a:pt x="4471" y="4602"/>
                      <a:pt x="4547" y="4602"/>
                    </a:cubicBezTo>
                    <a:cubicBezTo>
                      <a:pt x="4555" y="4602"/>
                      <a:pt x="4563" y="4601"/>
                      <a:pt x="4571" y="4599"/>
                    </a:cubicBezTo>
                    <a:cubicBezTo>
                      <a:pt x="4715" y="4563"/>
                      <a:pt x="4861" y="4534"/>
                      <a:pt x="5001" y="4484"/>
                    </a:cubicBezTo>
                    <a:cubicBezTo>
                      <a:pt x="5142" y="4430"/>
                      <a:pt x="5265" y="4350"/>
                      <a:pt x="5393" y="4270"/>
                    </a:cubicBezTo>
                    <a:cubicBezTo>
                      <a:pt x="5667" y="4099"/>
                      <a:pt x="5928" y="3926"/>
                      <a:pt x="6180" y="3723"/>
                    </a:cubicBezTo>
                    <a:cubicBezTo>
                      <a:pt x="6444" y="3508"/>
                      <a:pt x="6712" y="3299"/>
                      <a:pt x="6978" y="3090"/>
                    </a:cubicBezTo>
                    <a:lnTo>
                      <a:pt x="6978" y="3090"/>
                    </a:lnTo>
                    <a:cubicBezTo>
                      <a:pt x="6934" y="3162"/>
                      <a:pt x="6885" y="3233"/>
                      <a:pt x="6831" y="3302"/>
                    </a:cubicBezTo>
                    <a:cubicBezTo>
                      <a:pt x="6618" y="3579"/>
                      <a:pt x="6403" y="3860"/>
                      <a:pt x="6176" y="4123"/>
                    </a:cubicBezTo>
                    <a:cubicBezTo>
                      <a:pt x="5961" y="4370"/>
                      <a:pt x="5711" y="4595"/>
                      <a:pt x="5462" y="4804"/>
                    </a:cubicBezTo>
                    <a:cubicBezTo>
                      <a:pt x="5319" y="4923"/>
                      <a:pt x="5171" y="5031"/>
                      <a:pt x="5011" y="5125"/>
                    </a:cubicBezTo>
                    <a:cubicBezTo>
                      <a:pt x="4875" y="5204"/>
                      <a:pt x="4710" y="5249"/>
                      <a:pt x="4583" y="5341"/>
                    </a:cubicBezTo>
                    <a:cubicBezTo>
                      <a:pt x="4514" y="5389"/>
                      <a:pt x="4528" y="5497"/>
                      <a:pt x="4620" y="5504"/>
                    </a:cubicBezTo>
                    <a:cubicBezTo>
                      <a:pt x="4628" y="5505"/>
                      <a:pt x="4635" y="5505"/>
                      <a:pt x="4643" y="5505"/>
                    </a:cubicBezTo>
                    <a:cubicBezTo>
                      <a:pt x="4776" y="5505"/>
                      <a:pt x="4928" y="5415"/>
                      <a:pt x="5045" y="5364"/>
                    </a:cubicBezTo>
                    <a:cubicBezTo>
                      <a:pt x="5214" y="5291"/>
                      <a:pt x="5380" y="5204"/>
                      <a:pt x="5543" y="5111"/>
                    </a:cubicBezTo>
                    <a:cubicBezTo>
                      <a:pt x="5892" y="4909"/>
                      <a:pt x="6204" y="4649"/>
                      <a:pt x="6530" y="4412"/>
                    </a:cubicBezTo>
                    <a:cubicBezTo>
                      <a:pt x="6847" y="4178"/>
                      <a:pt x="7179" y="3966"/>
                      <a:pt x="7494" y="3730"/>
                    </a:cubicBezTo>
                    <a:cubicBezTo>
                      <a:pt x="7571" y="3672"/>
                      <a:pt x="7646" y="3613"/>
                      <a:pt x="7721" y="3551"/>
                    </a:cubicBezTo>
                    <a:lnTo>
                      <a:pt x="7721" y="3551"/>
                    </a:lnTo>
                    <a:cubicBezTo>
                      <a:pt x="7699" y="3583"/>
                      <a:pt x="7679" y="3612"/>
                      <a:pt x="7656" y="3640"/>
                    </a:cubicBezTo>
                    <a:cubicBezTo>
                      <a:pt x="7408" y="3959"/>
                      <a:pt x="7127" y="4231"/>
                      <a:pt x="6841" y="4514"/>
                    </a:cubicBezTo>
                    <a:cubicBezTo>
                      <a:pt x="6562" y="4789"/>
                      <a:pt x="6263" y="5040"/>
                      <a:pt x="5969" y="5298"/>
                    </a:cubicBezTo>
                    <a:cubicBezTo>
                      <a:pt x="5827" y="5422"/>
                      <a:pt x="5694" y="5553"/>
                      <a:pt x="5553" y="5677"/>
                    </a:cubicBezTo>
                    <a:cubicBezTo>
                      <a:pt x="5433" y="5784"/>
                      <a:pt x="5279" y="5856"/>
                      <a:pt x="5164" y="5965"/>
                    </a:cubicBezTo>
                    <a:cubicBezTo>
                      <a:pt x="5101" y="6027"/>
                      <a:pt x="5146" y="6139"/>
                      <a:pt x="5229" y="6139"/>
                    </a:cubicBezTo>
                    <a:cubicBezTo>
                      <a:pt x="5238" y="6139"/>
                      <a:pt x="5247" y="6138"/>
                      <a:pt x="5256" y="6136"/>
                    </a:cubicBezTo>
                    <a:cubicBezTo>
                      <a:pt x="5621" y="6033"/>
                      <a:pt x="5991" y="5929"/>
                      <a:pt x="6337" y="5771"/>
                    </a:cubicBezTo>
                    <a:cubicBezTo>
                      <a:pt x="6692" y="5608"/>
                      <a:pt x="7027" y="5400"/>
                      <a:pt x="7337" y="5161"/>
                    </a:cubicBezTo>
                    <a:cubicBezTo>
                      <a:pt x="7670" y="4903"/>
                      <a:pt x="7972" y="4602"/>
                      <a:pt x="8267" y="4304"/>
                    </a:cubicBezTo>
                    <a:cubicBezTo>
                      <a:pt x="8407" y="4162"/>
                      <a:pt x="8537" y="4012"/>
                      <a:pt x="8662" y="3858"/>
                    </a:cubicBezTo>
                    <a:cubicBezTo>
                      <a:pt x="8712" y="3795"/>
                      <a:pt x="8767" y="3727"/>
                      <a:pt x="8825" y="3659"/>
                    </a:cubicBezTo>
                    <a:lnTo>
                      <a:pt x="8825" y="3659"/>
                    </a:lnTo>
                    <a:cubicBezTo>
                      <a:pt x="8799" y="3715"/>
                      <a:pt x="8773" y="3773"/>
                      <a:pt x="8746" y="3829"/>
                    </a:cubicBezTo>
                    <a:cubicBezTo>
                      <a:pt x="8659" y="4008"/>
                      <a:pt x="8565" y="4181"/>
                      <a:pt x="8460" y="4347"/>
                    </a:cubicBezTo>
                    <a:cubicBezTo>
                      <a:pt x="8244" y="4686"/>
                      <a:pt x="7985" y="4990"/>
                      <a:pt x="7718" y="5288"/>
                    </a:cubicBezTo>
                    <a:cubicBezTo>
                      <a:pt x="7461" y="5573"/>
                      <a:pt x="7202" y="5856"/>
                      <a:pt x="6918" y="6113"/>
                    </a:cubicBezTo>
                    <a:cubicBezTo>
                      <a:pt x="6769" y="6245"/>
                      <a:pt x="6615" y="6372"/>
                      <a:pt x="6451" y="6484"/>
                    </a:cubicBezTo>
                    <a:cubicBezTo>
                      <a:pt x="6317" y="6578"/>
                      <a:pt x="6141" y="6639"/>
                      <a:pt x="6021" y="6748"/>
                    </a:cubicBezTo>
                    <a:cubicBezTo>
                      <a:pt x="5964" y="6802"/>
                      <a:pt x="5978" y="6888"/>
                      <a:pt x="6040" y="6931"/>
                    </a:cubicBezTo>
                    <a:cubicBezTo>
                      <a:pt x="6095" y="6970"/>
                      <a:pt x="6155" y="6983"/>
                      <a:pt x="6216" y="6983"/>
                    </a:cubicBezTo>
                    <a:cubicBezTo>
                      <a:pt x="6289" y="6983"/>
                      <a:pt x="6365" y="6964"/>
                      <a:pt x="6436" y="6946"/>
                    </a:cubicBezTo>
                    <a:cubicBezTo>
                      <a:pt x="6634" y="6895"/>
                      <a:pt x="6833" y="6840"/>
                      <a:pt x="7027" y="6776"/>
                    </a:cubicBezTo>
                    <a:cubicBezTo>
                      <a:pt x="7441" y="6634"/>
                      <a:pt x="7856" y="6463"/>
                      <a:pt x="8234" y="6242"/>
                    </a:cubicBezTo>
                    <a:cubicBezTo>
                      <a:pt x="8439" y="6123"/>
                      <a:pt x="8635" y="5991"/>
                      <a:pt x="8828" y="5856"/>
                    </a:cubicBezTo>
                    <a:lnTo>
                      <a:pt x="8828" y="5856"/>
                    </a:lnTo>
                    <a:cubicBezTo>
                      <a:pt x="8710" y="5986"/>
                      <a:pt x="8593" y="6114"/>
                      <a:pt x="8475" y="6242"/>
                    </a:cubicBezTo>
                    <a:cubicBezTo>
                      <a:pt x="8244" y="6490"/>
                      <a:pt x="8006" y="6729"/>
                      <a:pt x="7771" y="6977"/>
                    </a:cubicBezTo>
                    <a:cubicBezTo>
                      <a:pt x="7649" y="7107"/>
                      <a:pt x="7402" y="7284"/>
                      <a:pt x="7445" y="7491"/>
                    </a:cubicBezTo>
                    <a:cubicBezTo>
                      <a:pt x="7455" y="7537"/>
                      <a:pt x="7501" y="7570"/>
                      <a:pt x="7548" y="7570"/>
                    </a:cubicBezTo>
                    <a:cubicBezTo>
                      <a:pt x="7564" y="7570"/>
                      <a:pt x="7581" y="7566"/>
                      <a:pt x="7595" y="7557"/>
                    </a:cubicBezTo>
                    <a:cubicBezTo>
                      <a:pt x="7917" y="7367"/>
                      <a:pt x="8231" y="7155"/>
                      <a:pt x="8542" y="6949"/>
                    </a:cubicBezTo>
                    <a:cubicBezTo>
                      <a:pt x="8849" y="6747"/>
                      <a:pt x="9148" y="6532"/>
                      <a:pt x="9422" y="6287"/>
                    </a:cubicBezTo>
                    <a:cubicBezTo>
                      <a:pt x="9543" y="6179"/>
                      <a:pt x="9657" y="6064"/>
                      <a:pt x="9766" y="5944"/>
                    </a:cubicBezTo>
                    <a:lnTo>
                      <a:pt x="9766" y="5944"/>
                    </a:lnTo>
                    <a:lnTo>
                      <a:pt x="9582" y="6193"/>
                    </a:lnTo>
                    <a:cubicBezTo>
                      <a:pt x="9368" y="6476"/>
                      <a:pt x="9154" y="6758"/>
                      <a:pt x="8943" y="7044"/>
                    </a:cubicBezTo>
                    <a:cubicBezTo>
                      <a:pt x="8748" y="7305"/>
                      <a:pt x="8529" y="7542"/>
                      <a:pt x="8332" y="7799"/>
                    </a:cubicBezTo>
                    <a:cubicBezTo>
                      <a:pt x="8263" y="7885"/>
                      <a:pt x="7970" y="8289"/>
                      <a:pt x="8263" y="8308"/>
                    </a:cubicBezTo>
                    <a:cubicBezTo>
                      <a:pt x="8267" y="8308"/>
                      <a:pt x="8270" y="8308"/>
                      <a:pt x="8274" y="8308"/>
                    </a:cubicBezTo>
                    <a:cubicBezTo>
                      <a:pt x="8349" y="8308"/>
                      <a:pt x="8421" y="8255"/>
                      <a:pt x="8478" y="8211"/>
                    </a:cubicBezTo>
                    <a:cubicBezTo>
                      <a:pt x="8597" y="8120"/>
                      <a:pt x="8714" y="8025"/>
                      <a:pt x="8831" y="7932"/>
                    </a:cubicBezTo>
                    <a:cubicBezTo>
                      <a:pt x="9387" y="7486"/>
                      <a:pt x="9930" y="7016"/>
                      <a:pt x="10444" y="6519"/>
                    </a:cubicBezTo>
                    <a:cubicBezTo>
                      <a:pt x="10717" y="6254"/>
                      <a:pt x="10961" y="5965"/>
                      <a:pt x="11196" y="5669"/>
                    </a:cubicBezTo>
                    <a:cubicBezTo>
                      <a:pt x="11249" y="5602"/>
                      <a:pt x="11303" y="5536"/>
                      <a:pt x="11357" y="5468"/>
                    </a:cubicBezTo>
                    <a:lnTo>
                      <a:pt x="11357" y="5468"/>
                    </a:lnTo>
                    <a:cubicBezTo>
                      <a:pt x="11274" y="5634"/>
                      <a:pt x="11187" y="5798"/>
                      <a:pt x="11094" y="5957"/>
                    </a:cubicBezTo>
                    <a:cubicBezTo>
                      <a:pt x="10853" y="6368"/>
                      <a:pt x="10583" y="6765"/>
                      <a:pt x="10320" y="7162"/>
                    </a:cubicBezTo>
                    <a:cubicBezTo>
                      <a:pt x="10060" y="7550"/>
                      <a:pt x="9760" y="7936"/>
                      <a:pt x="9423" y="8257"/>
                    </a:cubicBezTo>
                    <a:cubicBezTo>
                      <a:pt x="9265" y="8409"/>
                      <a:pt x="9092" y="8546"/>
                      <a:pt x="8926" y="8690"/>
                    </a:cubicBezTo>
                    <a:cubicBezTo>
                      <a:pt x="8785" y="8815"/>
                      <a:pt x="8600" y="8905"/>
                      <a:pt x="8486" y="9057"/>
                    </a:cubicBezTo>
                    <a:cubicBezTo>
                      <a:pt x="8417" y="9151"/>
                      <a:pt x="8510" y="9244"/>
                      <a:pt x="8603" y="9244"/>
                    </a:cubicBezTo>
                    <a:cubicBezTo>
                      <a:pt x="8620" y="9244"/>
                      <a:pt x="8636" y="9241"/>
                      <a:pt x="8652" y="9235"/>
                    </a:cubicBezTo>
                    <a:cubicBezTo>
                      <a:pt x="8828" y="9163"/>
                      <a:pt x="8953" y="9010"/>
                      <a:pt x="9102" y="8897"/>
                    </a:cubicBezTo>
                    <a:cubicBezTo>
                      <a:pt x="9301" y="8746"/>
                      <a:pt x="9508" y="8603"/>
                      <a:pt x="9714" y="8459"/>
                    </a:cubicBezTo>
                    <a:cubicBezTo>
                      <a:pt x="10077" y="8204"/>
                      <a:pt x="10439" y="7943"/>
                      <a:pt x="10781" y="7655"/>
                    </a:cubicBezTo>
                    <a:cubicBezTo>
                      <a:pt x="11137" y="7352"/>
                      <a:pt x="11463" y="7015"/>
                      <a:pt x="11763" y="6656"/>
                    </a:cubicBezTo>
                    <a:cubicBezTo>
                      <a:pt x="11899" y="6492"/>
                      <a:pt x="12032" y="6324"/>
                      <a:pt x="12162" y="6156"/>
                    </a:cubicBezTo>
                    <a:lnTo>
                      <a:pt x="12162" y="6156"/>
                    </a:lnTo>
                    <a:cubicBezTo>
                      <a:pt x="12064" y="6307"/>
                      <a:pt x="11959" y="6454"/>
                      <a:pt x="11850" y="6600"/>
                    </a:cubicBezTo>
                    <a:cubicBezTo>
                      <a:pt x="11581" y="6966"/>
                      <a:pt x="11290" y="7310"/>
                      <a:pt x="10990" y="7651"/>
                    </a:cubicBezTo>
                    <a:cubicBezTo>
                      <a:pt x="10705" y="7973"/>
                      <a:pt x="10422" y="8291"/>
                      <a:pt x="10119" y="8595"/>
                    </a:cubicBezTo>
                    <a:cubicBezTo>
                      <a:pt x="9971" y="8743"/>
                      <a:pt x="9811" y="8867"/>
                      <a:pt x="9644" y="8991"/>
                    </a:cubicBezTo>
                    <a:cubicBezTo>
                      <a:pt x="9524" y="9082"/>
                      <a:pt x="9354" y="9177"/>
                      <a:pt x="9270" y="9305"/>
                    </a:cubicBezTo>
                    <a:cubicBezTo>
                      <a:pt x="9224" y="9379"/>
                      <a:pt x="9262" y="9481"/>
                      <a:pt x="9344" y="9507"/>
                    </a:cubicBezTo>
                    <a:cubicBezTo>
                      <a:pt x="9386" y="9520"/>
                      <a:pt x="9428" y="9525"/>
                      <a:pt x="9469" y="9525"/>
                    </a:cubicBezTo>
                    <a:cubicBezTo>
                      <a:pt x="9582" y="9525"/>
                      <a:pt x="9690" y="9483"/>
                      <a:pt x="9798" y="9436"/>
                    </a:cubicBezTo>
                    <a:cubicBezTo>
                      <a:pt x="9991" y="9353"/>
                      <a:pt x="10178" y="9262"/>
                      <a:pt x="10363" y="9161"/>
                    </a:cubicBezTo>
                    <a:cubicBezTo>
                      <a:pt x="10730" y="8962"/>
                      <a:pt x="11088" y="8737"/>
                      <a:pt x="11430" y="8494"/>
                    </a:cubicBezTo>
                    <a:cubicBezTo>
                      <a:pt x="11546" y="8412"/>
                      <a:pt x="11657" y="8322"/>
                      <a:pt x="11770" y="8234"/>
                    </a:cubicBezTo>
                    <a:lnTo>
                      <a:pt x="11770" y="8234"/>
                    </a:lnTo>
                    <a:cubicBezTo>
                      <a:pt x="11590" y="8448"/>
                      <a:pt x="11411" y="8664"/>
                      <a:pt x="11222" y="8867"/>
                    </a:cubicBezTo>
                    <a:cubicBezTo>
                      <a:pt x="11055" y="9049"/>
                      <a:pt x="10841" y="9176"/>
                      <a:pt x="10719" y="9396"/>
                    </a:cubicBezTo>
                    <a:cubicBezTo>
                      <a:pt x="10672" y="9480"/>
                      <a:pt x="10735" y="9559"/>
                      <a:pt x="10815" y="9559"/>
                    </a:cubicBezTo>
                    <a:cubicBezTo>
                      <a:pt x="10830" y="9559"/>
                      <a:pt x="10846" y="9556"/>
                      <a:pt x="10862" y="9550"/>
                    </a:cubicBezTo>
                    <a:cubicBezTo>
                      <a:pt x="11137" y="9438"/>
                      <a:pt x="11386" y="9204"/>
                      <a:pt x="11626" y="9031"/>
                    </a:cubicBezTo>
                    <a:cubicBezTo>
                      <a:pt x="11898" y="8837"/>
                      <a:pt x="12165" y="8635"/>
                      <a:pt x="12428" y="8429"/>
                    </a:cubicBezTo>
                    <a:cubicBezTo>
                      <a:pt x="12681" y="8231"/>
                      <a:pt x="12930" y="8022"/>
                      <a:pt x="13155" y="7793"/>
                    </a:cubicBezTo>
                    <a:cubicBezTo>
                      <a:pt x="13269" y="7678"/>
                      <a:pt x="13378" y="7557"/>
                      <a:pt x="13491" y="7440"/>
                    </a:cubicBezTo>
                    <a:lnTo>
                      <a:pt x="13631" y="7294"/>
                    </a:lnTo>
                    <a:lnTo>
                      <a:pt x="13631" y="7294"/>
                    </a:lnTo>
                    <a:cubicBezTo>
                      <a:pt x="13517" y="7528"/>
                      <a:pt x="13350" y="7750"/>
                      <a:pt x="13203" y="7952"/>
                    </a:cubicBezTo>
                    <a:cubicBezTo>
                      <a:pt x="12973" y="8263"/>
                      <a:pt x="12707" y="8543"/>
                      <a:pt x="12450" y="8832"/>
                    </a:cubicBezTo>
                    <a:cubicBezTo>
                      <a:pt x="12212" y="9103"/>
                      <a:pt x="11979" y="9386"/>
                      <a:pt x="11712" y="9630"/>
                    </a:cubicBezTo>
                    <a:cubicBezTo>
                      <a:pt x="11481" y="9841"/>
                      <a:pt x="11148" y="9947"/>
                      <a:pt x="10950" y="10199"/>
                    </a:cubicBezTo>
                    <a:cubicBezTo>
                      <a:pt x="10906" y="10254"/>
                      <a:pt x="10961" y="10337"/>
                      <a:pt x="11023" y="10339"/>
                    </a:cubicBezTo>
                    <a:cubicBezTo>
                      <a:pt x="11027" y="10339"/>
                      <a:pt x="11031" y="10339"/>
                      <a:pt x="11035" y="10339"/>
                    </a:cubicBezTo>
                    <a:cubicBezTo>
                      <a:pt x="11188" y="10339"/>
                      <a:pt x="11340" y="10236"/>
                      <a:pt x="11477" y="10182"/>
                    </a:cubicBezTo>
                    <a:cubicBezTo>
                      <a:pt x="11692" y="10099"/>
                      <a:pt x="11907" y="10014"/>
                      <a:pt x="12119" y="9925"/>
                    </a:cubicBezTo>
                    <a:cubicBezTo>
                      <a:pt x="12539" y="9745"/>
                      <a:pt x="12943" y="9536"/>
                      <a:pt x="13335" y="9301"/>
                    </a:cubicBezTo>
                    <a:cubicBezTo>
                      <a:pt x="13390" y="9269"/>
                      <a:pt x="13442" y="9236"/>
                      <a:pt x="13495" y="9204"/>
                    </a:cubicBezTo>
                    <a:lnTo>
                      <a:pt x="13495" y="9204"/>
                    </a:lnTo>
                    <a:cubicBezTo>
                      <a:pt x="13301" y="9363"/>
                      <a:pt x="13102" y="9514"/>
                      <a:pt x="12901" y="9667"/>
                    </a:cubicBezTo>
                    <a:cubicBezTo>
                      <a:pt x="12630" y="9876"/>
                      <a:pt x="12313" y="10006"/>
                      <a:pt x="12038" y="10208"/>
                    </a:cubicBezTo>
                    <a:cubicBezTo>
                      <a:pt x="11973" y="10254"/>
                      <a:pt x="11996" y="10362"/>
                      <a:pt x="12057" y="10398"/>
                    </a:cubicBezTo>
                    <a:cubicBezTo>
                      <a:pt x="12106" y="10429"/>
                      <a:pt x="12158" y="10440"/>
                      <a:pt x="12211" y="10440"/>
                    </a:cubicBezTo>
                    <a:cubicBezTo>
                      <a:pt x="12287" y="10440"/>
                      <a:pt x="12365" y="10416"/>
                      <a:pt x="12440" y="10394"/>
                    </a:cubicBezTo>
                    <a:cubicBezTo>
                      <a:pt x="12636" y="10329"/>
                      <a:pt x="12839" y="10285"/>
                      <a:pt x="13034" y="10216"/>
                    </a:cubicBezTo>
                    <a:cubicBezTo>
                      <a:pt x="13435" y="10076"/>
                      <a:pt x="13791" y="9856"/>
                      <a:pt x="14151" y="9637"/>
                    </a:cubicBezTo>
                    <a:cubicBezTo>
                      <a:pt x="14359" y="9510"/>
                      <a:pt x="14550" y="9382"/>
                      <a:pt x="14725" y="9229"/>
                    </a:cubicBezTo>
                    <a:lnTo>
                      <a:pt x="14725" y="9229"/>
                    </a:lnTo>
                    <a:cubicBezTo>
                      <a:pt x="14654" y="9315"/>
                      <a:pt x="14582" y="9400"/>
                      <a:pt x="14504" y="9481"/>
                    </a:cubicBezTo>
                    <a:cubicBezTo>
                      <a:pt x="14276" y="9723"/>
                      <a:pt x="14060" y="9970"/>
                      <a:pt x="13844" y="10223"/>
                    </a:cubicBezTo>
                    <a:cubicBezTo>
                      <a:pt x="13665" y="10432"/>
                      <a:pt x="13413" y="10624"/>
                      <a:pt x="13290" y="10872"/>
                    </a:cubicBezTo>
                    <a:cubicBezTo>
                      <a:pt x="13257" y="10938"/>
                      <a:pt x="13276" y="11025"/>
                      <a:pt x="13355" y="11049"/>
                    </a:cubicBezTo>
                    <a:cubicBezTo>
                      <a:pt x="13378" y="11056"/>
                      <a:pt x="13401" y="11059"/>
                      <a:pt x="13424" y="11059"/>
                    </a:cubicBezTo>
                    <a:cubicBezTo>
                      <a:pt x="13602" y="11059"/>
                      <a:pt x="13800" y="10892"/>
                      <a:pt x="13939" y="10814"/>
                    </a:cubicBezTo>
                    <a:cubicBezTo>
                      <a:pt x="14164" y="10686"/>
                      <a:pt x="14380" y="10546"/>
                      <a:pt x="14604" y="10417"/>
                    </a:cubicBezTo>
                    <a:cubicBezTo>
                      <a:pt x="15035" y="10170"/>
                      <a:pt x="15455" y="9918"/>
                      <a:pt x="15754" y="9507"/>
                    </a:cubicBezTo>
                    <a:cubicBezTo>
                      <a:pt x="16028" y="9119"/>
                      <a:pt x="16072" y="8636"/>
                      <a:pt x="16044" y="8164"/>
                    </a:cubicBezTo>
                    <a:cubicBezTo>
                      <a:pt x="16036" y="8045"/>
                      <a:pt x="16002" y="7946"/>
                      <a:pt x="15964" y="7835"/>
                    </a:cubicBezTo>
                    <a:cubicBezTo>
                      <a:pt x="15928" y="7727"/>
                      <a:pt x="15914" y="7613"/>
                      <a:pt x="15878" y="7503"/>
                    </a:cubicBezTo>
                    <a:cubicBezTo>
                      <a:pt x="15850" y="7417"/>
                      <a:pt x="15801" y="7326"/>
                      <a:pt x="15722" y="7276"/>
                    </a:cubicBezTo>
                    <a:cubicBezTo>
                      <a:pt x="15626" y="7212"/>
                      <a:pt x="15510" y="7231"/>
                      <a:pt x="15405" y="7191"/>
                    </a:cubicBezTo>
                    <a:cubicBezTo>
                      <a:pt x="15490" y="6917"/>
                      <a:pt x="15581" y="6643"/>
                      <a:pt x="15592" y="6355"/>
                    </a:cubicBezTo>
                    <a:cubicBezTo>
                      <a:pt x="15605" y="6043"/>
                      <a:pt x="15677" y="5742"/>
                      <a:pt x="15706" y="5432"/>
                    </a:cubicBezTo>
                    <a:cubicBezTo>
                      <a:pt x="15721" y="5276"/>
                      <a:pt x="15719" y="5106"/>
                      <a:pt x="15677" y="4955"/>
                    </a:cubicBezTo>
                    <a:cubicBezTo>
                      <a:pt x="15643" y="4831"/>
                      <a:pt x="15598" y="4671"/>
                      <a:pt x="15528" y="4564"/>
                    </a:cubicBezTo>
                    <a:cubicBezTo>
                      <a:pt x="15486" y="4502"/>
                      <a:pt x="15426" y="4473"/>
                      <a:pt x="15368" y="4473"/>
                    </a:cubicBezTo>
                    <a:cubicBezTo>
                      <a:pt x="15298" y="4473"/>
                      <a:pt x="15229" y="4516"/>
                      <a:pt x="15193" y="4596"/>
                    </a:cubicBezTo>
                    <a:cubicBezTo>
                      <a:pt x="15130" y="4740"/>
                      <a:pt x="15110" y="4906"/>
                      <a:pt x="15072" y="5060"/>
                    </a:cubicBezTo>
                    <a:cubicBezTo>
                      <a:pt x="15068" y="5075"/>
                      <a:pt x="15065" y="5086"/>
                      <a:pt x="15061" y="5101"/>
                    </a:cubicBezTo>
                    <a:cubicBezTo>
                      <a:pt x="15024" y="4877"/>
                      <a:pt x="14986" y="4654"/>
                      <a:pt x="14928" y="4430"/>
                    </a:cubicBezTo>
                    <a:cubicBezTo>
                      <a:pt x="14847" y="4110"/>
                      <a:pt x="14791" y="3785"/>
                      <a:pt x="14645" y="3485"/>
                    </a:cubicBezTo>
                    <a:cubicBezTo>
                      <a:pt x="14569" y="3326"/>
                      <a:pt x="14470" y="3179"/>
                      <a:pt x="14374" y="3031"/>
                    </a:cubicBezTo>
                    <a:cubicBezTo>
                      <a:pt x="14289" y="2898"/>
                      <a:pt x="14203" y="2764"/>
                      <a:pt x="14080" y="2663"/>
                    </a:cubicBezTo>
                    <a:cubicBezTo>
                      <a:pt x="14045" y="2633"/>
                      <a:pt x="13995" y="2616"/>
                      <a:pt x="13948" y="2616"/>
                    </a:cubicBezTo>
                    <a:cubicBezTo>
                      <a:pt x="13883" y="2616"/>
                      <a:pt x="13822" y="2648"/>
                      <a:pt x="13805" y="2727"/>
                    </a:cubicBezTo>
                    <a:cubicBezTo>
                      <a:pt x="13785" y="2815"/>
                      <a:pt x="13795" y="2902"/>
                      <a:pt x="13791" y="2993"/>
                    </a:cubicBezTo>
                    <a:cubicBezTo>
                      <a:pt x="13788" y="3107"/>
                      <a:pt x="13773" y="3218"/>
                      <a:pt x="13766" y="3332"/>
                    </a:cubicBezTo>
                    <a:cubicBezTo>
                      <a:pt x="13752" y="3571"/>
                      <a:pt x="13760" y="3813"/>
                      <a:pt x="13769" y="4053"/>
                    </a:cubicBezTo>
                    <a:cubicBezTo>
                      <a:pt x="13776" y="4217"/>
                      <a:pt x="13782" y="4380"/>
                      <a:pt x="13782" y="4544"/>
                    </a:cubicBezTo>
                    <a:cubicBezTo>
                      <a:pt x="13778" y="4536"/>
                      <a:pt x="13775" y="4527"/>
                      <a:pt x="13773" y="4517"/>
                    </a:cubicBezTo>
                    <a:cubicBezTo>
                      <a:pt x="13720" y="4370"/>
                      <a:pt x="13698" y="4210"/>
                      <a:pt x="13652" y="4058"/>
                    </a:cubicBezTo>
                    <a:cubicBezTo>
                      <a:pt x="13600" y="3890"/>
                      <a:pt x="13533" y="3727"/>
                      <a:pt x="13478" y="3561"/>
                    </a:cubicBezTo>
                    <a:cubicBezTo>
                      <a:pt x="13373" y="3253"/>
                      <a:pt x="13288" y="2937"/>
                      <a:pt x="13156" y="2639"/>
                    </a:cubicBezTo>
                    <a:cubicBezTo>
                      <a:pt x="13034" y="2358"/>
                      <a:pt x="12825" y="2124"/>
                      <a:pt x="12653" y="1872"/>
                    </a:cubicBezTo>
                    <a:cubicBezTo>
                      <a:pt x="12621" y="1825"/>
                      <a:pt x="12557" y="1795"/>
                      <a:pt x="12498" y="1795"/>
                    </a:cubicBezTo>
                    <a:cubicBezTo>
                      <a:pt x="12437" y="1795"/>
                      <a:pt x="12382" y="1826"/>
                      <a:pt x="12369" y="1899"/>
                    </a:cubicBezTo>
                    <a:cubicBezTo>
                      <a:pt x="12339" y="2072"/>
                      <a:pt x="12375" y="2261"/>
                      <a:pt x="12392" y="2434"/>
                    </a:cubicBezTo>
                    <a:cubicBezTo>
                      <a:pt x="12414" y="2631"/>
                      <a:pt x="12462" y="2826"/>
                      <a:pt x="12492" y="3021"/>
                    </a:cubicBezTo>
                    <a:cubicBezTo>
                      <a:pt x="12524" y="3233"/>
                      <a:pt x="12526" y="3434"/>
                      <a:pt x="12492" y="3648"/>
                    </a:cubicBezTo>
                    <a:cubicBezTo>
                      <a:pt x="12476" y="3746"/>
                      <a:pt x="12456" y="3845"/>
                      <a:pt x="12436" y="3945"/>
                    </a:cubicBezTo>
                    <a:cubicBezTo>
                      <a:pt x="12427" y="3988"/>
                      <a:pt x="12420" y="4033"/>
                      <a:pt x="12408" y="4077"/>
                    </a:cubicBezTo>
                    <a:cubicBezTo>
                      <a:pt x="12392" y="3988"/>
                      <a:pt x="12387" y="3888"/>
                      <a:pt x="12368" y="3822"/>
                    </a:cubicBezTo>
                    <a:cubicBezTo>
                      <a:pt x="12322" y="3671"/>
                      <a:pt x="12268" y="3522"/>
                      <a:pt x="12232" y="3369"/>
                    </a:cubicBezTo>
                    <a:cubicBezTo>
                      <a:pt x="12152" y="3032"/>
                      <a:pt x="12032" y="2714"/>
                      <a:pt x="11907" y="2391"/>
                    </a:cubicBezTo>
                    <a:cubicBezTo>
                      <a:pt x="11665" y="1774"/>
                      <a:pt x="11363" y="1179"/>
                      <a:pt x="10902" y="694"/>
                    </a:cubicBezTo>
                    <a:cubicBezTo>
                      <a:pt x="10873" y="664"/>
                      <a:pt x="10837" y="651"/>
                      <a:pt x="10802" y="651"/>
                    </a:cubicBezTo>
                    <a:cubicBezTo>
                      <a:pt x="10703" y="651"/>
                      <a:pt x="10607" y="754"/>
                      <a:pt x="10670" y="861"/>
                    </a:cubicBezTo>
                    <a:cubicBezTo>
                      <a:pt x="10787" y="1068"/>
                      <a:pt x="10847" y="1317"/>
                      <a:pt x="10916" y="1543"/>
                    </a:cubicBezTo>
                    <a:cubicBezTo>
                      <a:pt x="10994" y="1790"/>
                      <a:pt x="11071" y="2038"/>
                      <a:pt x="11146" y="2286"/>
                    </a:cubicBezTo>
                    <a:cubicBezTo>
                      <a:pt x="11219" y="2523"/>
                      <a:pt x="11275" y="2770"/>
                      <a:pt x="11303" y="3018"/>
                    </a:cubicBezTo>
                    <a:cubicBezTo>
                      <a:pt x="11306" y="3052"/>
                      <a:pt x="11308" y="3086"/>
                      <a:pt x="11310" y="3119"/>
                    </a:cubicBezTo>
                    <a:cubicBezTo>
                      <a:pt x="11255" y="2996"/>
                      <a:pt x="11203" y="2874"/>
                      <a:pt x="11146" y="2751"/>
                    </a:cubicBezTo>
                    <a:cubicBezTo>
                      <a:pt x="10981" y="2405"/>
                      <a:pt x="10792" y="2072"/>
                      <a:pt x="10606" y="1739"/>
                    </a:cubicBezTo>
                    <a:cubicBezTo>
                      <a:pt x="10429" y="1418"/>
                      <a:pt x="10230" y="1114"/>
                      <a:pt x="10011" y="820"/>
                    </a:cubicBezTo>
                    <a:cubicBezTo>
                      <a:pt x="9903" y="674"/>
                      <a:pt x="9791" y="531"/>
                      <a:pt x="9668" y="397"/>
                    </a:cubicBezTo>
                    <a:cubicBezTo>
                      <a:pt x="9572" y="289"/>
                      <a:pt x="9479" y="175"/>
                      <a:pt x="9338" y="125"/>
                    </a:cubicBezTo>
                    <a:cubicBezTo>
                      <a:pt x="9326" y="120"/>
                      <a:pt x="9314" y="118"/>
                      <a:pt x="9302" y="118"/>
                    </a:cubicBezTo>
                    <a:cubicBezTo>
                      <a:pt x="9244" y="118"/>
                      <a:pt x="9198" y="172"/>
                      <a:pt x="9190" y="232"/>
                    </a:cubicBezTo>
                    <a:cubicBezTo>
                      <a:pt x="9178" y="318"/>
                      <a:pt x="9223" y="406"/>
                      <a:pt x="9263" y="481"/>
                    </a:cubicBezTo>
                    <a:cubicBezTo>
                      <a:pt x="9328" y="611"/>
                      <a:pt x="9403" y="736"/>
                      <a:pt x="9471" y="863"/>
                    </a:cubicBezTo>
                    <a:cubicBezTo>
                      <a:pt x="9618" y="1147"/>
                      <a:pt x="9769" y="1428"/>
                      <a:pt x="9899" y="1719"/>
                    </a:cubicBezTo>
                    <a:cubicBezTo>
                      <a:pt x="10023" y="2000"/>
                      <a:pt x="10090" y="2293"/>
                      <a:pt x="10177" y="2584"/>
                    </a:cubicBezTo>
                    <a:cubicBezTo>
                      <a:pt x="10217" y="2727"/>
                      <a:pt x="10250" y="2871"/>
                      <a:pt x="10285" y="3015"/>
                    </a:cubicBezTo>
                    <a:cubicBezTo>
                      <a:pt x="10286" y="3025"/>
                      <a:pt x="10289" y="3035"/>
                      <a:pt x="10292" y="3045"/>
                    </a:cubicBezTo>
                    <a:cubicBezTo>
                      <a:pt x="10289" y="3044"/>
                      <a:pt x="10288" y="3039"/>
                      <a:pt x="10286" y="3038"/>
                    </a:cubicBezTo>
                    <a:cubicBezTo>
                      <a:pt x="10178" y="2894"/>
                      <a:pt x="10063" y="2757"/>
                      <a:pt x="9955" y="2613"/>
                    </a:cubicBezTo>
                    <a:cubicBezTo>
                      <a:pt x="9726" y="2307"/>
                      <a:pt x="9459" y="2029"/>
                      <a:pt x="9228" y="1725"/>
                    </a:cubicBezTo>
                    <a:cubicBezTo>
                      <a:pt x="9005" y="1431"/>
                      <a:pt x="8796" y="1125"/>
                      <a:pt x="8577" y="830"/>
                    </a:cubicBezTo>
                    <a:cubicBezTo>
                      <a:pt x="8454" y="665"/>
                      <a:pt x="8325" y="505"/>
                      <a:pt x="8209" y="337"/>
                    </a:cubicBezTo>
                    <a:cubicBezTo>
                      <a:pt x="8126" y="219"/>
                      <a:pt x="8058" y="95"/>
                      <a:pt x="7931" y="17"/>
                    </a:cubicBezTo>
                    <a:cubicBezTo>
                      <a:pt x="7913" y="6"/>
                      <a:pt x="7893" y="1"/>
                      <a:pt x="7874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8"/>
              <p:cNvSpPr/>
              <p:nvPr/>
            </p:nvSpPr>
            <p:spPr>
              <a:xfrm>
                <a:off x="3277750" y="3777075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8"/>
              <p:cNvSpPr/>
              <p:nvPr/>
            </p:nvSpPr>
            <p:spPr>
              <a:xfrm>
                <a:off x="3277400" y="3788450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fill="none" extrusionOk="0">
                    <a:moveTo>
                      <a:pt x="0" y="2"/>
                    </a:moveTo>
                    <a:cubicBezTo>
                      <a:pt x="3" y="2"/>
                      <a:pt x="3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8"/>
              <p:cNvSpPr/>
              <p:nvPr/>
            </p:nvSpPr>
            <p:spPr>
              <a:xfrm>
                <a:off x="3288725" y="3734950"/>
                <a:ext cx="5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fill="none" extrusionOk="0">
                    <a:moveTo>
                      <a:pt x="0" y="2"/>
                    </a:moveTo>
                    <a:cubicBezTo>
                      <a:pt x="1" y="2"/>
                      <a:pt x="1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8"/>
              <p:cNvSpPr/>
              <p:nvPr/>
            </p:nvSpPr>
            <p:spPr>
              <a:xfrm>
                <a:off x="2981475" y="3666650"/>
                <a:ext cx="423125" cy="500550"/>
              </a:xfrm>
              <a:custGeom>
                <a:avLst/>
                <a:gdLst/>
                <a:ahLst/>
                <a:cxnLst/>
                <a:rect l="l" t="t" r="r" b="b"/>
                <a:pathLst>
                  <a:path w="16925" h="20022" extrusionOk="0">
                    <a:moveTo>
                      <a:pt x="65" y="1"/>
                    </a:moveTo>
                    <a:cubicBezTo>
                      <a:pt x="31" y="1"/>
                      <a:pt x="2" y="28"/>
                      <a:pt x="2" y="58"/>
                    </a:cubicBezTo>
                    <a:cubicBezTo>
                      <a:pt x="0" y="94"/>
                      <a:pt x="28" y="123"/>
                      <a:pt x="61" y="125"/>
                    </a:cubicBezTo>
                    <a:cubicBezTo>
                      <a:pt x="694" y="158"/>
                      <a:pt x="1325" y="204"/>
                      <a:pt x="1955" y="267"/>
                    </a:cubicBezTo>
                    <a:cubicBezTo>
                      <a:pt x="2586" y="334"/>
                      <a:pt x="3213" y="417"/>
                      <a:pt x="3836" y="521"/>
                    </a:cubicBezTo>
                    <a:cubicBezTo>
                      <a:pt x="4460" y="626"/>
                      <a:pt x="5080" y="754"/>
                      <a:pt x="5693" y="903"/>
                    </a:cubicBezTo>
                    <a:cubicBezTo>
                      <a:pt x="6307" y="1054"/>
                      <a:pt x="6909" y="1239"/>
                      <a:pt x="7506" y="1443"/>
                    </a:cubicBezTo>
                    <a:cubicBezTo>
                      <a:pt x="8694" y="1866"/>
                      <a:pt x="9847" y="2393"/>
                      <a:pt x="10905" y="3075"/>
                    </a:cubicBezTo>
                    <a:cubicBezTo>
                      <a:pt x="11963" y="3754"/>
                      <a:pt x="12933" y="4571"/>
                      <a:pt x="13765" y="5514"/>
                    </a:cubicBezTo>
                    <a:cubicBezTo>
                      <a:pt x="14186" y="5981"/>
                      <a:pt x="14557" y="6488"/>
                      <a:pt x="14896" y="7017"/>
                    </a:cubicBezTo>
                    <a:cubicBezTo>
                      <a:pt x="15238" y="7545"/>
                      <a:pt x="15519" y="8107"/>
                      <a:pt x="15755" y="8687"/>
                    </a:cubicBezTo>
                    <a:cubicBezTo>
                      <a:pt x="16238" y="9847"/>
                      <a:pt x="16446" y="11101"/>
                      <a:pt x="16551" y="12358"/>
                    </a:cubicBezTo>
                    <a:cubicBezTo>
                      <a:pt x="16604" y="12986"/>
                      <a:pt x="16633" y="13619"/>
                      <a:pt x="16656" y="14253"/>
                    </a:cubicBezTo>
                    <a:cubicBezTo>
                      <a:pt x="16679" y="14885"/>
                      <a:pt x="16699" y="15519"/>
                      <a:pt x="16717" y="16153"/>
                    </a:cubicBezTo>
                    <a:cubicBezTo>
                      <a:pt x="16756" y="17422"/>
                      <a:pt x="16777" y="18690"/>
                      <a:pt x="16782" y="19959"/>
                    </a:cubicBezTo>
                    <a:cubicBezTo>
                      <a:pt x="16784" y="19993"/>
                      <a:pt x="16810" y="20022"/>
                      <a:pt x="16845" y="20022"/>
                    </a:cubicBezTo>
                    <a:cubicBezTo>
                      <a:pt x="16880" y="20022"/>
                      <a:pt x="16908" y="19993"/>
                      <a:pt x="16908" y="19959"/>
                    </a:cubicBezTo>
                    <a:cubicBezTo>
                      <a:pt x="16923" y="18690"/>
                      <a:pt x="16924" y="17420"/>
                      <a:pt x="16908" y="16150"/>
                    </a:cubicBezTo>
                    <a:cubicBezTo>
                      <a:pt x="16900" y="15516"/>
                      <a:pt x="16885" y="14880"/>
                      <a:pt x="16867" y="14246"/>
                    </a:cubicBezTo>
                    <a:cubicBezTo>
                      <a:pt x="16849" y="13612"/>
                      <a:pt x="16828" y="12975"/>
                      <a:pt x="16780" y="12339"/>
                    </a:cubicBezTo>
                    <a:cubicBezTo>
                      <a:pt x="16691" y="11069"/>
                      <a:pt x="16477" y="9786"/>
                      <a:pt x="15987" y="8593"/>
                    </a:cubicBezTo>
                    <a:cubicBezTo>
                      <a:pt x="15748" y="7999"/>
                      <a:pt x="15461" y="7421"/>
                      <a:pt x="15114" y="6881"/>
                    </a:cubicBezTo>
                    <a:cubicBezTo>
                      <a:pt x="14769" y="6340"/>
                      <a:pt x="14392" y="5818"/>
                      <a:pt x="13962" y="5341"/>
                    </a:cubicBezTo>
                    <a:cubicBezTo>
                      <a:pt x="13112" y="4380"/>
                      <a:pt x="12119" y="3552"/>
                      <a:pt x="11040" y="2863"/>
                    </a:cubicBezTo>
                    <a:cubicBezTo>
                      <a:pt x="9959" y="2176"/>
                      <a:pt x="8792" y="1635"/>
                      <a:pt x="7582" y="1224"/>
                    </a:cubicBezTo>
                    <a:cubicBezTo>
                      <a:pt x="6977" y="1023"/>
                      <a:pt x="6363" y="844"/>
                      <a:pt x="5743" y="697"/>
                    </a:cubicBezTo>
                    <a:cubicBezTo>
                      <a:pt x="5123" y="553"/>
                      <a:pt x="4495" y="430"/>
                      <a:pt x="3866" y="331"/>
                    </a:cubicBezTo>
                    <a:cubicBezTo>
                      <a:pt x="3236" y="237"/>
                      <a:pt x="2604" y="165"/>
                      <a:pt x="1969" y="109"/>
                    </a:cubicBezTo>
                    <a:cubicBezTo>
                      <a:pt x="1335" y="57"/>
                      <a:pt x="701" y="22"/>
                      <a:pt x="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8"/>
              <p:cNvSpPr/>
              <p:nvPr/>
            </p:nvSpPr>
            <p:spPr>
              <a:xfrm>
                <a:off x="3304350" y="3722100"/>
                <a:ext cx="61425" cy="1326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5307" extrusionOk="0">
                    <a:moveTo>
                      <a:pt x="733" y="1"/>
                    </a:moveTo>
                    <a:cubicBezTo>
                      <a:pt x="597" y="1"/>
                      <a:pt x="456" y="77"/>
                      <a:pt x="380" y="187"/>
                    </a:cubicBezTo>
                    <a:cubicBezTo>
                      <a:pt x="243" y="379"/>
                      <a:pt x="234" y="586"/>
                      <a:pt x="221" y="814"/>
                    </a:cubicBezTo>
                    <a:cubicBezTo>
                      <a:pt x="207" y="1069"/>
                      <a:pt x="218" y="1333"/>
                      <a:pt x="285" y="1581"/>
                    </a:cubicBezTo>
                    <a:cubicBezTo>
                      <a:pt x="355" y="1847"/>
                      <a:pt x="433" y="2126"/>
                      <a:pt x="582" y="2363"/>
                    </a:cubicBezTo>
                    <a:cubicBezTo>
                      <a:pt x="733" y="2606"/>
                      <a:pt x="974" y="2779"/>
                      <a:pt x="1122" y="3022"/>
                    </a:cubicBezTo>
                    <a:cubicBezTo>
                      <a:pt x="1132" y="3037"/>
                      <a:pt x="1142" y="3045"/>
                      <a:pt x="1155" y="3051"/>
                    </a:cubicBezTo>
                    <a:cubicBezTo>
                      <a:pt x="1183" y="3150"/>
                      <a:pt x="1211" y="3250"/>
                      <a:pt x="1245" y="3345"/>
                    </a:cubicBezTo>
                    <a:cubicBezTo>
                      <a:pt x="1273" y="3426"/>
                      <a:pt x="1308" y="3512"/>
                      <a:pt x="1356" y="3589"/>
                    </a:cubicBezTo>
                    <a:cubicBezTo>
                      <a:pt x="1363" y="3599"/>
                      <a:pt x="1371" y="3612"/>
                      <a:pt x="1380" y="3622"/>
                    </a:cubicBezTo>
                    <a:cubicBezTo>
                      <a:pt x="1432" y="3757"/>
                      <a:pt x="1501" y="3887"/>
                      <a:pt x="1573" y="4015"/>
                    </a:cubicBezTo>
                    <a:cubicBezTo>
                      <a:pt x="1413" y="3896"/>
                      <a:pt x="1234" y="3802"/>
                      <a:pt x="1040" y="3757"/>
                    </a:cubicBezTo>
                    <a:cubicBezTo>
                      <a:pt x="970" y="3741"/>
                      <a:pt x="903" y="3733"/>
                      <a:pt x="837" y="3733"/>
                    </a:cubicBezTo>
                    <a:cubicBezTo>
                      <a:pt x="748" y="3733"/>
                      <a:pt x="660" y="3747"/>
                      <a:pt x="566" y="3770"/>
                    </a:cubicBezTo>
                    <a:cubicBezTo>
                      <a:pt x="440" y="3801"/>
                      <a:pt x="311" y="3837"/>
                      <a:pt x="207" y="3922"/>
                    </a:cubicBezTo>
                    <a:cubicBezTo>
                      <a:pt x="1" y="4093"/>
                      <a:pt x="2" y="4410"/>
                      <a:pt x="104" y="4638"/>
                    </a:cubicBezTo>
                    <a:cubicBezTo>
                      <a:pt x="201" y="4852"/>
                      <a:pt x="421" y="4952"/>
                      <a:pt x="644" y="4952"/>
                    </a:cubicBezTo>
                    <a:cubicBezTo>
                      <a:pt x="688" y="4952"/>
                      <a:pt x="732" y="4948"/>
                      <a:pt x="775" y="4941"/>
                    </a:cubicBezTo>
                    <a:cubicBezTo>
                      <a:pt x="880" y="4923"/>
                      <a:pt x="981" y="4889"/>
                      <a:pt x="1079" y="4857"/>
                    </a:cubicBezTo>
                    <a:cubicBezTo>
                      <a:pt x="1171" y="4825"/>
                      <a:pt x="1269" y="4801"/>
                      <a:pt x="1357" y="4758"/>
                    </a:cubicBezTo>
                    <a:cubicBezTo>
                      <a:pt x="1438" y="4717"/>
                      <a:pt x="1508" y="4658"/>
                      <a:pt x="1589" y="4616"/>
                    </a:cubicBezTo>
                    <a:cubicBezTo>
                      <a:pt x="1627" y="4598"/>
                      <a:pt x="1667" y="4580"/>
                      <a:pt x="1703" y="4559"/>
                    </a:cubicBezTo>
                    <a:cubicBezTo>
                      <a:pt x="1723" y="4549"/>
                      <a:pt x="1742" y="4528"/>
                      <a:pt x="1763" y="4523"/>
                    </a:cubicBezTo>
                    <a:cubicBezTo>
                      <a:pt x="1773" y="4520"/>
                      <a:pt x="1783" y="4519"/>
                      <a:pt x="1794" y="4519"/>
                    </a:cubicBezTo>
                    <a:cubicBezTo>
                      <a:pt x="1812" y="4519"/>
                      <a:pt x="1830" y="4521"/>
                      <a:pt x="1847" y="4521"/>
                    </a:cubicBezTo>
                    <a:cubicBezTo>
                      <a:pt x="1850" y="4521"/>
                      <a:pt x="1853" y="4521"/>
                      <a:pt x="1856" y="4521"/>
                    </a:cubicBezTo>
                    <a:cubicBezTo>
                      <a:pt x="1906" y="4515"/>
                      <a:pt x="1947" y="4490"/>
                      <a:pt x="1955" y="4439"/>
                    </a:cubicBezTo>
                    <a:lnTo>
                      <a:pt x="1971" y="4428"/>
                    </a:lnTo>
                    <a:cubicBezTo>
                      <a:pt x="1975" y="4445"/>
                      <a:pt x="1977" y="4464"/>
                      <a:pt x="1977" y="4479"/>
                    </a:cubicBezTo>
                    <a:cubicBezTo>
                      <a:pt x="1971" y="4556"/>
                      <a:pt x="2027" y="4596"/>
                      <a:pt x="2086" y="4601"/>
                    </a:cubicBezTo>
                    <a:cubicBezTo>
                      <a:pt x="2098" y="4628"/>
                      <a:pt x="2109" y="4652"/>
                      <a:pt x="2127" y="4680"/>
                    </a:cubicBezTo>
                    <a:cubicBezTo>
                      <a:pt x="2138" y="4701"/>
                      <a:pt x="2157" y="4714"/>
                      <a:pt x="2174" y="4722"/>
                    </a:cubicBezTo>
                    <a:cubicBezTo>
                      <a:pt x="2196" y="4923"/>
                      <a:pt x="2265" y="5112"/>
                      <a:pt x="2373" y="5288"/>
                    </a:cubicBezTo>
                    <a:cubicBezTo>
                      <a:pt x="2380" y="5301"/>
                      <a:pt x="2391" y="5306"/>
                      <a:pt x="2402" y="5306"/>
                    </a:cubicBezTo>
                    <a:cubicBezTo>
                      <a:pt x="2419" y="5306"/>
                      <a:pt x="2435" y="5294"/>
                      <a:pt x="2438" y="5274"/>
                    </a:cubicBezTo>
                    <a:cubicBezTo>
                      <a:pt x="2457" y="5095"/>
                      <a:pt x="2363" y="4948"/>
                      <a:pt x="2334" y="4781"/>
                    </a:cubicBezTo>
                    <a:cubicBezTo>
                      <a:pt x="2305" y="4609"/>
                      <a:pt x="2334" y="4420"/>
                      <a:pt x="2337" y="4247"/>
                    </a:cubicBezTo>
                    <a:cubicBezTo>
                      <a:pt x="2339" y="4152"/>
                      <a:pt x="2343" y="4057"/>
                      <a:pt x="2365" y="3963"/>
                    </a:cubicBezTo>
                    <a:cubicBezTo>
                      <a:pt x="2382" y="3881"/>
                      <a:pt x="2378" y="3801"/>
                      <a:pt x="2389" y="3718"/>
                    </a:cubicBezTo>
                    <a:cubicBezTo>
                      <a:pt x="2414" y="3558"/>
                      <a:pt x="2425" y="3391"/>
                      <a:pt x="2370" y="3238"/>
                    </a:cubicBezTo>
                    <a:cubicBezTo>
                      <a:pt x="2330" y="3132"/>
                      <a:pt x="2246" y="2999"/>
                      <a:pt x="2124" y="2975"/>
                    </a:cubicBezTo>
                    <a:cubicBezTo>
                      <a:pt x="2112" y="2972"/>
                      <a:pt x="2099" y="2971"/>
                      <a:pt x="2087" y="2971"/>
                    </a:cubicBezTo>
                    <a:cubicBezTo>
                      <a:pt x="1982" y="2971"/>
                      <a:pt x="1868" y="3048"/>
                      <a:pt x="1802" y="3119"/>
                    </a:cubicBezTo>
                    <a:cubicBezTo>
                      <a:pt x="1703" y="3225"/>
                      <a:pt x="1689" y="3325"/>
                      <a:pt x="1689" y="3465"/>
                    </a:cubicBezTo>
                    <a:cubicBezTo>
                      <a:pt x="1676" y="3525"/>
                      <a:pt x="1668" y="3587"/>
                      <a:pt x="1668" y="3648"/>
                    </a:cubicBezTo>
                    <a:cubicBezTo>
                      <a:pt x="1667" y="3737"/>
                      <a:pt x="1677" y="3825"/>
                      <a:pt x="1690" y="3914"/>
                    </a:cubicBezTo>
                    <a:cubicBezTo>
                      <a:pt x="1616" y="3788"/>
                      <a:pt x="1547" y="3658"/>
                      <a:pt x="1501" y="3522"/>
                    </a:cubicBezTo>
                    <a:cubicBezTo>
                      <a:pt x="1446" y="3364"/>
                      <a:pt x="1409" y="3201"/>
                      <a:pt x="1374" y="3037"/>
                    </a:cubicBezTo>
                    <a:cubicBezTo>
                      <a:pt x="1377" y="3034"/>
                      <a:pt x="1379" y="3031"/>
                      <a:pt x="1380" y="3028"/>
                    </a:cubicBezTo>
                    <a:cubicBezTo>
                      <a:pt x="1422" y="2927"/>
                      <a:pt x="1454" y="2819"/>
                      <a:pt x="1511" y="2725"/>
                    </a:cubicBezTo>
                    <a:cubicBezTo>
                      <a:pt x="1572" y="2629"/>
                      <a:pt x="1622" y="2526"/>
                      <a:pt x="1665" y="2424"/>
                    </a:cubicBezTo>
                    <a:cubicBezTo>
                      <a:pt x="1758" y="2199"/>
                      <a:pt x="1789" y="1943"/>
                      <a:pt x="1802" y="1702"/>
                    </a:cubicBezTo>
                    <a:cubicBezTo>
                      <a:pt x="1825" y="1281"/>
                      <a:pt x="1738" y="866"/>
                      <a:pt x="1480" y="536"/>
                    </a:cubicBezTo>
                    <a:cubicBezTo>
                      <a:pt x="1478" y="531"/>
                      <a:pt x="1477" y="530"/>
                      <a:pt x="1474" y="527"/>
                    </a:cubicBezTo>
                    <a:cubicBezTo>
                      <a:pt x="1412" y="428"/>
                      <a:pt x="1340" y="341"/>
                      <a:pt x="1243" y="278"/>
                    </a:cubicBezTo>
                    <a:cubicBezTo>
                      <a:pt x="1214" y="249"/>
                      <a:pt x="1184" y="221"/>
                      <a:pt x="1154" y="198"/>
                    </a:cubicBezTo>
                    <a:cubicBezTo>
                      <a:pt x="1093" y="155"/>
                      <a:pt x="1027" y="109"/>
                      <a:pt x="955" y="70"/>
                    </a:cubicBezTo>
                    <a:cubicBezTo>
                      <a:pt x="922" y="51"/>
                      <a:pt x="889" y="34"/>
                      <a:pt x="854" y="23"/>
                    </a:cubicBezTo>
                    <a:cubicBezTo>
                      <a:pt x="815" y="8"/>
                      <a:pt x="775" y="1"/>
                      <a:pt x="7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8"/>
              <p:cNvSpPr/>
              <p:nvPr/>
            </p:nvSpPr>
            <p:spPr>
              <a:xfrm>
                <a:off x="3245050" y="3699975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1" y="2"/>
                      <a:pt x="1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8"/>
              <p:cNvSpPr/>
              <p:nvPr/>
            </p:nvSpPr>
            <p:spPr>
              <a:xfrm>
                <a:off x="3244925" y="3703025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8"/>
              <p:cNvSpPr/>
              <p:nvPr/>
            </p:nvSpPr>
            <p:spPr>
              <a:xfrm>
                <a:off x="3245425" y="370540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8"/>
              <p:cNvSpPr/>
              <p:nvPr/>
            </p:nvSpPr>
            <p:spPr>
              <a:xfrm>
                <a:off x="3246600" y="3706050"/>
                <a:ext cx="7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fill="none" extrusionOk="0">
                    <a:moveTo>
                      <a:pt x="0" y="2"/>
                    </a:moveTo>
                    <a:cubicBezTo>
                      <a:pt x="3" y="2"/>
                      <a:pt x="3" y="0"/>
                      <a:pt x="0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8"/>
              <p:cNvSpPr/>
              <p:nvPr/>
            </p:nvSpPr>
            <p:spPr>
              <a:xfrm>
                <a:off x="3245425" y="3705975"/>
                <a:ext cx="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fill="none" extrusionOk="0">
                    <a:moveTo>
                      <a:pt x="1" y="3"/>
                    </a:moveTo>
                    <a:cubicBezTo>
                      <a:pt x="2" y="3"/>
                      <a:pt x="2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8"/>
              <p:cNvSpPr/>
              <p:nvPr/>
            </p:nvSpPr>
            <p:spPr>
              <a:xfrm>
                <a:off x="3267050" y="3739075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1" y="2"/>
                    </a:move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8"/>
              <p:cNvSpPr/>
              <p:nvPr/>
            </p:nvSpPr>
            <p:spPr>
              <a:xfrm>
                <a:off x="3264000" y="368805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8"/>
              <p:cNvSpPr/>
              <p:nvPr/>
            </p:nvSpPr>
            <p:spPr>
              <a:xfrm>
                <a:off x="3075950" y="3627525"/>
                <a:ext cx="251500" cy="195875"/>
              </a:xfrm>
              <a:custGeom>
                <a:avLst/>
                <a:gdLst/>
                <a:ahLst/>
                <a:cxnLst/>
                <a:rect l="l" t="t" r="r" b="b"/>
                <a:pathLst>
                  <a:path w="10060" h="7835" extrusionOk="0">
                    <a:moveTo>
                      <a:pt x="2881" y="4020"/>
                    </a:moveTo>
                    <a:cubicBezTo>
                      <a:pt x="2830" y="4052"/>
                      <a:pt x="2780" y="4082"/>
                      <a:pt x="2728" y="4110"/>
                    </a:cubicBezTo>
                    <a:cubicBezTo>
                      <a:pt x="2558" y="4198"/>
                      <a:pt x="2398" y="4294"/>
                      <a:pt x="2241" y="4399"/>
                    </a:cubicBezTo>
                    <a:cubicBezTo>
                      <a:pt x="2227" y="4408"/>
                      <a:pt x="2214" y="4418"/>
                      <a:pt x="2201" y="4427"/>
                    </a:cubicBezTo>
                    <a:lnTo>
                      <a:pt x="2201" y="4427"/>
                    </a:lnTo>
                    <a:cubicBezTo>
                      <a:pt x="2248" y="4393"/>
                      <a:pt x="2296" y="4359"/>
                      <a:pt x="2346" y="4324"/>
                    </a:cubicBezTo>
                    <a:cubicBezTo>
                      <a:pt x="2422" y="4275"/>
                      <a:pt x="2500" y="4228"/>
                      <a:pt x="2580" y="4182"/>
                    </a:cubicBezTo>
                    <a:cubicBezTo>
                      <a:pt x="2679" y="4124"/>
                      <a:pt x="2778" y="4068"/>
                      <a:pt x="2881" y="4020"/>
                    </a:cubicBezTo>
                    <a:close/>
                    <a:moveTo>
                      <a:pt x="2168" y="4450"/>
                    </a:moveTo>
                    <a:cubicBezTo>
                      <a:pt x="2143" y="4469"/>
                      <a:pt x="2117" y="4488"/>
                      <a:pt x="2092" y="4506"/>
                    </a:cubicBezTo>
                    <a:lnTo>
                      <a:pt x="2092" y="4506"/>
                    </a:lnTo>
                    <a:cubicBezTo>
                      <a:pt x="2095" y="4503"/>
                      <a:pt x="2099" y="4500"/>
                      <a:pt x="2102" y="4497"/>
                    </a:cubicBezTo>
                    <a:cubicBezTo>
                      <a:pt x="2124" y="4482"/>
                      <a:pt x="2146" y="4466"/>
                      <a:pt x="2168" y="4450"/>
                    </a:cubicBezTo>
                    <a:close/>
                    <a:moveTo>
                      <a:pt x="4472" y="1"/>
                    </a:moveTo>
                    <a:cubicBezTo>
                      <a:pt x="4366" y="1"/>
                      <a:pt x="4260" y="21"/>
                      <a:pt x="4161" y="61"/>
                    </a:cubicBezTo>
                    <a:cubicBezTo>
                      <a:pt x="3940" y="150"/>
                      <a:pt x="3842" y="436"/>
                      <a:pt x="3775" y="643"/>
                    </a:cubicBezTo>
                    <a:cubicBezTo>
                      <a:pt x="3688" y="901"/>
                      <a:pt x="3702" y="1240"/>
                      <a:pt x="3762" y="1501"/>
                    </a:cubicBezTo>
                    <a:cubicBezTo>
                      <a:pt x="3834" y="1816"/>
                      <a:pt x="3978" y="2097"/>
                      <a:pt x="4131" y="2380"/>
                    </a:cubicBezTo>
                    <a:cubicBezTo>
                      <a:pt x="4200" y="2504"/>
                      <a:pt x="4291" y="2612"/>
                      <a:pt x="4381" y="2723"/>
                    </a:cubicBezTo>
                    <a:cubicBezTo>
                      <a:pt x="4485" y="2848"/>
                      <a:pt x="4582" y="2972"/>
                      <a:pt x="4707" y="3081"/>
                    </a:cubicBezTo>
                    <a:cubicBezTo>
                      <a:pt x="4708" y="3081"/>
                      <a:pt x="4709" y="3082"/>
                      <a:pt x="4709" y="3083"/>
                    </a:cubicBezTo>
                    <a:lnTo>
                      <a:pt x="4709" y="3083"/>
                    </a:lnTo>
                    <a:cubicBezTo>
                      <a:pt x="4666" y="3061"/>
                      <a:pt x="4623" y="3040"/>
                      <a:pt x="4577" y="3021"/>
                    </a:cubicBezTo>
                    <a:cubicBezTo>
                      <a:pt x="4449" y="2970"/>
                      <a:pt x="4319" y="2921"/>
                      <a:pt x="4187" y="2885"/>
                    </a:cubicBezTo>
                    <a:cubicBezTo>
                      <a:pt x="4180" y="2883"/>
                      <a:pt x="4174" y="2882"/>
                      <a:pt x="4169" y="2882"/>
                    </a:cubicBezTo>
                    <a:cubicBezTo>
                      <a:pt x="4165" y="2882"/>
                      <a:pt x="4162" y="2882"/>
                      <a:pt x="4158" y="2883"/>
                    </a:cubicBezTo>
                    <a:cubicBezTo>
                      <a:pt x="4107" y="2856"/>
                      <a:pt x="4056" y="2828"/>
                      <a:pt x="4005" y="2804"/>
                    </a:cubicBezTo>
                    <a:cubicBezTo>
                      <a:pt x="3913" y="2761"/>
                      <a:pt x="3825" y="2717"/>
                      <a:pt x="3731" y="2677"/>
                    </a:cubicBezTo>
                    <a:cubicBezTo>
                      <a:pt x="3730" y="2676"/>
                      <a:pt x="3728" y="2676"/>
                      <a:pt x="3727" y="2676"/>
                    </a:cubicBezTo>
                    <a:cubicBezTo>
                      <a:pt x="3726" y="2676"/>
                      <a:pt x="3725" y="2676"/>
                      <a:pt x="3724" y="2676"/>
                    </a:cubicBezTo>
                    <a:cubicBezTo>
                      <a:pt x="3674" y="2645"/>
                      <a:pt x="3622" y="2616"/>
                      <a:pt x="3568" y="2588"/>
                    </a:cubicBezTo>
                    <a:cubicBezTo>
                      <a:pt x="3387" y="2485"/>
                      <a:pt x="3212" y="2330"/>
                      <a:pt x="3136" y="2132"/>
                    </a:cubicBezTo>
                    <a:cubicBezTo>
                      <a:pt x="3100" y="2036"/>
                      <a:pt x="3055" y="1949"/>
                      <a:pt x="3032" y="1850"/>
                    </a:cubicBezTo>
                    <a:cubicBezTo>
                      <a:pt x="3008" y="1756"/>
                      <a:pt x="2954" y="1682"/>
                      <a:pt x="2910" y="1600"/>
                    </a:cubicBezTo>
                    <a:cubicBezTo>
                      <a:pt x="2855" y="1502"/>
                      <a:pt x="2813" y="1400"/>
                      <a:pt x="2754" y="1303"/>
                    </a:cubicBezTo>
                    <a:cubicBezTo>
                      <a:pt x="2693" y="1204"/>
                      <a:pt x="2629" y="1107"/>
                      <a:pt x="2559" y="1015"/>
                    </a:cubicBezTo>
                    <a:cubicBezTo>
                      <a:pt x="2453" y="867"/>
                      <a:pt x="2316" y="743"/>
                      <a:pt x="2124" y="730"/>
                    </a:cubicBezTo>
                    <a:cubicBezTo>
                      <a:pt x="2114" y="729"/>
                      <a:pt x="2105" y="728"/>
                      <a:pt x="2095" y="728"/>
                    </a:cubicBezTo>
                    <a:cubicBezTo>
                      <a:pt x="2029" y="728"/>
                      <a:pt x="1966" y="745"/>
                      <a:pt x="1911" y="774"/>
                    </a:cubicBezTo>
                    <a:cubicBezTo>
                      <a:pt x="1839" y="786"/>
                      <a:pt x="1772" y="822"/>
                      <a:pt x="1725" y="898"/>
                    </a:cubicBezTo>
                    <a:cubicBezTo>
                      <a:pt x="1631" y="1052"/>
                      <a:pt x="1674" y="1243"/>
                      <a:pt x="1720" y="1406"/>
                    </a:cubicBezTo>
                    <a:cubicBezTo>
                      <a:pt x="1774" y="1596"/>
                      <a:pt x="1867" y="1772"/>
                      <a:pt x="2026" y="1891"/>
                    </a:cubicBezTo>
                    <a:cubicBezTo>
                      <a:pt x="2177" y="2007"/>
                      <a:pt x="2322" y="2129"/>
                      <a:pt x="2480" y="2234"/>
                    </a:cubicBezTo>
                    <a:cubicBezTo>
                      <a:pt x="2544" y="2304"/>
                      <a:pt x="2624" y="2364"/>
                      <a:pt x="2708" y="2412"/>
                    </a:cubicBezTo>
                    <a:cubicBezTo>
                      <a:pt x="2902" y="2530"/>
                      <a:pt x="3080" y="2657"/>
                      <a:pt x="3302" y="2725"/>
                    </a:cubicBezTo>
                    <a:cubicBezTo>
                      <a:pt x="3306" y="2726"/>
                      <a:pt x="3310" y="2726"/>
                      <a:pt x="3314" y="2726"/>
                    </a:cubicBezTo>
                    <a:cubicBezTo>
                      <a:pt x="3325" y="2726"/>
                      <a:pt x="3335" y="2722"/>
                      <a:pt x="3342" y="2714"/>
                    </a:cubicBezTo>
                    <a:cubicBezTo>
                      <a:pt x="3393" y="2758"/>
                      <a:pt x="3443" y="2804"/>
                      <a:pt x="3489" y="2848"/>
                    </a:cubicBezTo>
                    <a:cubicBezTo>
                      <a:pt x="3507" y="2865"/>
                      <a:pt x="3527" y="2873"/>
                      <a:pt x="3547" y="2873"/>
                    </a:cubicBezTo>
                    <a:cubicBezTo>
                      <a:pt x="3571" y="2873"/>
                      <a:pt x="3594" y="2862"/>
                      <a:pt x="3610" y="2844"/>
                    </a:cubicBezTo>
                    <a:cubicBezTo>
                      <a:pt x="3646" y="2863"/>
                      <a:pt x="3682" y="2876"/>
                      <a:pt x="3721" y="2879"/>
                    </a:cubicBezTo>
                    <a:cubicBezTo>
                      <a:pt x="3813" y="2929"/>
                      <a:pt x="3907" y="2974"/>
                      <a:pt x="4009" y="3001"/>
                    </a:cubicBezTo>
                    <a:cubicBezTo>
                      <a:pt x="4014" y="3003"/>
                      <a:pt x="4019" y="3003"/>
                      <a:pt x="4024" y="3003"/>
                    </a:cubicBezTo>
                    <a:cubicBezTo>
                      <a:pt x="4039" y="3003"/>
                      <a:pt x="4053" y="2997"/>
                      <a:pt x="4064" y="2987"/>
                    </a:cubicBezTo>
                    <a:cubicBezTo>
                      <a:pt x="4118" y="3014"/>
                      <a:pt x="4172" y="3043"/>
                      <a:pt x="4229" y="3059"/>
                    </a:cubicBezTo>
                    <a:cubicBezTo>
                      <a:pt x="4273" y="3073"/>
                      <a:pt x="4319" y="3075"/>
                      <a:pt x="4363" y="3095"/>
                    </a:cubicBezTo>
                    <a:cubicBezTo>
                      <a:pt x="4406" y="3115"/>
                      <a:pt x="4448" y="3135"/>
                      <a:pt x="4491" y="3153"/>
                    </a:cubicBezTo>
                    <a:cubicBezTo>
                      <a:pt x="4524" y="3167"/>
                      <a:pt x="4560" y="3183"/>
                      <a:pt x="4596" y="3196"/>
                    </a:cubicBezTo>
                    <a:cubicBezTo>
                      <a:pt x="4579" y="3197"/>
                      <a:pt x="4564" y="3200"/>
                      <a:pt x="4549" y="3200"/>
                    </a:cubicBezTo>
                    <a:cubicBezTo>
                      <a:pt x="4403" y="3186"/>
                      <a:pt x="4255" y="3171"/>
                      <a:pt x="4109" y="3166"/>
                    </a:cubicBezTo>
                    <a:cubicBezTo>
                      <a:pt x="4042" y="3163"/>
                      <a:pt x="3974" y="3162"/>
                      <a:pt x="3908" y="3162"/>
                    </a:cubicBezTo>
                    <a:cubicBezTo>
                      <a:pt x="3530" y="3162"/>
                      <a:pt x="3161" y="3196"/>
                      <a:pt x="2784" y="3255"/>
                    </a:cubicBezTo>
                    <a:cubicBezTo>
                      <a:pt x="1968" y="3385"/>
                      <a:pt x="1134" y="3697"/>
                      <a:pt x="526" y="4274"/>
                    </a:cubicBezTo>
                    <a:cubicBezTo>
                      <a:pt x="282" y="4505"/>
                      <a:pt x="79" y="4797"/>
                      <a:pt x="37" y="5136"/>
                    </a:cubicBezTo>
                    <a:cubicBezTo>
                      <a:pt x="0" y="5428"/>
                      <a:pt x="165" y="5690"/>
                      <a:pt x="477" y="5690"/>
                    </a:cubicBezTo>
                    <a:cubicBezTo>
                      <a:pt x="486" y="5690"/>
                      <a:pt x="494" y="5690"/>
                      <a:pt x="502" y="5690"/>
                    </a:cubicBezTo>
                    <a:cubicBezTo>
                      <a:pt x="906" y="5674"/>
                      <a:pt x="1291" y="5380"/>
                      <a:pt x="1608" y="5158"/>
                    </a:cubicBezTo>
                    <a:cubicBezTo>
                      <a:pt x="1951" y="4918"/>
                      <a:pt x="2258" y="4639"/>
                      <a:pt x="2611" y="4418"/>
                    </a:cubicBezTo>
                    <a:cubicBezTo>
                      <a:pt x="3021" y="4162"/>
                      <a:pt x="3437" y="3904"/>
                      <a:pt x="3893" y="3738"/>
                    </a:cubicBezTo>
                    <a:cubicBezTo>
                      <a:pt x="4216" y="3619"/>
                      <a:pt x="4552" y="3563"/>
                      <a:pt x="4891" y="3563"/>
                    </a:cubicBezTo>
                    <a:cubicBezTo>
                      <a:pt x="5045" y="3563"/>
                      <a:pt x="5199" y="3575"/>
                      <a:pt x="5353" y="3597"/>
                    </a:cubicBezTo>
                    <a:cubicBezTo>
                      <a:pt x="5386" y="3613"/>
                      <a:pt x="5420" y="3625"/>
                      <a:pt x="5453" y="3625"/>
                    </a:cubicBezTo>
                    <a:cubicBezTo>
                      <a:pt x="5466" y="3625"/>
                      <a:pt x="5480" y="3623"/>
                      <a:pt x="5493" y="3618"/>
                    </a:cubicBezTo>
                    <a:cubicBezTo>
                      <a:pt x="5507" y="3612"/>
                      <a:pt x="5516" y="3601"/>
                      <a:pt x="5520" y="3591"/>
                    </a:cubicBezTo>
                    <a:cubicBezTo>
                      <a:pt x="5566" y="3618"/>
                      <a:pt x="5615" y="3647"/>
                      <a:pt x="5663" y="3673"/>
                    </a:cubicBezTo>
                    <a:cubicBezTo>
                      <a:pt x="5746" y="3748"/>
                      <a:pt x="5839" y="3810"/>
                      <a:pt x="5922" y="3885"/>
                    </a:cubicBezTo>
                    <a:cubicBezTo>
                      <a:pt x="5933" y="3894"/>
                      <a:pt x="5945" y="3898"/>
                      <a:pt x="5956" y="3898"/>
                    </a:cubicBezTo>
                    <a:cubicBezTo>
                      <a:pt x="5966" y="3898"/>
                      <a:pt x="5974" y="3896"/>
                      <a:pt x="5981" y="3892"/>
                    </a:cubicBezTo>
                    <a:cubicBezTo>
                      <a:pt x="6147" y="4010"/>
                      <a:pt x="6322" y="4117"/>
                      <a:pt x="6496" y="4219"/>
                    </a:cubicBezTo>
                    <a:cubicBezTo>
                      <a:pt x="6350" y="4202"/>
                      <a:pt x="6205" y="4189"/>
                      <a:pt x="6053" y="4183"/>
                    </a:cubicBezTo>
                    <a:cubicBezTo>
                      <a:pt x="6016" y="4182"/>
                      <a:pt x="5979" y="4182"/>
                      <a:pt x="5942" y="4182"/>
                    </a:cubicBezTo>
                    <a:cubicBezTo>
                      <a:pt x="5306" y="4182"/>
                      <a:pt x="4665" y="4348"/>
                      <a:pt x="4188" y="4800"/>
                    </a:cubicBezTo>
                    <a:cubicBezTo>
                      <a:pt x="3805" y="5162"/>
                      <a:pt x="3529" y="5877"/>
                      <a:pt x="4125" y="6172"/>
                    </a:cubicBezTo>
                    <a:cubicBezTo>
                      <a:pt x="4234" y="6226"/>
                      <a:pt x="4341" y="6250"/>
                      <a:pt x="4447" y="6250"/>
                    </a:cubicBezTo>
                    <a:cubicBezTo>
                      <a:pt x="4946" y="6250"/>
                      <a:pt x="5403" y="5729"/>
                      <a:pt x="5797" y="5488"/>
                    </a:cubicBezTo>
                    <a:cubicBezTo>
                      <a:pt x="6141" y="5277"/>
                      <a:pt x="6479" y="5106"/>
                      <a:pt x="6882" y="5041"/>
                    </a:cubicBezTo>
                    <a:cubicBezTo>
                      <a:pt x="7018" y="5019"/>
                      <a:pt x="7156" y="5003"/>
                      <a:pt x="7293" y="5003"/>
                    </a:cubicBezTo>
                    <a:cubicBezTo>
                      <a:pt x="7372" y="5003"/>
                      <a:pt x="7451" y="5009"/>
                      <a:pt x="7529" y="5021"/>
                    </a:cubicBezTo>
                    <a:cubicBezTo>
                      <a:pt x="7733" y="5055"/>
                      <a:pt x="7976" y="5114"/>
                      <a:pt x="8123" y="5266"/>
                    </a:cubicBezTo>
                    <a:cubicBezTo>
                      <a:pt x="8138" y="5281"/>
                      <a:pt x="8155" y="5287"/>
                      <a:pt x="8172" y="5287"/>
                    </a:cubicBezTo>
                    <a:cubicBezTo>
                      <a:pt x="8178" y="5287"/>
                      <a:pt x="8184" y="5286"/>
                      <a:pt x="8190" y="5284"/>
                    </a:cubicBezTo>
                    <a:cubicBezTo>
                      <a:pt x="8216" y="5306"/>
                      <a:pt x="8239" y="5326"/>
                      <a:pt x="8265" y="5348"/>
                    </a:cubicBezTo>
                    <a:cubicBezTo>
                      <a:pt x="8254" y="5345"/>
                      <a:pt x="8246" y="5342"/>
                      <a:pt x="8237" y="5341"/>
                    </a:cubicBezTo>
                    <a:cubicBezTo>
                      <a:pt x="8143" y="5308"/>
                      <a:pt x="8050" y="5280"/>
                      <a:pt x="7950" y="5271"/>
                    </a:cubicBezTo>
                    <a:cubicBezTo>
                      <a:pt x="7900" y="5266"/>
                      <a:pt x="7847" y="5262"/>
                      <a:pt x="7794" y="5262"/>
                    </a:cubicBezTo>
                    <a:cubicBezTo>
                      <a:pt x="7637" y="5262"/>
                      <a:pt x="7480" y="5298"/>
                      <a:pt x="7392" y="5444"/>
                    </a:cubicBezTo>
                    <a:cubicBezTo>
                      <a:pt x="7212" y="5747"/>
                      <a:pt x="7746" y="5855"/>
                      <a:pt x="7930" y="5883"/>
                    </a:cubicBezTo>
                    <a:cubicBezTo>
                      <a:pt x="7997" y="5893"/>
                      <a:pt x="8061" y="5897"/>
                      <a:pt x="8124" y="5897"/>
                    </a:cubicBezTo>
                    <a:cubicBezTo>
                      <a:pt x="8216" y="5897"/>
                      <a:pt x="8307" y="5887"/>
                      <a:pt x="8404" y="5871"/>
                    </a:cubicBezTo>
                    <a:cubicBezTo>
                      <a:pt x="8410" y="5871"/>
                      <a:pt x="8413" y="5870"/>
                      <a:pt x="8419" y="5870"/>
                    </a:cubicBezTo>
                    <a:cubicBezTo>
                      <a:pt x="8440" y="5871"/>
                      <a:pt x="8462" y="5875"/>
                      <a:pt x="8484" y="5878"/>
                    </a:cubicBezTo>
                    <a:cubicBezTo>
                      <a:pt x="8598" y="5897"/>
                      <a:pt x="8726" y="5903"/>
                      <a:pt x="8827" y="5963"/>
                    </a:cubicBezTo>
                    <a:cubicBezTo>
                      <a:pt x="8929" y="6025"/>
                      <a:pt x="9008" y="6093"/>
                      <a:pt x="9132" y="6100"/>
                    </a:cubicBezTo>
                    <a:cubicBezTo>
                      <a:pt x="9133" y="6100"/>
                      <a:pt x="9134" y="6100"/>
                      <a:pt x="9135" y="6100"/>
                    </a:cubicBezTo>
                    <a:cubicBezTo>
                      <a:pt x="9157" y="6100"/>
                      <a:pt x="9174" y="6087"/>
                      <a:pt x="9183" y="6070"/>
                    </a:cubicBezTo>
                    <a:cubicBezTo>
                      <a:pt x="9206" y="6095"/>
                      <a:pt x="9230" y="6120"/>
                      <a:pt x="9255" y="6145"/>
                    </a:cubicBezTo>
                    <a:cubicBezTo>
                      <a:pt x="9317" y="6208"/>
                      <a:pt x="9385" y="6268"/>
                      <a:pt x="9447" y="6332"/>
                    </a:cubicBezTo>
                    <a:cubicBezTo>
                      <a:pt x="9268" y="6250"/>
                      <a:pt x="9066" y="6195"/>
                      <a:pt x="8873" y="6164"/>
                    </a:cubicBezTo>
                    <a:cubicBezTo>
                      <a:pt x="8765" y="6136"/>
                      <a:pt x="8660" y="6112"/>
                      <a:pt x="8549" y="6093"/>
                    </a:cubicBezTo>
                    <a:cubicBezTo>
                      <a:pt x="8337" y="6061"/>
                      <a:pt x="8117" y="6040"/>
                      <a:pt x="7898" y="6040"/>
                    </a:cubicBezTo>
                    <a:cubicBezTo>
                      <a:pt x="7855" y="6040"/>
                      <a:pt x="7812" y="6041"/>
                      <a:pt x="7769" y="6043"/>
                    </a:cubicBezTo>
                    <a:cubicBezTo>
                      <a:pt x="7758" y="6043"/>
                      <a:pt x="7746" y="6043"/>
                      <a:pt x="7735" y="6043"/>
                    </a:cubicBezTo>
                    <a:cubicBezTo>
                      <a:pt x="7566" y="6043"/>
                      <a:pt x="7396" y="6053"/>
                      <a:pt x="7235" y="6077"/>
                    </a:cubicBezTo>
                    <a:cubicBezTo>
                      <a:pt x="6924" y="6122"/>
                      <a:pt x="6592" y="6249"/>
                      <a:pt x="6320" y="6403"/>
                    </a:cubicBezTo>
                    <a:cubicBezTo>
                      <a:pt x="6097" y="6531"/>
                      <a:pt x="5866" y="6684"/>
                      <a:pt x="5823" y="6952"/>
                    </a:cubicBezTo>
                    <a:cubicBezTo>
                      <a:pt x="5775" y="7246"/>
                      <a:pt x="5903" y="7447"/>
                      <a:pt x="6124" y="7622"/>
                    </a:cubicBezTo>
                    <a:cubicBezTo>
                      <a:pt x="6320" y="7779"/>
                      <a:pt x="6536" y="7835"/>
                      <a:pt x="6758" y="7835"/>
                    </a:cubicBezTo>
                    <a:cubicBezTo>
                      <a:pt x="7099" y="7835"/>
                      <a:pt x="7455" y="7702"/>
                      <a:pt x="7777" y="7597"/>
                    </a:cubicBezTo>
                    <a:cubicBezTo>
                      <a:pt x="8132" y="7478"/>
                      <a:pt x="8469" y="7344"/>
                      <a:pt x="8809" y="7194"/>
                    </a:cubicBezTo>
                    <a:cubicBezTo>
                      <a:pt x="8994" y="7114"/>
                      <a:pt x="9170" y="7016"/>
                      <a:pt x="9363" y="6957"/>
                    </a:cubicBezTo>
                    <a:cubicBezTo>
                      <a:pt x="9472" y="6923"/>
                      <a:pt x="9591" y="6890"/>
                      <a:pt x="9706" y="6890"/>
                    </a:cubicBezTo>
                    <a:cubicBezTo>
                      <a:pt x="9787" y="6890"/>
                      <a:pt x="9865" y="6906"/>
                      <a:pt x="9937" y="6951"/>
                    </a:cubicBezTo>
                    <a:cubicBezTo>
                      <a:pt x="9950" y="6961"/>
                      <a:pt x="9964" y="6965"/>
                      <a:pt x="9977" y="6965"/>
                    </a:cubicBezTo>
                    <a:cubicBezTo>
                      <a:pt x="10025" y="6965"/>
                      <a:pt x="10059" y="6907"/>
                      <a:pt x="10022" y="6867"/>
                    </a:cubicBezTo>
                    <a:cubicBezTo>
                      <a:pt x="10016" y="6861"/>
                      <a:pt x="10009" y="6856"/>
                      <a:pt x="10003" y="6853"/>
                    </a:cubicBezTo>
                    <a:cubicBezTo>
                      <a:pt x="10000" y="6846"/>
                      <a:pt x="9996" y="6840"/>
                      <a:pt x="9989" y="6834"/>
                    </a:cubicBezTo>
                    <a:cubicBezTo>
                      <a:pt x="9922" y="6784"/>
                      <a:pt x="9853" y="6735"/>
                      <a:pt x="9785" y="6688"/>
                    </a:cubicBezTo>
                    <a:cubicBezTo>
                      <a:pt x="9788" y="6649"/>
                      <a:pt x="9779" y="6611"/>
                      <a:pt x="9746" y="6583"/>
                    </a:cubicBezTo>
                    <a:cubicBezTo>
                      <a:pt x="9741" y="6577"/>
                      <a:pt x="9732" y="6575"/>
                      <a:pt x="9725" y="6570"/>
                    </a:cubicBezTo>
                    <a:cubicBezTo>
                      <a:pt x="9722" y="6566"/>
                      <a:pt x="9719" y="6562"/>
                      <a:pt x="9715" y="6556"/>
                    </a:cubicBezTo>
                    <a:cubicBezTo>
                      <a:pt x="9716" y="6526"/>
                      <a:pt x="9707" y="6495"/>
                      <a:pt x="9677" y="6472"/>
                    </a:cubicBezTo>
                    <a:cubicBezTo>
                      <a:pt x="9653" y="6456"/>
                      <a:pt x="9630" y="6439"/>
                      <a:pt x="9605" y="6425"/>
                    </a:cubicBezTo>
                    <a:cubicBezTo>
                      <a:pt x="9511" y="6234"/>
                      <a:pt x="9360" y="6080"/>
                      <a:pt x="9232" y="5914"/>
                    </a:cubicBezTo>
                    <a:cubicBezTo>
                      <a:pt x="9089" y="5731"/>
                      <a:pt x="8932" y="5544"/>
                      <a:pt x="8821" y="5341"/>
                    </a:cubicBezTo>
                    <a:cubicBezTo>
                      <a:pt x="8749" y="5207"/>
                      <a:pt x="8687" y="5052"/>
                      <a:pt x="8670" y="4895"/>
                    </a:cubicBezTo>
                    <a:cubicBezTo>
                      <a:pt x="8713" y="4835"/>
                      <a:pt x="8747" y="4764"/>
                      <a:pt x="8778" y="4695"/>
                    </a:cubicBezTo>
                    <a:cubicBezTo>
                      <a:pt x="8857" y="4522"/>
                      <a:pt x="8939" y="4327"/>
                      <a:pt x="8974" y="4139"/>
                    </a:cubicBezTo>
                    <a:cubicBezTo>
                      <a:pt x="9030" y="3823"/>
                      <a:pt x="8902" y="3321"/>
                      <a:pt x="8554" y="3216"/>
                    </a:cubicBezTo>
                    <a:cubicBezTo>
                      <a:pt x="8543" y="3213"/>
                      <a:pt x="8533" y="3210"/>
                      <a:pt x="8521" y="3209"/>
                    </a:cubicBezTo>
                    <a:cubicBezTo>
                      <a:pt x="8489" y="3187"/>
                      <a:pt x="8453" y="3170"/>
                      <a:pt x="8412" y="3167"/>
                    </a:cubicBezTo>
                    <a:cubicBezTo>
                      <a:pt x="8408" y="3167"/>
                      <a:pt x="8405" y="3167"/>
                      <a:pt x="8401" y="3167"/>
                    </a:cubicBezTo>
                    <a:cubicBezTo>
                      <a:pt x="8295" y="3167"/>
                      <a:pt x="8205" y="3252"/>
                      <a:pt x="8143" y="3330"/>
                    </a:cubicBezTo>
                    <a:cubicBezTo>
                      <a:pt x="7994" y="3522"/>
                      <a:pt x="7988" y="3741"/>
                      <a:pt x="8005" y="3974"/>
                    </a:cubicBezTo>
                    <a:cubicBezTo>
                      <a:pt x="8024" y="4263"/>
                      <a:pt x="8103" y="4557"/>
                      <a:pt x="8243" y="4810"/>
                    </a:cubicBezTo>
                    <a:cubicBezTo>
                      <a:pt x="8244" y="4825"/>
                      <a:pt x="8247" y="4841"/>
                      <a:pt x="8250" y="4855"/>
                    </a:cubicBezTo>
                    <a:cubicBezTo>
                      <a:pt x="8247" y="4866"/>
                      <a:pt x="8247" y="4875"/>
                      <a:pt x="8246" y="4887"/>
                    </a:cubicBezTo>
                    <a:cubicBezTo>
                      <a:pt x="8175" y="4796"/>
                      <a:pt x="8109" y="4704"/>
                      <a:pt x="8050" y="4607"/>
                    </a:cubicBezTo>
                    <a:cubicBezTo>
                      <a:pt x="7986" y="4505"/>
                      <a:pt x="7947" y="4397"/>
                      <a:pt x="7919" y="4286"/>
                    </a:cubicBezTo>
                    <a:cubicBezTo>
                      <a:pt x="7914" y="4257"/>
                      <a:pt x="7907" y="4228"/>
                      <a:pt x="7898" y="4202"/>
                    </a:cubicBezTo>
                    <a:cubicBezTo>
                      <a:pt x="7871" y="4072"/>
                      <a:pt x="7855" y="3937"/>
                      <a:pt x="7829" y="3801"/>
                    </a:cubicBezTo>
                    <a:cubicBezTo>
                      <a:pt x="7783" y="3529"/>
                      <a:pt x="7753" y="3254"/>
                      <a:pt x="7681" y="2987"/>
                    </a:cubicBezTo>
                    <a:cubicBezTo>
                      <a:pt x="7648" y="2864"/>
                      <a:pt x="7635" y="2737"/>
                      <a:pt x="7594" y="2616"/>
                    </a:cubicBezTo>
                    <a:cubicBezTo>
                      <a:pt x="7552" y="2492"/>
                      <a:pt x="7491" y="2374"/>
                      <a:pt x="7452" y="2250"/>
                    </a:cubicBezTo>
                    <a:cubicBezTo>
                      <a:pt x="7385" y="2044"/>
                      <a:pt x="7284" y="1789"/>
                      <a:pt x="7101" y="1655"/>
                    </a:cubicBezTo>
                    <a:cubicBezTo>
                      <a:pt x="7084" y="1632"/>
                      <a:pt x="7065" y="1609"/>
                      <a:pt x="7044" y="1590"/>
                    </a:cubicBezTo>
                    <a:cubicBezTo>
                      <a:pt x="7000" y="1553"/>
                      <a:pt x="6953" y="1528"/>
                      <a:pt x="6902" y="1515"/>
                    </a:cubicBezTo>
                    <a:cubicBezTo>
                      <a:pt x="6827" y="1481"/>
                      <a:pt x="6743" y="1469"/>
                      <a:pt x="6654" y="1469"/>
                    </a:cubicBezTo>
                    <a:cubicBezTo>
                      <a:pt x="6627" y="1469"/>
                      <a:pt x="6599" y="1470"/>
                      <a:pt x="6571" y="1472"/>
                    </a:cubicBezTo>
                    <a:cubicBezTo>
                      <a:pt x="6378" y="1488"/>
                      <a:pt x="6306" y="1654"/>
                      <a:pt x="6254" y="1818"/>
                    </a:cubicBezTo>
                    <a:cubicBezTo>
                      <a:pt x="6183" y="2034"/>
                      <a:pt x="6199" y="2230"/>
                      <a:pt x="6251" y="2448"/>
                    </a:cubicBezTo>
                    <a:cubicBezTo>
                      <a:pt x="6278" y="2560"/>
                      <a:pt x="6284" y="2674"/>
                      <a:pt x="6323" y="2782"/>
                    </a:cubicBezTo>
                    <a:cubicBezTo>
                      <a:pt x="6359" y="2879"/>
                      <a:pt x="6401" y="2977"/>
                      <a:pt x="6438" y="3073"/>
                    </a:cubicBezTo>
                    <a:cubicBezTo>
                      <a:pt x="6601" y="3474"/>
                      <a:pt x="6853" y="3824"/>
                      <a:pt x="7136" y="4149"/>
                    </a:cubicBezTo>
                    <a:cubicBezTo>
                      <a:pt x="7162" y="4183"/>
                      <a:pt x="7186" y="4219"/>
                      <a:pt x="7209" y="4254"/>
                    </a:cubicBezTo>
                    <a:cubicBezTo>
                      <a:pt x="7209" y="4255"/>
                      <a:pt x="7212" y="4260"/>
                      <a:pt x="7212" y="4261"/>
                    </a:cubicBezTo>
                    <a:cubicBezTo>
                      <a:pt x="7120" y="4219"/>
                      <a:pt x="7028" y="4177"/>
                      <a:pt x="6938" y="4134"/>
                    </a:cubicBezTo>
                    <a:cubicBezTo>
                      <a:pt x="6912" y="4117"/>
                      <a:pt x="6888" y="4098"/>
                      <a:pt x="6861" y="4082"/>
                    </a:cubicBezTo>
                    <a:cubicBezTo>
                      <a:pt x="6716" y="3990"/>
                      <a:pt x="6572" y="3899"/>
                      <a:pt x="6430" y="3806"/>
                    </a:cubicBezTo>
                    <a:cubicBezTo>
                      <a:pt x="6362" y="3754"/>
                      <a:pt x="6290" y="3706"/>
                      <a:pt x="6219" y="3659"/>
                    </a:cubicBezTo>
                    <a:cubicBezTo>
                      <a:pt x="6076" y="3520"/>
                      <a:pt x="5927" y="3390"/>
                      <a:pt x="5810" y="3229"/>
                    </a:cubicBezTo>
                    <a:cubicBezTo>
                      <a:pt x="5781" y="3187"/>
                      <a:pt x="5754" y="3144"/>
                      <a:pt x="5731" y="3096"/>
                    </a:cubicBezTo>
                    <a:cubicBezTo>
                      <a:pt x="5729" y="3092"/>
                      <a:pt x="5729" y="3086"/>
                      <a:pt x="5728" y="3081"/>
                    </a:cubicBezTo>
                    <a:cubicBezTo>
                      <a:pt x="5706" y="3034"/>
                      <a:pt x="5683" y="2985"/>
                      <a:pt x="5658" y="2939"/>
                    </a:cubicBezTo>
                    <a:cubicBezTo>
                      <a:pt x="5601" y="2795"/>
                      <a:pt x="5562" y="2639"/>
                      <a:pt x="5540" y="2497"/>
                    </a:cubicBezTo>
                    <a:cubicBezTo>
                      <a:pt x="5490" y="2178"/>
                      <a:pt x="5522" y="1852"/>
                      <a:pt x="5516" y="1530"/>
                    </a:cubicBezTo>
                    <a:cubicBezTo>
                      <a:pt x="5511" y="1267"/>
                      <a:pt x="5473" y="1015"/>
                      <a:pt x="5382" y="766"/>
                    </a:cubicBezTo>
                    <a:cubicBezTo>
                      <a:pt x="5278" y="486"/>
                      <a:pt x="5132" y="290"/>
                      <a:pt x="4887" y="124"/>
                    </a:cubicBezTo>
                    <a:cubicBezTo>
                      <a:pt x="4762" y="40"/>
                      <a:pt x="4618" y="1"/>
                      <a:pt x="4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8"/>
              <p:cNvSpPr/>
              <p:nvPr/>
            </p:nvSpPr>
            <p:spPr>
              <a:xfrm>
                <a:off x="3091100" y="3652525"/>
                <a:ext cx="251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201" extrusionOk="0">
                    <a:moveTo>
                      <a:pt x="259" y="1"/>
                    </a:moveTo>
                    <a:cubicBezTo>
                      <a:pt x="230" y="1"/>
                      <a:pt x="201" y="6"/>
                      <a:pt x="173" y="19"/>
                    </a:cubicBezTo>
                    <a:cubicBezTo>
                      <a:pt x="108" y="52"/>
                      <a:pt x="71" y="117"/>
                      <a:pt x="48" y="182"/>
                    </a:cubicBezTo>
                    <a:cubicBezTo>
                      <a:pt x="0" y="315"/>
                      <a:pt x="12" y="466"/>
                      <a:pt x="55" y="599"/>
                    </a:cubicBezTo>
                    <a:cubicBezTo>
                      <a:pt x="80" y="672"/>
                      <a:pt x="113" y="743"/>
                      <a:pt x="159" y="808"/>
                    </a:cubicBezTo>
                    <a:cubicBezTo>
                      <a:pt x="205" y="868"/>
                      <a:pt x="263" y="916"/>
                      <a:pt x="320" y="962"/>
                    </a:cubicBezTo>
                    <a:cubicBezTo>
                      <a:pt x="397" y="1027"/>
                      <a:pt x="490" y="1096"/>
                      <a:pt x="591" y="1135"/>
                    </a:cubicBezTo>
                    <a:cubicBezTo>
                      <a:pt x="616" y="1149"/>
                      <a:pt x="640" y="1165"/>
                      <a:pt x="666" y="1177"/>
                    </a:cubicBezTo>
                    <a:cubicBezTo>
                      <a:pt x="700" y="1191"/>
                      <a:pt x="744" y="1201"/>
                      <a:pt x="787" y="1201"/>
                    </a:cubicBezTo>
                    <a:cubicBezTo>
                      <a:pt x="838" y="1201"/>
                      <a:pt x="888" y="1187"/>
                      <a:pt x="918" y="1149"/>
                    </a:cubicBezTo>
                    <a:cubicBezTo>
                      <a:pt x="936" y="1126"/>
                      <a:pt x="944" y="1096"/>
                      <a:pt x="950" y="1061"/>
                    </a:cubicBezTo>
                    <a:cubicBezTo>
                      <a:pt x="1006" y="952"/>
                      <a:pt x="991" y="780"/>
                      <a:pt x="957" y="671"/>
                    </a:cubicBezTo>
                    <a:cubicBezTo>
                      <a:pt x="916" y="527"/>
                      <a:pt x="846" y="387"/>
                      <a:pt x="756" y="270"/>
                    </a:cubicBezTo>
                    <a:cubicBezTo>
                      <a:pt x="675" y="166"/>
                      <a:pt x="547" y="58"/>
                      <a:pt x="408" y="39"/>
                    </a:cubicBezTo>
                    <a:cubicBezTo>
                      <a:pt x="362" y="17"/>
                      <a:pt x="311" y="1"/>
                      <a:pt x="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8"/>
              <p:cNvSpPr/>
              <p:nvPr/>
            </p:nvSpPr>
            <p:spPr>
              <a:xfrm>
                <a:off x="3058375" y="3677975"/>
                <a:ext cx="4547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30" extrusionOk="0">
                    <a:moveTo>
                      <a:pt x="1317" y="1"/>
                    </a:moveTo>
                    <a:cubicBezTo>
                      <a:pt x="1270" y="1"/>
                      <a:pt x="1222" y="11"/>
                      <a:pt x="1178" y="22"/>
                    </a:cubicBezTo>
                    <a:cubicBezTo>
                      <a:pt x="1139" y="30"/>
                      <a:pt x="1100" y="45"/>
                      <a:pt x="1063" y="59"/>
                    </a:cubicBezTo>
                    <a:cubicBezTo>
                      <a:pt x="718" y="90"/>
                      <a:pt x="369" y="216"/>
                      <a:pt x="153" y="483"/>
                    </a:cubicBezTo>
                    <a:cubicBezTo>
                      <a:pt x="91" y="558"/>
                      <a:pt x="23" y="659"/>
                      <a:pt x="12" y="758"/>
                    </a:cubicBezTo>
                    <a:cubicBezTo>
                      <a:pt x="0" y="871"/>
                      <a:pt x="70" y="973"/>
                      <a:pt x="175" y="1012"/>
                    </a:cubicBezTo>
                    <a:cubicBezTo>
                      <a:pt x="208" y="1025"/>
                      <a:pt x="243" y="1030"/>
                      <a:pt x="279" y="1030"/>
                    </a:cubicBezTo>
                    <a:cubicBezTo>
                      <a:pt x="345" y="1030"/>
                      <a:pt x="412" y="1012"/>
                      <a:pt x="472" y="990"/>
                    </a:cubicBezTo>
                    <a:cubicBezTo>
                      <a:pt x="578" y="953"/>
                      <a:pt x="682" y="901"/>
                      <a:pt x="780" y="842"/>
                    </a:cubicBezTo>
                    <a:cubicBezTo>
                      <a:pt x="881" y="780"/>
                      <a:pt x="959" y="699"/>
                      <a:pt x="1047" y="621"/>
                    </a:cubicBezTo>
                    <a:cubicBezTo>
                      <a:pt x="1132" y="548"/>
                      <a:pt x="1218" y="476"/>
                      <a:pt x="1302" y="399"/>
                    </a:cubicBezTo>
                    <a:cubicBezTo>
                      <a:pt x="1351" y="356"/>
                      <a:pt x="1406" y="319"/>
                      <a:pt x="1451" y="274"/>
                    </a:cubicBezTo>
                    <a:cubicBezTo>
                      <a:pt x="1459" y="265"/>
                      <a:pt x="1468" y="252"/>
                      <a:pt x="1474" y="241"/>
                    </a:cubicBezTo>
                    <a:cubicBezTo>
                      <a:pt x="1489" y="238"/>
                      <a:pt x="1504" y="232"/>
                      <a:pt x="1521" y="231"/>
                    </a:cubicBezTo>
                    <a:cubicBezTo>
                      <a:pt x="1564" y="224"/>
                      <a:pt x="1609" y="218"/>
                      <a:pt x="1654" y="215"/>
                    </a:cubicBezTo>
                    <a:cubicBezTo>
                      <a:pt x="1697" y="211"/>
                      <a:pt x="1740" y="209"/>
                      <a:pt x="1783" y="198"/>
                    </a:cubicBezTo>
                    <a:cubicBezTo>
                      <a:pt x="1818" y="186"/>
                      <a:pt x="1818" y="133"/>
                      <a:pt x="1783" y="121"/>
                    </a:cubicBezTo>
                    <a:cubicBezTo>
                      <a:pt x="1738" y="104"/>
                      <a:pt x="1688" y="98"/>
                      <a:pt x="1637" y="98"/>
                    </a:cubicBezTo>
                    <a:cubicBezTo>
                      <a:pt x="1606" y="98"/>
                      <a:pt x="1574" y="101"/>
                      <a:pt x="1544" y="104"/>
                    </a:cubicBezTo>
                    <a:cubicBezTo>
                      <a:pt x="1525" y="104"/>
                      <a:pt x="1508" y="104"/>
                      <a:pt x="1489" y="107"/>
                    </a:cubicBezTo>
                    <a:cubicBezTo>
                      <a:pt x="1504" y="100"/>
                      <a:pt x="1502" y="74"/>
                      <a:pt x="1482" y="72"/>
                    </a:cubicBezTo>
                    <a:lnTo>
                      <a:pt x="1471" y="72"/>
                    </a:lnTo>
                    <a:cubicBezTo>
                      <a:pt x="1458" y="54"/>
                      <a:pt x="1442" y="38"/>
                      <a:pt x="1420" y="25"/>
                    </a:cubicBezTo>
                    <a:cubicBezTo>
                      <a:pt x="1389" y="7"/>
                      <a:pt x="1353" y="1"/>
                      <a:pt x="13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8"/>
              <p:cNvSpPr/>
              <p:nvPr/>
            </p:nvSpPr>
            <p:spPr>
              <a:xfrm>
                <a:off x="3051100" y="3685175"/>
                <a:ext cx="90025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2338" extrusionOk="0">
                    <a:moveTo>
                      <a:pt x="2788" y="0"/>
                    </a:moveTo>
                    <a:cubicBezTo>
                      <a:pt x="2554" y="0"/>
                      <a:pt x="2341" y="64"/>
                      <a:pt x="2115" y="129"/>
                    </a:cubicBezTo>
                    <a:cubicBezTo>
                      <a:pt x="1877" y="195"/>
                      <a:pt x="1646" y="312"/>
                      <a:pt x="1432" y="431"/>
                    </a:cubicBezTo>
                    <a:cubicBezTo>
                      <a:pt x="1188" y="566"/>
                      <a:pt x="976" y="746"/>
                      <a:pt x="760" y="922"/>
                    </a:cubicBezTo>
                    <a:cubicBezTo>
                      <a:pt x="568" y="1076"/>
                      <a:pt x="387" y="1234"/>
                      <a:pt x="248" y="1440"/>
                    </a:cubicBezTo>
                    <a:cubicBezTo>
                      <a:pt x="136" y="1603"/>
                      <a:pt x="0" y="1861"/>
                      <a:pt x="32" y="2069"/>
                    </a:cubicBezTo>
                    <a:cubicBezTo>
                      <a:pt x="49" y="2191"/>
                      <a:pt x="123" y="2269"/>
                      <a:pt x="221" y="2307"/>
                    </a:cubicBezTo>
                    <a:cubicBezTo>
                      <a:pt x="241" y="2323"/>
                      <a:pt x="266" y="2333"/>
                      <a:pt x="295" y="2333"/>
                    </a:cubicBezTo>
                    <a:cubicBezTo>
                      <a:pt x="302" y="2333"/>
                      <a:pt x="309" y="2332"/>
                      <a:pt x="316" y="2331"/>
                    </a:cubicBezTo>
                    <a:cubicBezTo>
                      <a:pt x="338" y="2335"/>
                      <a:pt x="359" y="2337"/>
                      <a:pt x="381" y="2337"/>
                    </a:cubicBezTo>
                    <a:cubicBezTo>
                      <a:pt x="386" y="2337"/>
                      <a:pt x="390" y="2337"/>
                      <a:pt x="395" y="2337"/>
                    </a:cubicBezTo>
                    <a:cubicBezTo>
                      <a:pt x="639" y="2336"/>
                      <a:pt x="815" y="2190"/>
                      <a:pt x="995" y="2049"/>
                    </a:cubicBezTo>
                    <a:cubicBezTo>
                      <a:pt x="1211" y="1880"/>
                      <a:pt x="1409" y="1694"/>
                      <a:pt x="1610" y="1508"/>
                    </a:cubicBezTo>
                    <a:cubicBezTo>
                      <a:pt x="1845" y="1292"/>
                      <a:pt x="2066" y="1056"/>
                      <a:pt x="2299" y="838"/>
                    </a:cubicBezTo>
                    <a:cubicBezTo>
                      <a:pt x="2410" y="736"/>
                      <a:pt x="2518" y="623"/>
                      <a:pt x="2637" y="529"/>
                    </a:cubicBezTo>
                    <a:cubicBezTo>
                      <a:pt x="2759" y="433"/>
                      <a:pt x="2898" y="359"/>
                      <a:pt x="3032" y="280"/>
                    </a:cubicBezTo>
                    <a:cubicBezTo>
                      <a:pt x="3042" y="273"/>
                      <a:pt x="3052" y="266"/>
                      <a:pt x="3059" y="256"/>
                    </a:cubicBezTo>
                    <a:cubicBezTo>
                      <a:pt x="3225" y="256"/>
                      <a:pt x="3393" y="282"/>
                      <a:pt x="3551" y="284"/>
                    </a:cubicBezTo>
                    <a:cubicBezTo>
                      <a:pt x="3551" y="285"/>
                      <a:pt x="3552" y="285"/>
                      <a:pt x="3553" y="285"/>
                    </a:cubicBezTo>
                    <a:cubicBezTo>
                      <a:pt x="3587" y="285"/>
                      <a:pt x="3600" y="224"/>
                      <a:pt x="3561" y="217"/>
                    </a:cubicBezTo>
                    <a:cubicBezTo>
                      <a:pt x="3412" y="191"/>
                      <a:pt x="3255" y="159"/>
                      <a:pt x="3099" y="150"/>
                    </a:cubicBezTo>
                    <a:cubicBezTo>
                      <a:pt x="3096" y="83"/>
                      <a:pt x="3049" y="21"/>
                      <a:pt x="2968" y="15"/>
                    </a:cubicBezTo>
                    <a:cubicBezTo>
                      <a:pt x="2962" y="14"/>
                      <a:pt x="2955" y="14"/>
                      <a:pt x="2949" y="14"/>
                    </a:cubicBezTo>
                    <a:cubicBezTo>
                      <a:pt x="2933" y="14"/>
                      <a:pt x="2916" y="15"/>
                      <a:pt x="2899" y="16"/>
                    </a:cubicBezTo>
                    <a:cubicBezTo>
                      <a:pt x="2887" y="9"/>
                      <a:pt x="2874" y="3"/>
                      <a:pt x="2857" y="2"/>
                    </a:cubicBezTo>
                    <a:cubicBezTo>
                      <a:pt x="2834" y="1"/>
                      <a:pt x="2811" y="0"/>
                      <a:pt x="2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8"/>
              <p:cNvSpPr/>
              <p:nvPr/>
            </p:nvSpPr>
            <p:spPr>
              <a:xfrm>
                <a:off x="2963825" y="3637650"/>
                <a:ext cx="1163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2436" extrusionOk="0">
                    <a:moveTo>
                      <a:pt x="3154" y="1"/>
                    </a:moveTo>
                    <a:cubicBezTo>
                      <a:pt x="3146" y="1"/>
                      <a:pt x="3137" y="1"/>
                      <a:pt x="3128" y="2"/>
                    </a:cubicBezTo>
                    <a:cubicBezTo>
                      <a:pt x="3027" y="12"/>
                      <a:pt x="2915" y="64"/>
                      <a:pt x="2890" y="172"/>
                    </a:cubicBezTo>
                    <a:cubicBezTo>
                      <a:pt x="2863" y="290"/>
                      <a:pt x="2907" y="398"/>
                      <a:pt x="2951" y="506"/>
                    </a:cubicBezTo>
                    <a:cubicBezTo>
                      <a:pt x="2974" y="568"/>
                      <a:pt x="2998" y="629"/>
                      <a:pt x="3030" y="686"/>
                    </a:cubicBezTo>
                    <a:cubicBezTo>
                      <a:pt x="3066" y="750"/>
                      <a:pt x="3114" y="806"/>
                      <a:pt x="3147" y="867"/>
                    </a:cubicBezTo>
                    <a:cubicBezTo>
                      <a:pt x="3217" y="992"/>
                      <a:pt x="3302" y="1109"/>
                      <a:pt x="3416" y="1197"/>
                    </a:cubicBezTo>
                    <a:cubicBezTo>
                      <a:pt x="3475" y="1244"/>
                      <a:pt x="3529" y="1295"/>
                      <a:pt x="3594" y="1334"/>
                    </a:cubicBezTo>
                    <a:cubicBezTo>
                      <a:pt x="3621" y="1349"/>
                      <a:pt x="3648" y="1364"/>
                      <a:pt x="3676" y="1378"/>
                    </a:cubicBezTo>
                    <a:cubicBezTo>
                      <a:pt x="3650" y="1381"/>
                      <a:pt x="3627" y="1383"/>
                      <a:pt x="3601" y="1384"/>
                    </a:cubicBezTo>
                    <a:cubicBezTo>
                      <a:pt x="3599" y="1377"/>
                      <a:pt x="3594" y="1370"/>
                      <a:pt x="3585" y="1368"/>
                    </a:cubicBezTo>
                    <a:cubicBezTo>
                      <a:pt x="3435" y="1338"/>
                      <a:pt x="3274" y="1325"/>
                      <a:pt x="3121" y="1313"/>
                    </a:cubicBezTo>
                    <a:cubicBezTo>
                      <a:pt x="3116" y="1309"/>
                      <a:pt x="3111" y="1305"/>
                      <a:pt x="3104" y="1303"/>
                    </a:cubicBezTo>
                    <a:cubicBezTo>
                      <a:pt x="2987" y="1273"/>
                      <a:pt x="2857" y="1274"/>
                      <a:pt x="2739" y="1253"/>
                    </a:cubicBezTo>
                    <a:cubicBezTo>
                      <a:pt x="2613" y="1231"/>
                      <a:pt x="2488" y="1208"/>
                      <a:pt x="2364" y="1187"/>
                    </a:cubicBezTo>
                    <a:cubicBezTo>
                      <a:pt x="2242" y="1165"/>
                      <a:pt x="2119" y="1151"/>
                      <a:pt x="1998" y="1123"/>
                    </a:cubicBezTo>
                    <a:cubicBezTo>
                      <a:pt x="1888" y="1100"/>
                      <a:pt x="1775" y="1086"/>
                      <a:pt x="1666" y="1060"/>
                    </a:cubicBezTo>
                    <a:cubicBezTo>
                      <a:pt x="1632" y="1045"/>
                      <a:pt x="1596" y="1035"/>
                      <a:pt x="1564" y="1029"/>
                    </a:cubicBezTo>
                    <a:cubicBezTo>
                      <a:pt x="1522" y="1022"/>
                      <a:pt x="1482" y="1011"/>
                      <a:pt x="1443" y="1001"/>
                    </a:cubicBezTo>
                    <a:cubicBezTo>
                      <a:pt x="1247" y="919"/>
                      <a:pt x="1027" y="876"/>
                      <a:pt x="820" y="876"/>
                    </a:cubicBezTo>
                    <a:cubicBezTo>
                      <a:pt x="786" y="876"/>
                      <a:pt x="753" y="877"/>
                      <a:pt x="721" y="880"/>
                    </a:cubicBezTo>
                    <a:cubicBezTo>
                      <a:pt x="541" y="893"/>
                      <a:pt x="340" y="907"/>
                      <a:pt x="177" y="993"/>
                    </a:cubicBezTo>
                    <a:cubicBezTo>
                      <a:pt x="91" y="1038"/>
                      <a:pt x="17" y="1116"/>
                      <a:pt x="10" y="1217"/>
                    </a:cubicBezTo>
                    <a:cubicBezTo>
                      <a:pt x="0" y="1338"/>
                      <a:pt x="84" y="1465"/>
                      <a:pt x="189" y="1520"/>
                    </a:cubicBezTo>
                    <a:cubicBezTo>
                      <a:pt x="257" y="1556"/>
                      <a:pt x="333" y="1558"/>
                      <a:pt x="407" y="1571"/>
                    </a:cubicBezTo>
                    <a:cubicBezTo>
                      <a:pt x="505" y="1590"/>
                      <a:pt x="600" y="1607"/>
                      <a:pt x="699" y="1609"/>
                    </a:cubicBezTo>
                    <a:cubicBezTo>
                      <a:pt x="714" y="1609"/>
                      <a:pt x="729" y="1609"/>
                      <a:pt x="744" y="1609"/>
                    </a:cubicBezTo>
                    <a:cubicBezTo>
                      <a:pt x="897" y="1609"/>
                      <a:pt x="1053" y="1596"/>
                      <a:pt x="1201" y="1564"/>
                    </a:cubicBezTo>
                    <a:cubicBezTo>
                      <a:pt x="1322" y="1540"/>
                      <a:pt x="1439" y="1498"/>
                      <a:pt x="1553" y="1446"/>
                    </a:cubicBezTo>
                    <a:cubicBezTo>
                      <a:pt x="1610" y="1420"/>
                      <a:pt x="1681" y="1388"/>
                      <a:pt x="1731" y="1339"/>
                    </a:cubicBezTo>
                    <a:cubicBezTo>
                      <a:pt x="1772" y="1338"/>
                      <a:pt x="1812" y="1337"/>
                      <a:pt x="1852" y="1337"/>
                    </a:cubicBezTo>
                    <a:cubicBezTo>
                      <a:pt x="2104" y="1337"/>
                      <a:pt x="2351" y="1368"/>
                      <a:pt x="2606" y="1374"/>
                    </a:cubicBezTo>
                    <a:cubicBezTo>
                      <a:pt x="2642" y="1375"/>
                      <a:pt x="2677" y="1377"/>
                      <a:pt x="2713" y="1378"/>
                    </a:cubicBezTo>
                    <a:cubicBezTo>
                      <a:pt x="2755" y="1384"/>
                      <a:pt x="2798" y="1388"/>
                      <a:pt x="2840" y="1390"/>
                    </a:cubicBezTo>
                    <a:cubicBezTo>
                      <a:pt x="2657" y="1410"/>
                      <a:pt x="2494" y="1429"/>
                      <a:pt x="2317" y="1485"/>
                    </a:cubicBezTo>
                    <a:cubicBezTo>
                      <a:pt x="2020" y="1579"/>
                      <a:pt x="1753" y="1691"/>
                      <a:pt x="1568" y="1958"/>
                    </a:cubicBezTo>
                    <a:cubicBezTo>
                      <a:pt x="1496" y="2063"/>
                      <a:pt x="1429" y="2210"/>
                      <a:pt x="1502" y="2332"/>
                    </a:cubicBezTo>
                    <a:cubicBezTo>
                      <a:pt x="1547" y="2407"/>
                      <a:pt x="1620" y="2435"/>
                      <a:pt x="1697" y="2435"/>
                    </a:cubicBezTo>
                    <a:cubicBezTo>
                      <a:pt x="1728" y="2435"/>
                      <a:pt x="1759" y="2431"/>
                      <a:pt x="1789" y="2423"/>
                    </a:cubicBezTo>
                    <a:cubicBezTo>
                      <a:pt x="1933" y="2387"/>
                      <a:pt x="2041" y="2311"/>
                      <a:pt x="2158" y="2226"/>
                    </a:cubicBezTo>
                    <a:cubicBezTo>
                      <a:pt x="2301" y="2121"/>
                      <a:pt x="2440" y="2012"/>
                      <a:pt x="2583" y="1904"/>
                    </a:cubicBezTo>
                    <a:cubicBezTo>
                      <a:pt x="2743" y="1785"/>
                      <a:pt x="2922" y="1677"/>
                      <a:pt x="3114" y="1612"/>
                    </a:cubicBezTo>
                    <a:cubicBezTo>
                      <a:pt x="3207" y="1579"/>
                      <a:pt x="3302" y="1576"/>
                      <a:pt x="3398" y="1554"/>
                    </a:cubicBezTo>
                    <a:cubicBezTo>
                      <a:pt x="3517" y="1528"/>
                      <a:pt x="3628" y="1507"/>
                      <a:pt x="3751" y="1501"/>
                    </a:cubicBezTo>
                    <a:cubicBezTo>
                      <a:pt x="3793" y="1499"/>
                      <a:pt x="3814" y="1468"/>
                      <a:pt x="3816" y="1434"/>
                    </a:cubicBezTo>
                    <a:cubicBezTo>
                      <a:pt x="3829" y="1434"/>
                      <a:pt x="3839" y="1432"/>
                      <a:pt x="3849" y="1422"/>
                    </a:cubicBezTo>
                    <a:lnTo>
                      <a:pt x="3849" y="1424"/>
                    </a:lnTo>
                    <a:cubicBezTo>
                      <a:pt x="3866" y="1468"/>
                      <a:pt x="3888" y="1507"/>
                      <a:pt x="3922" y="1537"/>
                    </a:cubicBezTo>
                    <a:cubicBezTo>
                      <a:pt x="3943" y="1557"/>
                      <a:pt x="3968" y="1566"/>
                      <a:pt x="3992" y="1566"/>
                    </a:cubicBezTo>
                    <a:cubicBezTo>
                      <a:pt x="4040" y="1566"/>
                      <a:pt x="4085" y="1530"/>
                      <a:pt x="4091" y="1482"/>
                    </a:cubicBezTo>
                    <a:cubicBezTo>
                      <a:pt x="4131" y="1503"/>
                      <a:pt x="4164" y="1520"/>
                      <a:pt x="4206" y="1520"/>
                    </a:cubicBezTo>
                    <a:cubicBezTo>
                      <a:pt x="4215" y="1520"/>
                      <a:pt x="4223" y="1519"/>
                      <a:pt x="4232" y="1518"/>
                    </a:cubicBezTo>
                    <a:cubicBezTo>
                      <a:pt x="4235" y="1518"/>
                      <a:pt x="4235" y="1515"/>
                      <a:pt x="4238" y="1514"/>
                    </a:cubicBezTo>
                    <a:cubicBezTo>
                      <a:pt x="4254" y="1525"/>
                      <a:pt x="4271" y="1535"/>
                      <a:pt x="4291" y="1540"/>
                    </a:cubicBezTo>
                    <a:cubicBezTo>
                      <a:pt x="4324" y="1547"/>
                      <a:pt x="4355" y="1547"/>
                      <a:pt x="4386" y="1561"/>
                    </a:cubicBezTo>
                    <a:cubicBezTo>
                      <a:pt x="4421" y="1577"/>
                      <a:pt x="4454" y="1594"/>
                      <a:pt x="4493" y="1600"/>
                    </a:cubicBezTo>
                    <a:cubicBezTo>
                      <a:pt x="4507" y="1603"/>
                      <a:pt x="4522" y="1604"/>
                      <a:pt x="4536" y="1604"/>
                    </a:cubicBezTo>
                    <a:cubicBezTo>
                      <a:pt x="4564" y="1604"/>
                      <a:pt x="4592" y="1600"/>
                      <a:pt x="4620" y="1597"/>
                    </a:cubicBezTo>
                    <a:cubicBezTo>
                      <a:pt x="4620" y="1597"/>
                      <a:pt x="4621" y="1597"/>
                      <a:pt x="4621" y="1597"/>
                    </a:cubicBezTo>
                    <a:cubicBezTo>
                      <a:pt x="4648" y="1597"/>
                      <a:pt x="4654" y="1555"/>
                      <a:pt x="4630" y="1544"/>
                    </a:cubicBezTo>
                    <a:cubicBezTo>
                      <a:pt x="4598" y="1528"/>
                      <a:pt x="4568" y="1507"/>
                      <a:pt x="4532" y="1501"/>
                    </a:cubicBezTo>
                    <a:cubicBezTo>
                      <a:pt x="4496" y="1496"/>
                      <a:pt x="4471" y="1482"/>
                      <a:pt x="4440" y="1465"/>
                    </a:cubicBezTo>
                    <a:cubicBezTo>
                      <a:pt x="4407" y="1449"/>
                      <a:pt x="4376" y="1440"/>
                      <a:pt x="4342" y="1434"/>
                    </a:cubicBezTo>
                    <a:cubicBezTo>
                      <a:pt x="4310" y="1429"/>
                      <a:pt x="4288" y="1414"/>
                      <a:pt x="4260" y="1403"/>
                    </a:cubicBezTo>
                    <a:cubicBezTo>
                      <a:pt x="4189" y="1368"/>
                      <a:pt x="4128" y="1319"/>
                      <a:pt x="4065" y="1273"/>
                    </a:cubicBezTo>
                    <a:cubicBezTo>
                      <a:pt x="4039" y="1254"/>
                      <a:pt x="4016" y="1233"/>
                      <a:pt x="3991" y="1211"/>
                    </a:cubicBezTo>
                    <a:cubicBezTo>
                      <a:pt x="3984" y="1201"/>
                      <a:pt x="3978" y="1189"/>
                      <a:pt x="3971" y="1176"/>
                    </a:cubicBezTo>
                    <a:cubicBezTo>
                      <a:pt x="3940" y="1122"/>
                      <a:pt x="3908" y="1067"/>
                      <a:pt x="3885" y="1008"/>
                    </a:cubicBezTo>
                    <a:cubicBezTo>
                      <a:pt x="3857" y="943"/>
                      <a:pt x="3831" y="881"/>
                      <a:pt x="3793" y="822"/>
                    </a:cubicBezTo>
                    <a:cubicBezTo>
                      <a:pt x="3644" y="600"/>
                      <a:pt x="3558" y="338"/>
                      <a:pt x="3383" y="134"/>
                    </a:cubicBezTo>
                    <a:cubicBezTo>
                      <a:pt x="3315" y="55"/>
                      <a:pt x="3255" y="1"/>
                      <a:pt x="31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8"/>
              <p:cNvSpPr/>
              <p:nvPr/>
            </p:nvSpPr>
            <p:spPr>
              <a:xfrm>
                <a:off x="3126850" y="3746800"/>
                <a:ext cx="37500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979" extrusionOk="0">
                    <a:moveTo>
                      <a:pt x="1189" y="0"/>
                    </a:moveTo>
                    <a:cubicBezTo>
                      <a:pt x="1120" y="0"/>
                      <a:pt x="1050" y="15"/>
                      <a:pt x="983" y="36"/>
                    </a:cubicBezTo>
                    <a:cubicBezTo>
                      <a:pt x="832" y="54"/>
                      <a:pt x="682" y="110"/>
                      <a:pt x="549" y="165"/>
                    </a:cubicBezTo>
                    <a:cubicBezTo>
                      <a:pt x="356" y="244"/>
                      <a:pt x="154" y="392"/>
                      <a:pt x="65" y="586"/>
                    </a:cubicBezTo>
                    <a:cubicBezTo>
                      <a:pt x="22" y="679"/>
                      <a:pt x="0" y="799"/>
                      <a:pt x="66" y="887"/>
                    </a:cubicBezTo>
                    <a:cubicBezTo>
                      <a:pt x="115" y="952"/>
                      <a:pt x="193" y="979"/>
                      <a:pt x="271" y="979"/>
                    </a:cubicBezTo>
                    <a:cubicBezTo>
                      <a:pt x="285" y="979"/>
                      <a:pt x="300" y="978"/>
                      <a:pt x="314" y="976"/>
                    </a:cubicBezTo>
                    <a:cubicBezTo>
                      <a:pt x="427" y="965"/>
                      <a:pt x="541" y="931"/>
                      <a:pt x="642" y="881"/>
                    </a:cubicBezTo>
                    <a:cubicBezTo>
                      <a:pt x="745" y="829"/>
                      <a:pt x="838" y="750"/>
                      <a:pt x="926" y="673"/>
                    </a:cubicBezTo>
                    <a:cubicBezTo>
                      <a:pt x="967" y="637"/>
                      <a:pt x="998" y="594"/>
                      <a:pt x="1035" y="555"/>
                    </a:cubicBezTo>
                    <a:cubicBezTo>
                      <a:pt x="1083" y="506"/>
                      <a:pt x="1135" y="462"/>
                      <a:pt x="1185" y="414"/>
                    </a:cubicBezTo>
                    <a:cubicBezTo>
                      <a:pt x="1228" y="375"/>
                      <a:pt x="1273" y="335"/>
                      <a:pt x="1320" y="299"/>
                    </a:cubicBezTo>
                    <a:cubicBezTo>
                      <a:pt x="1357" y="270"/>
                      <a:pt x="1401" y="245"/>
                      <a:pt x="1429" y="208"/>
                    </a:cubicBezTo>
                    <a:cubicBezTo>
                      <a:pt x="1499" y="108"/>
                      <a:pt x="1387" y="35"/>
                      <a:pt x="1299" y="13"/>
                    </a:cubicBezTo>
                    <a:cubicBezTo>
                      <a:pt x="1263" y="4"/>
                      <a:pt x="1226" y="0"/>
                      <a:pt x="11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8"/>
              <p:cNvSpPr/>
              <p:nvPr/>
            </p:nvSpPr>
            <p:spPr>
              <a:xfrm>
                <a:off x="3233225" y="3825275"/>
                <a:ext cx="550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370" extrusionOk="0">
                    <a:moveTo>
                      <a:pt x="1914" y="1"/>
                    </a:moveTo>
                    <a:cubicBezTo>
                      <a:pt x="1814" y="1"/>
                      <a:pt x="1708" y="27"/>
                      <a:pt x="1616" y="38"/>
                    </a:cubicBezTo>
                    <a:cubicBezTo>
                      <a:pt x="1577" y="43"/>
                      <a:pt x="1537" y="50"/>
                      <a:pt x="1499" y="60"/>
                    </a:cubicBezTo>
                    <a:cubicBezTo>
                      <a:pt x="1492" y="60"/>
                      <a:pt x="1485" y="61"/>
                      <a:pt x="1476" y="61"/>
                    </a:cubicBezTo>
                    <a:cubicBezTo>
                      <a:pt x="1319" y="81"/>
                      <a:pt x="1175" y="132"/>
                      <a:pt x="1029" y="190"/>
                    </a:cubicBezTo>
                    <a:cubicBezTo>
                      <a:pt x="996" y="200"/>
                      <a:pt x="965" y="208"/>
                      <a:pt x="931" y="221"/>
                    </a:cubicBezTo>
                    <a:cubicBezTo>
                      <a:pt x="878" y="243"/>
                      <a:pt x="826" y="269"/>
                      <a:pt x="773" y="295"/>
                    </a:cubicBezTo>
                    <a:cubicBezTo>
                      <a:pt x="545" y="400"/>
                      <a:pt x="333" y="531"/>
                      <a:pt x="172" y="734"/>
                    </a:cubicBezTo>
                    <a:cubicBezTo>
                      <a:pt x="84" y="845"/>
                      <a:pt x="0" y="1001"/>
                      <a:pt x="23" y="1148"/>
                    </a:cubicBezTo>
                    <a:cubicBezTo>
                      <a:pt x="45" y="1278"/>
                      <a:pt x="149" y="1359"/>
                      <a:pt x="278" y="1367"/>
                    </a:cubicBezTo>
                    <a:cubicBezTo>
                      <a:pt x="296" y="1368"/>
                      <a:pt x="313" y="1369"/>
                      <a:pt x="329" y="1369"/>
                    </a:cubicBezTo>
                    <a:cubicBezTo>
                      <a:pt x="661" y="1369"/>
                      <a:pt x="918" y="1133"/>
                      <a:pt x="1166" y="942"/>
                    </a:cubicBezTo>
                    <a:cubicBezTo>
                      <a:pt x="1335" y="814"/>
                      <a:pt x="1505" y="694"/>
                      <a:pt x="1669" y="557"/>
                    </a:cubicBezTo>
                    <a:cubicBezTo>
                      <a:pt x="1744" y="494"/>
                      <a:pt x="1822" y="427"/>
                      <a:pt x="1912" y="384"/>
                    </a:cubicBezTo>
                    <a:cubicBezTo>
                      <a:pt x="1998" y="342"/>
                      <a:pt x="2082" y="335"/>
                      <a:pt x="2155" y="266"/>
                    </a:cubicBezTo>
                    <a:cubicBezTo>
                      <a:pt x="2203" y="221"/>
                      <a:pt x="2203" y="148"/>
                      <a:pt x="2160" y="99"/>
                    </a:cubicBezTo>
                    <a:cubicBezTo>
                      <a:pt x="2093" y="23"/>
                      <a:pt x="2006" y="1"/>
                      <a:pt x="1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8"/>
              <p:cNvSpPr/>
              <p:nvPr/>
            </p:nvSpPr>
            <p:spPr>
              <a:xfrm>
                <a:off x="3182675" y="4268225"/>
                <a:ext cx="5152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20609" h="8775" extrusionOk="0">
                    <a:moveTo>
                      <a:pt x="2943" y="1065"/>
                    </a:moveTo>
                    <a:cubicBezTo>
                      <a:pt x="3022" y="1065"/>
                      <a:pt x="3081" y="1121"/>
                      <a:pt x="3087" y="1204"/>
                    </a:cubicBezTo>
                    <a:cubicBezTo>
                      <a:pt x="3095" y="1311"/>
                      <a:pt x="3038" y="1445"/>
                      <a:pt x="3001" y="1542"/>
                    </a:cubicBezTo>
                    <a:cubicBezTo>
                      <a:pt x="2949" y="1674"/>
                      <a:pt x="2877" y="1798"/>
                      <a:pt x="2796" y="1916"/>
                    </a:cubicBezTo>
                    <a:cubicBezTo>
                      <a:pt x="2564" y="2252"/>
                      <a:pt x="2303" y="2565"/>
                      <a:pt x="2003" y="2839"/>
                    </a:cubicBezTo>
                    <a:cubicBezTo>
                      <a:pt x="2053" y="2646"/>
                      <a:pt x="2109" y="2457"/>
                      <a:pt x="2174" y="2269"/>
                    </a:cubicBezTo>
                    <a:cubicBezTo>
                      <a:pt x="2264" y="2004"/>
                      <a:pt x="2354" y="1719"/>
                      <a:pt x="2518" y="1488"/>
                    </a:cubicBezTo>
                    <a:cubicBezTo>
                      <a:pt x="2592" y="1383"/>
                      <a:pt x="2672" y="1275"/>
                      <a:pt x="2759" y="1178"/>
                    </a:cubicBezTo>
                    <a:cubicBezTo>
                      <a:pt x="2799" y="1135"/>
                      <a:pt x="2842" y="1085"/>
                      <a:pt x="2900" y="1070"/>
                    </a:cubicBezTo>
                    <a:cubicBezTo>
                      <a:pt x="2915" y="1067"/>
                      <a:pt x="2930" y="1065"/>
                      <a:pt x="2943" y="1065"/>
                    </a:cubicBezTo>
                    <a:close/>
                    <a:moveTo>
                      <a:pt x="16324" y="260"/>
                    </a:moveTo>
                    <a:cubicBezTo>
                      <a:pt x="16529" y="260"/>
                      <a:pt x="16732" y="389"/>
                      <a:pt x="16883" y="508"/>
                    </a:cubicBezTo>
                    <a:cubicBezTo>
                      <a:pt x="17089" y="671"/>
                      <a:pt x="17252" y="881"/>
                      <a:pt x="17382" y="1106"/>
                    </a:cubicBezTo>
                    <a:cubicBezTo>
                      <a:pt x="17669" y="1604"/>
                      <a:pt x="17839" y="2161"/>
                      <a:pt x="17822" y="2735"/>
                    </a:cubicBezTo>
                    <a:cubicBezTo>
                      <a:pt x="17815" y="2990"/>
                      <a:pt x="17789" y="3245"/>
                      <a:pt x="17747" y="3499"/>
                    </a:cubicBezTo>
                    <a:cubicBezTo>
                      <a:pt x="17565" y="3463"/>
                      <a:pt x="17386" y="3384"/>
                      <a:pt x="17234" y="3312"/>
                    </a:cubicBezTo>
                    <a:cubicBezTo>
                      <a:pt x="16991" y="3196"/>
                      <a:pt x="16754" y="3052"/>
                      <a:pt x="16545" y="2886"/>
                    </a:cubicBezTo>
                    <a:cubicBezTo>
                      <a:pt x="16160" y="2578"/>
                      <a:pt x="15903" y="2134"/>
                      <a:pt x="15814" y="1650"/>
                    </a:cubicBezTo>
                    <a:cubicBezTo>
                      <a:pt x="15762" y="1380"/>
                      <a:pt x="15748" y="1085"/>
                      <a:pt x="15818" y="818"/>
                    </a:cubicBezTo>
                    <a:cubicBezTo>
                      <a:pt x="15876" y="595"/>
                      <a:pt x="15972" y="326"/>
                      <a:pt x="16226" y="270"/>
                    </a:cubicBezTo>
                    <a:cubicBezTo>
                      <a:pt x="16259" y="263"/>
                      <a:pt x="16291" y="260"/>
                      <a:pt x="16324" y="260"/>
                    </a:cubicBezTo>
                    <a:close/>
                    <a:moveTo>
                      <a:pt x="7612" y="437"/>
                    </a:moveTo>
                    <a:cubicBezTo>
                      <a:pt x="7781" y="437"/>
                      <a:pt x="7947" y="502"/>
                      <a:pt x="8086" y="608"/>
                    </a:cubicBezTo>
                    <a:cubicBezTo>
                      <a:pt x="8529" y="939"/>
                      <a:pt x="8458" y="1527"/>
                      <a:pt x="8416" y="2013"/>
                    </a:cubicBezTo>
                    <a:cubicBezTo>
                      <a:pt x="8365" y="2615"/>
                      <a:pt x="8148" y="3231"/>
                      <a:pt x="7918" y="3786"/>
                    </a:cubicBezTo>
                    <a:cubicBezTo>
                      <a:pt x="7696" y="4321"/>
                      <a:pt x="7386" y="4822"/>
                      <a:pt x="7036" y="5282"/>
                    </a:cubicBezTo>
                    <a:cubicBezTo>
                      <a:pt x="6785" y="5608"/>
                      <a:pt x="6489" y="5923"/>
                      <a:pt x="6158" y="6187"/>
                    </a:cubicBezTo>
                    <a:cubicBezTo>
                      <a:pt x="6093" y="6040"/>
                      <a:pt x="6037" y="5890"/>
                      <a:pt x="5992" y="5740"/>
                    </a:cubicBezTo>
                    <a:cubicBezTo>
                      <a:pt x="5819" y="5168"/>
                      <a:pt x="5774" y="4554"/>
                      <a:pt x="5789" y="3957"/>
                    </a:cubicBezTo>
                    <a:cubicBezTo>
                      <a:pt x="5813" y="2839"/>
                      <a:pt x="6063" y="1716"/>
                      <a:pt x="6850" y="881"/>
                    </a:cubicBezTo>
                    <a:cubicBezTo>
                      <a:pt x="7002" y="720"/>
                      <a:pt x="7175" y="554"/>
                      <a:pt x="7390" y="476"/>
                    </a:cubicBezTo>
                    <a:cubicBezTo>
                      <a:pt x="7463" y="450"/>
                      <a:pt x="7538" y="437"/>
                      <a:pt x="7612" y="437"/>
                    </a:cubicBezTo>
                    <a:close/>
                    <a:moveTo>
                      <a:pt x="12451" y="1164"/>
                    </a:moveTo>
                    <a:cubicBezTo>
                      <a:pt x="12807" y="1164"/>
                      <a:pt x="13157" y="1363"/>
                      <a:pt x="13358" y="1666"/>
                    </a:cubicBezTo>
                    <a:cubicBezTo>
                      <a:pt x="13655" y="2112"/>
                      <a:pt x="13711" y="2719"/>
                      <a:pt x="13735" y="3242"/>
                    </a:cubicBezTo>
                    <a:cubicBezTo>
                      <a:pt x="13766" y="3881"/>
                      <a:pt x="13656" y="4496"/>
                      <a:pt x="13463" y="5103"/>
                    </a:cubicBezTo>
                    <a:cubicBezTo>
                      <a:pt x="13297" y="5624"/>
                      <a:pt x="13019" y="6076"/>
                      <a:pt x="12702" y="6512"/>
                    </a:cubicBezTo>
                    <a:cubicBezTo>
                      <a:pt x="12610" y="6454"/>
                      <a:pt x="12522" y="6393"/>
                      <a:pt x="12437" y="6327"/>
                    </a:cubicBezTo>
                    <a:cubicBezTo>
                      <a:pt x="11717" y="5761"/>
                      <a:pt x="11305" y="4878"/>
                      <a:pt x="11194" y="3980"/>
                    </a:cubicBezTo>
                    <a:cubicBezTo>
                      <a:pt x="11136" y="3518"/>
                      <a:pt x="11155" y="3029"/>
                      <a:pt x="11273" y="2577"/>
                    </a:cubicBezTo>
                    <a:cubicBezTo>
                      <a:pt x="11345" y="2298"/>
                      <a:pt x="11458" y="2033"/>
                      <a:pt x="11598" y="1781"/>
                    </a:cubicBezTo>
                    <a:cubicBezTo>
                      <a:pt x="11716" y="1565"/>
                      <a:pt x="11847" y="1344"/>
                      <a:pt x="12082" y="1240"/>
                    </a:cubicBezTo>
                    <a:cubicBezTo>
                      <a:pt x="12202" y="1188"/>
                      <a:pt x="12327" y="1164"/>
                      <a:pt x="12451" y="1164"/>
                    </a:cubicBezTo>
                    <a:close/>
                    <a:moveTo>
                      <a:pt x="16291" y="0"/>
                    </a:moveTo>
                    <a:cubicBezTo>
                      <a:pt x="16130" y="0"/>
                      <a:pt x="15973" y="55"/>
                      <a:pt x="15837" y="194"/>
                    </a:cubicBezTo>
                    <a:cubicBezTo>
                      <a:pt x="15458" y="579"/>
                      <a:pt x="15469" y="1269"/>
                      <a:pt x="15573" y="1755"/>
                    </a:cubicBezTo>
                    <a:cubicBezTo>
                      <a:pt x="15688" y="2293"/>
                      <a:pt x="15994" y="2774"/>
                      <a:pt x="16431" y="3107"/>
                    </a:cubicBezTo>
                    <a:cubicBezTo>
                      <a:pt x="16674" y="3293"/>
                      <a:pt x="16947" y="3449"/>
                      <a:pt x="17228" y="3568"/>
                    </a:cubicBezTo>
                    <a:cubicBezTo>
                      <a:pt x="17378" y="3632"/>
                      <a:pt x="17538" y="3691"/>
                      <a:pt x="17699" y="3722"/>
                    </a:cubicBezTo>
                    <a:cubicBezTo>
                      <a:pt x="17656" y="3929"/>
                      <a:pt x="17604" y="4132"/>
                      <a:pt x="17544" y="4331"/>
                    </a:cubicBezTo>
                    <a:cubicBezTo>
                      <a:pt x="17216" y="5379"/>
                      <a:pt x="16527" y="6238"/>
                      <a:pt x="15527" y="6712"/>
                    </a:cubicBezTo>
                    <a:cubicBezTo>
                      <a:pt x="15135" y="6898"/>
                      <a:pt x="14724" y="7004"/>
                      <a:pt x="14299" y="7004"/>
                    </a:cubicBezTo>
                    <a:cubicBezTo>
                      <a:pt x="14168" y="7004"/>
                      <a:pt x="14035" y="6994"/>
                      <a:pt x="13901" y="6973"/>
                    </a:cubicBezTo>
                    <a:cubicBezTo>
                      <a:pt x="13554" y="6920"/>
                      <a:pt x="13212" y="6800"/>
                      <a:pt x="12899" y="6631"/>
                    </a:cubicBezTo>
                    <a:cubicBezTo>
                      <a:pt x="13281" y="6101"/>
                      <a:pt x="13580" y="5559"/>
                      <a:pt x="13755" y="4923"/>
                    </a:cubicBezTo>
                    <a:cubicBezTo>
                      <a:pt x="13943" y="4246"/>
                      <a:pt x="14009" y="3578"/>
                      <a:pt x="13940" y="2879"/>
                    </a:cubicBezTo>
                    <a:cubicBezTo>
                      <a:pt x="13884" y="2320"/>
                      <a:pt x="13774" y="1686"/>
                      <a:pt x="13343" y="1279"/>
                    </a:cubicBezTo>
                    <a:cubicBezTo>
                      <a:pt x="13096" y="1048"/>
                      <a:pt x="12765" y="912"/>
                      <a:pt x="12432" y="912"/>
                    </a:cubicBezTo>
                    <a:cubicBezTo>
                      <a:pt x="12255" y="912"/>
                      <a:pt x="12077" y="951"/>
                      <a:pt x="11912" y="1034"/>
                    </a:cubicBezTo>
                    <a:cubicBezTo>
                      <a:pt x="11675" y="1154"/>
                      <a:pt x="11526" y="1370"/>
                      <a:pt x="11400" y="1595"/>
                    </a:cubicBezTo>
                    <a:cubicBezTo>
                      <a:pt x="11246" y="1873"/>
                      <a:pt x="11115" y="2169"/>
                      <a:pt x="11033" y="2476"/>
                    </a:cubicBezTo>
                    <a:cubicBezTo>
                      <a:pt x="10766" y="3485"/>
                      <a:pt x="10924" y="4635"/>
                      <a:pt x="11448" y="5536"/>
                    </a:cubicBezTo>
                    <a:cubicBezTo>
                      <a:pt x="11720" y="6007"/>
                      <a:pt x="12106" y="6409"/>
                      <a:pt x="12559" y="6703"/>
                    </a:cubicBezTo>
                    <a:cubicBezTo>
                      <a:pt x="12213" y="7159"/>
                      <a:pt x="11814" y="7584"/>
                      <a:pt x="11334" y="7900"/>
                    </a:cubicBezTo>
                    <a:cubicBezTo>
                      <a:pt x="10852" y="8217"/>
                      <a:pt x="10269" y="8486"/>
                      <a:pt x="9688" y="8530"/>
                    </a:cubicBezTo>
                    <a:cubicBezTo>
                      <a:pt x="9617" y="8535"/>
                      <a:pt x="9545" y="8537"/>
                      <a:pt x="9474" y="8537"/>
                    </a:cubicBezTo>
                    <a:cubicBezTo>
                      <a:pt x="8458" y="8537"/>
                      <a:pt x="7433" y="8020"/>
                      <a:pt x="6795" y="7245"/>
                    </a:cubicBezTo>
                    <a:cubicBezTo>
                      <a:pt x="6586" y="6993"/>
                      <a:pt x="6409" y="6710"/>
                      <a:pt x="6260" y="6414"/>
                    </a:cubicBezTo>
                    <a:cubicBezTo>
                      <a:pt x="7021" y="5831"/>
                      <a:pt x="7612" y="4988"/>
                      <a:pt x="8006" y="4146"/>
                    </a:cubicBezTo>
                    <a:cubicBezTo>
                      <a:pt x="8287" y="3548"/>
                      <a:pt x="8516" y="2879"/>
                      <a:pt x="8614" y="2223"/>
                    </a:cubicBezTo>
                    <a:cubicBezTo>
                      <a:pt x="8690" y="1709"/>
                      <a:pt x="8759" y="1040"/>
                      <a:pt x="8409" y="608"/>
                    </a:cubicBezTo>
                    <a:cubicBezTo>
                      <a:pt x="8202" y="350"/>
                      <a:pt x="7910" y="214"/>
                      <a:pt x="7613" y="214"/>
                    </a:cubicBezTo>
                    <a:cubicBezTo>
                      <a:pt x="7419" y="214"/>
                      <a:pt x="7222" y="272"/>
                      <a:pt x="7044" y="393"/>
                    </a:cubicBezTo>
                    <a:cubicBezTo>
                      <a:pt x="6605" y="693"/>
                      <a:pt x="6243" y="1171"/>
                      <a:pt x="6015" y="1647"/>
                    </a:cubicBezTo>
                    <a:cubicBezTo>
                      <a:pt x="5741" y="2216"/>
                      <a:pt x="5610" y="2840"/>
                      <a:pt x="5554" y="3467"/>
                    </a:cubicBezTo>
                    <a:cubicBezTo>
                      <a:pt x="5492" y="4152"/>
                      <a:pt x="5513" y="4867"/>
                      <a:pt x="5668" y="5537"/>
                    </a:cubicBezTo>
                    <a:cubicBezTo>
                      <a:pt x="5730" y="5812"/>
                      <a:pt x="5822" y="6085"/>
                      <a:pt x="5937" y="6346"/>
                    </a:cubicBezTo>
                    <a:cubicBezTo>
                      <a:pt x="5446" y="6689"/>
                      <a:pt x="4882" y="6914"/>
                      <a:pt x="4275" y="6914"/>
                    </a:cubicBezTo>
                    <a:cubicBezTo>
                      <a:pt x="4266" y="6914"/>
                      <a:pt x="4256" y="6914"/>
                      <a:pt x="4246" y="6914"/>
                    </a:cubicBezTo>
                    <a:cubicBezTo>
                      <a:pt x="3684" y="6907"/>
                      <a:pt x="3185" y="6721"/>
                      <a:pt x="2766" y="6349"/>
                    </a:cubicBezTo>
                    <a:cubicBezTo>
                      <a:pt x="2341" y="5970"/>
                      <a:pt x="2058" y="5420"/>
                      <a:pt x="1950" y="4861"/>
                    </a:cubicBezTo>
                    <a:cubicBezTo>
                      <a:pt x="1836" y="4276"/>
                      <a:pt x="1819" y="3696"/>
                      <a:pt x="1937" y="3108"/>
                    </a:cubicBezTo>
                    <a:cubicBezTo>
                      <a:pt x="2153" y="2937"/>
                      <a:pt x="2352" y="2747"/>
                      <a:pt x="2527" y="2532"/>
                    </a:cubicBezTo>
                    <a:cubicBezTo>
                      <a:pt x="2714" y="2303"/>
                      <a:pt x="2910" y="2071"/>
                      <a:pt x="3059" y="1813"/>
                    </a:cubicBezTo>
                    <a:cubicBezTo>
                      <a:pt x="3167" y="1624"/>
                      <a:pt x="3315" y="1322"/>
                      <a:pt x="3265" y="1096"/>
                    </a:cubicBezTo>
                    <a:cubicBezTo>
                      <a:pt x="3231" y="944"/>
                      <a:pt x="3070" y="854"/>
                      <a:pt x="2916" y="854"/>
                    </a:cubicBezTo>
                    <a:cubicBezTo>
                      <a:pt x="2864" y="854"/>
                      <a:pt x="2813" y="864"/>
                      <a:pt x="2767" y="886"/>
                    </a:cubicBezTo>
                    <a:cubicBezTo>
                      <a:pt x="2655" y="940"/>
                      <a:pt x="2570" y="1051"/>
                      <a:pt x="2492" y="1147"/>
                    </a:cubicBezTo>
                    <a:cubicBezTo>
                      <a:pt x="2397" y="1265"/>
                      <a:pt x="2298" y="1380"/>
                      <a:pt x="2223" y="1514"/>
                    </a:cubicBezTo>
                    <a:cubicBezTo>
                      <a:pt x="2067" y="1791"/>
                      <a:pt x="1957" y="2104"/>
                      <a:pt x="1856" y="2402"/>
                    </a:cubicBezTo>
                    <a:cubicBezTo>
                      <a:pt x="1779" y="2633"/>
                      <a:pt x="1714" y="2869"/>
                      <a:pt x="1668" y="3107"/>
                    </a:cubicBezTo>
                    <a:cubicBezTo>
                      <a:pt x="1665" y="3107"/>
                      <a:pt x="1665" y="3108"/>
                      <a:pt x="1665" y="3108"/>
                    </a:cubicBezTo>
                    <a:cubicBezTo>
                      <a:pt x="1417" y="3294"/>
                      <a:pt x="1182" y="3467"/>
                      <a:pt x="885" y="3562"/>
                    </a:cubicBezTo>
                    <a:cubicBezTo>
                      <a:pt x="617" y="3649"/>
                      <a:pt x="352" y="3744"/>
                      <a:pt x="85" y="3836"/>
                    </a:cubicBezTo>
                    <a:cubicBezTo>
                      <a:pt x="0" y="3866"/>
                      <a:pt x="20" y="3994"/>
                      <a:pt x="95" y="3994"/>
                    </a:cubicBezTo>
                    <a:cubicBezTo>
                      <a:pt x="103" y="3994"/>
                      <a:pt x="112" y="3992"/>
                      <a:pt x="121" y="3989"/>
                    </a:cubicBezTo>
                    <a:cubicBezTo>
                      <a:pt x="438" y="3881"/>
                      <a:pt x="764" y="3783"/>
                      <a:pt x="1078" y="3665"/>
                    </a:cubicBezTo>
                    <a:cubicBezTo>
                      <a:pt x="1276" y="3591"/>
                      <a:pt x="1456" y="3470"/>
                      <a:pt x="1627" y="3343"/>
                    </a:cubicBezTo>
                    <a:lnTo>
                      <a:pt x="1627" y="3343"/>
                    </a:lnTo>
                    <a:cubicBezTo>
                      <a:pt x="1581" y="3671"/>
                      <a:pt x="1568" y="4004"/>
                      <a:pt x="1606" y="4339"/>
                    </a:cubicBezTo>
                    <a:cubicBezTo>
                      <a:pt x="1676" y="4982"/>
                      <a:pt x="1828" y="5616"/>
                      <a:pt x="2223" y="6147"/>
                    </a:cubicBezTo>
                    <a:cubicBezTo>
                      <a:pt x="2583" y="6631"/>
                      <a:pt x="3125" y="6993"/>
                      <a:pt x="3719" y="7105"/>
                    </a:cubicBezTo>
                    <a:cubicBezTo>
                      <a:pt x="3891" y="7138"/>
                      <a:pt x="4065" y="7154"/>
                      <a:pt x="4237" y="7154"/>
                    </a:cubicBezTo>
                    <a:cubicBezTo>
                      <a:pt x="4661" y="7154"/>
                      <a:pt x="5080" y="7059"/>
                      <a:pt x="5473" y="6883"/>
                    </a:cubicBezTo>
                    <a:cubicBezTo>
                      <a:pt x="5672" y="6796"/>
                      <a:pt x="5862" y="6685"/>
                      <a:pt x="6044" y="6565"/>
                    </a:cubicBezTo>
                    <a:cubicBezTo>
                      <a:pt x="6436" y="7332"/>
                      <a:pt x="7051" y="7986"/>
                      <a:pt x="7825" y="8367"/>
                    </a:cubicBezTo>
                    <a:cubicBezTo>
                      <a:pt x="8330" y="8613"/>
                      <a:pt x="8890" y="8774"/>
                      <a:pt x="9455" y="8774"/>
                    </a:cubicBezTo>
                    <a:cubicBezTo>
                      <a:pt x="9521" y="8774"/>
                      <a:pt x="9587" y="8772"/>
                      <a:pt x="9653" y="8767"/>
                    </a:cubicBezTo>
                    <a:cubicBezTo>
                      <a:pt x="10296" y="8724"/>
                      <a:pt x="10939" y="8442"/>
                      <a:pt x="11469" y="8086"/>
                    </a:cubicBezTo>
                    <a:cubicBezTo>
                      <a:pt x="11975" y="7744"/>
                      <a:pt x="12392" y="7301"/>
                      <a:pt x="12759" y="6819"/>
                    </a:cubicBezTo>
                    <a:cubicBezTo>
                      <a:pt x="13199" y="7064"/>
                      <a:pt x="13692" y="7214"/>
                      <a:pt x="14205" y="7235"/>
                    </a:cubicBezTo>
                    <a:cubicBezTo>
                      <a:pt x="14242" y="7237"/>
                      <a:pt x="14280" y="7238"/>
                      <a:pt x="14317" y="7238"/>
                    </a:cubicBezTo>
                    <a:cubicBezTo>
                      <a:pt x="15454" y="7238"/>
                      <a:pt x="16581" y="6502"/>
                      <a:pt x="17209" y="5586"/>
                    </a:cubicBezTo>
                    <a:cubicBezTo>
                      <a:pt x="17557" y="5080"/>
                      <a:pt x="17773" y="4489"/>
                      <a:pt x="17905" y="3893"/>
                    </a:cubicBezTo>
                    <a:cubicBezTo>
                      <a:pt x="17915" y="3844"/>
                      <a:pt x="17924" y="3795"/>
                      <a:pt x="17936" y="3744"/>
                    </a:cubicBezTo>
                    <a:cubicBezTo>
                      <a:pt x="17949" y="3745"/>
                      <a:pt x="17963" y="3745"/>
                      <a:pt x="17976" y="3745"/>
                    </a:cubicBezTo>
                    <a:cubicBezTo>
                      <a:pt x="18010" y="3745"/>
                      <a:pt x="18044" y="3743"/>
                      <a:pt x="18078" y="3740"/>
                    </a:cubicBezTo>
                    <a:cubicBezTo>
                      <a:pt x="18397" y="3701"/>
                      <a:pt x="18688" y="3506"/>
                      <a:pt x="18976" y="3376"/>
                    </a:cubicBezTo>
                    <a:cubicBezTo>
                      <a:pt x="19253" y="3253"/>
                      <a:pt x="19502" y="3136"/>
                      <a:pt x="19704" y="2904"/>
                    </a:cubicBezTo>
                    <a:cubicBezTo>
                      <a:pt x="19801" y="2793"/>
                      <a:pt x="19913" y="2709"/>
                      <a:pt x="20011" y="2602"/>
                    </a:cubicBezTo>
                    <a:cubicBezTo>
                      <a:pt x="20099" y="2504"/>
                      <a:pt x="20155" y="2385"/>
                      <a:pt x="20226" y="2274"/>
                    </a:cubicBezTo>
                    <a:cubicBezTo>
                      <a:pt x="20392" y="2019"/>
                      <a:pt x="20526" y="1725"/>
                      <a:pt x="20589" y="1426"/>
                    </a:cubicBezTo>
                    <a:cubicBezTo>
                      <a:pt x="20609" y="1349"/>
                      <a:pt x="20542" y="1295"/>
                      <a:pt x="20481" y="1295"/>
                    </a:cubicBezTo>
                    <a:cubicBezTo>
                      <a:pt x="20442" y="1295"/>
                      <a:pt x="20404" y="1317"/>
                      <a:pt x="20393" y="1369"/>
                    </a:cubicBezTo>
                    <a:cubicBezTo>
                      <a:pt x="20334" y="1650"/>
                      <a:pt x="20200" y="1924"/>
                      <a:pt x="20042" y="2163"/>
                    </a:cubicBezTo>
                    <a:cubicBezTo>
                      <a:pt x="19974" y="2267"/>
                      <a:pt x="19919" y="2385"/>
                      <a:pt x="19830" y="2473"/>
                    </a:cubicBezTo>
                    <a:cubicBezTo>
                      <a:pt x="19736" y="2565"/>
                      <a:pt x="19636" y="2640"/>
                      <a:pt x="19549" y="2739"/>
                    </a:cubicBezTo>
                    <a:cubicBezTo>
                      <a:pt x="19364" y="2947"/>
                      <a:pt x="19139" y="3049"/>
                      <a:pt x="18891" y="3157"/>
                    </a:cubicBezTo>
                    <a:cubicBezTo>
                      <a:pt x="18625" y="3273"/>
                      <a:pt x="18352" y="3469"/>
                      <a:pt x="18062" y="3516"/>
                    </a:cubicBezTo>
                    <a:cubicBezTo>
                      <a:pt x="18032" y="3519"/>
                      <a:pt x="18006" y="3521"/>
                      <a:pt x="17977" y="3524"/>
                    </a:cubicBezTo>
                    <a:cubicBezTo>
                      <a:pt x="18062" y="3035"/>
                      <a:pt x="18101" y="2530"/>
                      <a:pt x="18002" y="2047"/>
                    </a:cubicBezTo>
                    <a:cubicBezTo>
                      <a:pt x="17885" y="1477"/>
                      <a:pt x="17603" y="864"/>
                      <a:pt x="17186" y="449"/>
                    </a:cubicBezTo>
                    <a:cubicBezTo>
                      <a:pt x="16960" y="226"/>
                      <a:pt x="16617" y="0"/>
                      <a:pt x="16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8" name="Google Shape;2288;p18"/>
          <p:cNvGrpSpPr/>
          <p:nvPr/>
        </p:nvGrpSpPr>
        <p:grpSpPr>
          <a:xfrm>
            <a:off x="7372600" y="1433600"/>
            <a:ext cx="1323600" cy="977100"/>
            <a:chOff x="7372600" y="1433600"/>
            <a:chExt cx="1323600" cy="977100"/>
          </a:xfrm>
        </p:grpSpPr>
        <p:sp>
          <p:nvSpPr>
            <p:cNvPr id="2289" name="Google Shape;2289;p18"/>
            <p:cNvSpPr txBox="1"/>
            <p:nvPr/>
          </p:nvSpPr>
          <p:spPr>
            <a:xfrm>
              <a:off x="737260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Weekend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25" name="Google Shape;1325;p18"/>
            <p:cNvSpPr txBox="1"/>
            <p:nvPr/>
          </p:nvSpPr>
          <p:spPr>
            <a:xfrm>
              <a:off x="737260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0" name="Google Shape;2290;p18"/>
          <p:cNvGrpSpPr/>
          <p:nvPr/>
        </p:nvGrpSpPr>
        <p:grpSpPr>
          <a:xfrm>
            <a:off x="452800" y="1433600"/>
            <a:ext cx="1323600" cy="977100"/>
            <a:chOff x="452800" y="1433600"/>
            <a:chExt cx="1323600" cy="977100"/>
          </a:xfrm>
        </p:grpSpPr>
        <p:sp>
          <p:nvSpPr>
            <p:cNvPr id="2291" name="Google Shape;2291;p18"/>
            <p:cNvSpPr txBox="1"/>
            <p:nvPr/>
          </p:nvSpPr>
          <p:spPr>
            <a:xfrm>
              <a:off x="45280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Monday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10" name="Google Shape;1310;p18"/>
            <p:cNvSpPr txBox="1"/>
            <p:nvPr/>
          </p:nvSpPr>
          <p:spPr>
            <a:xfrm>
              <a:off x="45280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2" name="Google Shape;2292;p18"/>
          <p:cNvGrpSpPr/>
          <p:nvPr/>
        </p:nvGrpSpPr>
        <p:grpSpPr>
          <a:xfrm>
            <a:off x="1836760" y="1433600"/>
            <a:ext cx="1323600" cy="977100"/>
            <a:chOff x="1836760" y="1433600"/>
            <a:chExt cx="1323600" cy="977100"/>
          </a:xfrm>
        </p:grpSpPr>
        <p:sp>
          <p:nvSpPr>
            <p:cNvPr id="2293" name="Google Shape;2293;p18"/>
            <p:cNvSpPr txBox="1"/>
            <p:nvPr/>
          </p:nvSpPr>
          <p:spPr>
            <a:xfrm>
              <a:off x="183676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Tuesday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13" name="Google Shape;1313;p18"/>
            <p:cNvSpPr txBox="1"/>
            <p:nvPr/>
          </p:nvSpPr>
          <p:spPr>
            <a:xfrm>
              <a:off x="183676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4" name="Google Shape;2294;p18"/>
          <p:cNvGrpSpPr/>
          <p:nvPr/>
        </p:nvGrpSpPr>
        <p:grpSpPr>
          <a:xfrm>
            <a:off x="3220720" y="1433600"/>
            <a:ext cx="1323600" cy="977100"/>
            <a:chOff x="3220720" y="1433600"/>
            <a:chExt cx="1323600" cy="977100"/>
          </a:xfrm>
        </p:grpSpPr>
        <p:sp>
          <p:nvSpPr>
            <p:cNvPr id="2295" name="Google Shape;2295;p18"/>
            <p:cNvSpPr txBox="1"/>
            <p:nvPr/>
          </p:nvSpPr>
          <p:spPr>
            <a:xfrm>
              <a:off x="322072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Wednesday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16" name="Google Shape;1316;p18"/>
            <p:cNvSpPr txBox="1"/>
            <p:nvPr/>
          </p:nvSpPr>
          <p:spPr>
            <a:xfrm>
              <a:off x="322072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6" name="Google Shape;2296;p18"/>
          <p:cNvGrpSpPr/>
          <p:nvPr/>
        </p:nvGrpSpPr>
        <p:grpSpPr>
          <a:xfrm>
            <a:off x="4604680" y="1433600"/>
            <a:ext cx="1323600" cy="977100"/>
            <a:chOff x="4604680" y="1433600"/>
            <a:chExt cx="1323600" cy="977100"/>
          </a:xfrm>
        </p:grpSpPr>
        <p:sp>
          <p:nvSpPr>
            <p:cNvPr id="2297" name="Google Shape;2297;p18"/>
            <p:cNvSpPr txBox="1"/>
            <p:nvPr/>
          </p:nvSpPr>
          <p:spPr>
            <a:xfrm>
              <a:off x="460468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Thursday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19" name="Google Shape;1319;p18"/>
            <p:cNvSpPr txBox="1"/>
            <p:nvPr/>
          </p:nvSpPr>
          <p:spPr>
            <a:xfrm>
              <a:off x="460468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8" name="Google Shape;2298;p18"/>
          <p:cNvGrpSpPr/>
          <p:nvPr/>
        </p:nvGrpSpPr>
        <p:grpSpPr>
          <a:xfrm>
            <a:off x="5988640" y="1433600"/>
            <a:ext cx="1323600" cy="977100"/>
            <a:chOff x="5988640" y="1433600"/>
            <a:chExt cx="1323600" cy="977100"/>
          </a:xfrm>
        </p:grpSpPr>
        <p:sp>
          <p:nvSpPr>
            <p:cNvPr id="2299" name="Google Shape;2299;p18"/>
            <p:cNvSpPr txBox="1"/>
            <p:nvPr/>
          </p:nvSpPr>
          <p:spPr>
            <a:xfrm>
              <a:off x="5988640" y="1433600"/>
              <a:ext cx="1323600" cy="450000"/>
            </a:xfrm>
            <a:prstGeom prst="rect">
              <a:avLst/>
            </a:prstGeom>
            <a:noFill/>
            <a:ln w="19050" cap="rnd" cmpd="sng">
              <a:solidFill>
                <a:schemeClr val="lt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Friday</a:t>
              </a:r>
              <a:endParaRPr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322" name="Google Shape;1322;p18"/>
            <p:cNvSpPr txBox="1"/>
            <p:nvPr/>
          </p:nvSpPr>
          <p:spPr>
            <a:xfrm>
              <a:off x="5988640" y="1883600"/>
              <a:ext cx="13236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0" name="Google Shape;2300;p18"/>
          <p:cNvGrpSpPr/>
          <p:nvPr/>
        </p:nvGrpSpPr>
        <p:grpSpPr>
          <a:xfrm>
            <a:off x="452800" y="2616751"/>
            <a:ext cx="1573225" cy="2073475"/>
            <a:chOff x="452800" y="2616751"/>
            <a:chExt cx="1573225" cy="2073475"/>
          </a:xfrm>
        </p:grpSpPr>
        <p:sp>
          <p:nvSpPr>
            <p:cNvPr id="1311" name="Google Shape;1311;p18"/>
            <p:cNvSpPr/>
            <p:nvPr/>
          </p:nvSpPr>
          <p:spPr>
            <a:xfrm>
              <a:off x="923150" y="2750275"/>
              <a:ext cx="786900" cy="786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1" name="Google Shape;2301;p18"/>
            <p:cNvGrpSpPr/>
            <p:nvPr/>
          </p:nvGrpSpPr>
          <p:grpSpPr>
            <a:xfrm>
              <a:off x="452800" y="2616751"/>
              <a:ext cx="1573225" cy="2073475"/>
              <a:chOff x="1302900" y="2628225"/>
              <a:chExt cx="1573225" cy="2073475"/>
            </a:xfrm>
          </p:grpSpPr>
          <p:sp>
            <p:nvSpPr>
              <p:cNvPr id="2302" name="Google Shape;2302;p18"/>
              <p:cNvSpPr/>
              <p:nvPr/>
            </p:nvSpPr>
            <p:spPr>
              <a:xfrm>
                <a:off x="2289375" y="3126575"/>
                <a:ext cx="571575" cy="183775"/>
              </a:xfrm>
              <a:custGeom>
                <a:avLst/>
                <a:gdLst/>
                <a:ahLst/>
                <a:cxnLst/>
                <a:rect l="l" t="t" r="r" b="b"/>
                <a:pathLst>
                  <a:path w="22863" h="7351" extrusionOk="0">
                    <a:moveTo>
                      <a:pt x="11480" y="1"/>
                    </a:moveTo>
                    <a:cubicBezTo>
                      <a:pt x="7440" y="1"/>
                      <a:pt x="3396" y="1434"/>
                      <a:pt x="436" y="4177"/>
                    </a:cubicBezTo>
                    <a:cubicBezTo>
                      <a:pt x="0" y="4579"/>
                      <a:pt x="441" y="4851"/>
                      <a:pt x="757" y="4996"/>
                    </a:cubicBezTo>
                    <a:cubicBezTo>
                      <a:pt x="3823" y="6399"/>
                      <a:pt x="7197" y="7350"/>
                      <a:pt x="10540" y="7350"/>
                    </a:cubicBezTo>
                    <a:cubicBezTo>
                      <a:pt x="11875" y="7350"/>
                      <a:pt x="13205" y="7199"/>
                      <a:pt x="14508" y="6864"/>
                    </a:cubicBezTo>
                    <a:cubicBezTo>
                      <a:pt x="17694" y="6043"/>
                      <a:pt x="20541" y="4168"/>
                      <a:pt x="22863" y="1839"/>
                    </a:cubicBezTo>
                    <a:lnTo>
                      <a:pt x="22863" y="1839"/>
                    </a:lnTo>
                    <a:cubicBezTo>
                      <a:pt x="22490" y="1904"/>
                      <a:pt x="22117" y="1934"/>
                      <a:pt x="21746" y="1934"/>
                    </a:cubicBezTo>
                    <a:cubicBezTo>
                      <a:pt x="19684" y="1934"/>
                      <a:pt x="17645" y="1038"/>
                      <a:pt x="15608" y="516"/>
                    </a:cubicBezTo>
                    <a:cubicBezTo>
                      <a:pt x="14262" y="171"/>
                      <a:pt x="12871" y="1"/>
                      <a:pt x="114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8"/>
              <p:cNvSpPr/>
              <p:nvPr/>
            </p:nvSpPr>
            <p:spPr>
              <a:xfrm>
                <a:off x="2291775" y="3126700"/>
                <a:ext cx="567250" cy="116700"/>
              </a:xfrm>
              <a:custGeom>
                <a:avLst/>
                <a:gdLst/>
                <a:ahLst/>
                <a:cxnLst/>
                <a:rect l="l" t="t" r="r" b="b"/>
                <a:pathLst>
                  <a:path w="22690" h="4668" extrusionOk="0">
                    <a:moveTo>
                      <a:pt x="10110" y="0"/>
                    </a:moveTo>
                    <a:cubicBezTo>
                      <a:pt x="6417" y="149"/>
                      <a:pt x="2802" y="1719"/>
                      <a:pt x="171" y="4310"/>
                    </a:cubicBezTo>
                    <a:cubicBezTo>
                      <a:pt x="60" y="4330"/>
                      <a:pt x="1" y="4538"/>
                      <a:pt x="92" y="4668"/>
                    </a:cubicBezTo>
                    <a:cubicBezTo>
                      <a:pt x="2409" y="3963"/>
                      <a:pt x="4826" y="3816"/>
                      <a:pt x="7258" y="3816"/>
                    </a:cubicBezTo>
                    <a:cubicBezTo>
                      <a:pt x="8686" y="3816"/>
                      <a:pt x="10119" y="3866"/>
                      <a:pt x="11541" y="3885"/>
                    </a:cubicBezTo>
                    <a:cubicBezTo>
                      <a:pt x="11807" y="3888"/>
                      <a:pt x="12073" y="3890"/>
                      <a:pt x="12340" y="3890"/>
                    </a:cubicBezTo>
                    <a:cubicBezTo>
                      <a:pt x="15939" y="3890"/>
                      <a:pt x="19648" y="3539"/>
                      <a:pt x="22689" y="1655"/>
                    </a:cubicBezTo>
                    <a:lnTo>
                      <a:pt x="22689" y="1655"/>
                    </a:lnTo>
                    <a:cubicBezTo>
                      <a:pt x="22263" y="1732"/>
                      <a:pt x="21831" y="1770"/>
                      <a:pt x="21400" y="1770"/>
                    </a:cubicBezTo>
                    <a:cubicBezTo>
                      <a:pt x="20807" y="1770"/>
                      <a:pt x="20215" y="1698"/>
                      <a:pt x="19640" y="1556"/>
                    </a:cubicBezTo>
                    <a:cubicBezTo>
                      <a:pt x="19058" y="1411"/>
                      <a:pt x="18472" y="1194"/>
                      <a:pt x="17882" y="1194"/>
                    </a:cubicBezTo>
                    <a:cubicBezTo>
                      <a:pt x="17778" y="1194"/>
                      <a:pt x="17673" y="1200"/>
                      <a:pt x="17569" y="1215"/>
                    </a:cubicBezTo>
                    <a:cubicBezTo>
                      <a:pt x="17170" y="1273"/>
                      <a:pt x="16799" y="1449"/>
                      <a:pt x="16438" y="1623"/>
                    </a:cubicBezTo>
                    <a:cubicBezTo>
                      <a:pt x="15911" y="1876"/>
                      <a:pt x="15385" y="2131"/>
                      <a:pt x="14859" y="2383"/>
                    </a:cubicBezTo>
                    <a:cubicBezTo>
                      <a:pt x="14535" y="2538"/>
                      <a:pt x="14150" y="2686"/>
                      <a:pt x="13802" y="2686"/>
                    </a:cubicBezTo>
                    <a:cubicBezTo>
                      <a:pt x="13578" y="2686"/>
                      <a:pt x="13369" y="2624"/>
                      <a:pt x="13202" y="2464"/>
                    </a:cubicBezTo>
                    <a:cubicBezTo>
                      <a:pt x="14078" y="1781"/>
                      <a:pt x="15035" y="1201"/>
                      <a:pt x="16048" y="740"/>
                    </a:cubicBezTo>
                    <a:cubicBezTo>
                      <a:pt x="15199" y="371"/>
                      <a:pt x="14276" y="191"/>
                      <a:pt x="13351" y="191"/>
                    </a:cubicBezTo>
                    <a:cubicBezTo>
                      <a:pt x="11763" y="191"/>
                      <a:pt x="10170" y="721"/>
                      <a:pt x="8942" y="1730"/>
                    </a:cubicBezTo>
                    <a:cubicBezTo>
                      <a:pt x="8700" y="1929"/>
                      <a:pt x="8466" y="2148"/>
                      <a:pt x="8174" y="2262"/>
                    </a:cubicBezTo>
                    <a:cubicBezTo>
                      <a:pt x="8063" y="2305"/>
                      <a:pt x="7941" y="2329"/>
                      <a:pt x="7820" y="2329"/>
                    </a:cubicBezTo>
                    <a:cubicBezTo>
                      <a:pt x="7624" y="2329"/>
                      <a:pt x="7434" y="2267"/>
                      <a:pt x="7306" y="2122"/>
                    </a:cubicBezTo>
                    <a:cubicBezTo>
                      <a:pt x="8154" y="1309"/>
                      <a:pt x="9096" y="596"/>
                      <a:pt x="10110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8"/>
              <p:cNvSpPr/>
              <p:nvPr/>
            </p:nvSpPr>
            <p:spPr>
              <a:xfrm>
                <a:off x="2292300" y="3133825"/>
                <a:ext cx="577925" cy="179525"/>
              </a:xfrm>
              <a:custGeom>
                <a:avLst/>
                <a:gdLst/>
                <a:ahLst/>
                <a:cxnLst/>
                <a:rect l="l" t="t" r="r" b="b"/>
                <a:pathLst>
                  <a:path w="23117" h="7181" extrusionOk="0">
                    <a:moveTo>
                      <a:pt x="16425" y="2278"/>
                    </a:moveTo>
                    <a:lnTo>
                      <a:pt x="16425" y="2278"/>
                    </a:lnTo>
                    <a:cubicBezTo>
                      <a:pt x="16215" y="2394"/>
                      <a:pt x="16003" y="2507"/>
                      <a:pt x="15794" y="2613"/>
                    </a:cubicBezTo>
                    <a:cubicBezTo>
                      <a:pt x="15774" y="2623"/>
                      <a:pt x="15755" y="2633"/>
                      <a:pt x="15736" y="2641"/>
                    </a:cubicBezTo>
                    <a:cubicBezTo>
                      <a:pt x="15967" y="2523"/>
                      <a:pt x="16195" y="2399"/>
                      <a:pt x="16425" y="2278"/>
                    </a:cubicBezTo>
                    <a:close/>
                    <a:moveTo>
                      <a:pt x="11805" y="3698"/>
                    </a:moveTo>
                    <a:lnTo>
                      <a:pt x="11805" y="3698"/>
                    </a:lnTo>
                    <a:cubicBezTo>
                      <a:pt x="11945" y="3699"/>
                      <a:pt x="12086" y="3701"/>
                      <a:pt x="12225" y="3707"/>
                    </a:cubicBezTo>
                    <a:cubicBezTo>
                      <a:pt x="12226" y="3720"/>
                      <a:pt x="12229" y="3730"/>
                      <a:pt x="12234" y="3741"/>
                    </a:cubicBezTo>
                    <a:cubicBezTo>
                      <a:pt x="12131" y="3733"/>
                      <a:pt x="12025" y="3723"/>
                      <a:pt x="11919" y="3715"/>
                    </a:cubicBezTo>
                    <a:cubicBezTo>
                      <a:pt x="11880" y="3711"/>
                      <a:pt x="11843" y="3704"/>
                      <a:pt x="11805" y="3698"/>
                    </a:cubicBezTo>
                    <a:close/>
                    <a:moveTo>
                      <a:pt x="9348" y="1"/>
                    </a:moveTo>
                    <a:cubicBezTo>
                      <a:pt x="9344" y="1"/>
                      <a:pt x="9340" y="1"/>
                      <a:pt x="9336" y="2"/>
                    </a:cubicBezTo>
                    <a:cubicBezTo>
                      <a:pt x="8125" y="309"/>
                      <a:pt x="6929" y="641"/>
                      <a:pt x="5852" y="1292"/>
                    </a:cubicBezTo>
                    <a:cubicBezTo>
                      <a:pt x="4913" y="1860"/>
                      <a:pt x="4079" y="2577"/>
                      <a:pt x="3154" y="3168"/>
                    </a:cubicBezTo>
                    <a:cubicBezTo>
                      <a:pt x="3065" y="3209"/>
                      <a:pt x="2974" y="3253"/>
                      <a:pt x="2884" y="3290"/>
                    </a:cubicBezTo>
                    <a:cubicBezTo>
                      <a:pt x="2848" y="3307"/>
                      <a:pt x="2830" y="3336"/>
                      <a:pt x="2824" y="3369"/>
                    </a:cubicBezTo>
                    <a:cubicBezTo>
                      <a:pt x="2504" y="3555"/>
                      <a:pt x="2175" y="3718"/>
                      <a:pt x="1832" y="3849"/>
                    </a:cubicBezTo>
                    <a:cubicBezTo>
                      <a:pt x="1574" y="3895"/>
                      <a:pt x="1319" y="3943"/>
                      <a:pt x="1062" y="3999"/>
                    </a:cubicBezTo>
                    <a:cubicBezTo>
                      <a:pt x="902" y="4035"/>
                      <a:pt x="741" y="4067"/>
                      <a:pt x="580" y="4107"/>
                    </a:cubicBezTo>
                    <a:cubicBezTo>
                      <a:pt x="438" y="4141"/>
                      <a:pt x="255" y="4165"/>
                      <a:pt x="137" y="4253"/>
                    </a:cubicBezTo>
                    <a:cubicBezTo>
                      <a:pt x="131" y="4256"/>
                      <a:pt x="127" y="4262"/>
                      <a:pt x="126" y="4267"/>
                    </a:cubicBezTo>
                    <a:cubicBezTo>
                      <a:pt x="115" y="4270"/>
                      <a:pt x="102" y="4275"/>
                      <a:pt x="91" y="4277"/>
                    </a:cubicBezTo>
                    <a:cubicBezTo>
                      <a:pt x="0" y="4306"/>
                      <a:pt x="17" y="4442"/>
                      <a:pt x="115" y="4446"/>
                    </a:cubicBezTo>
                    <a:cubicBezTo>
                      <a:pt x="230" y="4451"/>
                      <a:pt x="346" y="4453"/>
                      <a:pt x="461" y="4453"/>
                    </a:cubicBezTo>
                    <a:cubicBezTo>
                      <a:pt x="645" y="4453"/>
                      <a:pt x="830" y="4447"/>
                      <a:pt x="1013" y="4435"/>
                    </a:cubicBezTo>
                    <a:cubicBezTo>
                      <a:pt x="1127" y="4427"/>
                      <a:pt x="1244" y="4419"/>
                      <a:pt x="1362" y="4407"/>
                    </a:cubicBezTo>
                    <a:cubicBezTo>
                      <a:pt x="1377" y="4412"/>
                      <a:pt x="1393" y="4417"/>
                      <a:pt x="1407" y="4422"/>
                    </a:cubicBezTo>
                    <a:cubicBezTo>
                      <a:pt x="1460" y="4478"/>
                      <a:pt x="1518" y="4530"/>
                      <a:pt x="1574" y="4584"/>
                    </a:cubicBezTo>
                    <a:cubicBezTo>
                      <a:pt x="1581" y="4597"/>
                      <a:pt x="1590" y="4612"/>
                      <a:pt x="1607" y="4621"/>
                    </a:cubicBezTo>
                    <a:lnTo>
                      <a:pt x="1623" y="4631"/>
                    </a:lnTo>
                    <a:cubicBezTo>
                      <a:pt x="2332" y="5305"/>
                      <a:pt x="3194" y="5804"/>
                      <a:pt x="4131" y="6082"/>
                    </a:cubicBezTo>
                    <a:cubicBezTo>
                      <a:pt x="4196" y="6108"/>
                      <a:pt x="4261" y="6134"/>
                      <a:pt x="4326" y="6159"/>
                    </a:cubicBezTo>
                    <a:cubicBezTo>
                      <a:pt x="4332" y="6169"/>
                      <a:pt x="4339" y="6176"/>
                      <a:pt x="4349" y="6180"/>
                    </a:cubicBezTo>
                    <a:cubicBezTo>
                      <a:pt x="4409" y="6208"/>
                      <a:pt x="4469" y="6233"/>
                      <a:pt x="4528" y="6258"/>
                    </a:cubicBezTo>
                    <a:cubicBezTo>
                      <a:pt x="4528" y="6258"/>
                      <a:pt x="4529" y="6258"/>
                      <a:pt x="4529" y="6259"/>
                    </a:cubicBezTo>
                    <a:cubicBezTo>
                      <a:pt x="4535" y="6262"/>
                      <a:pt x="4542" y="6265"/>
                      <a:pt x="4548" y="6267"/>
                    </a:cubicBezTo>
                    <a:cubicBezTo>
                      <a:pt x="4557" y="6271"/>
                      <a:pt x="4566" y="6272"/>
                      <a:pt x="4574" y="6272"/>
                    </a:cubicBezTo>
                    <a:cubicBezTo>
                      <a:pt x="4608" y="6272"/>
                      <a:pt x="4633" y="6242"/>
                      <a:pt x="4642" y="6208"/>
                    </a:cubicBezTo>
                    <a:cubicBezTo>
                      <a:pt x="4688" y="6202"/>
                      <a:pt x="4714" y="6135"/>
                      <a:pt x="4665" y="6108"/>
                    </a:cubicBezTo>
                    <a:cubicBezTo>
                      <a:pt x="4064" y="5769"/>
                      <a:pt x="3460" y="5433"/>
                      <a:pt x="2856" y="5096"/>
                    </a:cubicBezTo>
                    <a:cubicBezTo>
                      <a:pt x="2559" y="4930"/>
                      <a:pt x="2263" y="4765"/>
                      <a:pt x="1966" y="4599"/>
                    </a:cubicBezTo>
                    <a:cubicBezTo>
                      <a:pt x="1845" y="4530"/>
                      <a:pt x="1724" y="4462"/>
                      <a:pt x="1602" y="4404"/>
                    </a:cubicBezTo>
                    <a:cubicBezTo>
                      <a:pt x="1731" y="4386"/>
                      <a:pt x="1861" y="4370"/>
                      <a:pt x="1991" y="4354"/>
                    </a:cubicBezTo>
                    <a:cubicBezTo>
                      <a:pt x="2061" y="4350"/>
                      <a:pt x="2132" y="4345"/>
                      <a:pt x="2201" y="4341"/>
                    </a:cubicBezTo>
                    <a:lnTo>
                      <a:pt x="3386" y="4276"/>
                    </a:lnTo>
                    <a:cubicBezTo>
                      <a:pt x="5081" y="5568"/>
                      <a:pt x="6900" y="6911"/>
                      <a:pt x="9070" y="7179"/>
                    </a:cubicBezTo>
                    <a:cubicBezTo>
                      <a:pt x="9076" y="7180"/>
                      <a:pt x="9082" y="7180"/>
                      <a:pt x="9087" y="7180"/>
                    </a:cubicBezTo>
                    <a:cubicBezTo>
                      <a:pt x="9214" y="7180"/>
                      <a:pt x="9220" y="7002"/>
                      <a:pt x="9134" y="6937"/>
                    </a:cubicBezTo>
                    <a:cubicBezTo>
                      <a:pt x="8600" y="6532"/>
                      <a:pt x="8079" y="6114"/>
                      <a:pt x="7517" y="5743"/>
                    </a:cubicBezTo>
                    <a:cubicBezTo>
                      <a:pt x="6978" y="5387"/>
                      <a:pt x="6422" y="5059"/>
                      <a:pt x="5847" y="4763"/>
                    </a:cubicBezTo>
                    <a:cubicBezTo>
                      <a:pt x="5725" y="4701"/>
                      <a:pt x="5606" y="4642"/>
                      <a:pt x="5480" y="4584"/>
                    </a:cubicBezTo>
                    <a:cubicBezTo>
                      <a:pt x="5332" y="4494"/>
                      <a:pt x="5181" y="4406"/>
                      <a:pt x="5025" y="4326"/>
                    </a:cubicBezTo>
                    <a:cubicBezTo>
                      <a:pt x="4937" y="4282"/>
                      <a:pt x="4845" y="4237"/>
                      <a:pt x="4753" y="4191"/>
                    </a:cubicBezTo>
                    <a:cubicBezTo>
                      <a:pt x="5390" y="4151"/>
                      <a:pt x="6025" y="4107"/>
                      <a:pt x="6661" y="4066"/>
                    </a:cubicBezTo>
                    <a:cubicBezTo>
                      <a:pt x="7201" y="4465"/>
                      <a:pt x="7784" y="4821"/>
                      <a:pt x="8346" y="5186"/>
                    </a:cubicBezTo>
                    <a:cubicBezTo>
                      <a:pt x="9026" y="5630"/>
                      <a:pt x="9697" y="6099"/>
                      <a:pt x="10394" y="6515"/>
                    </a:cubicBezTo>
                    <a:cubicBezTo>
                      <a:pt x="11004" y="6877"/>
                      <a:pt x="11690" y="7036"/>
                      <a:pt x="12383" y="7036"/>
                    </a:cubicBezTo>
                    <a:cubicBezTo>
                      <a:pt x="13130" y="7036"/>
                      <a:pt x="13884" y="6850"/>
                      <a:pt x="14557" y="6533"/>
                    </a:cubicBezTo>
                    <a:cubicBezTo>
                      <a:pt x="14628" y="6500"/>
                      <a:pt x="14583" y="6401"/>
                      <a:pt x="14515" y="6401"/>
                    </a:cubicBezTo>
                    <a:cubicBezTo>
                      <a:pt x="14511" y="6401"/>
                      <a:pt x="14506" y="6401"/>
                      <a:pt x="14501" y="6402"/>
                    </a:cubicBezTo>
                    <a:cubicBezTo>
                      <a:pt x="14209" y="6462"/>
                      <a:pt x="13915" y="6489"/>
                      <a:pt x="13620" y="6489"/>
                    </a:cubicBezTo>
                    <a:cubicBezTo>
                      <a:pt x="12707" y="6489"/>
                      <a:pt x="11795" y="6227"/>
                      <a:pt x="10956" y="5873"/>
                    </a:cubicBezTo>
                    <a:cubicBezTo>
                      <a:pt x="10942" y="5867"/>
                      <a:pt x="10928" y="5860"/>
                      <a:pt x="10913" y="5853"/>
                    </a:cubicBezTo>
                    <a:cubicBezTo>
                      <a:pt x="10652" y="5726"/>
                      <a:pt x="10397" y="5599"/>
                      <a:pt x="10149" y="5480"/>
                    </a:cubicBezTo>
                    <a:lnTo>
                      <a:pt x="9880" y="5350"/>
                    </a:lnTo>
                    <a:cubicBezTo>
                      <a:pt x="9156" y="4962"/>
                      <a:pt x="8460" y="4522"/>
                      <a:pt x="7756" y="4103"/>
                    </a:cubicBezTo>
                    <a:cubicBezTo>
                      <a:pt x="7663" y="4047"/>
                      <a:pt x="7568" y="3993"/>
                      <a:pt x="7474" y="3937"/>
                    </a:cubicBezTo>
                    <a:cubicBezTo>
                      <a:pt x="7826" y="3900"/>
                      <a:pt x="8174" y="3859"/>
                      <a:pt x="8525" y="3821"/>
                    </a:cubicBezTo>
                    <a:cubicBezTo>
                      <a:pt x="8564" y="3815"/>
                      <a:pt x="8594" y="3797"/>
                      <a:pt x="8616" y="3770"/>
                    </a:cubicBezTo>
                    <a:cubicBezTo>
                      <a:pt x="9209" y="3754"/>
                      <a:pt x="9802" y="3748"/>
                      <a:pt x="10393" y="3734"/>
                    </a:cubicBezTo>
                    <a:cubicBezTo>
                      <a:pt x="10401" y="3734"/>
                      <a:pt x="10409" y="3735"/>
                      <a:pt x="10417" y="3735"/>
                    </a:cubicBezTo>
                    <a:cubicBezTo>
                      <a:pt x="11546" y="3838"/>
                      <a:pt x="12650" y="4090"/>
                      <a:pt x="13764" y="4335"/>
                    </a:cubicBezTo>
                    <a:cubicBezTo>
                      <a:pt x="14488" y="4494"/>
                      <a:pt x="15213" y="4638"/>
                      <a:pt x="15950" y="4729"/>
                    </a:cubicBezTo>
                    <a:cubicBezTo>
                      <a:pt x="16324" y="4773"/>
                      <a:pt x="16702" y="4804"/>
                      <a:pt x="17080" y="4814"/>
                    </a:cubicBezTo>
                    <a:cubicBezTo>
                      <a:pt x="17111" y="4814"/>
                      <a:pt x="17142" y="4815"/>
                      <a:pt x="17174" y="4815"/>
                    </a:cubicBezTo>
                    <a:cubicBezTo>
                      <a:pt x="17524" y="4815"/>
                      <a:pt x="17863" y="4773"/>
                      <a:pt x="18214" y="4756"/>
                    </a:cubicBezTo>
                    <a:cubicBezTo>
                      <a:pt x="18324" y="4750"/>
                      <a:pt x="18338" y="4606"/>
                      <a:pt x="18240" y="4570"/>
                    </a:cubicBezTo>
                    <a:cubicBezTo>
                      <a:pt x="16765" y="4022"/>
                      <a:pt x="15224" y="3701"/>
                      <a:pt x="13666" y="3568"/>
                    </a:cubicBezTo>
                    <a:lnTo>
                      <a:pt x="13725" y="3563"/>
                    </a:lnTo>
                    <a:cubicBezTo>
                      <a:pt x="14135" y="3580"/>
                      <a:pt x="14549" y="3589"/>
                      <a:pt x="14964" y="3589"/>
                    </a:cubicBezTo>
                    <a:cubicBezTo>
                      <a:pt x="17114" y="3589"/>
                      <a:pt x="19307" y="3330"/>
                      <a:pt x="21271" y="2493"/>
                    </a:cubicBezTo>
                    <a:cubicBezTo>
                      <a:pt x="21942" y="2206"/>
                      <a:pt x="22579" y="1847"/>
                      <a:pt x="23064" y="1294"/>
                    </a:cubicBezTo>
                    <a:cubicBezTo>
                      <a:pt x="23116" y="1235"/>
                      <a:pt x="23083" y="1127"/>
                      <a:pt x="23010" y="1127"/>
                    </a:cubicBezTo>
                    <a:cubicBezTo>
                      <a:pt x="23000" y="1127"/>
                      <a:pt x="22989" y="1129"/>
                      <a:pt x="22978" y="1134"/>
                    </a:cubicBezTo>
                    <a:cubicBezTo>
                      <a:pt x="21832" y="1602"/>
                      <a:pt x="20641" y="1993"/>
                      <a:pt x="19462" y="2373"/>
                    </a:cubicBezTo>
                    <a:cubicBezTo>
                      <a:pt x="18272" y="2760"/>
                      <a:pt x="17070" y="3103"/>
                      <a:pt x="15833" y="3296"/>
                    </a:cubicBezTo>
                    <a:cubicBezTo>
                      <a:pt x="15559" y="3339"/>
                      <a:pt x="15282" y="3377"/>
                      <a:pt x="15004" y="3403"/>
                    </a:cubicBezTo>
                    <a:cubicBezTo>
                      <a:pt x="14951" y="3404"/>
                      <a:pt x="14900" y="3404"/>
                      <a:pt x="14848" y="3404"/>
                    </a:cubicBezTo>
                    <a:cubicBezTo>
                      <a:pt x="15170" y="3341"/>
                      <a:pt x="15484" y="3260"/>
                      <a:pt x="15792" y="3146"/>
                    </a:cubicBezTo>
                    <a:cubicBezTo>
                      <a:pt x="16069" y="3045"/>
                      <a:pt x="16332" y="2920"/>
                      <a:pt x="16582" y="2761"/>
                    </a:cubicBezTo>
                    <a:cubicBezTo>
                      <a:pt x="16863" y="2582"/>
                      <a:pt x="17123" y="2373"/>
                      <a:pt x="17411" y="2208"/>
                    </a:cubicBezTo>
                    <a:cubicBezTo>
                      <a:pt x="17978" y="1880"/>
                      <a:pt x="18618" y="1681"/>
                      <a:pt x="19269" y="1631"/>
                    </a:cubicBezTo>
                    <a:cubicBezTo>
                      <a:pt x="19275" y="1631"/>
                      <a:pt x="19276" y="1630"/>
                      <a:pt x="19282" y="1628"/>
                    </a:cubicBezTo>
                    <a:cubicBezTo>
                      <a:pt x="19293" y="1630"/>
                      <a:pt x="19303" y="1631"/>
                      <a:pt x="19314" y="1631"/>
                    </a:cubicBezTo>
                    <a:cubicBezTo>
                      <a:pt x="19478" y="1631"/>
                      <a:pt x="19536" y="1370"/>
                      <a:pt x="19354" y="1321"/>
                    </a:cubicBezTo>
                    <a:cubicBezTo>
                      <a:pt x="19114" y="1258"/>
                      <a:pt x="18879" y="1229"/>
                      <a:pt x="18648" y="1229"/>
                    </a:cubicBezTo>
                    <a:cubicBezTo>
                      <a:pt x="17369" y="1229"/>
                      <a:pt x="16233" y="2099"/>
                      <a:pt x="15086" y="2611"/>
                    </a:cubicBezTo>
                    <a:cubicBezTo>
                      <a:pt x="13656" y="3251"/>
                      <a:pt x="12062" y="3368"/>
                      <a:pt x="10515" y="3410"/>
                    </a:cubicBezTo>
                    <a:cubicBezTo>
                      <a:pt x="10070" y="3423"/>
                      <a:pt x="9623" y="3427"/>
                      <a:pt x="9178" y="3437"/>
                    </a:cubicBezTo>
                    <a:cubicBezTo>
                      <a:pt x="9862" y="3199"/>
                      <a:pt x="10521" y="2856"/>
                      <a:pt x="11135" y="2516"/>
                    </a:cubicBezTo>
                    <a:cubicBezTo>
                      <a:pt x="11754" y="2176"/>
                      <a:pt x="12349" y="1801"/>
                      <a:pt x="12974" y="1472"/>
                    </a:cubicBezTo>
                    <a:cubicBezTo>
                      <a:pt x="13436" y="1232"/>
                      <a:pt x="13932" y="987"/>
                      <a:pt x="14442" y="832"/>
                    </a:cubicBezTo>
                    <a:cubicBezTo>
                      <a:pt x="14665" y="778"/>
                      <a:pt x="14892" y="730"/>
                      <a:pt x="15124" y="693"/>
                    </a:cubicBezTo>
                    <a:lnTo>
                      <a:pt x="15124" y="691"/>
                    </a:lnTo>
                    <a:cubicBezTo>
                      <a:pt x="15180" y="670"/>
                      <a:pt x="15180" y="579"/>
                      <a:pt x="15115" y="579"/>
                    </a:cubicBezTo>
                    <a:cubicBezTo>
                      <a:pt x="15113" y="579"/>
                      <a:pt x="15111" y="579"/>
                      <a:pt x="15109" y="579"/>
                    </a:cubicBezTo>
                    <a:cubicBezTo>
                      <a:pt x="13944" y="664"/>
                      <a:pt x="12842" y="1232"/>
                      <a:pt x="11821" y="1758"/>
                    </a:cubicBezTo>
                    <a:cubicBezTo>
                      <a:pt x="10696" y="2337"/>
                      <a:pt x="9593" y="2973"/>
                      <a:pt x="8362" y="3309"/>
                    </a:cubicBezTo>
                    <a:cubicBezTo>
                      <a:pt x="8108" y="3377"/>
                      <a:pt x="7850" y="3434"/>
                      <a:pt x="7591" y="3480"/>
                    </a:cubicBezTo>
                    <a:cubicBezTo>
                      <a:pt x="7983" y="3381"/>
                      <a:pt x="8370" y="3258"/>
                      <a:pt x="8742" y="3094"/>
                    </a:cubicBezTo>
                    <a:cubicBezTo>
                      <a:pt x="9537" y="2747"/>
                      <a:pt x="10216" y="2216"/>
                      <a:pt x="10941" y="1754"/>
                    </a:cubicBezTo>
                    <a:cubicBezTo>
                      <a:pt x="11801" y="1203"/>
                      <a:pt x="12726" y="844"/>
                      <a:pt x="13688" y="512"/>
                    </a:cubicBezTo>
                    <a:cubicBezTo>
                      <a:pt x="13764" y="486"/>
                      <a:pt x="13762" y="353"/>
                      <a:pt x="13677" y="353"/>
                    </a:cubicBezTo>
                    <a:cubicBezTo>
                      <a:pt x="13674" y="353"/>
                      <a:pt x="13670" y="353"/>
                      <a:pt x="13666" y="354"/>
                    </a:cubicBezTo>
                    <a:cubicBezTo>
                      <a:pt x="13659" y="355"/>
                      <a:pt x="13652" y="355"/>
                      <a:pt x="13645" y="357"/>
                    </a:cubicBezTo>
                    <a:lnTo>
                      <a:pt x="13643" y="357"/>
                    </a:lnTo>
                    <a:cubicBezTo>
                      <a:pt x="12040" y="563"/>
                      <a:pt x="10508" y="1116"/>
                      <a:pt x="9093" y="1890"/>
                    </a:cubicBezTo>
                    <a:cubicBezTo>
                      <a:pt x="9023" y="1928"/>
                      <a:pt x="8954" y="1970"/>
                      <a:pt x="8884" y="2010"/>
                    </a:cubicBezTo>
                    <a:cubicBezTo>
                      <a:pt x="8447" y="2206"/>
                      <a:pt x="8025" y="2431"/>
                      <a:pt x="7648" y="2721"/>
                    </a:cubicBezTo>
                    <a:cubicBezTo>
                      <a:pt x="7488" y="2812"/>
                      <a:pt x="7325" y="2904"/>
                      <a:pt x="7167" y="2997"/>
                    </a:cubicBezTo>
                    <a:cubicBezTo>
                      <a:pt x="7089" y="3044"/>
                      <a:pt x="7010" y="3088"/>
                      <a:pt x="6931" y="3132"/>
                    </a:cubicBezTo>
                    <a:cubicBezTo>
                      <a:pt x="6909" y="3142"/>
                      <a:pt x="6887" y="3149"/>
                      <a:pt x="6866" y="3157"/>
                    </a:cubicBezTo>
                    <a:cubicBezTo>
                      <a:pt x="6854" y="3150"/>
                      <a:pt x="6841" y="3145"/>
                      <a:pt x="6825" y="3145"/>
                    </a:cubicBezTo>
                    <a:cubicBezTo>
                      <a:pt x="6821" y="3145"/>
                      <a:pt x="6818" y="3145"/>
                      <a:pt x="6814" y="3146"/>
                    </a:cubicBezTo>
                    <a:cubicBezTo>
                      <a:pt x="5676" y="3290"/>
                      <a:pt x="4533" y="3420"/>
                      <a:pt x="3396" y="3591"/>
                    </a:cubicBezTo>
                    <a:cubicBezTo>
                      <a:pt x="3484" y="3561"/>
                      <a:pt x="3572" y="3532"/>
                      <a:pt x="3658" y="3498"/>
                    </a:cubicBezTo>
                    <a:cubicBezTo>
                      <a:pt x="4329" y="3240"/>
                      <a:pt x="4970" y="2918"/>
                      <a:pt x="5551" y="2489"/>
                    </a:cubicBezTo>
                    <a:cubicBezTo>
                      <a:pt x="6158" y="2040"/>
                      <a:pt x="6733" y="1559"/>
                      <a:pt x="7380" y="1164"/>
                    </a:cubicBezTo>
                    <a:cubicBezTo>
                      <a:pt x="8023" y="772"/>
                      <a:pt x="8696" y="422"/>
                      <a:pt x="9377" y="97"/>
                    </a:cubicBezTo>
                    <a:cubicBezTo>
                      <a:pt x="9426" y="75"/>
                      <a:pt x="9397" y="1"/>
                      <a:pt x="93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8"/>
              <p:cNvSpPr/>
              <p:nvPr/>
            </p:nvSpPr>
            <p:spPr>
              <a:xfrm>
                <a:off x="2173325" y="3179000"/>
                <a:ext cx="665650" cy="250025"/>
              </a:xfrm>
              <a:custGeom>
                <a:avLst/>
                <a:gdLst/>
                <a:ahLst/>
                <a:cxnLst/>
                <a:rect l="l" t="t" r="r" b="b"/>
                <a:pathLst>
                  <a:path w="26626" h="10001" extrusionOk="0">
                    <a:moveTo>
                      <a:pt x="26540" y="1"/>
                    </a:moveTo>
                    <a:cubicBezTo>
                      <a:pt x="26531" y="1"/>
                      <a:pt x="26522" y="2"/>
                      <a:pt x="26513" y="6"/>
                    </a:cubicBezTo>
                    <a:cubicBezTo>
                      <a:pt x="25312" y="444"/>
                      <a:pt x="24099" y="866"/>
                      <a:pt x="22855" y="1128"/>
                    </a:cubicBezTo>
                    <a:cubicBezTo>
                      <a:pt x="21814" y="1365"/>
                      <a:pt x="20750" y="1416"/>
                      <a:pt x="19677" y="1416"/>
                    </a:cubicBezTo>
                    <a:cubicBezTo>
                      <a:pt x="19469" y="1416"/>
                      <a:pt x="19261" y="1414"/>
                      <a:pt x="19052" y="1411"/>
                    </a:cubicBezTo>
                    <a:lnTo>
                      <a:pt x="15209" y="1414"/>
                    </a:lnTo>
                    <a:lnTo>
                      <a:pt x="13287" y="1417"/>
                    </a:lnTo>
                    <a:cubicBezTo>
                      <a:pt x="13145" y="1418"/>
                      <a:pt x="13004" y="1418"/>
                      <a:pt x="12862" y="1418"/>
                    </a:cubicBezTo>
                    <a:cubicBezTo>
                      <a:pt x="12703" y="1418"/>
                      <a:pt x="12544" y="1418"/>
                      <a:pt x="12385" y="1418"/>
                    </a:cubicBezTo>
                    <a:cubicBezTo>
                      <a:pt x="12045" y="1418"/>
                      <a:pt x="11705" y="1419"/>
                      <a:pt x="11359" y="1428"/>
                    </a:cubicBezTo>
                    <a:cubicBezTo>
                      <a:pt x="10066" y="1480"/>
                      <a:pt x="8788" y="1645"/>
                      <a:pt x="7519" y="1865"/>
                    </a:cubicBezTo>
                    <a:cubicBezTo>
                      <a:pt x="6885" y="1980"/>
                      <a:pt x="6254" y="2110"/>
                      <a:pt x="5630" y="2287"/>
                    </a:cubicBezTo>
                    <a:lnTo>
                      <a:pt x="5395" y="2355"/>
                    </a:lnTo>
                    <a:lnTo>
                      <a:pt x="5161" y="2434"/>
                    </a:lnTo>
                    <a:cubicBezTo>
                      <a:pt x="5007" y="2492"/>
                      <a:pt x="4847" y="2554"/>
                      <a:pt x="4690" y="2661"/>
                    </a:cubicBezTo>
                    <a:cubicBezTo>
                      <a:pt x="4562" y="2765"/>
                      <a:pt x="4435" y="2867"/>
                      <a:pt x="4309" y="2974"/>
                    </a:cubicBezTo>
                    <a:lnTo>
                      <a:pt x="3955" y="3311"/>
                    </a:lnTo>
                    <a:cubicBezTo>
                      <a:pt x="3498" y="3773"/>
                      <a:pt x="3090" y="4278"/>
                      <a:pt x="2705" y="4795"/>
                    </a:cubicBezTo>
                    <a:cubicBezTo>
                      <a:pt x="2319" y="5313"/>
                      <a:pt x="1963" y="5849"/>
                      <a:pt x="1631" y="6403"/>
                    </a:cubicBezTo>
                    <a:cubicBezTo>
                      <a:pt x="1301" y="6958"/>
                      <a:pt x="991" y="7521"/>
                      <a:pt x="714" y="8104"/>
                    </a:cubicBezTo>
                    <a:cubicBezTo>
                      <a:pt x="441" y="8686"/>
                      <a:pt x="185" y="9281"/>
                      <a:pt x="11" y="9907"/>
                    </a:cubicBezTo>
                    <a:cubicBezTo>
                      <a:pt x="1" y="9947"/>
                      <a:pt x="21" y="9987"/>
                      <a:pt x="66" y="9998"/>
                    </a:cubicBezTo>
                    <a:cubicBezTo>
                      <a:pt x="73" y="10000"/>
                      <a:pt x="80" y="10001"/>
                      <a:pt x="86" y="10001"/>
                    </a:cubicBezTo>
                    <a:cubicBezTo>
                      <a:pt x="119" y="10001"/>
                      <a:pt x="149" y="9979"/>
                      <a:pt x="160" y="9947"/>
                    </a:cubicBezTo>
                    <a:lnTo>
                      <a:pt x="160" y="9944"/>
                    </a:lnTo>
                    <a:cubicBezTo>
                      <a:pt x="341" y="9337"/>
                      <a:pt x="603" y="8754"/>
                      <a:pt x="889" y="8184"/>
                    </a:cubicBezTo>
                    <a:cubicBezTo>
                      <a:pt x="1176" y="7615"/>
                      <a:pt x="1496" y="7061"/>
                      <a:pt x="1833" y="6521"/>
                    </a:cubicBezTo>
                    <a:cubicBezTo>
                      <a:pt x="2167" y="5979"/>
                      <a:pt x="2526" y="5451"/>
                      <a:pt x="2913" y="4945"/>
                    </a:cubicBezTo>
                    <a:cubicBezTo>
                      <a:pt x="3296" y="4438"/>
                      <a:pt x="3705" y="3948"/>
                      <a:pt x="4154" y="3505"/>
                    </a:cubicBezTo>
                    <a:lnTo>
                      <a:pt x="4500" y="3184"/>
                    </a:lnTo>
                    <a:cubicBezTo>
                      <a:pt x="4618" y="3082"/>
                      <a:pt x="4743" y="2988"/>
                      <a:pt x="4863" y="2888"/>
                    </a:cubicBezTo>
                    <a:cubicBezTo>
                      <a:pt x="4974" y="2816"/>
                      <a:pt x="5114" y="2759"/>
                      <a:pt x="5259" y="2707"/>
                    </a:cubicBezTo>
                    <a:lnTo>
                      <a:pt x="5481" y="2633"/>
                    </a:lnTo>
                    <a:lnTo>
                      <a:pt x="5709" y="2568"/>
                    </a:lnTo>
                    <a:cubicBezTo>
                      <a:pt x="6317" y="2398"/>
                      <a:pt x="6944" y="2273"/>
                      <a:pt x="7571" y="2161"/>
                    </a:cubicBezTo>
                    <a:cubicBezTo>
                      <a:pt x="8830" y="1947"/>
                      <a:pt x="10100" y="1790"/>
                      <a:pt x="11370" y="1743"/>
                    </a:cubicBezTo>
                    <a:cubicBezTo>
                      <a:pt x="13922" y="1711"/>
                      <a:pt x="16495" y="1714"/>
                      <a:pt x="19058" y="1688"/>
                    </a:cubicBezTo>
                    <a:lnTo>
                      <a:pt x="20020" y="1678"/>
                    </a:lnTo>
                    <a:cubicBezTo>
                      <a:pt x="20341" y="1670"/>
                      <a:pt x="20664" y="1659"/>
                      <a:pt x="20985" y="1637"/>
                    </a:cubicBezTo>
                    <a:cubicBezTo>
                      <a:pt x="21631" y="1593"/>
                      <a:pt x="22275" y="1499"/>
                      <a:pt x="22905" y="1352"/>
                    </a:cubicBezTo>
                    <a:cubicBezTo>
                      <a:pt x="24164" y="1058"/>
                      <a:pt x="25372" y="610"/>
                      <a:pt x="26568" y="147"/>
                    </a:cubicBezTo>
                    <a:cubicBezTo>
                      <a:pt x="26605" y="131"/>
                      <a:pt x="26626" y="88"/>
                      <a:pt x="26611" y="49"/>
                    </a:cubicBezTo>
                    <a:cubicBezTo>
                      <a:pt x="26600" y="20"/>
                      <a:pt x="26571" y="1"/>
                      <a:pt x="26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8"/>
              <p:cNvSpPr/>
              <p:nvPr/>
            </p:nvSpPr>
            <p:spPr>
              <a:xfrm>
                <a:off x="2457475" y="3679125"/>
                <a:ext cx="131800" cy="7247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8990" extrusionOk="0">
                    <a:moveTo>
                      <a:pt x="323" y="1"/>
                    </a:moveTo>
                    <a:cubicBezTo>
                      <a:pt x="297" y="1"/>
                      <a:pt x="271" y="4"/>
                      <a:pt x="247" y="10"/>
                    </a:cubicBezTo>
                    <a:cubicBezTo>
                      <a:pt x="68" y="58"/>
                      <a:pt x="1" y="228"/>
                      <a:pt x="27" y="397"/>
                    </a:cubicBezTo>
                    <a:cubicBezTo>
                      <a:pt x="628" y="4085"/>
                      <a:pt x="1227" y="7774"/>
                      <a:pt x="1825" y="11463"/>
                    </a:cubicBezTo>
                    <a:cubicBezTo>
                      <a:pt x="2425" y="15150"/>
                      <a:pt x="3025" y="18838"/>
                      <a:pt x="3623" y="22527"/>
                    </a:cubicBezTo>
                    <a:cubicBezTo>
                      <a:pt x="3962" y="24604"/>
                      <a:pt x="4299" y="26684"/>
                      <a:pt x="4636" y="28761"/>
                    </a:cubicBezTo>
                    <a:cubicBezTo>
                      <a:pt x="4659" y="28901"/>
                      <a:pt x="4810" y="28990"/>
                      <a:pt x="4948" y="28990"/>
                    </a:cubicBezTo>
                    <a:cubicBezTo>
                      <a:pt x="4974" y="28990"/>
                      <a:pt x="5000" y="28987"/>
                      <a:pt x="5024" y="28980"/>
                    </a:cubicBezTo>
                    <a:cubicBezTo>
                      <a:pt x="5201" y="28933"/>
                      <a:pt x="5272" y="28762"/>
                      <a:pt x="5243" y="28594"/>
                    </a:cubicBezTo>
                    <a:cubicBezTo>
                      <a:pt x="4643" y="24905"/>
                      <a:pt x="4042" y="21217"/>
                      <a:pt x="3446" y="17528"/>
                    </a:cubicBezTo>
                    <a:cubicBezTo>
                      <a:pt x="2845" y="13841"/>
                      <a:pt x="2245" y="10152"/>
                      <a:pt x="1647" y="6464"/>
                    </a:cubicBezTo>
                    <a:cubicBezTo>
                      <a:pt x="1309" y="4387"/>
                      <a:pt x="971" y="2307"/>
                      <a:pt x="635" y="230"/>
                    </a:cubicBezTo>
                    <a:cubicBezTo>
                      <a:pt x="612" y="89"/>
                      <a:pt x="461" y="1"/>
                      <a:pt x="3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8"/>
              <p:cNvSpPr/>
              <p:nvPr/>
            </p:nvSpPr>
            <p:spPr>
              <a:xfrm>
                <a:off x="1910575" y="3705250"/>
                <a:ext cx="102725" cy="587325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23493" extrusionOk="0">
                    <a:moveTo>
                      <a:pt x="3787" y="0"/>
                    </a:moveTo>
                    <a:cubicBezTo>
                      <a:pt x="3651" y="0"/>
                      <a:pt x="3497" y="88"/>
                      <a:pt x="3477" y="230"/>
                    </a:cubicBezTo>
                    <a:cubicBezTo>
                      <a:pt x="3027" y="3208"/>
                      <a:pt x="2577" y="6187"/>
                      <a:pt x="2129" y="9165"/>
                    </a:cubicBezTo>
                    <a:cubicBezTo>
                      <a:pt x="1682" y="12130"/>
                      <a:pt x="1233" y="15096"/>
                      <a:pt x="786" y="18061"/>
                    </a:cubicBezTo>
                    <a:cubicBezTo>
                      <a:pt x="532" y="19739"/>
                      <a:pt x="280" y="21417"/>
                      <a:pt x="26" y="23096"/>
                    </a:cubicBezTo>
                    <a:cubicBezTo>
                      <a:pt x="0" y="23263"/>
                      <a:pt x="68" y="23435"/>
                      <a:pt x="245" y="23483"/>
                    </a:cubicBezTo>
                    <a:cubicBezTo>
                      <a:pt x="269" y="23489"/>
                      <a:pt x="295" y="23493"/>
                      <a:pt x="322" y="23493"/>
                    </a:cubicBezTo>
                    <a:cubicBezTo>
                      <a:pt x="459" y="23493"/>
                      <a:pt x="612" y="23405"/>
                      <a:pt x="633" y="23263"/>
                    </a:cubicBezTo>
                    <a:cubicBezTo>
                      <a:pt x="1081" y="20285"/>
                      <a:pt x="1532" y="17306"/>
                      <a:pt x="1981" y="14328"/>
                    </a:cubicBezTo>
                    <a:cubicBezTo>
                      <a:pt x="2427" y="11363"/>
                      <a:pt x="2876" y="8397"/>
                      <a:pt x="3323" y="5432"/>
                    </a:cubicBezTo>
                    <a:cubicBezTo>
                      <a:pt x="3578" y="3754"/>
                      <a:pt x="3830" y="2076"/>
                      <a:pt x="4084" y="397"/>
                    </a:cubicBezTo>
                    <a:cubicBezTo>
                      <a:pt x="4108" y="228"/>
                      <a:pt x="4042" y="58"/>
                      <a:pt x="3863" y="10"/>
                    </a:cubicBezTo>
                    <a:cubicBezTo>
                      <a:pt x="3839" y="4"/>
                      <a:pt x="3813" y="0"/>
                      <a:pt x="37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8"/>
              <p:cNvSpPr/>
              <p:nvPr/>
            </p:nvSpPr>
            <p:spPr>
              <a:xfrm>
                <a:off x="1781275" y="3679200"/>
                <a:ext cx="118650" cy="718900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28756" extrusionOk="0">
                    <a:moveTo>
                      <a:pt x="4408" y="0"/>
                    </a:moveTo>
                    <a:cubicBezTo>
                      <a:pt x="4221" y="0"/>
                      <a:pt x="4116" y="146"/>
                      <a:pt x="4094" y="314"/>
                    </a:cubicBezTo>
                    <a:cubicBezTo>
                      <a:pt x="3630" y="3974"/>
                      <a:pt x="3143" y="7630"/>
                      <a:pt x="2627" y="11282"/>
                    </a:cubicBezTo>
                    <a:cubicBezTo>
                      <a:pt x="2112" y="14936"/>
                      <a:pt x="1571" y="18587"/>
                      <a:pt x="1003" y="22234"/>
                    </a:cubicBezTo>
                    <a:cubicBezTo>
                      <a:pt x="686" y="24277"/>
                      <a:pt x="361" y="26318"/>
                      <a:pt x="26" y="28360"/>
                    </a:cubicBezTo>
                    <a:cubicBezTo>
                      <a:pt x="0" y="28527"/>
                      <a:pt x="69" y="28696"/>
                      <a:pt x="247" y="28745"/>
                    </a:cubicBezTo>
                    <a:cubicBezTo>
                      <a:pt x="271" y="28752"/>
                      <a:pt x="297" y="28755"/>
                      <a:pt x="323" y="28755"/>
                    </a:cubicBezTo>
                    <a:cubicBezTo>
                      <a:pt x="459" y="28755"/>
                      <a:pt x="610" y="28667"/>
                      <a:pt x="632" y="28526"/>
                    </a:cubicBezTo>
                    <a:cubicBezTo>
                      <a:pt x="1233" y="24858"/>
                      <a:pt x="1805" y="21185"/>
                      <a:pt x="2354" y="17509"/>
                    </a:cubicBezTo>
                    <a:cubicBezTo>
                      <a:pt x="2899" y="13859"/>
                      <a:pt x="3416" y="10205"/>
                      <a:pt x="3909" y="6547"/>
                    </a:cubicBezTo>
                    <a:cubicBezTo>
                      <a:pt x="4189" y="4470"/>
                      <a:pt x="4461" y="2393"/>
                      <a:pt x="4724" y="313"/>
                    </a:cubicBezTo>
                    <a:cubicBezTo>
                      <a:pt x="4745" y="146"/>
                      <a:pt x="4564" y="0"/>
                      <a:pt x="4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8"/>
              <p:cNvSpPr/>
              <p:nvPr/>
            </p:nvSpPr>
            <p:spPr>
              <a:xfrm>
                <a:off x="1309825" y="2933500"/>
                <a:ext cx="549300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21972" h="12450" extrusionOk="0">
                    <a:moveTo>
                      <a:pt x="17162" y="0"/>
                    </a:moveTo>
                    <a:cubicBezTo>
                      <a:pt x="17026" y="0"/>
                      <a:pt x="16891" y="2"/>
                      <a:pt x="16755" y="5"/>
                    </a:cubicBezTo>
                    <a:cubicBezTo>
                      <a:pt x="14508" y="56"/>
                      <a:pt x="12236" y="490"/>
                      <a:pt x="10254" y="1550"/>
                    </a:cubicBezTo>
                    <a:cubicBezTo>
                      <a:pt x="8039" y="2737"/>
                      <a:pt x="6298" y="4634"/>
                      <a:pt x="4747" y="6608"/>
                    </a:cubicBezTo>
                    <a:cubicBezTo>
                      <a:pt x="3194" y="8583"/>
                      <a:pt x="1779" y="10679"/>
                      <a:pt x="0" y="12449"/>
                    </a:cubicBezTo>
                    <a:cubicBezTo>
                      <a:pt x="4251" y="11162"/>
                      <a:pt x="8794" y="10652"/>
                      <a:pt x="12700" y="8536"/>
                    </a:cubicBezTo>
                    <a:cubicBezTo>
                      <a:pt x="15431" y="7058"/>
                      <a:pt x="17698" y="4874"/>
                      <a:pt x="19984" y="2776"/>
                    </a:cubicBezTo>
                    <a:cubicBezTo>
                      <a:pt x="20647" y="2169"/>
                      <a:pt x="21332" y="1552"/>
                      <a:pt x="21972" y="1131"/>
                    </a:cubicBezTo>
                    <a:cubicBezTo>
                      <a:pt x="20552" y="254"/>
                      <a:pt x="18838" y="0"/>
                      <a:pt x="171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8"/>
              <p:cNvSpPr/>
              <p:nvPr/>
            </p:nvSpPr>
            <p:spPr>
              <a:xfrm>
                <a:off x="1302900" y="2963075"/>
                <a:ext cx="557200" cy="284375"/>
              </a:xfrm>
              <a:custGeom>
                <a:avLst/>
                <a:gdLst/>
                <a:ahLst/>
                <a:cxnLst/>
                <a:rect l="l" t="t" r="r" b="b"/>
                <a:pathLst>
                  <a:path w="22288" h="11375" extrusionOk="0">
                    <a:moveTo>
                      <a:pt x="21311" y="0"/>
                    </a:moveTo>
                    <a:cubicBezTo>
                      <a:pt x="21243" y="0"/>
                      <a:pt x="21175" y="4"/>
                      <a:pt x="21106" y="14"/>
                    </a:cubicBezTo>
                    <a:cubicBezTo>
                      <a:pt x="20794" y="62"/>
                      <a:pt x="20483" y="58"/>
                      <a:pt x="20173" y="95"/>
                    </a:cubicBezTo>
                    <a:cubicBezTo>
                      <a:pt x="19608" y="164"/>
                      <a:pt x="19036" y="268"/>
                      <a:pt x="18484" y="402"/>
                    </a:cubicBezTo>
                    <a:cubicBezTo>
                      <a:pt x="17322" y="679"/>
                      <a:pt x="16180" y="1088"/>
                      <a:pt x="15065" y="1513"/>
                    </a:cubicBezTo>
                    <a:cubicBezTo>
                      <a:pt x="14541" y="1714"/>
                      <a:pt x="14059" y="1995"/>
                      <a:pt x="13567" y="2254"/>
                    </a:cubicBezTo>
                    <a:cubicBezTo>
                      <a:pt x="13063" y="2521"/>
                      <a:pt x="12571" y="2808"/>
                      <a:pt x="12088" y="3112"/>
                    </a:cubicBezTo>
                    <a:cubicBezTo>
                      <a:pt x="11845" y="3265"/>
                      <a:pt x="11605" y="3416"/>
                      <a:pt x="11375" y="3588"/>
                    </a:cubicBezTo>
                    <a:cubicBezTo>
                      <a:pt x="11166" y="3745"/>
                      <a:pt x="10915" y="3828"/>
                      <a:pt x="10710" y="3987"/>
                    </a:cubicBezTo>
                    <a:cubicBezTo>
                      <a:pt x="10488" y="4158"/>
                      <a:pt x="10252" y="4303"/>
                      <a:pt x="10027" y="4465"/>
                    </a:cubicBezTo>
                    <a:cubicBezTo>
                      <a:pt x="9812" y="4620"/>
                      <a:pt x="9625" y="4801"/>
                      <a:pt x="9443" y="4993"/>
                    </a:cubicBezTo>
                    <a:cubicBezTo>
                      <a:pt x="9016" y="5441"/>
                      <a:pt x="8787" y="5996"/>
                      <a:pt x="8508" y="6541"/>
                    </a:cubicBezTo>
                    <a:cubicBezTo>
                      <a:pt x="8365" y="6818"/>
                      <a:pt x="8242" y="7096"/>
                      <a:pt x="8126" y="7384"/>
                    </a:cubicBezTo>
                    <a:cubicBezTo>
                      <a:pt x="8048" y="7573"/>
                      <a:pt x="7961" y="7755"/>
                      <a:pt x="7873" y="7936"/>
                    </a:cubicBezTo>
                    <a:cubicBezTo>
                      <a:pt x="7849" y="7713"/>
                      <a:pt x="7800" y="7497"/>
                      <a:pt x="7731" y="7276"/>
                    </a:cubicBezTo>
                    <a:cubicBezTo>
                      <a:pt x="7680" y="7112"/>
                      <a:pt x="7670" y="6955"/>
                      <a:pt x="7683" y="6783"/>
                    </a:cubicBezTo>
                    <a:cubicBezTo>
                      <a:pt x="7690" y="6688"/>
                      <a:pt x="7698" y="6580"/>
                      <a:pt x="7623" y="6508"/>
                    </a:cubicBezTo>
                    <a:cubicBezTo>
                      <a:pt x="7576" y="6462"/>
                      <a:pt x="7527" y="6443"/>
                      <a:pt x="7478" y="6443"/>
                    </a:cubicBezTo>
                    <a:cubicBezTo>
                      <a:pt x="7317" y="6443"/>
                      <a:pt x="7152" y="6642"/>
                      <a:pt x="7052" y="6731"/>
                    </a:cubicBezTo>
                    <a:cubicBezTo>
                      <a:pt x="6740" y="7005"/>
                      <a:pt x="6407" y="7239"/>
                      <a:pt x="6077" y="7489"/>
                    </a:cubicBezTo>
                    <a:cubicBezTo>
                      <a:pt x="5798" y="7703"/>
                      <a:pt x="5488" y="7870"/>
                      <a:pt x="5211" y="8086"/>
                    </a:cubicBezTo>
                    <a:cubicBezTo>
                      <a:pt x="5063" y="8202"/>
                      <a:pt x="4901" y="8297"/>
                      <a:pt x="4753" y="8415"/>
                    </a:cubicBezTo>
                    <a:cubicBezTo>
                      <a:pt x="4596" y="8539"/>
                      <a:pt x="4443" y="8664"/>
                      <a:pt x="4277" y="8778"/>
                    </a:cubicBezTo>
                    <a:cubicBezTo>
                      <a:pt x="3647" y="9203"/>
                      <a:pt x="2996" y="9607"/>
                      <a:pt x="2324" y="9966"/>
                    </a:cubicBezTo>
                    <a:cubicBezTo>
                      <a:pt x="1940" y="10171"/>
                      <a:pt x="1561" y="10356"/>
                      <a:pt x="1194" y="10590"/>
                    </a:cubicBezTo>
                    <a:cubicBezTo>
                      <a:pt x="1018" y="10702"/>
                      <a:pt x="839" y="10818"/>
                      <a:pt x="653" y="10911"/>
                    </a:cubicBezTo>
                    <a:cubicBezTo>
                      <a:pt x="545" y="10965"/>
                      <a:pt x="436" y="11004"/>
                      <a:pt x="322" y="11044"/>
                    </a:cubicBezTo>
                    <a:cubicBezTo>
                      <a:pt x="241" y="11073"/>
                      <a:pt x="170" y="11123"/>
                      <a:pt x="94" y="11152"/>
                    </a:cubicBezTo>
                    <a:cubicBezTo>
                      <a:pt x="10" y="11184"/>
                      <a:pt x="0" y="11282"/>
                      <a:pt x="69" y="11332"/>
                    </a:cubicBezTo>
                    <a:cubicBezTo>
                      <a:pt x="113" y="11364"/>
                      <a:pt x="149" y="11375"/>
                      <a:pt x="188" y="11375"/>
                    </a:cubicBezTo>
                    <a:cubicBezTo>
                      <a:pt x="226" y="11375"/>
                      <a:pt x="265" y="11364"/>
                      <a:pt x="313" y="11352"/>
                    </a:cubicBezTo>
                    <a:cubicBezTo>
                      <a:pt x="470" y="11316"/>
                      <a:pt x="630" y="11315"/>
                      <a:pt x="787" y="11275"/>
                    </a:cubicBezTo>
                    <a:cubicBezTo>
                      <a:pt x="1093" y="11198"/>
                      <a:pt x="1362" y="11005"/>
                      <a:pt x="1674" y="10958"/>
                    </a:cubicBezTo>
                    <a:cubicBezTo>
                      <a:pt x="7239" y="10113"/>
                      <a:pt x="10041" y="8686"/>
                      <a:pt x="10196" y="8641"/>
                    </a:cubicBezTo>
                    <a:cubicBezTo>
                      <a:pt x="10498" y="8553"/>
                      <a:pt x="10784" y="8438"/>
                      <a:pt x="11078" y="8324"/>
                    </a:cubicBezTo>
                    <a:cubicBezTo>
                      <a:pt x="11369" y="8212"/>
                      <a:pt x="11666" y="8124"/>
                      <a:pt x="11947" y="7987"/>
                    </a:cubicBezTo>
                    <a:cubicBezTo>
                      <a:pt x="12238" y="7847"/>
                      <a:pt x="12523" y="7688"/>
                      <a:pt x="12804" y="7531"/>
                    </a:cubicBezTo>
                    <a:cubicBezTo>
                      <a:pt x="13312" y="7250"/>
                      <a:pt x="13803" y="6929"/>
                      <a:pt x="14138" y="6449"/>
                    </a:cubicBezTo>
                    <a:cubicBezTo>
                      <a:pt x="14338" y="6162"/>
                      <a:pt x="14510" y="5851"/>
                      <a:pt x="14641" y="5528"/>
                    </a:cubicBezTo>
                    <a:cubicBezTo>
                      <a:pt x="14785" y="5170"/>
                      <a:pt x="14985" y="4850"/>
                      <a:pt x="15154" y="4506"/>
                    </a:cubicBezTo>
                    <a:cubicBezTo>
                      <a:pt x="15313" y="4186"/>
                      <a:pt x="15484" y="3890"/>
                      <a:pt x="15670" y="3583"/>
                    </a:cubicBezTo>
                    <a:cubicBezTo>
                      <a:pt x="15712" y="3515"/>
                      <a:pt x="15749" y="3443"/>
                      <a:pt x="15785" y="3371"/>
                    </a:cubicBezTo>
                    <a:lnTo>
                      <a:pt x="15785" y="3371"/>
                    </a:lnTo>
                    <a:cubicBezTo>
                      <a:pt x="15752" y="3482"/>
                      <a:pt x="15715" y="3595"/>
                      <a:pt x="15679" y="3707"/>
                    </a:cubicBezTo>
                    <a:cubicBezTo>
                      <a:pt x="15615" y="3905"/>
                      <a:pt x="15592" y="4109"/>
                      <a:pt x="15527" y="4305"/>
                    </a:cubicBezTo>
                    <a:cubicBezTo>
                      <a:pt x="15460" y="4513"/>
                      <a:pt x="15402" y="4728"/>
                      <a:pt x="15359" y="4942"/>
                    </a:cubicBezTo>
                    <a:cubicBezTo>
                      <a:pt x="15324" y="5108"/>
                      <a:pt x="15362" y="5255"/>
                      <a:pt x="15390" y="5420"/>
                    </a:cubicBezTo>
                    <a:cubicBezTo>
                      <a:pt x="15412" y="5545"/>
                      <a:pt x="15432" y="5692"/>
                      <a:pt x="15550" y="5764"/>
                    </a:cubicBezTo>
                    <a:cubicBezTo>
                      <a:pt x="15589" y="5787"/>
                      <a:pt x="15629" y="5798"/>
                      <a:pt x="15669" y="5798"/>
                    </a:cubicBezTo>
                    <a:cubicBezTo>
                      <a:pt x="15739" y="5798"/>
                      <a:pt x="15808" y="5764"/>
                      <a:pt x="15860" y="5709"/>
                    </a:cubicBezTo>
                    <a:cubicBezTo>
                      <a:pt x="15994" y="5572"/>
                      <a:pt x="16113" y="5418"/>
                      <a:pt x="16242" y="5277"/>
                    </a:cubicBezTo>
                    <a:cubicBezTo>
                      <a:pt x="16822" y="4651"/>
                      <a:pt x="17545" y="4196"/>
                      <a:pt x="18167" y="3621"/>
                    </a:cubicBezTo>
                    <a:cubicBezTo>
                      <a:pt x="18784" y="3051"/>
                      <a:pt x="19475" y="2564"/>
                      <a:pt x="20124" y="2031"/>
                    </a:cubicBezTo>
                    <a:cubicBezTo>
                      <a:pt x="20212" y="1959"/>
                      <a:pt x="20310" y="1891"/>
                      <a:pt x="20392" y="1812"/>
                    </a:cubicBezTo>
                    <a:cubicBezTo>
                      <a:pt x="20461" y="1745"/>
                      <a:pt x="20509" y="1663"/>
                      <a:pt x="20577" y="1594"/>
                    </a:cubicBezTo>
                    <a:cubicBezTo>
                      <a:pt x="20722" y="1444"/>
                      <a:pt x="20905" y="1290"/>
                      <a:pt x="21083" y="1182"/>
                    </a:cubicBezTo>
                    <a:cubicBezTo>
                      <a:pt x="21263" y="1072"/>
                      <a:pt x="21413" y="915"/>
                      <a:pt x="21586" y="791"/>
                    </a:cubicBezTo>
                    <a:cubicBezTo>
                      <a:pt x="21724" y="690"/>
                      <a:pt x="21870" y="598"/>
                      <a:pt x="22007" y="493"/>
                    </a:cubicBezTo>
                    <a:cubicBezTo>
                      <a:pt x="22007" y="493"/>
                      <a:pt x="22008" y="493"/>
                      <a:pt x="22008" y="493"/>
                    </a:cubicBezTo>
                    <a:cubicBezTo>
                      <a:pt x="22210" y="493"/>
                      <a:pt x="22287" y="187"/>
                      <a:pt x="22090" y="117"/>
                    </a:cubicBezTo>
                    <a:cubicBezTo>
                      <a:pt x="22059" y="92"/>
                      <a:pt x="22022" y="81"/>
                      <a:pt x="21984" y="81"/>
                    </a:cubicBezTo>
                    <a:cubicBezTo>
                      <a:pt x="21973" y="81"/>
                      <a:pt x="21961" y="82"/>
                      <a:pt x="21950" y="83"/>
                    </a:cubicBezTo>
                    <a:cubicBezTo>
                      <a:pt x="21933" y="66"/>
                      <a:pt x="21913" y="55"/>
                      <a:pt x="21884" y="52"/>
                    </a:cubicBezTo>
                    <a:cubicBezTo>
                      <a:pt x="21690" y="33"/>
                      <a:pt x="21503" y="0"/>
                      <a:pt x="21311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8"/>
              <p:cNvSpPr/>
              <p:nvPr/>
            </p:nvSpPr>
            <p:spPr>
              <a:xfrm>
                <a:off x="1740975" y="2986525"/>
                <a:ext cx="93400" cy="76875"/>
              </a:xfrm>
              <a:custGeom>
                <a:avLst/>
                <a:gdLst/>
                <a:ahLst/>
                <a:cxnLst/>
                <a:rect l="l" t="t" r="r" b="b"/>
                <a:pathLst>
                  <a:path w="3736" h="3075" extrusionOk="0">
                    <a:moveTo>
                      <a:pt x="3626" y="1"/>
                    </a:moveTo>
                    <a:cubicBezTo>
                      <a:pt x="3621" y="1"/>
                      <a:pt x="3615" y="2"/>
                      <a:pt x="3609" y="5"/>
                    </a:cubicBezTo>
                    <a:cubicBezTo>
                      <a:pt x="3581" y="13"/>
                      <a:pt x="3555" y="26"/>
                      <a:pt x="3529" y="35"/>
                    </a:cubicBezTo>
                    <a:cubicBezTo>
                      <a:pt x="3382" y="42"/>
                      <a:pt x="3199" y="149"/>
                      <a:pt x="3065" y="229"/>
                    </a:cubicBezTo>
                    <a:cubicBezTo>
                      <a:pt x="1810" y="820"/>
                      <a:pt x="794" y="1802"/>
                      <a:pt x="31" y="2968"/>
                    </a:cubicBezTo>
                    <a:cubicBezTo>
                      <a:pt x="1" y="3015"/>
                      <a:pt x="44" y="3075"/>
                      <a:pt x="93" y="3075"/>
                    </a:cubicBezTo>
                    <a:cubicBezTo>
                      <a:pt x="104" y="3075"/>
                      <a:pt x="116" y="3071"/>
                      <a:pt x="128" y="3063"/>
                    </a:cubicBezTo>
                    <a:cubicBezTo>
                      <a:pt x="1374" y="2187"/>
                      <a:pt x="2561" y="1233"/>
                      <a:pt x="3707" y="227"/>
                    </a:cubicBezTo>
                    <a:cubicBezTo>
                      <a:pt x="3733" y="205"/>
                      <a:pt x="3735" y="159"/>
                      <a:pt x="3720" y="130"/>
                    </a:cubicBezTo>
                    <a:cubicBezTo>
                      <a:pt x="3704" y="104"/>
                      <a:pt x="3685" y="85"/>
                      <a:pt x="3663" y="71"/>
                    </a:cubicBezTo>
                    <a:cubicBezTo>
                      <a:pt x="3675" y="41"/>
                      <a:pt x="3659" y="1"/>
                      <a:pt x="3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8"/>
              <p:cNvSpPr/>
              <p:nvPr/>
            </p:nvSpPr>
            <p:spPr>
              <a:xfrm>
                <a:off x="1476200" y="3022550"/>
                <a:ext cx="153075" cy="185625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7425" extrusionOk="0">
                    <a:moveTo>
                      <a:pt x="5995" y="0"/>
                    </a:moveTo>
                    <a:cubicBezTo>
                      <a:pt x="5985" y="0"/>
                      <a:pt x="5974" y="2"/>
                      <a:pt x="5962" y="5"/>
                    </a:cubicBezTo>
                    <a:cubicBezTo>
                      <a:pt x="5069" y="256"/>
                      <a:pt x="4232" y="853"/>
                      <a:pt x="3291" y="853"/>
                    </a:cubicBezTo>
                    <a:cubicBezTo>
                      <a:pt x="3212" y="853"/>
                      <a:pt x="3131" y="849"/>
                      <a:pt x="3050" y="840"/>
                    </a:cubicBezTo>
                    <a:cubicBezTo>
                      <a:pt x="2490" y="777"/>
                      <a:pt x="1866" y="575"/>
                      <a:pt x="1278" y="575"/>
                    </a:cubicBezTo>
                    <a:cubicBezTo>
                      <a:pt x="884" y="575"/>
                      <a:pt x="507" y="666"/>
                      <a:pt x="176" y="949"/>
                    </a:cubicBezTo>
                    <a:cubicBezTo>
                      <a:pt x="101" y="1012"/>
                      <a:pt x="157" y="1151"/>
                      <a:pt x="251" y="1151"/>
                    </a:cubicBezTo>
                    <a:cubicBezTo>
                      <a:pt x="253" y="1151"/>
                      <a:pt x="256" y="1151"/>
                      <a:pt x="258" y="1151"/>
                    </a:cubicBezTo>
                    <a:cubicBezTo>
                      <a:pt x="365" y="1142"/>
                      <a:pt x="471" y="1136"/>
                      <a:pt x="578" y="1131"/>
                    </a:cubicBezTo>
                    <a:cubicBezTo>
                      <a:pt x="1087" y="1239"/>
                      <a:pt x="1597" y="1347"/>
                      <a:pt x="2107" y="1459"/>
                    </a:cubicBezTo>
                    <a:cubicBezTo>
                      <a:pt x="2473" y="1540"/>
                      <a:pt x="2849" y="1634"/>
                      <a:pt x="3225" y="1634"/>
                    </a:cubicBezTo>
                    <a:cubicBezTo>
                      <a:pt x="3322" y="1634"/>
                      <a:pt x="3419" y="1628"/>
                      <a:pt x="3516" y="1614"/>
                    </a:cubicBezTo>
                    <a:cubicBezTo>
                      <a:pt x="3644" y="1593"/>
                      <a:pt x="3768" y="1563"/>
                      <a:pt x="3889" y="1524"/>
                    </a:cubicBezTo>
                    <a:lnTo>
                      <a:pt x="3889" y="1524"/>
                    </a:lnTo>
                    <a:cubicBezTo>
                      <a:pt x="3465" y="1781"/>
                      <a:pt x="3047" y="2052"/>
                      <a:pt x="2691" y="2398"/>
                    </a:cubicBezTo>
                    <a:cubicBezTo>
                      <a:pt x="2253" y="2822"/>
                      <a:pt x="1956" y="3355"/>
                      <a:pt x="1691" y="3898"/>
                    </a:cubicBezTo>
                    <a:cubicBezTo>
                      <a:pt x="1149" y="5010"/>
                      <a:pt x="734" y="6192"/>
                      <a:pt x="46" y="7226"/>
                    </a:cubicBezTo>
                    <a:cubicBezTo>
                      <a:pt x="35" y="7244"/>
                      <a:pt x="32" y="7261"/>
                      <a:pt x="35" y="7277"/>
                    </a:cubicBezTo>
                    <a:cubicBezTo>
                      <a:pt x="0" y="7346"/>
                      <a:pt x="51" y="7424"/>
                      <a:pt x="114" y="7424"/>
                    </a:cubicBezTo>
                    <a:cubicBezTo>
                      <a:pt x="136" y="7424"/>
                      <a:pt x="159" y="7415"/>
                      <a:pt x="180" y="7394"/>
                    </a:cubicBezTo>
                    <a:cubicBezTo>
                      <a:pt x="1034" y="6558"/>
                      <a:pt x="1589" y="5491"/>
                      <a:pt x="2126" y="4440"/>
                    </a:cubicBezTo>
                    <a:cubicBezTo>
                      <a:pt x="2665" y="3391"/>
                      <a:pt x="3240" y="2278"/>
                      <a:pt x="4180" y="1531"/>
                    </a:cubicBezTo>
                    <a:cubicBezTo>
                      <a:pt x="4222" y="1498"/>
                      <a:pt x="4208" y="1446"/>
                      <a:pt x="4173" y="1418"/>
                    </a:cubicBezTo>
                    <a:cubicBezTo>
                      <a:pt x="4379" y="1325"/>
                      <a:pt x="4575" y="1211"/>
                      <a:pt x="4764" y="1087"/>
                    </a:cubicBezTo>
                    <a:cubicBezTo>
                      <a:pt x="5196" y="801"/>
                      <a:pt x="5633" y="512"/>
                      <a:pt x="6047" y="200"/>
                    </a:cubicBezTo>
                    <a:cubicBezTo>
                      <a:pt x="6122" y="136"/>
                      <a:pt x="6092" y="0"/>
                      <a:pt x="59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8"/>
              <p:cNvSpPr/>
              <p:nvPr/>
            </p:nvSpPr>
            <p:spPr>
              <a:xfrm>
                <a:off x="1405900" y="3122375"/>
                <a:ext cx="8807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3569" extrusionOk="0">
                    <a:moveTo>
                      <a:pt x="3369" y="0"/>
                    </a:moveTo>
                    <a:cubicBezTo>
                      <a:pt x="3349" y="0"/>
                      <a:pt x="3328" y="6"/>
                      <a:pt x="3308" y="18"/>
                    </a:cubicBezTo>
                    <a:cubicBezTo>
                      <a:pt x="2919" y="250"/>
                      <a:pt x="2548" y="509"/>
                      <a:pt x="2204" y="799"/>
                    </a:cubicBezTo>
                    <a:cubicBezTo>
                      <a:pt x="1936" y="1001"/>
                      <a:pt x="1683" y="1224"/>
                      <a:pt x="1453" y="1471"/>
                    </a:cubicBezTo>
                    <a:cubicBezTo>
                      <a:pt x="1208" y="1734"/>
                      <a:pt x="986" y="2023"/>
                      <a:pt x="790" y="2324"/>
                    </a:cubicBezTo>
                    <a:cubicBezTo>
                      <a:pt x="555" y="2684"/>
                      <a:pt x="360" y="3076"/>
                      <a:pt x="69" y="3395"/>
                    </a:cubicBezTo>
                    <a:cubicBezTo>
                      <a:pt x="1" y="3469"/>
                      <a:pt x="67" y="3569"/>
                      <a:pt x="142" y="3569"/>
                    </a:cubicBezTo>
                    <a:cubicBezTo>
                      <a:pt x="165" y="3569"/>
                      <a:pt x="189" y="3559"/>
                      <a:pt x="210" y="3538"/>
                    </a:cubicBezTo>
                    <a:cubicBezTo>
                      <a:pt x="790" y="2968"/>
                      <a:pt x="1368" y="2400"/>
                      <a:pt x="1949" y="1835"/>
                    </a:cubicBezTo>
                    <a:cubicBezTo>
                      <a:pt x="2223" y="1569"/>
                      <a:pt x="2499" y="1303"/>
                      <a:pt x="2767" y="1031"/>
                    </a:cubicBezTo>
                    <a:cubicBezTo>
                      <a:pt x="3023" y="773"/>
                      <a:pt x="3292" y="499"/>
                      <a:pt x="3472" y="182"/>
                    </a:cubicBezTo>
                    <a:cubicBezTo>
                      <a:pt x="3523" y="98"/>
                      <a:pt x="3453" y="0"/>
                      <a:pt x="33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8"/>
              <p:cNvSpPr/>
              <p:nvPr/>
            </p:nvSpPr>
            <p:spPr>
              <a:xfrm>
                <a:off x="1303000" y="3101625"/>
                <a:ext cx="1308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5830" extrusionOk="0">
                    <a:moveTo>
                      <a:pt x="5090" y="0"/>
                    </a:moveTo>
                    <a:cubicBezTo>
                      <a:pt x="5071" y="0"/>
                      <a:pt x="5051" y="6"/>
                      <a:pt x="5031" y="20"/>
                    </a:cubicBezTo>
                    <a:cubicBezTo>
                      <a:pt x="4077" y="685"/>
                      <a:pt x="3355" y="1612"/>
                      <a:pt x="2723" y="2577"/>
                    </a:cubicBezTo>
                    <a:cubicBezTo>
                      <a:pt x="2118" y="3503"/>
                      <a:pt x="1536" y="4451"/>
                      <a:pt x="718" y="5202"/>
                    </a:cubicBezTo>
                    <a:cubicBezTo>
                      <a:pt x="505" y="5316"/>
                      <a:pt x="293" y="5429"/>
                      <a:pt x="84" y="5548"/>
                    </a:cubicBezTo>
                    <a:cubicBezTo>
                      <a:pt x="15" y="5586"/>
                      <a:pt x="1" y="5687"/>
                      <a:pt x="58" y="5743"/>
                    </a:cubicBezTo>
                    <a:cubicBezTo>
                      <a:pt x="126" y="5807"/>
                      <a:pt x="212" y="5829"/>
                      <a:pt x="304" y="5829"/>
                    </a:cubicBezTo>
                    <a:cubicBezTo>
                      <a:pt x="417" y="5829"/>
                      <a:pt x="539" y="5796"/>
                      <a:pt x="646" y="5766"/>
                    </a:cubicBezTo>
                    <a:cubicBezTo>
                      <a:pt x="1160" y="5717"/>
                      <a:pt x="1678" y="5508"/>
                      <a:pt x="2101" y="5247"/>
                    </a:cubicBezTo>
                    <a:cubicBezTo>
                      <a:pt x="2527" y="4982"/>
                      <a:pt x="2901" y="4642"/>
                      <a:pt x="3202" y="4242"/>
                    </a:cubicBezTo>
                    <a:cubicBezTo>
                      <a:pt x="3214" y="4235"/>
                      <a:pt x="3224" y="4228"/>
                      <a:pt x="3234" y="4221"/>
                    </a:cubicBezTo>
                    <a:cubicBezTo>
                      <a:pt x="3277" y="4189"/>
                      <a:pt x="3294" y="4150"/>
                      <a:pt x="3299" y="4110"/>
                    </a:cubicBezTo>
                    <a:cubicBezTo>
                      <a:pt x="3332" y="4062"/>
                      <a:pt x="3366" y="4012"/>
                      <a:pt x="3400" y="3961"/>
                    </a:cubicBezTo>
                    <a:cubicBezTo>
                      <a:pt x="3429" y="3914"/>
                      <a:pt x="3392" y="3837"/>
                      <a:pt x="3335" y="3837"/>
                    </a:cubicBezTo>
                    <a:cubicBezTo>
                      <a:pt x="3333" y="3837"/>
                      <a:pt x="3331" y="3837"/>
                      <a:pt x="3329" y="3837"/>
                    </a:cubicBezTo>
                    <a:cubicBezTo>
                      <a:pt x="3072" y="3865"/>
                      <a:pt x="2842" y="4045"/>
                      <a:pt x="2623" y="4167"/>
                    </a:cubicBezTo>
                    <a:cubicBezTo>
                      <a:pt x="2340" y="4326"/>
                      <a:pt x="2055" y="4483"/>
                      <a:pt x="1771" y="4640"/>
                    </a:cubicBezTo>
                    <a:cubicBezTo>
                      <a:pt x="1761" y="4646"/>
                      <a:pt x="1753" y="4649"/>
                      <a:pt x="1745" y="4654"/>
                    </a:cubicBezTo>
                    <a:cubicBezTo>
                      <a:pt x="2226" y="3970"/>
                      <a:pt x="2716" y="3294"/>
                      <a:pt x="3224" y="2629"/>
                    </a:cubicBezTo>
                    <a:cubicBezTo>
                      <a:pt x="3854" y="1806"/>
                      <a:pt x="4479" y="966"/>
                      <a:pt x="5167" y="195"/>
                    </a:cubicBezTo>
                    <a:cubicBezTo>
                      <a:pt x="5232" y="123"/>
                      <a:pt x="5174" y="0"/>
                      <a:pt x="5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8"/>
              <p:cNvSpPr/>
              <p:nvPr/>
            </p:nvSpPr>
            <p:spPr>
              <a:xfrm>
                <a:off x="1370175" y="2962800"/>
                <a:ext cx="742725" cy="519875"/>
              </a:xfrm>
              <a:custGeom>
                <a:avLst/>
                <a:gdLst/>
                <a:ahLst/>
                <a:cxnLst/>
                <a:rect l="l" t="t" r="r" b="b"/>
                <a:pathLst>
                  <a:path w="29709" h="20795" extrusionOk="0">
                    <a:moveTo>
                      <a:pt x="18428" y="0"/>
                    </a:moveTo>
                    <a:cubicBezTo>
                      <a:pt x="18124" y="0"/>
                      <a:pt x="17821" y="15"/>
                      <a:pt x="17521" y="40"/>
                    </a:cubicBezTo>
                    <a:cubicBezTo>
                      <a:pt x="16552" y="123"/>
                      <a:pt x="15598" y="314"/>
                      <a:pt x="14667" y="572"/>
                    </a:cubicBezTo>
                    <a:cubicBezTo>
                      <a:pt x="13734" y="832"/>
                      <a:pt x="12829" y="1186"/>
                      <a:pt x="11950" y="1579"/>
                    </a:cubicBezTo>
                    <a:cubicBezTo>
                      <a:pt x="11504" y="1765"/>
                      <a:pt x="11078" y="1991"/>
                      <a:pt x="10644" y="2200"/>
                    </a:cubicBezTo>
                    <a:cubicBezTo>
                      <a:pt x="10220" y="2431"/>
                      <a:pt x="9789" y="2649"/>
                      <a:pt x="9377" y="2897"/>
                    </a:cubicBezTo>
                    <a:cubicBezTo>
                      <a:pt x="8541" y="3375"/>
                      <a:pt x="7732" y="3898"/>
                      <a:pt x="6938" y="4442"/>
                    </a:cubicBezTo>
                    <a:cubicBezTo>
                      <a:pt x="6141" y="4982"/>
                      <a:pt x="5367" y="5552"/>
                      <a:pt x="4599" y="6128"/>
                    </a:cubicBezTo>
                    <a:cubicBezTo>
                      <a:pt x="3068" y="7289"/>
                      <a:pt x="1570" y="8486"/>
                      <a:pt x="41" y="9644"/>
                    </a:cubicBezTo>
                    <a:cubicBezTo>
                      <a:pt x="8" y="9667"/>
                      <a:pt x="0" y="9713"/>
                      <a:pt x="34" y="9746"/>
                    </a:cubicBezTo>
                    <a:cubicBezTo>
                      <a:pt x="47" y="9766"/>
                      <a:pt x="70" y="9777"/>
                      <a:pt x="92" y="9777"/>
                    </a:cubicBezTo>
                    <a:cubicBezTo>
                      <a:pt x="108" y="9777"/>
                      <a:pt x="124" y="9772"/>
                      <a:pt x="137" y="9762"/>
                    </a:cubicBezTo>
                    <a:cubicBezTo>
                      <a:pt x="1685" y="8625"/>
                      <a:pt x="3200" y="7447"/>
                      <a:pt x="4744" y="6311"/>
                    </a:cubicBezTo>
                    <a:cubicBezTo>
                      <a:pt x="5515" y="5743"/>
                      <a:pt x="6291" y="5181"/>
                      <a:pt x="7086" y="4651"/>
                    </a:cubicBezTo>
                    <a:cubicBezTo>
                      <a:pt x="7882" y="4115"/>
                      <a:pt x="8689" y="3603"/>
                      <a:pt x="9521" y="3134"/>
                    </a:cubicBezTo>
                    <a:cubicBezTo>
                      <a:pt x="9932" y="2892"/>
                      <a:pt x="10359" y="2679"/>
                      <a:pt x="10781" y="2454"/>
                    </a:cubicBezTo>
                    <a:cubicBezTo>
                      <a:pt x="11212" y="2248"/>
                      <a:pt x="11634" y="2027"/>
                      <a:pt x="12074" y="1843"/>
                    </a:cubicBezTo>
                    <a:cubicBezTo>
                      <a:pt x="12946" y="1455"/>
                      <a:pt x="13837" y="1112"/>
                      <a:pt x="14752" y="857"/>
                    </a:cubicBezTo>
                    <a:cubicBezTo>
                      <a:pt x="15669" y="608"/>
                      <a:pt x="16606" y="423"/>
                      <a:pt x="17550" y="344"/>
                    </a:cubicBezTo>
                    <a:cubicBezTo>
                      <a:pt x="17833" y="321"/>
                      <a:pt x="18118" y="308"/>
                      <a:pt x="18402" y="308"/>
                    </a:cubicBezTo>
                    <a:cubicBezTo>
                      <a:pt x="19063" y="308"/>
                      <a:pt x="19718" y="380"/>
                      <a:pt x="20336" y="579"/>
                    </a:cubicBezTo>
                    <a:cubicBezTo>
                      <a:pt x="21210" y="883"/>
                      <a:pt x="21974" y="1475"/>
                      <a:pt x="22599" y="2174"/>
                    </a:cubicBezTo>
                    <a:cubicBezTo>
                      <a:pt x="23228" y="2878"/>
                      <a:pt x="23741" y="3684"/>
                      <a:pt x="24216" y="4510"/>
                    </a:cubicBezTo>
                    <a:cubicBezTo>
                      <a:pt x="25165" y="6171"/>
                      <a:pt x="26017" y="7888"/>
                      <a:pt x="26772" y="9645"/>
                    </a:cubicBezTo>
                    <a:cubicBezTo>
                      <a:pt x="27516" y="11407"/>
                      <a:pt x="28153" y="13214"/>
                      <a:pt x="28626" y="15068"/>
                    </a:cubicBezTo>
                    <a:cubicBezTo>
                      <a:pt x="29114" y="16917"/>
                      <a:pt x="29420" y="18814"/>
                      <a:pt x="29557" y="20723"/>
                    </a:cubicBezTo>
                    <a:lnTo>
                      <a:pt x="29557" y="20724"/>
                    </a:lnTo>
                    <a:cubicBezTo>
                      <a:pt x="29561" y="20765"/>
                      <a:pt x="29593" y="20795"/>
                      <a:pt x="29633" y="20795"/>
                    </a:cubicBezTo>
                    <a:cubicBezTo>
                      <a:pt x="29634" y="20795"/>
                      <a:pt x="29635" y="20795"/>
                      <a:pt x="29636" y="20795"/>
                    </a:cubicBezTo>
                    <a:cubicBezTo>
                      <a:pt x="29678" y="20793"/>
                      <a:pt x="29708" y="20757"/>
                      <a:pt x="29707" y="20715"/>
                    </a:cubicBezTo>
                    <a:cubicBezTo>
                      <a:pt x="29597" y="18794"/>
                      <a:pt x="29313" y="16883"/>
                      <a:pt x="28848" y="15015"/>
                    </a:cubicBezTo>
                    <a:cubicBezTo>
                      <a:pt x="28389" y="13144"/>
                      <a:pt x="27759" y="11319"/>
                      <a:pt x="27024" y="9540"/>
                    </a:cubicBezTo>
                    <a:cubicBezTo>
                      <a:pt x="26282" y="7764"/>
                      <a:pt x="25421" y="6040"/>
                      <a:pt x="24474" y="4364"/>
                    </a:cubicBezTo>
                    <a:cubicBezTo>
                      <a:pt x="23997" y="3528"/>
                      <a:pt x="23476" y="2703"/>
                      <a:pt x="22824" y="1973"/>
                    </a:cubicBezTo>
                    <a:cubicBezTo>
                      <a:pt x="22175" y="1248"/>
                      <a:pt x="21378" y="616"/>
                      <a:pt x="20433" y="285"/>
                    </a:cubicBezTo>
                    <a:cubicBezTo>
                      <a:pt x="19777" y="74"/>
                      <a:pt x="19101" y="0"/>
                      <a:pt x="18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8"/>
              <p:cNvSpPr/>
              <p:nvPr/>
            </p:nvSpPr>
            <p:spPr>
              <a:xfrm>
                <a:off x="1830775" y="3288125"/>
                <a:ext cx="727150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29086" h="3638" extrusionOk="0">
                    <a:moveTo>
                      <a:pt x="14543" y="1"/>
                    </a:moveTo>
                    <a:cubicBezTo>
                      <a:pt x="10688" y="1"/>
                      <a:pt x="6987" y="193"/>
                      <a:pt x="4260" y="534"/>
                    </a:cubicBezTo>
                    <a:cubicBezTo>
                      <a:pt x="1533" y="874"/>
                      <a:pt x="1" y="1337"/>
                      <a:pt x="1" y="1819"/>
                    </a:cubicBezTo>
                    <a:cubicBezTo>
                      <a:pt x="1" y="2301"/>
                      <a:pt x="1533" y="2764"/>
                      <a:pt x="4260" y="3104"/>
                    </a:cubicBezTo>
                    <a:cubicBezTo>
                      <a:pt x="6987" y="3446"/>
                      <a:pt x="10688" y="3638"/>
                      <a:pt x="14543" y="3638"/>
                    </a:cubicBezTo>
                    <a:cubicBezTo>
                      <a:pt x="18401" y="3638"/>
                      <a:pt x="22099" y="3446"/>
                      <a:pt x="24826" y="3104"/>
                    </a:cubicBezTo>
                    <a:cubicBezTo>
                      <a:pt x="27554" y="2764"/>
                      <a:pt x="29086" y="2301"/>
                      <a:pt x="29086" y="1819"/>
                    </a:cubicBezTo>
                    <a:cubicBezTo>
                      <a:pt x="29086" y="1337"/>
                      <a:pt x="27554" y="874"/>
                      <a:pt x="24826" y="534"/>
                    </a:cubicBezTo>
                    <a:cubicBezTo>
                      <a:pt x="22099" y="193"/>
                      <a:pt x="18401" y="1"/>
                      <a:pt x="145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8"/>
              <p:cNvSpPr/>
              <p:nvPr/>
            </p:nvSpPr>
            <p:spPr>
              <a:xfrm>
                <a:off x="1850800" y="3304575"/>
                <a:ext cx="72890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29156" h="4295" extrusionOk="0">
                    <a:moveTo>
                      <a:pt x="17008" y="0"/>
                    </a:moveTo>
                    <a:cubicBezTo>
                      <a:pt x="16143" y="0"/>
                      <a:pt x="15274" y="249"/>
                      <a:pt x="14441" y="522"/>
                    </a:cubicBezTo>
                    <a:cubicBezTo>
                      <a:pt x="14218" y="595"/>
                      <a:pt x="13986" y="672"/>
                      <a:pt x="13749" y="672"/>
                    </a:cubicBezTo>
                    <a:cubicBezTo>
                      <a:pt x="13730" y="672"/>
                      <a:pt x="13710" y="672"/>
                      <a:pt x="13690" y="670"/>
                    </a:cubicBezTo>
                    <a:cubicBezTo>
                      <a:pt x="13461" y="659"/>
                      <a:pt x="13246" y="570"/>
                      <a:pt x="13030" y="496"/>
                    </a:cubicBezTo>
                    <a:cubicBezTo>
                      <a:pt x="12446" y="296"/>
                      <a:pt x="11828" y="194"/>
                      <a:pt x="11210" y="194"/>
                    </a:cubicBezTo>
                    <a:cubicBezTo>
                      <a:pt x="10912" y="194"/>
                      <a:pt x="10614" y="218"/>
                      <a:pt x="10319" y="265"/>
                    </a:cubicBezTo>
                    <a:cubicBezTo>
                      <a:pt x="9186" y="451"/>
                      <a:pt x="8118" y="985"/>
                      <a:pt x="6969" y="1042"/>
                    </a:cubicBezTo>
                    <a:cubicBezTo>
                      <a:pt x="6894" y="1046"/>
                      <a:pt x="6818" y="1048"/>
                      <a:pt x="6743" y="1048"/>
                    </a:cubicBezTo>
                    <a:cubicBezTo>
                      <a:pt x="5867" y="1048"/>
                      <a:pt x="5001" y="806"/>
                      <a:pt x="4121" y="792"/>
                    </a:cubicBezTo>
                    <a:cubicBezTo>
                      <a:pt x="4093" y="791"/>
                      <a:pt x="4066" y="791"/>
                      <a:pt x="4038" y="791"/>
                    </a:cubicBezTo>
                    <a:cubicBezTo>
                      <a:pt x="3021" y="791"/>
                      <a:pt x="2005" y="1101"/>
                      <a:pt x="1163" y="1671"/>
                    </a:cubicBezTo>
                    <a:cubicBezTo>
                      <a:pt x="723" y="1969"/>
                      <a:pt x="117" y="2199"/>
                      <a:pt x="20" y="2247"/>
                    </a:cubicBezTo>
                    <a:lnTo>
                      <a:pt x="20" y="2247"/>
                    </a:lnTo>
                    <a:cubicBezTo>
                      <a:pt x="11" y="2246"/>
                      <a:pt x="6" y="2245"/>
                      <a:pt x="4" y="2245"/>
                    </a:cubicBezTo>
                    <a:cubicBezTo>
                      <a:pt x="0" y="2245"/>
                      <a:pt x="4" y="2247"/>
                      <a:pt x="16" y="2249"/>
                    </a:cubicBezTo>
                    <a:lnTo>
                      <a:pt x="16" y="2249"/>
                    </a:lnTo>
                    <a:cubicBezTo>
                      <a:pt x="7" y="2254"/>
                      <a:pt x="4" y="2256"/>
                      <a:pt x="9" y="2256"/>
                    </a:cubicBezTo>
                    <a:cubicBezTo>
                      <a:pt x="13" y="2256"/>
                      <a:pt x="19" y="2255"/>
                      <a:pt x="30" y="2253"/>
                    </a:cubicBezTo>
                    <a:lnTo>
                      <a:pt x="30" y="2253"/>
                    </a:lnTo>
                    <a:cubicBezTo>
                      <a:pt x="439" y="2345"/>
                      <a:pt x="5227" y="3244"/>
                      <a:pt x="7734" y="3488"/>
                    </a:cubicBezTo>
                    <a:cubicBezTo>
                      <a:pt x="9157" y="3627"/>
                      <a:pt x="10578" y="3762"/>
                      <a:pt x="12003" y="3899"/>
                    </a:cubicBezTo>
                    <a:cubicBezTo>
                      <a:pt x="13216" y="4017"/>
                      <a:pt x="14431" y="4134"/>
                      <a:pt x="15649" y="4206"/>
                    </a:cubicBezTo>
                    <a:cubicBezTo>
                      <a:pt x="16665" y="4266"/>
                      <a:pt x="17682" y="4295"/>
                      <a:pt x="18699" y="4295"/>
                    </a:cubicBezTo>
                    <a:cubicBezTo>
                      <a:pt x="21488" y="4295"/>
                      <a:pt x="24279" y="4081"/>
                      <a:pt x="27047" y="3722"/>
                    </a:cubicBezTo>
                    <a:cubicBezTo>
                      <a:pt x="27727" y="3633"/>
                      <a:pt x="28503" y="3470"/>
                      <a:pt x="28823" y="2864"/>
                    </a:cubicBezTo>
                    <a:cubicBezTo>
                      <a:pt x="29156" y="2230"/>
                      <a:pt x="28660" y="1329"/>
                      <a:pt x="27946" y="1273"/>
                    </a:cubicBezTo>
                    <a:cubicBezTo>
                      <a:pt x="27908" y="1270"/>
                      <a:pt x="27869" y="1269"/>
                      <a:pt x="27830" y="1269"/>
                    </a:cubicBezTo>
                    <a:cubicBezTo>
                      <a:pt x="27744" y="1269"/>
                      <a:pt x="27658" y="1274"/>
                      <a:pt x="27573" y="1274"/>
                    </a:cubicBezTo>
                    <a:cubicBezTo>
                      <a:pt x="27466" y="1274"/>
                      <a:pt x="27360" y="1266"/>
                      <a:pt x="27260" y="1228"/>
                    </a:cubicBezTo>
                    <a:cubicBezTo>
                      <a:pt x="27055" y="1152"/>
                      <a:pt x="26914" y="970"/>
                      <a:pt x="26745" y="833"/>
                    </a:cubicBezTo>
                    <a:cubicBezTo>
                      <a:pt x="26371" y="525"/>
                      <a:pt x="25866" y="430"/>
                      <a:pt x="25382" y="408"/>
                    </a:cubicBezTo>
                    <a:cubicBezTo>
                      <a:pt x="25287" y="404"/>
                      <a:pt x="25192" y="402"/>
                      <a:pt x="25098" y="402"/>
                    </a:cubicBezTo>
                    <a:cubicBezTo>
                      <a:pt x="23729" y="402"/>
                      <a:pt x="22357" y="833"/>
                      <a:pt x="21005" y="833"/>
                    </a:cubicBezTo>
                    <a:cubicBezTo>
                      <a:pt x="20648" y="833"/>
                      <a:pt x="20293" y="803"/>
                      <a:pt x="19939" y="727"/>
                    </a:cubicBezTo>
                    <a:cubicBezTo>
                      <a:pt x="19177" y="562"/>
                      <a:pt x="18469" y="192"/>
                      <a:pt x="17700" y="58"/>
                    </a:cubicBezTo>
                    <a:cubicBezTo>
                      <a:pt x="17470" y="18"/>
                      <a:pt x="17239" y="0"/>
                      <a:pt x="17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8"/>
              <p:cNvSpPr/>
              <p:nvPr/>
            </p:nvSpPr>
            <p:spPr>
              <a:xfrm>
                <a:off x="2185975" y="2628225"/>
                <a:ext cx="563300" cy="394250"/>
              </a:xfrm>
              <a:custGeom>
                <a:avLst/>
                <a:gdLst/>
                <a:ahLst/>
                <a:cxnLst/>
                <a:rect l="l" t="t" r="r" b="b"/>
                <a:pathLst>
                  <a:path w="22532" h="15770" extrusionOk="0">
                    <a:moveTo>
                      <a:pt x="22532" y="0"/>
                    </a:moveTo>
                    <a:lnTo>
                      <a:pt x="22532" y="0"/>
                    </a:lnTo>
                    <a:cubicBezTo>
                      <a:pt x="18905" y="1194"/>
                      <a:pt x="14927" y="448"/>
                      <a:pt x="11166" y="1113"/>
                    </a:cubicBezTo>
                    <a:cubicBezTo>
                      <a:pt x="8644" y="1560"/>
                      <a:pt x="6209" y="2671"/>
                      <a:pt x="4370" y="4456"/>
                    </a:cubicBezTo>
                    <a:cubicBezTo>
                      <a:pt x="1399" y="7337"/>
                      <a:pt x="249" y="11640"/>
                      <a:pt x="1" y="15769"/>
                    </a:cubicBezTo>
                    <a:cubicBezTo>
                      <a:pt x="720" y="14214"/>
                      <a:pt x="2523" y="12925"/>
                      <a:pt x="4410" y="12141"/>
                    </a:cubicBezTo>
                    <a:cubicBezTo>
                      <a:pt x="6296" y="11359"/>
                      <a:pt x="8327" y="10981"/>
                      <a:pt x="10252" y="10302"/>
                    </a:cubicBezTo>
                    <a:cubicBezTo>
                      <a:pt x="12030" y="9675"/>
                      <a:pt x="13709" y="8796"/>
                      <a:pt x="15315" y="7813"/>
                    </a:cubicBezTo>
                    <a:cubicBezTo>
                      <a:pt x="16342" y="7181"/>
                      <a:pt x="17350" y="6502"/>
                      <a:pt x="18206" y="5653"/>
                    </a:cubicBezTo>
                    <a:cubicBezTo>
                      <a:pt x="19894" y="3980"/>
                      <a:pt x="20910" y="1737"/>
                      <a:pt x="225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8"/>
              <p:cNvSpPr/>
              <p:nvPr/>
            </p:nvSpPr>
            <p:spPr>
              <a:xfrm>
                <a:off x="2185325" y="2651200"/>
                <a:ext cx="311500" cy="375425"/>
              </a:xfrm>
              <a:custGeom>
                <a:avLst/>
                <a:gdLst/>
                <a:ahLst/>
                <a:cxnLst/>
                <a:rect l="l" t="t" r="r" b="b"/>
                <a:pathLst>
                  <a:path w="12460" h="15017" extrusionOk="0">
                    <a:moveTo>
                      <a:pt x="12459" y="1"/>
                    </a:moveTo>
                    <a:lnTo>
                      <a:pt x="12459" y="1"/>
                    </a:lnTo>
                    <a:cubicBezTo>
                      <a:pt x="10225" y="158"/>
                      <a:pt x="8541" y="789"/>
                      <a:pt x="8281" y="1075"/>
                    </a:cubicBezTo>
                    <a:cubicBezTo>
                      <a:pt x="8103" y="1269"/>
                      <a:pt x="8017" y="1527"/>
                      <a:pt x="7936" y="1775"/>
                    </a:cubicBezTo>
                    <a:cubicBezTo>
                      <a:pt x="7530" y="3031"/>
                      <a:pt x="7120" y="4283"/>
                      <a:pt x="6712" y="5539"/>
                    </a:cubicBezTo>
                    <a:cubicBezTo>
                      <a:pt x="6890" y="4200"/>
                      <a:pt x="7068" y="2859"/>
                      <a:pt x="7246" y="1520"/>
                    </a:cubicBezTo>
                    <a:lnTo>
                      <a:pt x="7246" y="1520"/>
                    </a:lnTo>
                    <a:cubicBezTo>
                      <a:pt x="6681" y="1713"/>
                      <a:pt x="5513" y="2497"/>
                      <a:pt x="5372" y="2639"/>
                    </a:cubicBezTo>
                    <a:cubicBezTo>
                      <a:pt x="5166" y="2848"/>
                      <a:pt x="5055" y="3132"/>
                      <a:pt x="4958" y="3408"/>
                    </a:cubicBezTo>
                    <a:cubicBezTo>
                      <a:pt x="4439" y="4884"/>
                      <a:pt x="4128" y="6430"/>
                      <a:pt x="4036" y="7991"/>
                    </a:cubicBezTo>
                    <a:cubicBezTo>
                      <a:pt x="4013" y="8040"/>
                      <a:pt x="3962" y="8062"/>
                      <a:pt x="3907" y="8062"/>
                    </a:cubicBezTo>
                    <a:cubicBezTo>
                      <a:pt x="3855" y="8062"/>
                      <a:pt x="3799" y="8041"/>
                      <a:pt x="3763" y="8004"/>
                    </a:cubicBezTo>
                    <a:cubicBezTo>
                      <a:pt x="3690" y="7926"/>
                      <a:pt x="3675" y="7810"/>
                      <a:pt x="3664" y="7704"/>
                    </a:cubicBezTo>
                    <a:cubicBezTo>
                      <a:pt x="3553" y="6530"/>
                      <a:pt x="3576" y="5346"/>
                      <a:pt x="3729" y="4175"/>
                    </a:cubicBezTo>
                    <a:lnTo>
                      <a:pt x="3729" y="4175"/>
                    </a:lnTo>
                    <a:cubicBezTo>
                      <a:pt x="1032" y="7013"/>
                      <a:pt x="8" y="11100"/>
                      <a:pt x="1" y="15016"/>
                    </a:cubicBezTo>
                    <a:cubicBezTo>
                      <a:pt x="2228" y="11211"/>
                      <a:pt x="5392" y="7927"/>
                      <a:pt x="9124" y="5507"/>
                    </a:cubicBezTo>
                    <a:cubicBezTo>
                      <a:pt x="9396" y="5330"/>
                      <a:pt x="9677" y="5152"/>
                      <a:pt x="9889" y="4906"/>
                    </a:cubicBezTo>
                    <a:cubicBezTo>
                      <a:pt x="10074" y="4691"/>
                      <a:pt x="10198" y="4432"/>
                      <a:pt x="10319" y="4177"/>
                    </a:cubicBezTo>
                    <a:cubicBezTo>
                      <a:pt x="10979" y="2784"/>
                      <a:pt x="11798" y="1392"/>
                      <a:pt x="12459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8"/>
              <p:cNvSpPr/>
              <p:nvPr/>
            </p:nvSpPr>
            <p:spPr>
              <a:xfrm>
                <a:off x="2496800" y="2628600"/>
                <a:ext cx="252125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0085" h="6909" extrusionOk="0">
                    <a:moveTo>
                      <a:pt x="10076" y="1"/>
                    </a:moveTo>
                    <a:cubicBezTo>
                      <a:pt x="9872" y="1"/>
                      <a:pt x="7746" y="2394"/>
                      <a:pt x="6553" y="3520"/>
                    </a:cubicBezTo>
                    <a:cubicBezTo>
                      <a:pt x="4940" y="5040"/>
                      <a:pt x="2175" y="6082"/>
                      <a:pt x="0" y="6509"/>
                    </a:cubicBezTo>
                    <a:cubicBezTo>
                      <a:pt x="859" y="6820"/>
                      <a:pt x="1766" y="6909"/>
                      <a:pt x="2504" y="6909"/>
                    </a:cubicBezTo>
                    <a:cubicBezTo>
                      <a:pt x="3276" y="6909"/>
                      <a:pt x="3863" y="6812"/>
                      <a:pt x="4015" y="6773"/>
                    </a:cubicBezTo>
                    <a:cubicBezTo>
                      <a:pt x="4231" y="6718"/>
                      <a:pt x="4670" y="6534"/>
                      <a:pt x="4852" y="6407"/>
                    </a:cubicBezTo>
                    <a:cubicBezTo>
                      <a:pt x="7336" y="4670"/>
                      <a:pt x="8189" y="2121"/>
                      <a:pt x="10084" y="2"/>
                    </a:cubicBezTo>
                    <a:cubicBezTo>
                      <a:pt x="10082" y="1"/>
                      <a:pt x="10079" y="1"/>
                      <a:pt x="10076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8"/>
              <p:cNvSpPr/>
              <p:nvPr/>
            </p:nvSpPr>
            <p:spPr>
              <a:xfrm>
                <a:off x="2312600" y="2710000"/>
                <a:ext cx="169100" cy="153775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151" extrusionOk="0">
                    <a:moveTo>
                      <a:pt x="1583" y="0"/>
                    </a:moveTo>
                    <a:cubicBezTo>
                      <a:pt x="1563" y="0"/>
                      <a:pt x="1543" y="7"/>
                      <a:pt x="1526" y="20"/>
                    </a:cubicBezTo>
                    <a:cubicBezTo>
                      <a:pt x="1440" y="88"/>
                      <a:pt x="1437" y="240"/>
                      <a:pt x="1418" y="356"/>
                    </a:cubicBezTo>
                    <a:cubicBezTo>
                      <a:pt x="1405" y="413"/>
                      <a:pt x="1391" y="470"/>
                      <a:pt x="1379" y="527"/>
                    </a:cubicBezTo>
                    <a:cubicBezTo>
                      <a:pt x="1324" y="732"/>
                      <a:pt x="1278" y="935"/>
                      <a:pt x="1239" y="1144"/>
                    </a:cubicBezTo>
                    <a:cubicBezTo>
                      <a:pt x="1218" y="1265"/>
                      <a:pt x="1193" y="1388"/>
                      <a:pt x="1166" y="1509"/>
                    </a:cubicBezTo>
                    <a:cubicBezTo>
                      <a:pt x="1164" y="1518"/>
                      <a:pt x="1163" y="1525"/>
                      <a:pt x="1160" y="1533"/>
                    </a:cubicBezTo>
                    <a:lnTo>
                      <a:pt x="1112" y="1740"/>
                    </a:lnTo>
                    <a:cubicBezTo>
                      <a:pt x="1006" y="2166"/>
                      <a:pt x="876" y="2584"/>
                      <a:pt x="762" y="3009"/>
                    </a:cubicBezTo>
                    <a:cubicBezTo>
                      <a:pt x="641" y="3456"/>
                      <a:pt x="514" y="3899"/>
                      <a:pt x="406" y="4350"/>
                    </a:cubicBezTo>
                    <a:cubicBezTo>
                      <a:pt x="351" y="4579"/>
                      <a:pt x="301" y="4810"/>
                      <a:pt x="258" y="5040"/>
                    </a:cubicBezTo>
                    <a:cubicBezTo>
                      <a:pt x="237" y="5150"/>
                      <a:pt x="243" y="5260"/>
                      <a:pt x="229" y="5372"/>
                    </a:cubicBezTo>
                    <a:cubicBezTo>
                      <a:pt x="223" y="5412"/>
                      <a:pt x="219" y="5448"/>
                      <a:pt x="216" y="5484"/>
                    </a:cubicBezTo>
                    <a:cubicBezTo>
                      <a:pt x="213" y="5487"/>
                      <a:pt x="209" y="5490"/>
                      <a:pt x="206" y="5492"/>
                    </a:cubicBezTo>
                    <a:cubicBezTo>
                      <a:pt x="158" y="5525"/>
                      <a:pt x="147" y="5591"/>
                      <a:pt x="165" y="5639"/>
                    </a:cubicBezTo>
                    <a:cubicBezTo>
                      <a:pt x="121" y="5675"/>
                      <a:pt x="77" y="5712"/>
                      <a:pt x="40" y="5761"/>
                    </a:cubicBezTo>
                    <a:cubicBezTo>
                      <a:pt x="0" y="5814"/>
                      <a:pt x="55" y="5893"/>
                      <a:pt x="116" y="5893"/>
                    </a:cubicBezTo>
                    <a:cubicBezTo>
                      <a:pt x="124" y="5893"/>
                      <a:pt x="132" y="5892"/>
                      <a:pt x="139" y="5889"/>
                    </a:cubicBezTo>
                    <a:cubicBezTo>
                      <a:pt x="200" y="5865"/>
                      <a:pt x="262" y="5843"/>
                      <a:pt x="324" y="5823"/>
                    </a:cubicBezTo>
                    <a:cubicBezTo>
                      <a:pt x="328" y="5824"/>
                      <a:pt x="331" y="5824"/>
                      <a:pt x="335" y="5824"/>
                    </a:cubicBezTo>
                    <a:cubicBezTo>
                      <a:pt x="346" y="5824"/>
                      <a:pt x="356" y="5821"/>
                      <a:pt x="367" y="5814"/>
                    </a:cubicBezTo>
                    <a:cubicBezTo>
                      <a:pt x="372" y="5812"/>
                      <a:pt x="377" y="5809"/>
                      <a:pt x="382" y="5807"/>
                    </a:cubicBezTo>
                    <a:cubicBezTo>
                      <a:pt x="831" y="5674"/>
                      <a:pt x="1302" y="5629"/>
                      <a:pt x="1777" y="5629"/>
                    </a:cubicBezTo>
                    <a:cubicBezTo>
                      <a:pt x="2303" y="5629"/>
                      <a:pt x="2834" y="5684"/>
                      <a:pt x="3341" y="5735"/>
                    </a:cubicBezTo>
                    <a:cubicBezTo>
                      <a:pt x="3912" y="5793"/>
                      <a:pt x="4481" y="5871"/>
                      <a:pt x="5050" y="5934"/>
                    </a:cubicBezTo>
                    <a:cubicBezTo>
                      <a:pt x="5584" y="5993"/>
                      <a:pt x="6108" y="6116"/>
                      <a:pt x="6645" y="6150"/>
                    </a:cubicBezTo>
                    <a:cubicBezTo>
                      <a:pt x="6646" y="6150"/>
                      <a:pt x="6648" y="6150"/>
                      <a:pt x="6650" y="6150"/>
                    </a:cubicBezTo>
                    <a:cubicBezTo>
                      <a:pt x="6749" y="6150"/>
                      <a:pt x="6764" y="5997"/>
                      <a:pt x="6666" y="5969"/>
                    </a:cubicBezTo>
                    <a:cubicBezTo>
                      <a:pt x="6656" y="5964"/>
                      <a:pt x="6646" y="5963"/>
                      <a:pt x="6635" y="5961"/>
                    </a:cubicBezTo>
                    <a:cubicBezTo>
                      <a:pt x="6642" y="5937"/>
                      <a:pt x="6636" y="5908"/>
                      <a:pt x="6614" y="5894"/>
                    </a:cubicBezTo>
                    <a:cubicBezTo>
                      <a:pt x="6529" y="5836"/>
                      <a:pt x="6440" y="5826"/>
                      <a:pt x="6340" y="5813"/>
                    </a:cubicBezTo>
                    <a:cubicBezTo>
                      <a:pt x="6180" y="5793"/>
                      <a:pt x="6022" y="5761"/>
                      <a:pt x="5862" y="5734"/>
                    </a:cubicBezTo>
                    <a:cubicBezTo>
                      <a:pt x="5535" y="5678"/>
                      <a:pt x="5215" y="5613"/>
                      <a:pt x="4892" y="5545"/>
                    </a:cubicBezTo>
                    <a:cubicBezTo>
                      <a:pt x="4586" y="5480"/>
                      <a:pt x="4273" y="5450"/>
                      <a:pt x="3968" y="5382"/>
                    </a:cubicBezTo>
                    <a:cubicBezTo>
                      <a:pt x="3682" y="5321"/>
                      <a:pt x="3397" y="5245"/>
                      <a:pt x="3116" y="5172"/>
                    </a:cubicBezTo>
                    <a:cubicBezTo>
                      <a:pt x="2823" y="5097"/>
                      <a:pt x="2526" y="5051"/>
                      <a:pt x="2231" y="4986"/>
                    </a:cubicBezTo>
                    <a:cubicBezTo>
                      <a:pt x="2020" y="4940"/>
                      <a:pt x="1819" y="4890"/>
                      <a:pt x="1608" y="4890"/>
                    </a:cubicBezTo>
                    <a:cubicBezTo>
                      <a:pt x="1547" y="4890"/>
                      <a:pt x="1485" y="4894"/>
                      <a:pt x="1422" y="4903"/>
                    </a:cubicBezTo>
                    <a:cubicBezTo>
                      <a:pt x="1267" y="4927"/>
                      <a:pt x="1123" y="4984"/>
                      <a:pt x="984" y="5055"/>
                    </a:cubicBezTo>
                    <a:cubicBezTo>
                      <a:pt x="994" y="5006"/>
                      <a:pt x="997" y="4948"/>
                      <a:pt x="994" y="4870"/>
                    </a:cubicBezTo>
                    <a:cubicBezTo>
                      <a:pt x="980" y="4269"/>
                      <a:pt x="1050" y="3664"/>
                      <a:pt x="1124" y="3067"/>
                    </a:cubicBezTo>
                    <a:cubicBezTo>
                      <a:pt x="1160" y="2770"/>
                      <a:pt x="1187" y="2470"/>
                      <a:pt x="1242" y="2175"/>
                    </a:cubicBezTo>
                    <a:cubicBezTo>
                      <a:pt x="1290" y="1907"/>
                      <a:pt x="1373" y="1649"/>
                      <a:pt x="1419" y="1381"/>
                    </a:cubicBezTo>
                    <a:cubicBezTo>
                      <a:pt x="1467" y="1114"/>
                      <a:pt x="1502" y="853"/>
                      <a:pt x="1571" y="592"/>
                    </a:cubicBezTo>
                    <a:cubicBezTo>
                      <a:pt x="1617" y="418"/>
                      <a:pt x="1699" y="233"/>
                      <a:pt x="1653" y="53"/>
                    </a:cubicBezTo>
                    <a:cubicBezTo>
                      <a:pt x="1642" y="17"/>
                      <a:pt x="1614" y="0"/>
                      <a:pt x="15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8"/>
              <p:cNvSpPr/>
              <p:nvPr/>
            </p:nvSpPr>
            <p:spPr>
              <a:xfrm>
                <a:off x="2230175" y="2795375"/>
                <a:ext cx="191050" cy="152825"/>
              </a:xfrm>
              <a:custGeom>
                <a:avLst/>
                <a:gdLst/>
                <a:ahLst/>
                <a:cxnLst/>
                <a:rect l="l" t="t" r="r" b="b"/>
                <a:pathLst>
                  <a:path w="7642" h="6113" extrusionOk="0">
                    <a:moveTo>
                      <a:pt x="1441" y="1"/>
                    </a:moveTo>
                    <a:cubicBezTo>
                      <a:pt x="1422" y="1"/>
                      <a:pt x="1402" y="7"/>
                      <a:pt x="1384" y="21"/>
                    </a:cubicBezTo>
                    <a:cubicBezTo>
                      <a:pt x="1316" y="77"/>
                      <a:pt x="1270" y="159"/>
                      <a:pt x="1233" y="243"/>
                    </a:cubicBezTo>
                    <a:cubicBezTo>
                      <a:pt x="1159" y="337"/>
                      <a:pt x="1114" y="451"/>
                      <a:pt x="1060" y="559"/>
                    </a:cubicBezTo>
                    <a:cubicBezTo>
                      <a:pt x="963" y="755"/>
                      <a:pt x="869" y="936"/>
                      <a:pt x="812" y="1151"/>
                    </a:cubicBezTo>
                    <a:cubicBezTo>
                      <a:pt x="675" y="1647"/>
                      <a:pt x="581" y="2144"/>
                      <a:pt x="519" y="2653"/>
                    </a:cubicBezTo>
                    <a:cubicBezTo>
                      <a:pt x="454" y="3186"/>
                      <a:pt x="395" y="3720"/>
                      <a:pt x="330" y="4253"/>
                    </a:cubicBezTo>
                    <a:cubicBezTo>
                      <a:pt x="290" y="4583"/>
                      <a:pt x="268" y="4915"/>
                      <a:pt x="218" y="5243"/>
                    </a:cubicBezTo>
                    <a:cubicBezTo>
                      <a:pt x="208" y="5290"/>
                      <a:pt x="199" y="5339"/>
                      <a:pt x="187" y="5385"/>
                    </a:cubicBezTo>
                    <a:cubicBezTo>
                      <a:pt x="137" y="5601"/>
                      <a:pt x="33" y="5813"/>
                      <a:pt x="6" y="6032"/>
                    </a:cubicBezTo>
                    <a:cubicBezTo>
                      <a:pt x="0" y="6076"/>
                      <a:pt x="46" y="6112"/>
                      <a:pt x="89" y="6112"/>
                    </a:cubicBezTo>
                    <a:cubicBezTo>
                      <a:pt x="103" y="6112"/>
                      <a:pt x="116" y="6109"/>
                      <a:pt x="127" y="6101"/>
                    </a:cubicBezTo>
                    <a:cubicBezTo>
                      <a:pt x="278" y="5989"/>
                      <a:pt x="372" y="5823"/>
                      <a:pt x="480" y="5670"/>
                    </a:cubicBezTo>
                    <a:cubicBezTo>
                      <a:pt x="519" y="5641"/>
                      <a:pt x="546" y="5599"/>
                      <a:pt x="568" y="5553"/>
                    </a:cubicBezTo>
                    <a:cubicBezTo>
                      <a:pt x="698" y="5402"/>
                      <a:pt x="764" y="5236"/>
                      <a:pt x="869" y="5068"/>
                    </a:cubicBezTo>
                    <a:cubicBezTo>
                      <a:pt x="913" y="4998"/>
                      <a:pt x="956" y="4935"/>
                      <a:pt x="993" y="4870"/>
                    </a:cubicBezTo>
                    <a:cubicBezTo>
                      <a:pt x="1054" y="4811"/>
                      <a:pt x="1114" y="4750"/>
                      <a:pt x="1175" y="4690"/>
                    </a:cubicBezTo>
                    <a:cubicBezTo>
                      <a:pt x="1476" y="4453"/>
                      <a:pt x="1775" y="4201"/>
                      <a:pt x="2110" y="4015"/>
                    </a:cubicBezTo>
                    <a:cubicBezTo>
                      <a:pt x="2120" y="4018"/>
                      <a:pt x="2129" y="4019"/>
                      <a:pt x="2139" y="4019"/>
                    </a:cubicBezTo>
                    <a:cubicBezTo>
                      <a:pt x="2157" y="4019"/>
                      <a:pt x="2175" y="4014"/>
                      <a:pt x="2193" y="3999"/>
                    </a:cubicBezTo>
                    <a:cubicBezTo>
                      <a:pt x="2247" y="3961"/>
                      <a:pt x="2306" y="3924"/>
                      <a:pt x="2368" y="3891"/>
                    </a:cubicBezTo>
                    <a:cubicBezTo>
                      <a:pt x="2416" y="3871"/>
                      <a:pt x="2466" y="3852"/>
                      <a:pt x="2517" y="3834"/>
                    </a:cubicBezTo>
                    <a:cubicBezTo>
                      <a:pt x="2711" y="3770"/>
                      <a:pt x="2907" y="3747"/>
                      <a:pt x="3103" y="3747"/>
                    </a:cubicBezTo>
                    <a:cubicBezTo>
                      <a:pt x="3507" y="3747"/>
                      <a:pt x="3913" y="3845"/>
                      <a:pt x="4316" y="3888"/>
                    </a:cubicBezTo>
                    <a:cubicBezTo>
                      <a:pt x="4759" y="3936"/>
                      <a:pt x="5205" y="3978"/>
                      <a:pt x="5652" y="3978"/>
                    </a:cubicBezTo>
                    <a:cubicBezTo>
                      <a:pt x="5775" y="3978"/>
                      <a:pt x="5899" y="3975"/>
                      <a:pt x="6022" y="3968"/>
                    </a:cubicBezTo>
                    <a:cubicBezTo>
                      <a:pt x="6285" y="3950"/>
                      <a:pt x="6544" y="3942"/>
                      <a:pt x="6804" y="3914"/>
                    </a:cubicBezTo>
                    <a:cubicBezTo>
                      <a:pt x="6838" y="3915"/>
                      <a:pt x="6871" y="3916"/>
                      <a:pt x="6905" y="3916"/>
                    </a:cubicBezTo>
                    <a:cubicBezTo>
                      <a:pt x="7044" y="3916"/>
                      <a:pt x="7181" y="3907"/>
                      <a:pt x="7305" y="3877"/>
                    </a:cubicBezTo>
                    <a:cubicBezTo>
                      <a:pt x="7337" y="3870"/>
                      <a:pt x="7349" y="3842"/>
                      <a:pt x="7344" y="3816"/>
                    </a:cubicBezTo>
                    <a:cubicBezTo>
                      <a:pt x="7428" y="3795"/>
                      <a:pt x="7510" y="3769"/>
                      <a:pt x="7591" y="3739"/>
                    </a:cubicBezTo>
                    <a:cubicBezTo>
                      <a:pt x="7641" y="3718"/>
                      <a:pt x="7637" y="3630"/>
                      <a:pt x="7572" y="3630"/>
                    </a:cubicBezTo>
                    <a:cubicBezTo>
                      <a:pt x="7569" y="3630"/>
                      <a:pt x="7566" y="3630"/>
                      <a:pt x="7563" y="3630"/>
                    </a:cubicBezTo>
                    <a:cubicBezTo>
                      <a:pt x="7435" y="3630"/>
                      <a:pt x="7302" y="3655"/>
                      <a:pt x="7174" y="3655"/>
                    </a:cubicBezTo>
                    <a:cubicBezTo>
                      <a:pt x="7149" y="3655"/>
                      <a:pt x="7124" y="3654"/>
                      <a:pt x="7099" y="3652"/>
                    </a:cubicBezTo>
                    <a:cubicBezTo>
                      <a:pt x="6956" y="3638"/>
                      <a:pt x="6818" y="3633"/>
                      <a:pt x="6675" y="3623"/>
                    </a:cubicBezTo>
                    <a:cubicBezTo>
                      <a:pt x="6311" y="3600"/>
                      <a:pt x="5943" y="3521"/>
                      <a:pt x="5580" y="3468"/>
                    </a:cubicBezTo>
                    <a:cubicBezTo>
                      <a:pt x="5240" y="3417"/>
                      <a:pt x="4892" y="3381"/>
                      <a:pt x="4556" y="3300"/>
                    </a:cubicBezTo>
                    <a:cubicBezTo>
                      <a:pt x="4249" y="3225"/>
                      <a:pt x="3970" y="3146"/>
                      <a:pt x="3651" y="3140"/>
                    </a:cubicBezTo>
                    <a:cubicBezTo>
                      <a:pt x="3636" y="3140"/>
                      <a:pt x="3621" y="3140"/>
                      <a:pt x="3606" y="3140"/>
                    </a:cubicBezTo>
                    <a:cubicBezTo>
                      <a:pt x="3281" y="3140"/>
                      <a:pt x="2985" y="3214"/>
                      <a:pt x="2709" y="3341"/>
                    </a:cubicBezTo>
                    <a:cubicBezTo>
                      <a:pt x="2704" y="3342"/>
                      <a:pt x="2701" y="3342"/>
                      <a:pt x="2697" y="3344"/>
                    </a:cubicBezTo>
                    <a:cubicBezTo>
                      <a:pt x="2453" y="3437"/>
                      <a:pt x="2115" y="3518"/>
                      <a:pt x="1960" y="3747"/>
                    </a:cubicBezTo>
                    <a:cubicBezTo>
                      <a:pt x="1945" y="3773"/>
                      <a:pt x="1939" y="3799"/>
                      <a:pt x="1940" y="3825"/>
                    </a:cubicBezTo>
                    <a:cubicBezTo>
                      <a:pt x="1710" y="3994"/>
                      <a:pt x="1472" y="4152"/>
                      <a:pt x="1253" y="4337"/>
                    </a:cubicBezTo>
                    <a:cubicBezTo>
                      <a:pt x="1209" y="4373"/>
                      <a:pt x="1169" y="4412"/>
                      <a:pt x="1129" y="4452"/>
                    </a:cubicBezTo>
                    <a:cubicBezTo>
                      <a:pt x="1143" y="4224"/>
                      <a:pt x="1101" y="3994"/>
                      <a:pt x="1073" y="3770"/>
                    </a:cubicBezTo>
                    <a:cubicBezTo>
                      <a:pt x="1032" y="3463"/>
                      <a:pt x="1000" y="3129"/>
                      <a:pt x="1012" y="2819"/>
                    </a:cubicBezTo>
                    <a:cubicBezTo>
                      <a:pt x="1026" y="2490"/>
                      <a:pt x="1067" y="2175"/>
                      <a:pt x="1114" y="1850"/>
                    </a:cubicBezTo>
                    <a:cubicBezTo>
                      <a:pt x="1132" y="1729"/>
                      <a:pt x="1145" y="1608"/>
                      <a:pt x="1159" y="1488"/>
                    </a:cubicBezTo>
                    <a:cubicBezTo>
                      <a:pt x="1220" y="1164"/>
                      <a:pt x="1310" y="841"/>
                      <a:pt x="1423" y="544"/>
                    </a:cubicBezTo>
                    <a:cubicBezTo>
                      <a:pt x="1433" y="518"/>
                      <a:pt x="1430" y="495"/>
                      <a:pt x="1420" y="477"/>
                    </a:cubicBezTo>
                    <a:cubicBezTo>
                      <a:pt x="1433" y="448"/>
                      <a:pt x="1447" y="419"/>
                      <a:pt x="1457" y="389"/>
                    </a:cubicBezTo>
                    <a:cubicBezTo>
                      <a:pt x="1493" y="299"/>
                      <a:pt x="1511" y="198"/>
                      <a:pt x="1565" y="119"/>
                    </a:cubicBezTo>
                    <a:cubicBezTo>
                      <a:pt x="1607" y="58"/>
                      <a:pt x="1551" y="1"/>
                      <a:pt x="1494" y="1"/>
                    </a:cubicBezTo>
                    <a:cubicBezTo>
                      <a:pt x="1485" y="1"/>
                      <a:pt x="1477" y="3"/>
                      <a:pt x="1469" y="5"/>
                    </a:cubicBezTo>
                    <a:cubicBezTo>
                      <a:pt x="1460" y="2"/>
                      <a:pt x="1451" y="1"/>
                      <a:pt x="14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8"/>
              <p:cNvSpPr/>
              <p:nvPr/>
            </p:nvSpPr>
            <p:spPr>
              <a:xfrm>
                <a:off x="2389275" y="2678775"/>
                <a:ext cx="13232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6279" extrusionOk="0">
                    <a:moveTo>
                      <a:pt x="1392" y="1"/>
                    </a:moveTo>
                    <a:cubicBezTo>
                      <a:pt x="1364" y="1"/>
                      <a:pt x="1336" y="15"/>
                      <a:pt x="1317" y="50"/>
                    </a:cubicBezTo>
                    <a:cubicBezTo>
                      <a:pt x="1289" y="101"/>
                      <a:pt x="1264" y="153"/>
                      <a:pt x="1245" y="207"/>
                    </a:cubicBezTo>
                    <a:cubicBezTo>
                      <a:pt x="1218" y="235"/>
                      <a:pt x="1189" y="264"/>
                      <a:pt x="1166" y="295"/>
                    </a:cubicBezTo>
                    <a:cubicBezTo>
                      <a:pt x="1123" y="352"/>
                      <a:pt x="1090" y="417"/>
                      <a:pt x="1055" y="480"/>
                    </a:cubicBezTo>
                    <a:cubicBezTo>
                      <a:pt x="966" y="646"/>
                      <a:pt x="866" y="808"/>
                      <a:pt x="784" y="978"/>
                    </a:cubicBezTo>
                    <a:cubicBezTo>
                      <a:pt x="614" y="1327"/>
                      <a:pt x="526" y="1693"/>
                      <a:pt x="448" y="2069"/>
                    </a:cubicBezTo>
                    <a:cubicBezTo>
                      <a:pt x="369" y="2449"/>
                      <a:pt x="304" y="2831"/>
                      <a:pt x="274" y="3219"/>
                    </a:cubicBezTo>
                    <a:cubicBezTo>
                      <a:pt x="239" y="3662"/>
                      <a:pt x="229" y="4106"/>
                      <a:pt x="153" y="4544"/>
                    </a:cubicBezTo>
                    <a:cubicBezTo>
                      <a:pt x="147" y="4576"/>
                      <a:pt x="154" y="4603"/>
                      <a:pt x="169" y="4625"/>
                    </a:cubicBezTo>
                    <a:cubicBezTo>
                      <a:pt x="169" y="4640"/>
                      <a:pt x="172" y="4658"/>
                      <a:pt x="172" y="4675"/>
                    </a:cubicBezTo>
                    <a:cubicBezTo>
                      <a:pt x="164" y="4675"/>
                      <a:pt x="157" y="4676"/>
                      <a:pt x="150" y="4676"/>
                    </a:cubicBezTo>
                    <a:cubicBezTo>
                      <a:pt x="13" y="4684"/>
                      <a:pt x="0" y="4871"/>
                      <a:pt x="115" y="4906"/>
                    </a:cubicBezTo>
                    <a:cubicBezTo>
                      <a:pt x="128" y="4916"/>
                      <a:pt x="143" y="4926"/>
                      <a:pt x="164" y="4926"/>
                    </a:cubicBezTo>
                    <a:cubicBezTo>
                      <a:pt x="641" y="4934"/>
                      <a:pt x="1139" y="5217"/>
                      <a:pt x="1558" y="5425"/>
                    </a:cubicBezTo>
                    <a:cubicBezTo>
                      <a:pt x="1760" y="5525"/>
                      <a:pt x="1955" y="5639"/>
                      <a:pt x="2165" y="5723"/>
                    </a:cubicBezTo>
                    <a:cubicBezTo>
                      <a:pt x="2388" y="5812"/>
                      <a:pt x="2618" y="5881"/>
                      <a:pt x="2847" y="5952"/>
                    </a:cubicBezTo>
                    <a:cubicBezTo>
                      <a:pt x="3015" y="6007"/>
                      <a:pt x="3187" y="6052"/>
                      <a:pt x="3359" y="6095"/>
                    </a:cubicBezTo>
                    <a:cubicBezTo>
                      <a:pt x="3442" y="6137"/>
                      <a:pt x="3528" y="6171"/>
                      <a:pt x="3619" y="6171"/>
                    </a:cubicBezTo>
                    <a:cubicBezTo>
                      <a:pt x="3636" y="6171"/>
                      <a:pt x="3654" y="6169"/>
                      <a:pt x="3671" y="6167"/>
                    </a:cubicBezTo>
                    <a:cubicBezTo>
                      <a:pt x="3857" y="6204"/>
                      <a:pt x="4045" y="6239"/>
                      <a:pt x="4233" y="6266"/>
                    </a:cubicBezTo>
                    <a:cubicBezTo>
                      <a:pt x="4295" y="6275"/>
                      <a:pt x="4355" y="6278"/>
                      <a:pt x="4412" y="6278"/>
                    </a:cubicBezTo>
                    <a:cubicBezTo>
                      <a:pt x="4554" y="6278"/>
                      <a:pt x="4689" y="6257"/>
                      <a:pt x="4836" y="6235"/>
                    </a:cubicBezTo>
                    <a:cubicBezTo>
                      <a:pt x="4902" y="6226"/>
                      <a:pt x="4974" y="6213"/>
                      <a:pt x="5041" y="6194"/>
                    </a:cubicBezTo>
                    <a:cubicBezTo>
                      <a:pt x="5123" y="6183"/>
                      <a:pt x="5199" y="6165"/>
                      <a:pt x="5260" y="6132"/>
                    </a:cubicBezTo>
                    <a:cubicBezTo>
                      <a:pt x="5293" y="6114"/>
                      <a:pt x="5290" y="6066"/>
                      <a:pt x="5261" y="6041"/>
                    </a:cubicBezTo>
                    <a:cubicBezTo>
                      <a:pt x="5261" y="6026"/>
                      <a:pt x="5254" y="6010"/>
                      <a:pt x="5244" y="5997"/>
                    </a:cubicBezTo>
                    <a:cubicBezTo>
                      <a:pt x="5147" y="5897"/>
                      <a:pt x="4924" y="5922"/>
                      <a:pt x="4801" y="5900"/>
                    </a:cubicBezTo>
                    <a:cubicBezTo>
                      <a:pt x="4553" y="5857"/>
                      <a:pt x="4311" y="5801"/>
                      <a:pt x="4071" y="5729"/>
                    </a:cubicBezTo>
                    <a:cubicBezTo>
                      <a:pt x="3840" y="5661"/>
                      <a:pt x="3609" y="5598"/>
                      <a:pt x="3386" y="5507"/>
                    </a:cubicBezTo>
                    <a:cubicBezTo>
                      <a:pt x="3137" y="5409"/>
                      <a:pt x="2876" y="5332"/>
                      <a:pt x="2636" y="5217"/>
                    </a:cubicBezTo>
                    <a:cubicBezTo>
                      <a:pt x="2435" y="5118"/>
                      <a:pt x="2237" y="5014"/>
                      <a:pt x="2032" y="4922"/>
                    </a:cubicBezTo>
                    <a:cubicBezTo>
                      <a:pt x="1815" y="4822"/>
                      <a:pt x="1624" y="4700"/>
                      <a:pt x="1391" y="4635"/>
                    </a:cubicBezTo>
                    <a:cubicBezTo>
                      <a:pt x="1230" y="4592"/>
                      <a:pt x="1051" y="4561"/>
                      <a:pt x="882" y="4561"/>
                    </a:cubicBezTo>
                    <a:cubicBezTo>
                      <a:pt x="862" y="4561"/>
                      <a:pt x="842" y="4562"/>
                      <a:pt x="822" y="4563"/>
                    </a:cubicBezTo>
                    <a:cubicBezTo>
                      <a:pt x="699" y="4570"/>
                      <a:pt x="578" y="4599"/>
                      <a:pt x="460" y="4627"/>
                    </a:cubicBezTo>
                    <a:cubicBezTo>
                      <a:pt x="568" y="4469"/>
                      <a:pt x="587" y="4241"/>
                      <a:pt x="604" y="4064"/>
                    </a:cubicBezTo>
                    <a:cubicBezTo>
                      <a:pt x="643" y="3631"/>
                      <a:pt x="673" y="3193"/>
                      <a:pt x="752" y="2765"/>
                    </a:cubicBezTo>
                    <a:cubicBezTo>
                      <a:pt x="835" y="2324"/>
                      <a:pt x="910" y="1879"/>
                      <a:pt x="1026" y="1445"/>
                    </a:cubicBezTo>
                    <a:cubicBezTo>
                      <a:pt x="1146" y="1002"/>
                      <a:pt x="1328" y="581"/>
                      <a:pt x="1485" y="150"/>
                    </a:cubicBezTo>
                    <a:cubicBezTo>
                      <a:pt x="1488" y="137"/>
                      <a:pt x="1490" y="126"/>
                      <a:pt x="1488" y="114"/>
                    </a:cubicBezTo>
                    <a:cubicBezTo>
                      <a:pt x="1496" y="52"/>
                      <a:pt x="1444" y="1"/>
                      <a:pt x="13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8"/>
              <p:cNvSpPr/>
              <p:nvPr/>
            </p:nvSpPr>
            <p:spPr>
              <a:xfrm>
                <a:off x="2412450" y="2650150"/>
                <a:ext cx="195975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6397" extrusionOk="0">
                    <a:moveTo>
                      <a:pt x="7083" y="0"/>
                    </a:moveTo>
                    <a:cubicBezTo>
                      <a:pt x="7063" y="0"/>
                      <a:pt x="7043" y="5"/>
                      <a:pt x="7022" y="14"/>
                    </a:cubicBezTo>
                    <a:cubicBezTo>
                      <a:pt x="6835" y="125"/>
                      <a:pt x="6573" y="67"/>
                      <a:pt x="6397" y="206"/>
                    </a:cubicBezTo>
                    <a:cubicBezTo>
                      <a:pt x="6198" y="364"/>
                      <a:pt x="5967" y="467"/>
                      <a:pt x="5770" y="637"/>
                    </a:cubicBezTo>
                    <a:cubicBezTo>
                      <a:pt x="5313" y="1033"/>
                      <a:pt x="4931" y="1520"/>
                      <a:pt x="4549" y="1989"/>
                    </a:cubicBezTo>
                    <a:cubicBezTo>
                      <a:pt x="4362" y="2219"/>
                      <a:pt x="4210" y="2474"/>
                      <a:pt x="4019" y="2702"/>
                    </a:cubicBezTo>
                    <a:cubicBezTo>
                      <a:pt x="3827" y="2933"/>
                      <a:pt x="3655" y="3181"/>
                      <a:pt x="3446" y="3394"/>
                    </a:cubicBezTo>
                    <a:cubicBezTo>
                      <a:pt x="3164" y="3685"/>
                      <a:pt x="2828" y="3913"/>
                      <a:pt x="2473" y="4106"/>
                    </a:cubicBezTo>
                    <a:cubicBezTo>
                      <a:pt x="2404" y="4126"/>
                      <a:pt x="2332" y="4149"/>
                      <a:pt x="2263" y="4178"/>
                    </a:cubicBezTo>
                    <a:cubicBezTo>
                      <a:pt x="2462" y="3816"/>
                      <a:pt x="2609" y="3426"/>
                      <a:pt x="2792" y="3054"/>
                    </a:cubicBezTo>
                    <a:cubicBezTo>
                      <a:pt x="2900" y="2832"/>
                      <a:pt x="2994" y="2601"/>
                      <a:pt x="3118" y="2388"/>
                    </a:cubicBezTo>
                    <a:cubicBezTo>
                      <a:pt x="3239" y="2180"/>
                      <a:pt x="3351" y="1993"/>
                      <a:pt x="3497" y="1804"/>
                    </a:cubicBezTo>
                    <a:cubicBezTo>
                      <a:pt x="3628" y="1633"/>
                      <a:pt x="3776" y="1484"/>
                      <a:pt x="3916" y="1323"/>
                    </a:cubicBezTo>
                    <a:cubicBezTo>
                      <a:pt x="4052" y="1166"/>
                      <a:pt x="4192" y="962"/>
                      <a:pt x="4369" y="853"/>
                    </a:cubicBezTo>
                    <a:cubicBezTo>
                      <a:pt x="4474" y="787"/>
                      <a:pt x="4410" y="640"/>
                      <a:pt x="4311" y="640"/>
                    </a:cubicBezTo>
                    <a:cubicBezTo>
                      <a:pt x="4292" y="640"/>
                      <a:pt x="4273" y="644"/>
                      <a:pt x="4253" y="655"/>
                    </a:cubicBezTo>
                    <a:cubicBezTo>
                      <a:pt x="3918" y="849"/>
                      <a:pt x="3562" y="1043"/>
                      <a:pt x="3281" y="1311"/>
                    </a:cubicBezTo>
                    <a:cubicBezTo>
                      <a:pt x="2985" y="1597"/>
                      <a:pt x="2754" y="1934"/>
                      <a:pt x="2560" y="2291"/>
                    </a:cubicBezTo>
                    <a:cubicBezTo>
                      <a:pt x="2346" y="2685"/>
                      <a:pt x="2137" y="3073"/>
                      <a:pt x="1954" y="3479"/>
                    </a:cubicBezTo>
                    <a:cubicBezTo>
                      <a:pt x="1841" y="3731"/>
                      <a:pt x="1717" y="3989"/>
                      <a:pt x="1578" y="4236"/>
                    </a:cubicBezTo>
                    <a:cubicBezTo>
                      <a:pt x="1542" y="4288"/>
                      <a:pt x="1508" y="4338"/>
                      <a:pt x="1470" y="4389"/>
                    </a:cubicBezTo>
                    <a:cubicBezTo>
                      <a:pt x="1372" y="4521"/>
                      <a:pt x="1284" y="4677"/>
                      <a:pt x="1169" y="4791"/>
                    </a:cubicBezTo>
                    <a:cubicBezTo>
                      <a:pt x="1126" y="4834"/>
                      <a:pt x="1141" y="4893"/>
                      <a:pt x="1182" y="4926"/>
                    </a:cubicBezTo>
                    <a:cubicBezTo>
                      <a:pt x="1103" y="4932"/>
                      <a:pt x="1020" y="4942"/>
                      <a:pt x="934" y="4958"/>
                    </a:cubicBezTo>
                    <a:cubicBezTo>
                      <a:pt x="692" y="5007"/>
                      <a:pt x="439" y="5078"/>
                      <a:pt x="213" y="5192"/>
                    </a:cubicBezTo>
                    <a:cubicBezTo>
                      <a:pt x="176" y="5207"/>
                      <a:pt x="138" y="5223"/>
                      <a:pt x="105" y="5246"/>
                    </a:cubicBezTo>
                    <a:cubicBezTo>
                      <a:pt x="0" y="5319"/>
                      <a:pt x="61" y="5469"/>
                      <a:pt x="165" y="5469"/>
                    </a:cubicBezTo>
                    <a:cubicBezTo>
                      <a:pt x="185" y="5469"/>
                      <a:pt x="205" y="5464"/>
                      <a:pt x="226" y="5452"/>
                    </a:cubicBezTo>
                    <a:cubicBezTo>
                      <a:pt x="267" y="5432"/>
                      <a:pt x="307" y="5412"/>
                      <a:pt x="350" y="5393"/>
                    </a:cubicBezTo>
                    <a:cubicBezTo>
                      <a:pt x="393" y="5384"/>
                      <a:pt x="442" y="5382"/>
                      <a:pt x="491" y="5382"/>
                    </a:cubicBezTo>
                    <a:cubicBezTo>
                      <a:pt x="560" y="5382"/>
                      <a:pt x="628" y="5387"/>
                      <a:pt x="677" y="5389"/>
                    </a:cubicBezTo>
                    <a:cubicBezTo>
                      <a:pt x="702" y="5390"/>
                      <a:pt x="729" y="5395"/>
                      <a:pt x="754" y="5398"/>
                    </a:cubicBezTo>
                    <a:cubicBezTo>
                      <a:pt x="758" y="5401"/>
                      <a:pt x="759" y="5402"/>
                      <a:pt x="761" y="5402"/>
                    </a:cubicBezTo>
                    <a:cubicBezTo>
                      <a:pt x="799" y="5412"/>
                      <a:pt x="837" y="5415"/>
                      <a:pt x="875" y="5415"/>
                    </a:cubicBezTo>
                    <a:cubicBezTo>
                      <a:pt x="884" y="5415"/>
                      <a:pt x="893" y="5415"/>
                      <a:pt x="902" y="5415"/>
                    </a:cubicBezTo>
                    <a:cubicBezTo>
                      <a:pt x="997" y="5429"/>
                      <a:pt x="1092" y="5445"/>
                      <a:pt x="1186" y="5463"/>
                    </a:cubicBezTo>
                    <a:cubicBezTo>
                      <a:pt x="1482" y="5520"/>
                      <a:pt x="1763" y="5633"/>
                      <a:pt x="2048" y="5728"/>
                    </a:cubicBezTo>
                    <a:cubicBezTo>
                      <a:pt x="2619" y="5919"/>
                      <a:pt x="3180" y="6157"/>
                      <a:pt x="3776" y="6261"/>
                    </a:cubicBezTo>
                    <a:cubicBezTo>
                      <a:pt x="4207" y="6336"/>
                      <a:pt x="4636" y="6397"/>
                      <a:pt x="5068" y="6397"/>
                    </a:cubicBezTo>
                    <a:cubicBezTo>
                      <a:pt x="5267" y="6397"/>
                      <a:pt x="5467" y="6384"/>
                      <a:pt x="5669" y="6353"/>
                    </a:cubicBezTo>
                    <a:cubicBezTo>
                      <a:pt x="5990" y="6304"/>
                      <a:pt x="6308" y="6219"/>
                      <a:pt x="6626" y="6159"/>
                    </a:cubicBezTo>
                    <a:cubicBezTo>
                      <a:pt x="6945" y="6097"/>
                      <a:pt x="7268" y="6036"/>
                      <a:pt x="7583" y="5956"/>
                    </a:cubicBezTo>
                    <a:cubicBezTo>
                      <a:pt x="7618" y="5945"/>
                      <a:pt x="7634" y="5917"/>
                      <a:pt x="7635" y="5886"/>
                    </a:cubicBezTo>
                    <a:cubicBezTo>
                      <a:pt x="7647" y="5885"/>
                      <a:pt x="7657" y="5883"/>
                      <a:pt x="7668" y="5879"/>
                    </a:cubicBezTo>
                    <a:cubicBezTo>
                      <a:pt x="7732" y="5866"/>
                      <a:pt x="7710" y="5774"/>
                      <a:pt x="7652" y="5774"/>
                    </a:cubicBezTo>
                    <a:cubicBezTo>
                      <a:pt x="7648" y="5774"/>
                      <a:pt x="7644" y="5774"/>
                      <a:pt x="7639" y="5775"/>
                    </a:cubicBezTo>
                    <a:cubicBezTo>
                      <a:pt x="7430" y="5816"/>
                      <a:pt x="7221" y="5849"/>
                      <a:pt x="7008" y="5863"/>
                    </a:cubicBezTo>
                    <a:cubicBezTo>
                      <a:pt x="6953" y="5868"/>
                      <a:pt x="6898" y="5869"/>
                      <a:pt x="6844" y="5869"/>
                    </a:cubicBezTo>
                    <a:cubicBezTo>
                      <a:pt x="6755" y="5869"/>
                      <a:pt x="6666" y="5865"/>
                      <a:pt x="6576" y="5865"/>
                    </a:cubicBezTo>
                    <a:cubicBezTo>
                      <a:pt x="6552" y="5865"/>
                      <a:pt x="6529" y="5866"/>
                      <a:pt x="6505" y="5866"/>
                    </a:cubicBezTo>
                    <a:cubicBezTo>
                      <a:pt x="6315" y="5872"/>
                      <a:pt x="6125" y="5877"/>
                      <a:pt x="5935" y="5877"/>
                    </a:cubicBezTo>
                    <a:cubicBezTo>
                      <a:pt x="5778" y="5877"/>
                      <a:pt x="5621" y="5874"/>
                      <a:pt x="5464" y="5866"/>
                    </a:cubicBezTo>
                    <a:cubicBezTo>
                      <a:pt x="4757" y="5834"/>
                      <a:pt x="4069" y="5754"/>
                      <a:pt x="3380" y="5589"/>
                    </a:cubicBezTo>
                    <a:cubicBezTo>
                      <a:pt x="3053" y="5512"/>
                      <a:pt x="2697" y="5418"/>
                      <a:pt x="2390" y="5285"/>
                    </a:cubicBezTo>
                    <a:cubicBezTo>
                      <a:pt x="2107" y="5163"/>
                      <a:pt x="1816" y="5040"/>
                      <a:pt x="1516" y="4958"/>
                    </a:cubicBezTo>
                    <a:cubicBezTo>
                      <a:pt x="1437" y="4936"/>
                      <a:pt x="1362" y="4928"/>
                      <a:pt x="1287" y="4926"/>
                    </a:cubicBezTo>
                    <a:cubicBezTo>
                      <a:pt x="1376" y="4870"/>
                      <a:pt x="1450" y="4810"/>
                      <a:pt x="1549" y="4769"/>
                    </a:cubicBezTo>
                    <a:cubicBezTo>
                      <a:pt x="1643" y="4733"/>
                      <a:pt x="1730" y="4691"/>
                      <a:pt x="1816" y="4640"/>
                    </a:cubicBezTo>
                    <a:cubicBezTo>
                      <a:pt x="1869" y="4609"/>
                      <a:pt x="1918" y="4575"/>
                      <a:pt x="1965" y="4539"/>
                    </a:cubicBezTo>
                    <a:cubicBezTo>
                      <a:pt x="1970" y="4543"/>
                      <a:pt x="1977" y="4543"/>
                      <a:pt x="1985" y="4546"/>
                    </a:cubicBezTo>
                    <a:cubicBezTo>
                      <a:pt x="2001" y="4563"/>
                      <a:pt x="2023" y="4575"/>
                      <a:pt x="2052" y="4575"/>
                    </a:cubicBezTo>
                    <a:cubicBezTo>
                      <a:pt x="2056" y="4575"/>
                      <a:pt x="2061" y="4575"/>
                      <a:pt x="2065" y="4575"/>
                    </a:cubicBezTo>
                    <a:cubicBezTo>
                      <a:pt x="2127" y="4567"/>
                      <a:pt x="2169" y="4547"/>
                      <a:pt x="2215" y="4523"/>
                    </a:cubicBezTo>
                    <a:cubicBezTo>
                      <a:pt x="2226" y="4527"/>
                      <a:pt x="2237" y="4530"/>
                      <a:pt x="2248" y="4530"/>
                    </a:cubicBezTo>
                    <a:cubicBezTo>
                      <a:pt x="2263" y="4530"/>
                      <a:pt x="2279" y="4526"/>
                      <a:pt x="2295" y="4517"/>
                    </a:cubicBezTo>
                    <a:cubicBezTo>
                      <a:pt x="2697" y="4286"/>
                      <a:pt x="3180" y="4164"/>
                      <a:pt x="3625" y="4041"/>
                    </a:cubicBezTo>
                    <a:cubicBezTo>
                      <a:pt x="3805" y="3993"/>
                      <a:pt x="3978" y="3954"/>
                      <a:pt x="4161" y="3954"/>
                    </a:cubicBezTo>
                    <a:cubicBezTo>
                      <a:pt x="4199" y="3954"/>
                      <a:pt x="4238" y="3955"/>
                      <a:pt x="4278" y="3959"/>
                    </a:cubicBezTo>
                    <a:cubicBezTo>
                      <a:pt x="4522" y="3982"/>
                      <a:pt x="4767" y="4020"/>
                      <a:pt x="5009" y="4053"/>
                    </a:cubicBezTo>
                    <a:cubicBezTo>
                      <a:pt x="5293" y="4090"/>
                      <a:pt x="5581" y="4128"/>
                      <a:pt x="5874" y="4161"/>
                    </a:cubicBezTo>
                    <a:cubicBezTo>
                      <a:pt x="6077" y="4193"/>
                      <a:pt x="6280" y="4221"/>
                      <a:pt x="6488" y="4242"/>
                    </a:cubicBezTo>
                    <a:cubicBezTo>
                      <a:pt x="6720" y="4265"/>
                      <a:pt x="6942" y="4281"/>
                      <a:pt x="7174" y="4288"/>
                    </a:cubicBezTo>
                    <a:cubicBezTo>
                      <a:pt x="7180" y="4288"/>
                      <a:pt x="7186" y="4288"/>
                      <a:pt x="7192" y="4288"/>
                    </a:cubicBezTo>
                    <a:cubicBezTo>
                      <a:pt x="7382" y="4288"/>
                      <a:pt x="7567" y="4205"/>
                      <a:pt x="7763" y="4201"/>
                    </a:cubicBezTo>
                    <a:cubicBezTo>
                      <a:pt x="7820" y="4198"/>
                      <a:pt x="7838" y="4139"/>
                      <a:pt x="7821" y="4098"/>
                    </a:cubicBezTo>
                    <a:cubicBezTo>
                      <a:pt x="7831" y="4044"/>
                      <a:pt x="7801" y="3977"/>
                      <a:pt x="7740" y="3977"/>
                    </a:cubicBezTo>
                    <a:cubicBezTo>
                      <a:pt x="7737" y="3977"/>
                      <a:pt x="7733" y="3978"/>
                      <a:pt x="7730" y="3978"/>
                    </a:cubicBezTo>
                    <a:cubicBezTo>
                      <a:pt x="7699" y="3979"/>
                      <a:pt x="7665" y="3979"/>
                      <a:pt x="7634" y="3979"/>
                    </a:cubicBezTo>
                    <a:cubicBezTo>
                      <a:pt x="7541" y="3976"/>
                      <a:pt x="7448" y="3959"/>
                      <a:pt x="7355" y="3949"/>
                    </a:cubicBezTo>
                    <a:cubicBezTo>
                      <a:pt x="7219" y="3938"/>
                      <a:pt x="7082" y="3933"/>
                      <a:pt x="6945" y="3916"/>
                    </a:cubicBezTo>
                    <a:cubicBezTo>
                      <a:pt x="6690" y="3883"/>
                      <a:pt x="6429" y="3848"/>
                      <a:pt x="6178" y="3791"/>
                    </a:cubicBezTo>
                    <a:cubicBezTo>
                      <a:pt x="5914" y="3730"/>
                      <a:pt x="5679" y="3667"/>
                      <a:pt x="5427" y="3567"/>
                    </a:cubicBezTo>
                    <a:cubicBezTo>
                      <a:pt x="5330" y="3530"/>
                      <a:pt x="5229" y="3505"/>
                      <a:pt x="5134" y="3466"/>
                    </a:cubicBezTo>
                    <a:cubicBezTo>
                      <a:pt x="5019" y="3420"/>
                      <a:pt x="4919" y="3351"/>
                      <a:pt x="4795" y="3332"/>
                    </a:cubicBezTo>
                    <a:cubicBezTo>
                      <a:pt x="4764" y="3326"/>
                      <a:pt x="4728" y="3326"/>
                      <a:pt x="4692" y="3325"/>
                    </a:cubicBezTo>
                    <a:cubicBezTo>
                      <a:pt x="4917" y="3200"/>
                      <a:pt x="5120" y="3051"/>
                      <a:pt x="5277" y="2825"/>
                    </a:cubicBezTo>
                    <a:cubicBezTo>
                      <a:pt x="5578" y="2392"/>
                      <a:pt x="5812" y="1915"/>
                      <a:pt x="6100" y="1474"/>
                    </a:cubicBezTo>
                    <a:cubicBezTo>
                      <a:pt x="6251" y="1242"/>
                      <a:pt x="6401" y="1011"/>
                      <a:pt x="6583" y="800"/>
                    </a:cubicBezTo>
                    <a:cubicBezTo>
                      <a:pt x="6671" y="699"/>
                      <a:pt x="6764" y="602"/>
                      <a:pt x="6855" y="503"/>
                    </a:cubicBezTo>
                    <a:cubicBezTo>
                      <a:pt x="6936" y="416"/>
                      <a:pt x="7014" y="308"/>
                      <a:pt x="7128" y="263"/>
                    </a:cubicBezTo>
                    <a:lnTo>
                      <a:pt x="7128" y="262"/>
                    </a:lnTo>
                    <a:cubicBezTo>
                      <a:pt x="7138" y="258"/>
                      <a:pt x="7149" y="255"/>
                      <a:pt x="7159" y="249"/>
                    </a:cubicBezTo>
                    <a:cubicBezTo>
                      <a:pt x="7297" y="185"/>
                      <a:pt x="7211" y="0"/>
                      <a:pt x="70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8"/>
              <p:cNvSpPr/>
              <p:nvPr/>
            </p:nvSpPr>
            <p:spPr>
              <a:xfrm>
                <a:off x="2560025" y="2656250"/>
                <a:ext cx="45400" cy="63650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546" extrusionOk="0">
                    <a:moveTo>
                      <a:pt x="1763" y="1"/>
                    </a:moveTo>
                    <a:cubicBezTo>
                      <a:pt x="1756" y="1"/>
                      <a:pt x="1750" y="2"/>
                      <a:pt x="1744" y="6"/>
                    </a:cubicBezTo>
                    <a:cubicBezTo>
                      <a:pt x="1526" y="145"/>
                      <a:pt x="1365" y="357"/>
                      <a:pt x="1202" y="551"/>
                    </a:cubicBezTo>
                    <a:cubicBezTo>
                      <a:pt x="1043" y="740"/>
                      <a:pt x="898" y="938"/>
                      <a:pt x="759" y="1144"/>
                    </a:cubicBezTo>
                    <a:cubicBezTo>
                      <a:pt x="621" y="1351"/>
                      <a:pt x="501" y="1570"/>
                      <a:pt x="371" y="1784"/>
                    </a:cubicBezTo>
                    <a:cubicBezTo>
                      <a:pt x="240" y="2001"/>
                      <a:pt x="113" y="2219"/>
                      <a:pt x="20" y="2455"/>
                    </a:cubicBezTo>
                    <a:cubicBezTo>
                      <a:pt x="0" y="2505"/>
                      <a:pt x="51" y="2546"/>
                      <a:pt x="97" y="2546"/>
                    </a:cubicBezTo>
                    <a:cubicBezTo>
                      <a:pt x="119" y="2546"/>
                      <a:pt x="141" y="2536"/>
                      <a:pt x="152" y="2512"/>
                    </a:cubicBezTo>
                    <a:cubicBezTo>
                      <a:pt x="249" y="2291"/>
                      <a:pt x="377" y="2089"/>
                      <a:pt x="510" y="1889"/>
                    </a:cubicBezTo>
                    <a:cubicBezTo>
                      <a:pt x="647" y="1680"/>
                      <a:pt x="769" y="1464"/>
                      <a:pt x="906" y="1255"/>
                    </a:cubicBezTo>
                    <a:cubicBezTo>
                      <a:pt x="1039" y="1056"/>
                      <a:pt x="1186" y="870"/>
                      <a:pt x="1328" y="678"/>
                    </a:cubicBezTo>
                    <a:cubicBezTo>
                      <a:pt x="1481" y="473"/>
                      <a:pt x="1661" y="280"/>
                      <a:pt x="1798" y="64"/>
                    </a:cubicBezTo>
                    <a:cubicBezTo>
                      <a:pt x="1816" y="35"/>
                      <a:pt x="1791" y="1"/>
                      <a:pt x="17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8"/>
              <p:cNvSpPr/>
              <p:nvPr/>
            </p:nvSpPr>
            <p:spPr>
              <a:xfrm>
                <a:off x="2595475" y="2646350"/>
                <a:ext cx="9997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2494" extrusionOk="0">
                    <a:moveTo>
                      <a:pt x="3846" y="0"/>
                    </a:moveTo>
                    <a:cubicBezTo>
                      <a:pt x="3845" y="0"/>
                      <a:pt x="3844" y="0"/>
                      <a:pt x="3843" y="0"/>
                    </a:cubicBezTo>
                    <a:cubicBezTo>
                      <a:pt x="3648" y="5"/>
                      <a:pt x="3477" y="90"/>
                      <a:pt x="3299" y="159"/>
                    </a:cubicBezTo>
                    <a:cubicBezTo>
                      <a:pt x="3109" y="235"/>
                      <a:pt x="2901" y="271"/>
                      <a:pt x="2718" y="365"/>
                    </a:cubicBezTo>
                    <a:cubicBezTo>
                      <a:pt x="2326" y="559"/>
                      <a:pt x="2057" y="916"/>
                      <a:pt x="1789" y="1246"/>
                    </a:cubicBezTo>
                    <a:cubicBezTo>
                      <a:pt x="1663" y="1397"/>
                      <a:pt x="1581" y="1579"/>
                      <a:pt x="1451" y="1726"/>
                    </a:cubicBezTo>
                    <a:cubicBezTo>
                      <a:pt x="1427" y="1752"/>
                      <a:pt x="1283" y="1899"/>
                      <a:pt x="1228" y="1899"/>
                    </a:cubicBezTo>
                    <a:cubicBezTo>
                      <a:pt x="1224" y="1899"/>
                      <a:pt x="1220" y="1898"/>
                      <a:pt x="1216" y="1896"/>
                    </a:cubicBezTo>
                    <a:cubicBezTo>
                      <a:pt x="1201" y="1884"/>
                      <a:pt x="1250" y="1763"/>
                      <a:pt x="1257" y="1743"/>
                    </a:cubicBezTo>
                    <a:cubicBezTo>
                      <a:pt x="1323" y="1553"/>
                      <a:pt x="1374" y="1358"/>
                      <a:pt x="1424" y="1161"/>
                    </a:cubicBezTo>
                    <a:cubicBezTo>
                      <a:pt x="1425" y="1153"/>
                      <a:pt x="1430" y="1146"/>
                      <a:pt x="1431" y="1139"/>
                    </a:cubicBezTo>
                    <a:cubicBezTo>
                      <a:pt x="1473" y="1015"/>
                      <a:pt x="1539" y="907"/>
                      <a:pt x="1559" y="781"/>
                    </a:cubicBezTo>
                    <a:cubicBezTo>
                      <a:pt x="1559" y="779"/>
                      <a:pt x="1561" y="779"/>
                      <a:pt x="1561" y="777"/>
                    </a:cubicBezTo>
                    <a:lnTo>
                      <a:pt x="1559" y="777"/>
                    </a:lnTo>
                    <a:cubicBezTo>
                      <a:pt x="1561" y="761"/>
                      <a:pt x="1567" y="747"/>
                      <a:pt x="1567" y="731"/>
                    </a:cubicBezTo>
                    <a:cubicBezTo>
                      <a:pt x="1571" y="621"/>
                      <a:pt x="1483" y="562"/>
                      <a:pt x="1395" y="562"/>
                    </a:cubicBezTo>
                    <a:cubicBezTo>
                      <a:pt x="1323" y="562"/>
                      <a:pt x="1250" y="601"/>
                      <a:pt x="1227" y="683"/>
                    </a:cubicBezTo>
                    <a:cubicBezTo>
                      <a:pt x="1221" y="699"/>
                      <a:pt x="1214" y="718"/>
                      <a:pt x="1208" y="735"/>
                    </a:cubicBezTo>
                    <a:cubicBezTo>
                      <a:pt x="775" y="1237"/>
                      <a:pt x="422" y="1806"/>
                      <a:pt x="47" y="2350"/>
                    </a:cubicBezTo>
                    <a:cubicBezTo>
                      <a:pt x="0" y="2419"/>
                      <a:pt x="64" y="2485"/>
                      <a:pt x="130" y="2485"/>
                    </a:cubicBezTo>
                    <a:cubicBezTo>
                      <a:pt x="158" y="2485"/>
                      <a:pt x="187" y="2473"/>
                      <a:pt x="207" y="2443"/>
                    </a:cubicBezTo>
                    <a:cubicBezTo>
                      <a:pt x="213" y="2436"/>
                      <a:pt x="219" y="2429"/>
                      <a:pt x="223" y="2420"/>
                    </a:cubicBezTo>
                    <a:cubicBezTo>
                      <a:pt x="240" y="2461"/>
                      <a:pt x="276" y="2494"/>
                      <a:pt x="320" y="2494"/>
                    </a:cubicBezTo>
                    <a:cubicBezTo>
                      <a:pt x="329" y="2494"/>
                      <a:pt x="339" y="2492"/>
                      <a:pt x="349" y="2490"/>
                    </a:cubicBezTo>
                    <a:cubicBezTo>
                      <a:pt x="507" y="2435"/>
                      <a:pt x="666" y="2374"/>
                      <a:pt x="826" y="2331"/>
                    </a:cubicBezTo>
                    <a:cubicBezTo>
                      <a:pt x="979" y="2289"/>
                      <a:pt x="1128" y="2263"/>
                      <a:pt x="1276" y="2201"/>
                    </a:cubicBezTo>
                    <a:cubicBezTo>
                      <a:pt x="1389" y="2152"/>
                      <a:pt x="1505" y="2122"/>
                      <a:pt x="1617" y="2074"/>
                    </a:cubicBezTo>
                    <a:cubicBezTo>
                      <a:pt x="1691" y="2043"/>
                      <a:pt x="1756" y="1992"/>
                      <a:pt x="1816" y="1937"/>
                    </a:cubicBezTo>
                    <a:cubicBezTo>
                      <a:pt x="1834" y="1952"/>
                      <a:pt x="1856" y="1963"/>
                      <a:pt x="1880" y="1963"/>
                    </a:cubicBezTo>
                    <a:cubicBezTo>
                      <a:pt x="1891" y="1963"/>
                      <a:pt x="1902" y="1961"/>
                      <a:pt x="1913" y="1956"/>
                    </a:cubicBezTo>
                    <a:cubicBezTo>
                      <a:pt x="2068" y="1893"/>
                      <a:pt x="2201" y="1749"/>
                      <a:pt x="2319" y="1632"/>
                    </a:cubicBezTo>
                    <a:cubicBezTo>
                      <a:pt x="2496" y="1456"/>
                      <a:pt x="2665" y="1276"/>
                      <a:pt x="2839" y="1100"/>
                    </a:cubicBezTo>
                    <a:cubicBezTo>
                      <a:pt x="3008" y="930"/>
                      <a:pt x="3185" y="777"/>
                      <a:pt x="3371" y="627"/>
                    </a:cubicBezTo>
                    <a:cubicBezTo>
                      <a:pt x="3452" y="561"/>
                      <a:pt x="3536" y="496"/>
                      <a:pt x="3616" y="430"/>
                    </a:cubicBezTo>
                    <a:cubicBezTo>
                      <a:pt x="3664" y="394"/>
                      <a:pt x="3788" y="245"/>
                      <a:pt x="3846" y="244"/>
                    </a:cubicBezTo>
                    <a:cubicBezTo>
                      <a:pt x="3996" y="234"/>
                      <a:pt x="3998" y="0"/>
                      <a:pt x="38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8"/>
              <p:cNvSpPr/>
              <p:nvPr/>
            </p:nvSpPr>
            <p:spPr>
              <a:xfrm>
                <a:off x="2125875" y="2686550"/>
                <a:ext cx="529675" cy="785675"/>
              </a:xfrm>
              <a:custGeom>
                <a:avLst/>
                <a:gdLst/>
                <a:ahLst/>
                <a:cxnLst/>
                <a:rect l="l" t="t" r="r" b="b"/>
                <a:pathLst>
                  <a:path w="21187" h="31427" extrusionOk="0">
                    <a:moveTo>
                      <a:pt x="21103" y="0"/>
                    </a:moveTo>
                    <a:cubicBezTo>
                      <a:pt x="21095" y="0"/>
                      <a:pt x="21088" y="1"/>
                      <a:pt x="21080" y="4"/>
                    </a:cubicBezTo>
                    <a:cubicBezTo>
                      <a:pt x="19412" y="501"/>
                      <a:pt x="17752" y="1039"/>
                      <a:pt x="16123" y="1670"/>
                    </a:cubicBezTo>
                    <a:cubicBezTo>
                      <a:pt x="14498" y="2304"/>
                      <a:pt x="12904" y="3032"/>
                      <a:pt x="11385" y="3900"/>
                    </a:cubicBezTo>
                    <a:cubicBezTo>
                      <a:pt x="9864" y="4763"/>
                      <a:pt x="8426" y="5784"/>
                      <a:pt x="7120" y="6953"/>
                    </a:cubicBezTo>
                    <a:cubicBezTo>
                      <a:pt x="5817" y="8123"/>
                      <a:pt x="4652" y="9459"/>
                      <a:pt x="3712" y="10946"/>
                    </a:cubicBezTo>
                    <a:cubicBezTo>
                      <a:pt x="2771" y="12432"/>
                      <a:pt x="2095" y="14076"/>
                      <a:pt x="1640" y="15767"/>
                    </a:cubicBezTo>
                    <a:cubicBezTo>
                      <a:pt x="1175" y="17456"/>
                      <a:pt x="896" y="19189"/>
                      <a:pt x="682" y="20919"/>
                    </a:cubicBezTo>
                    <a:cubicBezTo>
                      <a:pt x="466" y="22650"/>
                      <a:pt x="298" y="24385"/>
                      <a:pt x="184" y="26125"/>
                    </a:cubicBezTo>
                    <a:cubicBezTo>
                      <a:pt x="73" y="27866"/>
                      <a:pt x="12" y="29609"/>
                      <a:pt x="1" y="31350"/>
                    </a:cubicBezTo>
                    <a:cubicBezTo>
                      <a:pt x="1" y="31392"/>
                      <a:pt x="34" y="31427"/>
                      <a:pt x="76" y="31427"/>
                    </a:cubicBezTo>
                    <a:cubicBezTo>
                      <a:pt x="116" y="31427"/>
                      <a:pt x="151" y="31394"/>
                      <a:pt x="152" y="31352"/>
                    </a:cubicBezTo>
                    <a:cubicBezTo>
                      <a:pt x="188" y="29613"/>
                      <a:pt x="277" y="27875"/>
                      <a:pt x="414" y="26141"/>
                    </a:cubicBezTo>
                    <a:cubicBezTo>
                      <a:pt x="547" y="24408"/>
                      <a:pt x="727" y="22677"/>
                      <a:pt x="958" y="20955"/>
                    </a:cubicBezTo>
                    <a:cubicBezTo>
                      <a:pt x="1193" y="19234"/>
                      <a:pt x="1467" y="17517"/>
                      <a:pt x="1931" y="15848"/>
                    </a:cubicBezTo>
                    <a:cubicBezTo>
                      <a:pt x="2386" y="14180"/>
                      <a:pt x="3054" y="12571"/>
                      <a:pt x="3982" y="11116"/>
                    </a:cubicBezTo>
                    <a:cubicBezTo>
                      <a:pt x="4900" y="9655"/>
                      <a:pt x="6040" y="8337"/>
                      <a:pt x="7323" y="7178"/>
                    </a:cubicBezTo>
                    <a:cubicBezTo>
                      <a:pt x="8606" y="6016"/>
                      <a:pt x="10030" y="5016"/>
                      <a:pt x="11525" y="4142"/>
                    </a:cubicBezTo>
                    <a:cubicBezTo>
                      <a:pt x="13022" y="3269"/>
                      <a:pt x="14599" y="2533"/>
                      <a:pt x="16209" y="1886"/>
                    </a:cubicBezTo>
                    <a:cubicBezTo>
                      <a:pt x="17820" y="1235"/>
                      <a:pt x="19466" y="670"/>
                      <a:pt x="21125" y="148"/>
                    </a:cubicBezTo>
                    <a:cubicBezTo>
                      <a:pt x="21165" y="135"/>
                      <a:pt x="21187" y="93"/>
                      <a:pt x="21174" y="54"/>
                    </a:cubicBezTo>
                    <a:cubicBezTo>
                      <a:pt x="21163" y="21"/>
                      <a:pt x="21135" y="0"/>
                      <a:pt x="21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8"/>
              <p:cNvSpPr/>
              <p:nvPr/>
            </p:nvSpPr>
            <p:spPr>
              <a:xfrm>
                <a:off x="2285850" y="2820350"/>
                <a:ext cx="588650" cy="290250"/>
              </a:xfrm>
              <a:custGeom>
                <a:avLst/>
                <a:gdLst/>
                <a:ahLst/>
                <a:cxnLst/>
                <a:rect l="l" t="t" r="r" b="b"/>
                <a:pathLst>
                  <a:path w="23546" h="11610" extrusionOk="0">
                    <a:moveTo>
                      <a:pt x="23546" y="1"/>
                    </a:moveTo>
                    <a:cubicBezTo>
                      <a:pt x="23010" y="344"/>
                      <a:pt x="22407" y="570"/>
                      <a:pt x="21802" y="766"/>
                    </a:cubicBezTo>
                    <a:cubicBezTo>
                      <a:pt x="17565" y="2141"/>
                      <a:pt x="12956" y="2118"/>
                      <a:pt x="8777" y="3659"/>
                    </a:cubicBezTo>
                    <a:cubicBezTo>
                      <a:pt x="5241" y="4964"/>
                      <a:pt x="2128" y="7388"/>
                      <a:pt x="0" y="10500"/>
                    </a:cubicBezTo>
                    <a:cubicBezTo>
                      <a:pt x="1866" y="11263"/>
                      <a:pt x="3912" y="11610"/>
                      <a:pt x="5969" y="11610"/>
                    </a:cubicBezTo>
                    <a:cubicBezTo>
                      <a:pt x="6755" y="11610"/>
                      <a:pt x="7542" y="11559"/>
                      <a:pt x="8321" y="11462"/>
                    </a:cubicBezTo>
                    <a:cubicBezTo>
                      <a:pt x="11141" y="11107"/>
                      <a:pt x="13865" y="10153"/>
                      <a:pt x="16404" y="8873"/>
                    </a:cubicBezTo>
                    <a:cubicBezTo>
                      <a:pt x="17561" y="8289"/>
                      <a:pt x="18695" y="7630"/>
                      <a:pt x="19638" y="6739"/>
                    </a:cubicBezTo>
                    <a:cubicBezTo>
                      <a:pt x="20847" y="5599"/>
                      <a:pt x="21686" y="4131"/>
                      <a:pt x="22492" y="2675"/>
                    </a:cubicBezTo>
                    <a:cubicBezTo>
                      <a:pt x="22959" y="1830"/>
                      <a:pt x="23429" y="958"/>
                      <a:pt x="235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8"/>
              <p:cNvSpPr/>
              <p:nvPr/>
            </p:nvSpPr>
            <p:spPr>
              <a:xfrm>
                <a:off x="2360350" y="2954725"/>
                <a:ext cx="749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4641" extrusionOk="0">
                    <a:moveTo>
                      <a:pt x="2916" y="0"/>
                    </a:moveTo>
                    <a:cubicBezTo>
                      <a:pt x="2913" y="0"/>
                      <a:pt x="2911" y="1"/>
                      <a:pt x="2908" y="1"/>
                    </a:cubicBezTo>
                    <a:cubicBezTo>
                      <a:pt x="2679" y="30"/>
                      <a:pt x="2539" y="491"/>
                      <a:pt x="2440" y="657"/>
                    </a:cubicBezTo>
                    <a:cubicBezTo>
                      <a:pt x="2434" y="667"/>
                      <a:pt x="2427" y="678"/>
                      <a:pt x="2421" y="687"/>
                    </a:cubicBezTo>
                    <a:cubicBezTo>
                      <a:pt x="2323" y="797"/>
                      <a:pt x="2225" y="909"/>
                      <a:pt x="2123" y="1014"/>
                    </a:cubicBezTo>
                    <a:cubicBezTo>
                      <a:pt x="1989" y="1150"/>
                      <a:pt x="1892" y="1313"/>
                      <a:pt x="1780" y="1467"/>
                    </a:cubicBezTo>
                    <a:cubicBezTo>
                      <a:pt x="1657" y="1638"/>
                      <a:pt x="1506" y="1788"/>
                      <a:pt x="1395" y="1968"/>
                    </a:cubicBezTo>
                    <a:cubicBezTo>
                      <a:pt x="1337" y="2064"/>
                      <a:pt x="1281" y="2159"/>
                      <a:pt x="1225" y="2257"/>
                    </a:cubicBezTo>
                    <a:cubicBezTo>
                      <a:pt x="1194" y="2296"/>
                      <a:pt x="1163" y="2335"/>
                      <a:pt x="1133" y="2373"/>
                    </a:cubicBezTo>
                    <a:cubicBezTo>
                      <a:pt x="1045" y="2487"/>
                      <a:pt x="964" y="2604"/>
                      <a:pt x="885" y="2721"/>
                    </a:cubicBezTo>
                    <a:cubicBezTo>
                      <a:pt x="459" y="3280"/>
                      <a:pt x="95" y="3886"/>
                      <a:pt x="5" y="4583"/>
                    </a:cubicBezTo>
                    <a:cubicBezTo>
                      <a:pt x="1" y="4620"/>
                      <a:pt x="32" y="4640"/>
                      <a:pt x="63" y="4640"/>
                    </a:cubicBezTo>
                    <a:cubicBezTo>
                      <a:pt x="90" y="4640"/>
                      <a:pt x="117" y="4627"/>
                      <a:pt x="125" y="4599"/>
                    </a:cubicBezTo>
                    <a:cubicBezTo>
                      <a:pt x="131" y="4577"/>
                      <a:pt x="135" y="4557"/>
                      <a:pt x="141" y="4536"/>
                    </a:cubicBezTo>
                    <a:cubicBezTo>
                      <a:pt x="154" y="4543"/>
                      <a:pt x="169" y="4547"/>
                      <a:pt x="183" y="4547"/>
                    </a:cubicBezTo>
                    <a:cubicBezTo>
                      <a:pt x="208" y="4547"/>
                      <a:pt x="233" y="4535"/>
                      <a:pt x="249" y="4505"/>
                    </a:cubicBezTo>
                    <a:cubicBezTo>
                      <a:pt x="307" y="4399"/>
                      <a:pt x="345" y="4285"/>
                      <a:pt x="393" y="4174"/>
                    </a:cubicBezTo>
                    <a:cubicBezTo>
                      <a:pt x="407" y="4141"/>
                      <a:pt x="422" y="4110"/>
                      <a:pt x="435" y="4080"/>
                    </a:cubicBezTo>
                    <a:cubicBezTo>
                      <a:pt x="441" y="4069"/>
                      <a:pt x="444" y="4060"/>
                      <a:pt x="449" y="4050"/>
                    </a:cubicBezTo>
                    <a:cubicBezTo>
                      <a:pt x="474" y="3997"/>
                      <a:pt x="498" y="3943"/>
                      <a:pt x="521" y="3887"/>
                    </a:cubicBezTo>
                    <a:cubicBezTo>
                      <a:pt x="625" y="3656"/>
                      <a:pt x="733" y="3426"/>
                      <a:pt x="854" y="3201"/>
                    </a:cubicBezTo>
                    <a:cubicBezTo>
                      <a:pt x="932" y="3058"/>
                      <a:pt x="1007" y="2913"/>
                      <a:pt x="1085" y="2767"/>
                    </a:cubicBezTo>
                    <a:cubicBezTo>
                      <a:pt x="1158" y="2653"/>
                      <a:pt x="1235" y="2541"/>
                      <a:pt x="1316" y="2433"/>
                    </a:cubicBezTo>
                    <a:cubicBezTo>
                      <a:pt x="1437" y="2287"/>
                      <a:pt x="1561" y="2143"/>
                      <a:pt x="1680" y="1997"/>
                    </a:cubicBezTo>
                    <a:cubicBezTo>
                      <a:pt x="1819" y="1832"/>
                      <a:pt x="1958" y="1666"/>
                      <a:pt x="2087" y="1493"/>
                    </a:cubicBezTo>
                    <a:cubicBezTo>
                      <a:pt x="2152" y="1406"/>
                      <a:pt x="2232" y="1327"/>
                      <a:pt x="2294" y="1236"/>
                    </a:cubicBezTo>
                    <a:cubicBezTo>
                      <a:pt x="2332" y="1181"/>
                      <a:pt x="2355" y="1118"/>
                      <a:pt x="2387" y="1056"/>
                    </a:cubicBezTo>
                    <a:cubicBezTo>
                      <a:pt x="2467" y="954"/>
                      <a:pt x="2542" y="846"/>
                      <a:pt x="2610" y="733"/>
                    </a:cubicBezTo>
                    <a:cubicBezTo>
                      <a:pt x="2792" y="549"/>
                      <a:pt x="2982" y="341"/>
                      <a:pt x="2995" y="87"/>
                    </a:cubicBezTo>
                    <a:cubicBezTo>
                      <a:pt x="2996" y="46"/>
                      <a:pt x="2958" y="0"/>
                      <a:pt x="29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8"/>
              <p:cNvSpPr/>
              <p:nvPr/>
            </p:nvSpPr>
            <p:spPr>
              <a:xfrm>
                <a:off x="2454175" y="2893250"/>
                <a:ext cx="139100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6133" extrusionOk="0">
                    <a:moveTo>
                      <a:pt x="5441" y="1"/>
                    </a:moveTo>
                    <a:cubicBezTo>
                      <a:pt x="5428" y="1"/>
                      <a:pt x="5416" y="4"/>
                      <a:pt x="5407" y="11"/>
                    </a:cubicBezTo>
                    <a:cubicBezTo>
                      <a:pt x="5166" y="185"/>
                      <a:pt x="4996" y="455"/>
                      <a:pt x="4804" y="678"/>
                    </a:cubicBezTo>
                    <a:cubicBezTo>
                      <a:pt x="4773" y="714"/>
                      <a:pt x="4739" y="746"/>
                      <a:pt x="4706" y="781"/>
                    </a:cubicBezTo>
                    <a:cubicBezTo>
                      <a:pt x="4344" y="1114"/>
                      <a:pt x="3938" y="1408"/>
                      <a:pt x="3556" y="1697"/>
                    </a:cubicBezTo>
                    <a:cubicBezTo>
                      <a:pt x="3089" y="2051"/>
                      <a:pt x="2629" y="2417"/>
                      <a:pt x="2197" y="2814"/>
                    </a:cubicBezTo>
                    <a:cubicBezTo>
                      <a:pt x="1960" y="3012"/>
                      <a:pt x="1744" y="3234"/>
                      <a:pt x="1545" y="3472"/>
                    </a:cubicBezTo>
                    <a:cubicBezTo>
                      <a:pt x="1447" y="3583"/>
                      <a:pt x="1352" y="3692"/>
                      <a:pt x="1260" y="3805"/>
                    </a:cubicBezTo>
                    <a:cubicBezTo>
                      <a:pt x="1149" y="3919"/>
                      <a:pt x="1042" y="4034"/>
                      <a:pt x="941" y="4156"/>
                    </a:cubicBezTo>
                    <a:cubicBezTo>
                      <a:pt x="742" y="4401"/>
                      <a:pt x="597" y="4694"/>
                      <a:pt x="438" y="4965"/>
                    </a:cubicBezTo>
                    <a:cubicBezTo>
                      <a:pt x="342" y="5129"/>
                      <a:pt x="267" y="5301"/>
                      <a:pt x="190" y="5474"/>
                    </a:cubicBezTo>
                    <a:cubicBezTo>
                      <a:pt x="125" y="5618"/>
                      <a:pt x="36" y="5769"/>
                      <a:pt x="6" y="5924"/>
                    </a:cubicBezTo>
                    <a:cubicBezTo>
                      <a:pt x="0" y="5955"/>
                      <a:pt x="12" y="5987"/>
                      <a:pt x="32" y="6013"/>
                    </a:cubicBezTo>
                    <a:cubicBezTo>
                      <a:pt x="32" y="6029"/>
                      <a:pt x="29" y="6043"/>
                      <a:pt x="32" y="6059"/>
                    </a:cubicBezTo>
                    <a:cubicBezTo>
                      <a:pt x="36" y="6100"/>
                      <a:pt x="74" y="6133"/>
                      <a:pt x="111" y="6133"/>
                    </a:cubicBezTo>
                    <a:cubicBezTo>
                      <a:pt x="132" y="6133"/>
                      <a:pt x="153" y="6122"/>
                      <a:pt x="166" y="6095"/>
                    </a:cubicBezTo>
                    <a:cubicBezTo>
                      <a:pt x="425" y="5573"/>
                      <a:pt x="813" y="5115"/>
                      <a:pt x="1145" y="4638"/>
                    </a:cubicBezTo>
                    <a:cubicBezTo>
                      <a:pt x="1490" y="4139"/>
                      <a:pt x="1864" y="3668"/>
                      <a:pt x="2295" y="3240"/>
                    </a:cubicBezTo>
                    <a:cubicBezTo>
                      <a:pt x="3118" y="2424"/>
                      <a:pt x="4151" y="1852"/>
                      <a:pt x="4908" y="962"/>
                    </a:cubicBezTo>
                    <a:cubicBezTo>
                      <a:pt x="5065" y="778"/>
                      <a:pt x="5211" y="586"/>
                      <a:pt x="5365" y="400"/>
                    </a:cubicBezTo>
                    <a:cubicBezTo>
                      <a:pt x="5444" y="304"/>
                      <a:pt x="5564" y="169"/>
                      <a:pt x="5508" y="38"/>
                    </a:cubicBezTo>
                    <a:cubicBezTo>
                      <a:pt x="5498" y="15"/>
                      <a:pt x="5468" y="1"/>
                      <a:pt x="54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8"/>
              <p:cNvSpPr/>
              <p:nvPr/>
            </p:nvSpPr>
            <p:spPr>
              <a:xfrm>
                <a:off x="2423400" y="2903825"/>
                <a:ext cx="1265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5738" extrusionOk="0">
                    <a:moveTo>
                      <a:pt x="377" y="5198"/>
                    </a:moveTo>
                    <a:cubicBezTo>
                      <a:pt x="354" y="5237"/>
                      <a:pt x="331" y="5278"/>
                      <a:pt x="304" y="5316"/>
                    </a:cubicBezTo>
                    <a:cubicBezTo>
                      <a:pt x="284" y="5346"/>
                      <a:pt x="247" y="5408"/>
                      <a:pt x="205" y="5466"/>
                    </a:cubicBezTo>
                    <a:cubicBezTo>
                      <a:pt x="236" y="5382"/>
                      <a:pt x="284" y="5295"/>
                      <a:pt x="319" y="5225"/>
                    </a:cubicBezTo>
                    <a:cubicBezTo>
                      <a:pt x="340" y="5224"/>
                      <a:pt x="360" y="5217"/>
                      <a:pt x="376" y="5199"/>
                    </a:cubicBezTo>
                    <a:cubicBezTo>
                      <a:pt x="377" y="5199"/>
                      <a:pt x="377" y="5198"/>
                      <a:pt x="377" y="5198"/>
                    </a:cubicBezTo>
                    <a:close/>
                    <a:moveTo>
                      <a:pt x="4989" y="0"/>
                    </a:moveTo>
                    <a:cubicBezTo>
                      <a:pt x="4978" y="0"/>
                      <a:pt x="4966" y="5"/>
                      <a:pt x="4956" y="15"/>
                    </a:cubicBezTo>
                    <a:cubicBezTo>
                      <a:pt x="4943" y="28"/>
                      <a:pt x="4931" y="39"/>
                      <a:pt x="4918" y="51"/>
                    </a:cubicBezTo>
                    <a:cubicBezTo>
                      <a:pt x="4871" y="71"/>
                      <a:pt x="4833" y="115"/>
                      <a:pt x="4800" y="150"/>
                    </a:cubicBezTo>
                    <a:cubicBezTo>
                      <a:pt x="4783" y="170"/>
                      <a:pt x="4763" y="190"/>
                      <a:pt x="4745" y="208"/>
                    </a:cubicBezTo>
                    <a:cubicBezTo>
                      <a:pt x="4690" y="255"/>
                      <a:pt x="4637" y="300"/>
                      <a:pt x="4582" y="343"/>
                    </a:cubicBezTo>
                    <a:cubicBezTo>
                      <a:pt x="4437" y="438"/>
                      <a:pt x="4280" y="523"/>
                      <a:pt x="4143" y="606"/>
                    </a:cubicBezTo>
                    <a:cubicBezTo>
                      <a:pt x="4132" y="602"/>
                      <a:pt x="4121" y="600"/>
                      <a:pt x="4109" y="600"/>
                    </a:cubicBezTo>
                    <a:cubicBezTo>
                      <a:pt x="4090" y="600"/>
                      <a:pt x="4069" y="605"/>
                      <a:pt x="4048" y="617"/>
                    </a:cubicBezTo>
                    <a:cubicBezTo>
                      <a:pt x="3630" y="839"/>
                      <a:pt x="3243" y="1152"/>
                      <a:pt x="2887" y="1462"/>
                    </a:cubicBezTo>
                    <a:cubicBezTo>
                      <a:pt x="2755" y="1579"/>
                      <a:pt x="2629" y="1698"/>
                      <a:pt x="2508" y="1824"/>
                    </a:cubicBezTo>
                    <a:cubicBezTo>
                      <a:pt x="2322" y="1988"/>
                      <a:pt x="2139" y="2155"/>
                      <a:pt x="1966" y="2325"/>
                    </a:cubicBezTo>
                    <a:cubicBezTo>
                      <a:pt x="1809" y="2478"/>
                      <a:pt x="1669" y="2650"/>
                      <a:pt x="1538" y="2828"/>
                    </a:cubicBezTo>
                    <a:cubicBezTo>
                      <a:pt x="1222" y="3207"/>
                      <a:pt x="947" y="3611"/>
                      <a:pt x="709" y="4049"/>
                    </a:cubicBezTo>
                    <a:cubicBezTo>
                      <a:pt x="555" y="4332"/>
                      <a:pt x="408" y="4616"/>
                      <a:pt x="291" y="4914"/>
                    </a:cubicBezTo>
                    <a:cubicBezTo>
                      <a:pt x="267" y="4973"/>
                      <a:pt x="244" y="5031"/>
                      <a:pt x="221" y="5091"/>
                    </a:cubicBezTo>
                    <a:cubicBezTo>
                      <a:pt x="219" y="5096"/>
                      <a:pt x="216" y="5100"/>
                      <a:pt x="215" y="5106"/>
                    </a:cubicBezTo>
                    <a:lnTo>
                      <a:pt x="215" y="5109"/>
                    </a:lnTo>
                    <a:cubicBezTo>
                      <a:pt x="176" y="5209"/>
                      <a:pt x="134" y="5310"/>
                      <a:pt x="87" y="5408"/>
                    </a:cubicBezTo>
                    <a:cubicBezTo>
                      <a:pt x="40" y="5505"/>
                      <a:pt x="0" y="5571"/>
                      <a:pt x="32" y="5682"/>
                    </a:cubicBezTo>
                    <a:cubicBezTo>
                      <a:pt x="40" y="5712"/>
                      <a:pt x="71" y="5737"/>
                      <a:pt x="102" y="5737"/>
                    </a:cubicBezTo>
                    <a:cubicBezTo>
                      <a:pt x="109" y="5737"/>
                      <a:pt x="115" y="5736"/>
                      <a:pt x="121" y="5734"/>
                    </a:cubicBezTo>
                    <a:cubicBezTo>
                      <a:pt x="281" y="5675"/>
                      <a:pt x="421" y="5420"/>
                      <a:pt x="505" y="5286"/>
                    </a:cubicBezTo>
                    <a:cubicBezTo>
                      <a:pt x="683" y="5000"/>
                      <a:pt x="812" y="4689"/>
                      <a:pt x="980" y="4399"/>
                    </a:cubicBezTo>
                    <a:cubicBezTo>
                      <a:pt x="1323" y="3813"/>
                      <a:pt x="1714" y="3248"/>
                      <a:pt x="2174" y="2746"/>
                    </a:cubicBezTo>
                    <a:cubicBezTo>
                      <a:pt x="2390" y="2513"/>
                      <a:pt x="2615" y="2291"/>
                      <a:pt x="2830" y="2053"/>
                    </a:cubicBezTo>
                    <a:cubicBezTo>
                      <a:pt x="3046" y="1815"/>
                      <a:pt x="3289" y="1625"/>
                      <a:pt x="3536" y="1420"/>
                    </a:cubicBezTo>
                    <a:cubicBezTo>
                      <a:pt x="3787" y="1215"/>
                      <a:pt x="4048" y="1028"/>
                      <a:pt x="4293" y="815"/>
                    </a:cubicBezTo>
                    <a:cubicBezTo>
                      <a:pt x="4428" y="698"/>
                      <a:pt x="4562" y="583"/>
                      <a:pt x="4696" y="461"/>
                    </a:cubicBezTo>
                    <a:cubicBezTo>
                      <a:pt x="4745" y="417"/>
                      <a:pt x="4788" y="371"/>
                      <a:pt x="4829" y="320"/>
                    </a:cubicBezTo>
                    <a:cubicBezTo>
                      <a:pt x="4898" y="265"/>
                      <a:pt x="4959" y="209"/>
                      <a:pt x="5008" y="147"/>
                    </a:cubicBezTo>
                    <a:cubicBezTo>
                      <a:pt x="5021" y="128"/>
                      <a:pt x="5023" y="113"/>
                      <a:pt x="5021" y="94"/>
                    </a:cubicBezTo>
                    <a:cubicBezTo>
                      <a:pt x="5022" y="92"/>
                      <a:pt x="5023" y="90"/>
                      <a:pt x="5028" y="87"/>
                    </a:cubicBezTo>
                    <a:cubicBezTo>
                      <a:pt x="5062" y="51"/>
                      <a:pt x="5029" y="0"/>
                      <a:pt x="4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8"/>
              <p:cNvSpPr/>
              <p:nvPr/>
            </p:nvSpPr>
            <p:spPr>
              <a:xfrm>
                <a:off x="2540250" y="2865325"/>
                <a:ext cx="221025" cy="154425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6177" extrusionOk="0">
                    <a:moveTo>
                      <a:pt x="8662" y="1"/>
                    </a:moveTo>
                    <a:cubicBezTo>
                      <a:pt x="8558" y="1"/>
                      <a:pt x="8454" y="40"/>
                      <a:pt x="8354" y="63"/>
                    </a:cubicBezTo>
                    <a:cubicBezTo>
                      <a:pt x="8182" y="105"/>
                      <a:pt x="8013" y="149"/>
                      <a:pt x="7842" y="192"/>
                    </a:cubicBezTo>
                    <a:cubicBezTo>
                      <a:pt x="7525" y="276"/>
                      <a:pt x="7202" y="303"/>
                      <a:pt x="6889" y="394"/>
                    </a:cubicBezTo>
                    <a:cubicBezTo>
                      <a:pt x="6225" y="587"/>
                      <a:pt x="5550" y="740"/>
                      <a:pt x="4874" y="902"/>
                    </a:cubicBezTo>
                    <a:cubicBezTo>
                      <a:pt x="4455" y="1000"/>
                      <a:pt x="4093" y="1230"/>
                      <a:pt x="3750" y="1487"/>
                    </a:cubicBezTo>
                    <a:cubicBezTo>
                      <a:pt x="3747" y="1488"/>
                      <a:pt x="3743" y="1490"/>
                      <a:pt x="3738" y="1493"/>
                    </a:cubicBezTo>
                    <a:cubicBezTo>
                      <a:pt x="3159" y="1795"/>
                      <a:pt x="2661" y="2228"/>
                      <a:pt x="2193" y="2672"/>
                    </a:cubicBezTo>
                    <a:cubicBezTo>
                      <a:pt x="1970" y="2885"/>
                      <a:pt x="1759" y="3090"/>
                      <a:pt x="1573" y="3336"/>
                    </a:cubicBezTo>
                    <a:cubicBezTo>
                      <a:pt x="1383" y="3593"/>
                      <a:pt x="1210" y="3861"/>
                      <a:pt x="1030" y="4125"/>
                    </a:cubicBezTo>
                    <a:cubicBezTo>
                      <a:pt x="828" y="4417"/>
                      <a:pt x="649" y="4727"/>
                      <a:pt x="482" y="5041"/>
                    </a:cubicBezTo>
                    <a:cubicBezTo>
                      <a:pt x="339" y="5308"/>
                      <a:pt x="237" y="5591"/>
                      <a:pt x="113" y="5864"/>
                    </a:cubicBezTo>
                    <a:cubicBezTo>
                      <a:pt x="70" y="5931"/>
                      <a:pt x="31" y="6000"/>
                      <a:pt x="15" y="6073"/>
                    </a:cubicBezTo>
                    <a:cubicBezTo>
                      <a:pt x="1" y="6131"/>
                      <a:pt x="50" y="6176"/>
                      <a:pt x="99" y="6176"/>
                    </a:cubicBezTo>
                    <a:cubicBezTo>
                      <a:pt x="124" y="6176"/>
                      <a:pt x="148" y="6165"/>
                      <a:pt x="163" y="6137"/>
                    </a:cubicBezTo>
                    <a:cubicBezTo>
                      <a:pt x="210" y="6050"/>
                      <a:pt x="253" y="5964"/>
                      <a:pt x="296" y="5876"/>
                    </a:cubicBezTo>
                    <a:cubicBezTo>
                      <a:pt x="336" y="5820"/>
                      <a:pt x="377" y="5765"/>
                      <a:pt x="409" y="5719"/>
                    </a:cubicBezTo>
                    <a:cubicBezTo>
                      <a:pt x="509" y="5566"/>
                      <a:pt x="612" y="5415"/>
                      <a:pt x="713" y="5262"/>
                    </a:cubicBezTo>
                    <a:cubicBezTo>
                      <a:pt x="914" y="4949"/>
                      <a:pt x="1134" y="4652"/>
                      <a:pt x="1357" y="4357"/>
                    </a:cubicBezTo>
                    <a:cubicBezTo>
                      <a:pt x="1578" y="4066"/>
                      <a:pt x="1808" y="3779"/>
                      <a:pt x="2062" y="3516"/>
                    </a:cubicBezTo>
                    <a:cubicBezTo>
                      <a:pt x="2189" y="3388"/>
                      <a:pt x="2321" y="3268"/>
                      <a:pt x="2457" y="3150"/>
                    </a:cubicBezTo>
                    <a:cubicBezTo>
                      <a:pt x="2595" y="3029"/>
                      <a:pt x="2710" y="2888"/>
                      <a:pt x="2846" y="2764"/>
                    </a:cubicBezTo>
                    <a:cubicBezTo>
                      <a:pt x="3394" y="2261"/>
                      <a:pt x="4026" y="1928"/>
                      <a:pt x="4721" y="1680"/>
                    </a:cubicBezTo>
                    <a:cubicBezTo>
                      <a:pt x="5400" y="1436"/>
                      <a:pt x="6083" y="1197"/>
                      <a:pt x="6780" y="997"/>
                    </a:cubicBezTo>
                    <a:cubicBezTo>
                      <a:pt x="6950" y="948"/>
                      <a:pt x="7126" y="917"/>
                      <a:pt x="7287" y="844"/>
                    </a:cubicBezTo>
                    <a:cubicBezTo>
                      <a:pt x="7479" y="757"/>
                      <a:pt x="7673" y="681"/>
                      <a:pt x="7865" y="602"/>
                    </a:cubicBezTo>
                    <a:cubicBezTo>
                      <a:pt x="8044" y="528"/>
                      <a:pt x="8221" y="455"/>
                      <a:pt x="8395" y="373"/>
                    </a:cubicBezTo>
                    <a:cubicBezTo>
                      <a:pt x="8519" y="315"/>
                      <a:pt x="8726" y="289"/>
                      <a:pt x="8795" y="162"/>
                    </a:cubicBezTo>
                    <a:cubicBezTo>
                      <a:pt x="8841" y="84"/>
                      <a:pt x="8785" y="15"/>
                      <a:pt x="8707" y="4"/>
                    </a:cubicBezTo>
                    <a:cubicBezTo>
                      <a:pt x="8692" y="2"/>
                      <a:pt x="8677" y="1"/>
                      <a:pt x="86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8"/>
              <p:cNvSpPr/>
              <p:nvPr/>
            </p:nvSpPr>
            <p:spPr>
              <a:xfrm>
                <a:off x="2655250" y="2865200"/>
                <a:ext cx="143775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5751" h="5256" extrusionOk="0">
                    <a:moveTo>
                      <a:pt x="5404" y="1"/>
                    </a:moveTo>
                    <a:cubicBezTo>
                      <a:pt x="5325" y="1"/>
                      <a:pt x="5246" y="70"/>
                      <a:pt x="5189" y="118"/>
                    </a:cubicBezTo>
                    <a:cubicBezTo>
                      <a:pt x="5016" y="270"/>
                      <a:pt x="4864" y="442"/>
                      <a:pt x="4685" y="590"/>
                    </a:cubicBezTo>
                    <a:cubicBezTo>
                      <a:pt x="4483" y="752"/>
                      <a:pt x="4293" y="918"/>
                      <a:pt x="4100" y="1095"/>
                    </a:cubicBezTo>
                    <a:cubicBezTo>
                      <a:pt x="3918" y="1263"/>
                      <a:pt x="3715" y="1405"/>
                      <a:pt x="3536" y="1578"/>
                    </a:cubicBezTo>
                    <a:cubicBezTo>
                      <a:pt x="3388" y="1721"/>
                      <a:pt x="3235" y="1854"/>
                      <a:pt x="3079" y="1988"/>
                    </a:cubicBezTo>
                    <a:cubicBezTo>
                      <a:pt x="3125" y="1920"/>
                      <a:pt x="3170" y="1855"/>
                      <a:pt x="3215" y="1789"/>
                    </a:cubicBezTo>
                    <a:lnTo>
                      <a:pt x="3285" y="1692"/>
                    </a:lnTo>
                    <a:cubicBezTo>
                      <a:pt x="3411" y="1512"/>
                      <a:pt x="3539" y="1332"/>
                      <a:pt x="3667" y="1153"/>
                    </a:cubicBezTo>
                    <a:cubicBezTo>
                      <a:pt x="3728" y="1075"/>
                      <a:pt x="3790" y="996"/>
                      <a:pt x="3855" y="922"/>
                    </a:cubicBezTo>
                    <a:cubicBezTo>
                      <a:pt x="3863" y="911"/>
                      <a:pt x="3868" y="901"/>
                      <a:pt x="3869" y="889"/>
                    </a:cubicBezTo>
                    <a:cubicBezTo>
                      <a:pt x="3918" y="822"/>
                      <a:pt x="3961" y="750"/>
                      <a:pt x="4015" y="685"/>
                    </a:cubicBezTo>
                    <a:cubicBezTo>
                      <a:pt x="4062" y="627"/>
                      <a:pt x="4078" y="605"/>
                      <a:pt x="4066" y="532"/>
                    </a:cubicBezTo>
                    <a:cubicBezTo>
                      <a:pt x="4062" y="497"/>
                      <a:pt x="4033" y="482"/>
                      <a:pt x="4003" y="482"/>
                    </a:cubicBezTo>
                    <a:cubicBezTo>
                      <a:pt x="3984" y="482"/>
                      <a:pt x="3963" y="489"/>
                      <a:pt x="3950" y="500"/>
                    </a:cubicBezTo>
                    <a:cubicBezTo>
                      <a:pt x="3806" y="620"/>
                      <a:pt x="3732" y="784"/>
                      <a:pt x="3637" y="940"/>
                    </a:cubicBezTo>
                    <a:cubicBezTo>
                      <a:pt x="3627" y="954"/>
                      <a:pt x="3618" y="967"/>
                      <a:pt x="3610" y="980"/>
                    </a:cubicBezTo>
                    <a:cubicBezTo>
                      <a:pt x="3584" y="1005"/>
                      <a:pt x="3561" y="1032"/>
                      <a:pt x="3533" y="1055"/>
                    </a:cubicBezTo>
                    <a:cubicBezTo>
                      <a:pt x="3364" y="1219"/>
                      <a:pt x="3243" y="1413"/>
                      <a:pt x="3083" y="1586"/>
                    </a:cubicBezTo>
                    <a:cubicBezTo>
                      <a:pt x="2905" y="1780"/>
                      <a:pt x="2726" y="1968"/>
                      <a:pt x="2560" y="2175"/>
                    </a:cubicBezTo>
                    <a:cubicBezTo>
                      <a:pt x="2399" y="2378"/>
                      <a:pt x="2246" y="2595"/>
                      <a:pt x="2073" y="2789"/>
                    </a:cubicBezTo>
                    <a:cubicBezTo>
                      <a:pt x="1727" y="3178"/>
                      <a:pt x="1400" y="3582"/>
                      <a:pt x="1054" y="3970"/>
                    </a:cubicBezTo>
                    <a:cubicBezTo>
                      <a:pt x="881" y="4164"/>
                      <a:pt x="719" y="4367"/>
                      <a:pt x="539" y="4555"/>
                    </a:cubicBezTo>
                    <a:cubicBezTo>
                      <a:pt x="466" y="4633"/>
                      <a:pt x="397" y="4716"/>
                      <a:pt x="330" y="4803"/>
                    </a:cubicBezTo>
                    <a:cubicBezTo>
                      <a:pt x="310" y="4824"/>
                      <a:pt x="290" y="4846"/>
                      <a:pt x="268" y="4866"/>
                    </a:cubicBezTo>
                    <a:cubicBezTo>
                      <a:pt x="258" y="4878"/>
                      <a:pt x="251" y="4889"/>
                      <a:pt x="245" y="4902"/>
                    </a:cubicBezTo>
                    <a:cubicBezTo>
                      <a:pt x="175" y="4967"/>
                      <a:pt x="110" y="5033"/>
                      <a:pt x="58" y="5111"/>
                    </a:cubicBezTo>
                    <a:lnTo>
                      <a:pt x="56" y="5113"/>
                    </a:lnTo>
                    <a:cubicBezTo>
                      <a:pt x="52" y="5118"/>
                      <a:pt x="48" y="5124"/>
                      <a:pt x="42" y="5130"/>
                    </a:cubicBezTo>
                    <a:cubicBezTo>
                      <a:pt x="1" y="5192"/>
                      <a:pt x="58" y="5256"/>
                      <a:pt x="118" y="5256"/>
                    </a:cubicBezTo>
                    <a:cubicBezTo>
                      <a:pt x="138" y="5256"/>
                      <a:pt x="158" y="5249"/>
                      <a:pt x="175" y="5232"/>
                    </a:cubicBezTo>
                    <a:cubicBezTo>
                      <a:pt x="224" y="5188"/>
                      <a:pt x="268" y="5137"/>
                      <a:pt x="312" y="5087"/>
                    </a:cubicBezTo>
                    <a:cubicBezTo>
                      <a:pt x="326" y="5100"/>
                      <a:pt x="345" y="5108"/>
                      <a:pt x="364" y="5108"/>
                    </a:cubicBezTo>
                    <a:cubicBezTo>
                      <a:pt x="382" y="5108"/>
                      <a:pt x="400" y="5102"/>
                      <a:pt x="417" y="5087"/>
                    </a:cubicBezTo>
                    <a:cubicBezTo>
                      <a:pt x="619" y="4902"/>
                      <a:pt x="800" y="4695"/>
                      <a:pt x="977" y="4486"/>
                    </a:cubicBezTo>
                    <a:cubicBezTo>
                      <a:pt x="1044" y="4424"/>
                      <a:pt x="1109" y="4356"/>
                      <a:pt x="1168" y="4287"/>
                    </a:cubicBezTo>
                    <a:cubicBezTo>
                      <a:pt x="1303" y="4124"/>
                      <a:pt x="1443" y="3967"/>
                      <a:pt x="1587" y="3811"/>
                    </a:cubicBezTo>
                    <a:cubicBezTo>
                      <a:pt x="1952" y="3458"/>
                      <a:pt x="2322" y="3112"/>
                      <a:pt x="2696" y="2766"/>
                    </a:cubicBezTo>
                    <a:cubicBezTo>
                      <a:pt x="3468" y="2047"/>
                      <a:pt x="4293" y="1377"/>
                      <a:pt x="5037" y="627"/>
                    </a:cubicBezTo>
                    <a:cubicBezTo>
                      <a:pt x="5099" y="565"/>
                      <a:pt x="5750" y="133"/>
                      <a:pt x="5453" y="10"/>
                    </a:cubicBezTo>
                    <a:cubicBezTo>
                      <a:pt x="5437" y="3"/>
                      <a:pt x="5421" y="1"/>
                      <a:pt x="54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8"/>
              <p:cNvSpPr/>
              <p:nvPr/>
            </p:nvSpPr>
            <p:spPr>
              <a:xfrm>
                <a:off x="2736475" y="2831425"/>
                <a:ext cx="130625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5767" extrusionOk="0">
                    <a:moveTo>
                      <a:pt x="5078" y="1"/>
                    </a:moveTo>
                    <a:cubicBezTo>
                      <a:pt x="5069" y="1"/>
                      <a:pt x="5060" y="2"/>
                      <a:pt x="5051" y="3"/>
                    </a:cubicBezTo>
                    <a:cubicBezTo>
                      <a:pt x="4881" y="28"/>
                      <a:pt x="4740" y="215"/>
                      <a:pt x="4598" y="302"/>
                    </a:cubicBezTo>
                    <a:cubicBezTo>
                      <a:pt x="4595" y="304"/>
                      <a:pt x="4593" y="306"/>
                      <a:pt x="4590" y="307"/>
                    </a:cubicBezTo>
                    <a:cubicBezTo>
                      <a:pt x="4528" y="333"/>
                      <a:pt x="4469" y="359"/>
                      <a:pt x="4418" y="392"/>
                    </a:cubicBezTo>
                    <a:cubicBezTo>
                      <a:pt x="4225" y="511"/>
                      <a:pt x="3977" y="619"/>
                      <a:pt x="3762" y="695"/>
                    </a:cubicBezTo>
                    <a:cubicBezTo>
                      <a:pt x="3728" y="708"/>
                      <a:pt x="3719" y="738"/>
                      <a:pt x="3725" y="766"/>
                    </a:cubicBezTo>
                    <a:cubicBezTo>
                      <a:pt x="3719" y="773"/>
                      <a:pt x="3713" y="777"/>
                      <a:pt x="3709" y="787"/>
                    </a:cubicBezTo>
                    <a:cubicBezTo>
                      <a:pt x="3633" y="943"/>
                      <a:pt x="3582" y="1119"/>
                      <a:pt x="3516" y="1280"/>
                    </a:cubicBezTo>
                    <a:cubicBezTo>
                      <a:pt x="3425" y="1502"/>
                      <a:pt x="3295" y="1707"/>
                      <a:pt x="3179" y="1916"/>
                    </a:cubicBezTo>
                    <a:cubicBezTo>
                      <a:pt x="3004" y="2230"/>
                      <a:pt x="2820" y="2540"/>
                      <a:pt x="2631" y="2846"/>
                    </a:cubicBezTo>
                    <a:cubicBezTo>
                      <a:pt x="2471" y="3039"/>
                      <a:pt x="2305" y="3226"/>
                      <a:pt x="2125" y="3401"/>
                    </a:cubicBezTo>
                    <a:cubicBezTo>
                      <a:pt x="1741" y="3775"/>
                      <a:pt x="1411" y="4204"/>
                      <a:pt x="1044" y="4596"/>
                    </a:cubicBezTo>
                    <a:cubicBezTo>
                      <a:pt x="855" y="4797"/>
                      <a:pt x="656" y="4992"/>
                      <a:pt x="456" y="5184"/>
                    </a:cubicBezTo>
                    <a:cubicBezTo>
                      <a:pt x="301" y="5331"/>
                      <a:pt x="101" y="5504"/>
                      <a:pt x="13" y="5703"/>
                    </a:cubicBezTo>
                    <a:cubicBezTo>
                      <a:pt x="0" y="5730"/>
                      <a:pt x="20" y="5767"/>
                      <a:pt x="49" y="5767"/>
                    </a:cubicBezTo>
                    <a:cubicBezTo>
                      <a:pt x="56" y="5767"/>
                      <a:pt x="63" y="5765"/>
                      <a:pt x="71" y="5760"/>
                    </a:cubicBezTo>
                    <a:cubicBezTo>
                      <a:pt x="185" y="5688"/>
                      <a:pt x="280" y="5587"/>
                      <a:pt x="389" y="5508"/>
                    </a:cubicBezTo>
                    <a:cubicBezTo>
                      <a:pt x="510" y="5422"/>
                      <a:pt x="633" y="5338"/>
                      <a:pt x="750" y="5246"/>
                    </a:cubicBezTo>
                    <a:cubicBezTo>
                      <a:pt x="1013" y="5040"/>
                      <a:pt x="1266" y="4816"/>
                      <a:pt x="1518" y="4596"/>
                    </a:cubicBezTo>
                    <a:cubicBezTo>
                      <a:pt x="2005" y="4172"/>
                      <a:pt x="2487" y="3742"/>
                      <a:pt x="2923" y="3262"/>
                    </a:cubicBezTo>
                    <a:cubicBezTo>
                      <a:pt x="3344" y="2800"/>
                      <a:pt x="3761" y="2320"/>
                      <a:pt x="4114" y="1804"/>
                    </a:cubicBezTo>
                    <a:cubicBezTo>
                      <a:pt x="4301" y="1530"/>
                      <a:pt x="4495" y="1270"/>
                      <a:pt x="4657" y="979"/>
                    </a:cubicBezTo>
                    <a:cubicBezTo>
                      <a:pt x="4673" y="950"/>
                      <a:pt x="4693" y="921"/>
                      <a:pt x="4712" y="891"/>
                    </a:cubicBezTo>
                    <a:cubicBezTo>
                      <a:pt x="4786" y="810"/>
                      <a:pt x="4856" y="727"/>
                      <a:pt x="4910" y="637"/>
                    </a:cubicBezTo>
                    <a:cubicBezTo>
                      <a:pt x="4967" y="542"/>
                      <a:pt x="4951" y="428"/>
                      <a:pt x="5039" y="345"/>
                    </a:cubicBezTo>
                    <a:cubicBezTo>
                      <a:pt x="5114" y="277"/>
                      <a:pt x="5184" y="268"/>
                      <a:pt x="5208" y="157"/>
                    </a:cubicBezTo>
                    <a:cubicBezTo>
                      <a:pt x="5225" y="66"/>
                      <a:pt x="5161" y="1"/>
                      <a:pt x="50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8"/>
              <p:cNvSpPr/>
              <p:nvPr/>
            </p:nvSpPr>
            <p:spPr>
              <a:xfrm>
                <a:off x="2164500" y="2822625"/>
                <a:ext cx="711625" cy="667225"/>
              </a:xfrm>
              <a:custGeom>
                <a:avLst/>
                <a:gdLst/>
                <a:ahLst/>
                <a:cxnLst/>
                <a:rect l="l" t="t" r="r" b="b"/>
                <a:pathLst>
                  <a:path w="28465" h="26689" extrusionOk="0">
                    <a:moveTo>
                      <a:pt x="28336" y="1"/>
                    </a:moveTo>
                    <a:lnTo>
                      <a:pt x="28149" y="262"/>
                    </a:lnTo>
                    <a:cubicBezTo>
                      <a:pt x="26281" y="2878"/>
                      <a:pt x="23456" y="6830"/>
                      <a:pt x="15720" y="8494"/>
                    </a:cubicBezTo>
                    <a:cubicBezTo>
                      <a:pt x="14915" y="8666"/>
                      <a:pt x="13670" y="8757"/>
                      <a:pt x="12351" y="8852"/>
                    </a:cubicBezTo>
                    <a:cubicBezTo>
                      <a:pt x="9569" y="9054"/>
                      <a:pt x="6415" y="9283"/>
                      <a:pt x="5089" y="10337"/>
                    </a:cubicBezTo>
                    <a:cubicBezTo>
                      <a:pt x="2088" y="12723"/>
                      <a:pt x="1" y="22216"/>
                      <a:pt x="328" y="26689"/>
                    </a:cubicBezTo>
                    <a:lnTo>
                      <a:pt x="487" y="26671"/>
                    </a:lnTo>
                    <a:cubicBezTo>
                      <a:pt x="161" y="22230"/>
                      <a:pt x="2222" y="12815"/>
                      <a:pt x="5187" y="10458"/>
                    </a:cubicBezTo>
                    <a:cubicBezTo>
                      <a:pt x="6474" y="9435"/>
                      <a:pt x="9741" y="9198"/>
                      <a:pt x="12364" y="9007"/>
                    </a:cubicBezTo>
                    <a:cubicBezTo>
                      <a:pt x="13687" y="8912"/>
                      <a:pt x="14938" y="8819"/>
                      <a:pt x="15753" y="8645"/>
                    </a:cubicBezTo>
                    <a:cubicBezTo>
                      <a:pt x="23549" y="6970"/>
                      <a:pt x="26396" y="2987"/>
                      <a:pt x="28279" y="351"/>
                    </a:cubicBezTo>
                    <a:lnTo>
                      <a:pt x="28465" y="91"/>
                    </a:lnTo>
                    <a:lnTo>
                      <a:pt x="283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8"/>
              <p:cNvSpPr/>
              <p:nvPr/>
            </p:nvSpPr>
            <p:spPr>
              <a:xfrm>
                <a:off x="2147400" y="3252500"/>
                <a:ext cx="25425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860" extrusionOk="0">
                    <a:moveTo>
                      <a:pt x="843" y="1"/>
                    </a:moveTo>
                    <a:cubicBezTo>
                      <a:pt x="788" y="1"/>
                      <a:pt x="731" y="26"/>
                      <a:pt x="706" y="77"/>
                    </a:cubicBezTo>
                    <a:cubicBezTo>
                      <a:pt x="585" y="329"/>
                      <a:pt x="463" y="581"/>
                      <a:pt x="350" y="838"/>
                    </a:cubicBezTo>
                    <a:cubicBezTo>
                      <a:pt x="238" y="1097"/>
                      <a:pt x="149" y="1365"/>
                      <a:pt x="33" y="1623"/>
                    </a:cubicBezTo>
                    <a:cubicBezTo>
                      <a:pt x="0" y="1700"/>
                      <a:pt x="12" y="1792"/>
                      <a:pt x="90" y="1840"/>
                    </a:cubicBezTo>
                    <a:cubicBezTo>
                      <a:pt x="113" y="1853"/>
                      <a:pt x="142" y="1860"/>
                      <a:pt x="170" y="1860"/>
                    </a:cubicBezTo>
                    <a:cubicBezTo>
                      <a:pt x="226" y="1860"/>
                      <a:pt x="282" y="1835"/>
                      <a:pt x="306" y="1783"/>
                    </a:cubicBezTo>
                    <a:cubicBezTo>
                      <a:pt x="422" y="1525"/>
                      <a:pt x="512" y="1257"/>
                      <a:pt x="623" y="998"/>
                    </a:cubicBezTo>
                    <a:cubicBezTo>
                      <a:pt x="735" y="741"/>
                      <a:pt x="858" y="489"/>
                      <a:pt x="977" y="237"/>
                    </a:cubicBezTo>
                    <a:cubicBezTo>
                      <a:pt x="1016" y="160"/>
                      <a:pt x="999" y="67"/>
                      <a:pt x="923" y="21"/>
                    </a:cubicBezTo>
                    <a:cubicBezTo>
                      <a:pt x="899" y="7"/>
                      <a:pt x="871" y="1"/>
                      <a:pt x="843" y="1"/>
                    </a:cubicBezTo>
                    <a:close/>
                  </a:path>
                </a:pathLst>
              </a:custGeom>
              <a:solidFill>
                <a:srgbClr val="FAA7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8"/>
              <p:cNvSpPr/>
              <p:nvPr/>
            </p:nvSpPr>
            <p:spPr>
              <a:xfrm>
                <a:off x="2143250" y="2895950"/>
                <a:ext cx="239475" cy="396425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15857" extrusionOk="0">
                    <a:moveTo>
                      <a:pt x="9579" y="1"/>
                    </a:moveTo>
                    <a:lnTo>
                      <a:pt x="9579" y="1"/>
                    </a:lnTo>
                    <a:cubicBezTo>
                      <a:pt x="8854" y="204"/>
                      <a:pt x="8101" y="423"/>
                      <a:pt x="7546" y="932"/>
                    </a:cubicBezTo>
                    <a:cubicBezTo>
                      <a:pt x="7089" y="1349"/>
                      <a:pt x="6814" y="1921"/>
                      <a:pt x="6549" y="2480"/>
                    </a:cubicBezTo>
                    <a:cubicBezTo>
                      <a:pt x="6416" y="2087"/>
                      <a:pt x="6374" y="1661"/>
                      <a:pt x="6426" y="1249"/>
                    </a:cubicBezTo>
                    <a:lnTo>
                      <a:pt x="6426" y="1249"/>
                    </a:lnTo>
                    <a:cubicBezTo>
                      <a:pt x="4545" y="2496"/>
                      <a:pt x="3000" y="4246"/>
                      <a:pt x="1997" y="6267"/>
                    </a:cubicBezTo>
                    <a:cubicBezTo>
                      <a:pt x="1929" y="6402"/>
                      <a:pt x="1863" y="6544"/>
                      <a:pt x="1864" y="6693"/>
                    </a:cubicBezTo>
                    <a:cubicBezTo>
                      <a:pt x="1867" y="6855"/>
                      <a:pt x="1945" y="7003"/>
                      <a:pt x="2011" y="7150"/>
                    </a:cubicBezTo>
                    <a:cubicBezTo>
                      <a:pt x="2304" y="7803"/>
                      <a:pt x="2366" y="8559"/>
                      <a:pt x="2181" y="9252"/>
                    </a:cubicBezTo>
                    <a:cubicBezTo>
                      <a:pt x="1840" y="9119"/>
                      <a:pt x="1497" y="8984"/>
                      <a:pt x="1155" y="8848"/>
                    </a:cubicBezTo>
                    <a:cubicBezTo>
                      <a:pt x="578" y="11146"/>
                      <a:pt x="0" y="13547"/>
                      <a:pt x="529" y="15857"/>
                    </a:cubicBezTo>
                    <a:cubicBezTo>
                      <a:pt x="1753" y="15354"/>
                      <a:pt x="2807" y="14863"/>
                      <a:pt x="3716" y="14163"/>
                    </a:cubicBezTo>
                    <a:cubicBezTo>
                      <a:pt x="4627" y="13461"/>
                      <a:pt x="5394" y="12523"/>
                      <a:pt x="5691" y="11413"/>
                    </a:cubicBezTo>
                    <a:lnTo>
                      <a:pt x="5691" y="11413"/>
                    </a:lnTo>
                    <a:cubicBezTo>
                      <a:pt x="5492" y="11425"/>
                      <a:pt x="5292" y="11431"/>
                      <a:pt x="5092" y="11431"/>
                    </a:cubicBezTo>
                    <a:cubicBezTo>
                      <a:pt x="4726" y="11431"/>
                      <a:pt x="4359" y="11410"/>
                      <a:pt x="3995" y="11369"/>
                    </a:cubicBezTo>
                    <a:cubicBezTo>
                      <a:pt x="3845" y="11354"/>
                      <a:pt x="3664" y="11310"/>
                      <a:pt x="3618" y="11166"/>
                    </a:cubicBezTo>
                    <a:cubicBezTo>
                      <a:pt x="3582" y="11054"/>
                      <a:pt x="3647" y="10934"/>
                      <a:pt x="3724" y="10845"/>
                    </a:cubicBezTo>
                    <a:cubicBezTo>
                      <a:pt x="4045" y="10477"/>
                      <a:pt x="4563" y="10375"/>
                      <a:pt x="5021" y="10209"/>
                    </a:cubicBezTo>
                    <a:cubicBezTo>
                      <a:pt x="6614" y="9637"/>
                      <a:pt x="7765" y="8005"/>
                      <a:pt x="7773" y="6311"/>
                    </a:cubicBezTo>
                    <a:lnTo>
                      <a:pt x="7773" y="6311"/>
                    </a:lnTo>
                    <a:cubicBezTo>
                      <a:pt x="7252" y="6359"/>
                      <a:pt x="6733" y="6405"/>
                      <a:pt x="6213" y="6451"/>
                    </a:cubicBezTo>
                    <a:cubicBezTo>
                      <a:pt x="6162" y="6456"/>
                      <a:pt x="6110" y="6460"/>
                      <a:pt x="6058" y="6460"/>
                    </a:cubicBezTo>
                    <a:cubicBezTo>
                      <a:pt x="5970" y="6460"/>
                      <a:pt x="5884" y="6448"/>
                      <a:pt x="5809" y="6402"/>
                    </a:cubicBezTo>
                    <a:cubicBezTo>
                      <a:pt x="5632" y="6296"/>
                      <a:pt x="5596" y="6042"/>
                      <a:pt x="5674" y="5850"/>
                    </a:cubicBezTo>
                    <a:cubicBezTo>
                      <a:pt x="5752" y="5660"/>
                      <a:pt x="5912" y="5517"/>
                      <a:pt x="6066" y="5382"/>
                    </a:cubicBezTo>
                    <a:lnTo>
                      <a:pt x="8499" y="3263"/>
                    </a:lnTo>
                    <a:cubicBezTo>
                      <a:pt x="8737" y="3057"/>
                      <a:pt x="8978" y="2843"/>
                      <a:pt x="9128" y="2568"/>
                    </a:cubicBezTo>
                    <a:cubicBezTo>
                      <a:pt x="9233" y="2375"/>
                      <a:pt x="9288" y="2160"/>
                      <a:pt x="9335" y="1947"/>
                    </a:cubicBezTo>
                    <a:cubicBezTo>
                      <a:pt x="9475" y="1307"/>
                      <a:pt x="9557" y="654"/>
                      <a:pt x="95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8"/>
              <p:cNvSpPr/>
              <p:nvPr/>
            </p:nvSpPr>
            <p:spPr>
              <a:xfrm>
                <a:off x="2269975" y="2965425"/>
                <a:ext cx="18200" cy="6177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2471" extrusionOk="0">
                    <a:moveTo>
                      <a:pt x="123" y="1"/>
                    </a:moveTo>
                    <a:cubicBezTo>
                      <a:pt x="99" y="1"/>
                      <a:pt x="75" y="15"/>
                      <a:pt x="66" y="37"/>
                    </a:cubicBezTo>
                    <a:cubicBezTo>
                      <a:pt x="1" y="191"/>
                      <a:pt x="38" y="361"/>
                      <a:pt x="60" y="520"/>
                    </a:cubicBezTo>
                    <a:cubicBezTo>
                      <a:pt x="83" y="696"/>
                      <a:pt x="102" y="870"/>
                      <a:pt x="126" y="1045"/>
                    </a:cubicBezTo>
                    <a:cubicBezTo>
                      <a:pt x="132" y="1157"/>
                      <a:pt x="146" y="1269"/>
                      <a:pt x="165" y="1376"/>
                    </a:cubicBezTo>
                    <a:cubicBezTo>
                      <a:pt x="175" y="1440"/>
                      <a:pt x="191" y="1499"/>
                      <a:pt x="204" y="1558"/>
                    </a:cubicBezTo>
                    <a:cubicBezTo>
                      <a:pt x="210" y="1594"/>
                      <a:pt x="217" y="1630"/>
                      <a:pt x="224" y="1664"/>
                    </a:cubicBezTo>
                    <a:cubicBezTo>
                      <a:pt x="236" y="1757"/>
                      <a:pt x="247" y="1846"/>
                      <a:pt x="262" y="1937"/>
                    </a:cubicBezTo>
                    <a:cubicBezTo>
                      <a:pt x="276" y="2026"/>
                      <a:pt x="288" y="2117"/>
                      <a:pt x="304" y="2205"/>
                    </a:cubicBezTo>
                    <a:cubicBezTo>
                      <a:pt x="319" y="2286"/>
                      <a:pt x="358" y="2356"/>
                      <a:pt x="384" y="2436"/>
                    </a:cubicBezTo>
                    <a:cubicBezTo>
                      <a:pt x="391" y="2456"/>
                      <a:pt x="413" y="2471"/>
                      <a:pt x="433" y="2471"/>
                    </a:cubicBezTo>
                    <a:cubicBezTo>
                      <a:pt x="446" y="2471"/>
                      <a:pt x="458" y="2465"/>
                      <a:pt x="466" y="2451"/>
                    </a:cubicBezTo>
                    <a:cubicBezTo>
                      <a:pt x="478" y="2433"/>
                      <a:pt x="484" y="2412"/>
                      <a:pt x="488" y="2394"/>
                    </a:cubicBezTo>
                    <a:cubicBezTo>
                      <a:pt x="504" y="2391"/>
                      <a:pt x="520" y="2384"/>
                      <a:pt x="533" y="2369"/>
                    </a:cubicBezTo>
                    <a:cubicBezTo>
                      <a:pt x="549" y="2348"/>
                      <a:pt x="557" y="2325"/>
                      <a:pt x="562" y="2299"/>
                    </a:cubicBezTo>
                    <a:cubicBezTo>
                      <a:pt x="598" y="2267"/>
                      <a:pt x="593" y="2198"/>
                      <a:pt x="549" y="2167"/>
                    </a:cubicBezTo>
                    <a:cubicBezTo>
                      <a:pt x="543" y="2149"/>
                      <a:pt x="539" y="2131"/>
                      <a:pt x="531" y="2111"/>
                    </a:cubicBezTo>
                    <a:lnTo>
                      <a:pt x="531" y="2111"/>
                    </a:lnTo>
                    <a:cubicBezTo>
                      <a:pt x="543" y="2137"/>
                      <a:pt x="556" y="2160"/>
                      <a:pt x="570" y="2183"/>
                    </a:cubicBezTo>
                    <a:cubicBezTo>
                      <a:pt x="586" y="2209"/>
                      <a:pt x="611" y="2220"/>
                      <a:pt x="634" y="2220"/>
                    </a:cubicBezTo>
                    <a:cubicBezTo>
                      <a:pt x="682" y="2220"/>
                      <a:pt x="728" y="2175"/>
                      <a:pt x="696" y="2120"/>
                    </a:cubicBezTo>
                    <a:cubicBezTo>
                      <a:pt x="677" y="2084"/>
                      <a:pt x="660" y="2046"/>
                      <a:pt x="642" y="2009"/>
                    </a:cubicBezTo>
                    <a:cubicBezTo>
                      <a:pt x="598" y="1901"/>
                      <a:pt x="562" y="1784"/>
                      <a:pt x="527" y="1677"/>
                    </a:cubicBezTo>
                    <a:cubicBezTo>
                      <a:pt x="479" y="1532"/>
                      <a:pt x="432" y="1385"/>
                      <a:pt x="390" y="1238"/>
                    </a:cubicBezTo>
                    <a:cubicBezTo>
                      <a:pt x="379" y="1187"/>
                      <a:pt x="367" y="1137"/>
                      <a:pt x="357" y="1086"/>
                    </a:cubicBezTo>
                    <a:cubicBezTo>
                      <a:pt x="325" y="929"/>
                      <a:pt x="292" y="772"/>
                      <a:pt x="263" y="616"/>
                    </a:cubicBezTo>
                    <a:cubicBezTo>
                      <a:pt x="260" y="481"/>
                      <a:pt x="252" y="347"/>
                      <a:pt x="257" y="213"/>
                    </a:cubicBezTo>
                    <a:cubicBezTo>
                      <a:pt x="259" y="178"/>
                      <a:pt x="233" y="158"/>
                      <a:pt x="207" y="157"/>
                    </a:cubicBezTo>
                    <a:cubicBezTo>
                      <a:pt x="197" y="113"/>
                      <a:pt x="187" y="72"/>
                      <a:pt x="168" y="30"/>
                    </a:cubicBezTo>
                    <a:cubicBezTo>
                      <a:pt x="159" y="9"/>
                      <a:pt x="141" y="1"/>
                      <a:pt x="123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8"/>
              <p:cNvSpPr/>
              <p:nvPr/>
            </p:nvSpPr>
            <p:spPr>
              <a:xfrm>
                <a:off x="2205900" y="3010250"/>
                <a:ext cx="124175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4967" h="6391" extrusionOk="0">
                    <a:moveTo>
                      <a:pt x="1226" y="0"/>
                    </a:moveTo>
                    <a:cubicBezTo>
                      <a:pt x="1206" y="0"/>
                      <a:pt x="1183" y="16"/>
                      <a:pt x="1186" y="43"/>
                    </a:cubicBezTo>
                    <a:lnTo>
                      <a:pt x="1186" y="47"/>
                    </a:lnTo>
                    <a:cubicBezTo>
                      <a:pt x="1164" y="60"/>
                      <a:pt x="1150" y="82"/>
                      <a:pt x="1156" y="112"/>
                    </a:cubicBezTo>
                    <a:cubicBezTo>
                      <a:pt x="1164" y="167"/>
                      <a:pt x="1171" y="220"/>
                      <a:pt x="1179" y="274"/>
                    </a:cubicBezTo>
                    <a:cubicBezTo>
                      <a:pt x="1173" y="410"/>
                      <a:pt x="1195" y="552"/>
                      <a:pt x="1203" y="689"/>
                    </a:cubicBezTo>
                    <a:cubicBezTo>
                      <a:pt x="1222" y="924"/>
                      <a:pt x="1222" y="1160"/>
                      <a:pt x="1235" y="1395"/>
                    </a:cubicBezTo>
                    <a:lnTo>
                      <a:pt x="1245" y="1617"/>
                    </a:lnTo>
                    <a:cubicBezTo>
                      <a:pt x="1245" y="1816"/>
                      <a:pt x="1242" y="2015"/>
                      <a:pt x="1245" y="2209"/>
                    </a:cubicBezTo>
                    <a:cubicBezTo>
                      <a:pt x="1252" y="2655"/>
                      <a:pt x="1251" y="3099"/>
                      <a:pt x="1228" y="3541"/>
                    </a:cubicBezTo>
                    <a:cubicBezTo>
                      <a:pt x="1209" y="3641"/>
                      <a:pt x="1187" y="3740"/>
                      <a:pt x="1163" y="3837"/>
                    </a:cubicBezTo>
                    <a:cubicBezTo>
                      <a:pt x="1146" y="3899"/>
                      <a:pt x="1128" y="3958"/>
                      <a:pt x="1109" y="4017"/>
                    </a:cubicBezTo>
                    <a:cubicBezTo>
                      <a:pt x="1033" y="4174"/>
                      <a:pt x="955" y="4331"/>
                      <a:pt x="899" y="4497"/>
                    </a:cubicBezTo>
                    <a:cubicBezTo>
                      <a:pt x="828" y="4709"/>
                      <a:pt x="735" y="4909"/>
                      <a:pt x="638" y="5111"/>
                    </a:cubicBezTo>
                    <a:cubicBezTo>
                      <a:pt x="624" y="5128"/>
                      <a:pt x="609" y="5146"/>
                      <a:pt x="596" y="5163"/>
                    </a:cubicBezTo>
                    <a:cubicBezTo>
                      <a:pt x="588" y="5174"/>
                      <a:pt x="583" y="5186"/>
                      <a:pt x="583" y="5197"/>
                    </a:cubicBezTo>
                    <a:cubicBezTo>
                      <a:pt x="494" y="5323"/>
                      <a:pt x="415" y="5460"/>
                      <a:pt x="344" y="5601"/>
                    </a:cubicBezTo>
                    <a:cubicBezTo>
                      <a:pt x="312" y="5647"/>
                      <a:pt x="286" y="5698"/>
                      <a:pt x="271" y="5754"/>
                    </a:cubicBezTo>
                    <a:cubicBezTo>
                      <a:pt x="183" y="5943"/>
                      <a:pt x="103" y="6137"/>
                      <a:pt x="18" y="6325"/>
                    </a:cubicBezTo>
                    <a:cubicBezTo>
                      <a:pt x="1" y="6363"/>
                      <a:pt x="34" y="6391"/>
                      <a:pt x="68" y="6391"/>
                    </a:cubicBezTo>
                    <a:cubicBezTo>
                      <a:pt x="84" y="6391"/>
                      <a:pt x="100" y="6385"/>
                      <a:pt x="111" y="6371"/>
                    </a:cubicBezTo>
                    <a:cubicBezTo>
                      <a:pt x="144" y="6325"/>
                      <a:pt x="197" y="6293"/>
                      <a:pt x="230" y="6245"/>
                    </a:cubicBezTo>
                    <a:cubicBezTo>
                      <a:pt x="269" y="6192"/>
                      <a:pt x="288" y="6127"/>
                      <a:pt x="324" y="6072"/>
                    </a:cubicBezTo>
                    <a:cubicBezTo>
                      <a:pt x="351" y="6029"/>
                      <a:pt x="384" y="5989"/>
                      <a:pt x="415" y="5947"/>
                    </a:cubicBezTo>
                    <a:cubicBezTo>
                      <a:pt x="423" y="5949"/>
                      <a:pt x="432" y="5950"/>
                      <a:pt x="440" y="5950"/>
                    </a:cubicBezTo>
                    <a:cubicBezTo>
                      <a:pt x="468" y="5950"/>
                      <a:pt x="494" y="5939"/>
                      <a:pt x="508" y="5912"/>
                    </a:cubicBezTo>
                    <a:cubicBezTo>
                      <a:pt x="540" y="5855"/>
                      <a:pt x="566" y="5791"/>
                      <a:pt x="589" y="5729"/>
                    </a:cubicBezTo>
                    <a:cubicBezTo>
                      <a:pt x="593" y="5725"/>
                      <a:pt x="596" y="5719"/>
                      <a:pt x="602" y="5716"/>
                    </a:cubicBezTo>
                    <a:cubicBezTo>
                      <a:pt x="612" y="5711"/>
                      <a:pt x="624" y="5705"/>
                      <a:pt x="631" y="5695"/>
                    </a:cubicBezTo>
                    <a:cubicBezTo>
                      <a:pt x="641" y="5682"/>
                      <a:pt x="651" y="5666"/>
                      <a:pt x="660" y="5651"/>
                    </a:cubicBezTo>
                    <a:cubicBezTo>
                      <a:pt x="691" y="5617"/>
                      <a:pt x="726" y="5581"/>
                      <a:pt x="759" y="5546"/>
                    </a:cubicBezTo>
                    <a:cubicBezTo>
                      <a:pt x="899" y="5406"/>
                      <a:pt x="1052" y="5272"/>
                      <a:pt x="1199" y="5141"/>
                    </a:cubicBezTo>
                    <a:cubicBezTo>
                      <a:pt x="1401" y="4962"/>
                      <a:pt x="1626" y="4817"/>
                      <a:pt x="1843" y="4658"/>
                    </a:cubicBezTo>
                    <a:cubicBezTo>
                      <a:pt x="2078" y="4487"/>
                      <a:pt x="2296" y="4297"/>
                      <a:pt x="2518" y="4109"/>
                    </a:cubicBezTo>
                    <a:cubicBezTo>
                      <a:pt x="2929" y="3763"/>
                      <a:pt x="3383" y="3469"/>
                      <a:pt x="3819" y="3159"/>
                    </a:cubicBezTo>
                    <a:cubicBezTo>
                      <a:pt x="4053" y="2995"/>
                      <a:pt x="4266" y="2815"/>
                      <a:pt x="4478" y="2626"/>
                    </a:cubicBezTo>
                    <a:cubicBezTo>
                      <a:pt x="4641" y="2480"/>
                      <a:pt x="4841" y="2315"/>
                      <a:pt x="4942" y="2114"/>
                    </a:cubicBezTo>
                    <a:cubicBezTo>
                      <a:pt x="4966" y="2064"/>
                      <a:pt x="4934" y="2004"/>
                      <a:pt x="4882" y="2004"/>
                    </a:cubicBezTo>
                    <a:cubicBezTo>
                      <a:pt x="4872" y="2004"/>
                      <a:pt x="4860" y="2007"/>
                      <a:pt x="4849" y="2012"/>
                    </a:cubicBezTo>
                    <a:cubicBezTo>
                      <a:pt x="4681" y="2088"/>
                      <a:pt x="4546" y="2208"/>
                      <a:pt x="4399" y="2315"/>
                    </a:cubicBezTo>
                    <a:cubicBezTo>
                      <a:pt x="4190" y="2465"/>
                      <a:pt x="3974" y="2603"/>
                      <a:pt x="3760" y="2746"/>
                    </a:cubicBezTo>
                    <a:cubicBezTo>
                      <a:pt x="3368" y="3011"/>
                      <a:pt x="2973" y="3275"/>
                      <a:pt x="2564" y="3515"/>
                    </a:cubicBezTo>
                    <a:cubicBezTo>
                      <a:pt x="2173" y="3743"/>
                      <a:pt x="1801" y="3994"/>
                      <a:pt x="1437" y="4261"/>
                    </a:cubicBezTo>
                    <a:cubicBezTo>
                      <a:pt x="1375" y="4305"/>
                      <a:pt x="1318" y="4353"/>
                      <a:pt x="1264" y="4403"/>
                    </a:cubicBezTo>
                    <a:cubicBezTo>
                      <a:pt x="1346" y="4213"/>
                      <a:pt x="1388" y="4004"/>
                      <a:pt x="1445" y="3806"/>
                    </a:cubicBezTo>
                    <a:cubicBezTo>
                      <a:pt x="1463" y="3743"/>
                      <a:pt x="1481" y="3678"/>
                      <a:pt x="1497" y="3615"/>
                    </a:cubicBezTo>
                    <a:cubicBezTo>
                      <a:pt x="1506" y="3592"/>
                      <a:pt x="1513" y="3567"/>
                      <a:pt x="1520" y="3541"/>
                    </a:cubicBezTo>
                    <a:cubicBezTo>
                      <a:pt x="1535" y="3507"/>
                      <a:pt x="1552" y="3474"/>
                      <a:pt x="1566" y="3440"/>
                    </a:cubicBezTo>
                    <a:cubicBezTo>
                      <a:pt x="1582" y="3404"/>
                      <a:pt x="1595" y="3368"/>
                      <a:pt x="1607" y="3331"/>
                    </a:cubicBezTo>
                    <a:cubicBezTo>
                      <a:pt x="1656" y="3215"/>
                      <a:pt x="1703" y="3100"/>
                      <a:pt x="1748" y="2983"/>
                    </a:cubicBezTo>
                    <a:cubicBezTo>
                      <a:pt x="1760" y="2951"/>
                      <a:pt x="1729" y="2923"/>
                      <a:pt x="1701" y="2923"/>
                    </a:cubicBezTo>
                    <a:cubicBezTo>
                      <a:pt x="1688" y="2923"/>
                      <a:pt x="1676" y="2929"/>
                      <a:pt x="1669" y="2943"/>
                    </a:cubicBezTo>
                    <a:lnTo>
                      <a:pt x="1663" y="2955"/>
                    </a:lnTo>
                    <a:lnTo>
                      <a:pt x="1598" y="3089"/>
                    </a:lnTo>
                    <a:cubicBezTo>
                      <a:pt x="1618" y="2891"/>
                      <a:pt x="1634" y="2691"/>
                      <a:pt x="1646" y="2493"/>
                    </a:cubicBezTo>
                    <a:cubicBezTo>
                      <a:pt x="1657" y="2243"/>
                      <a:pt x="1604" y="2000"/>
                      <a:pt x="1569" y="1755"/>
                    </a:cubicBezTo>
                    <a:cubicBezTo>
                      <a:pt x="1497" y="1235"/>
                      <a:pt x="1401" y="722"/>
                      <a:pt x="1347" y="197"/>
                    </a:cubicBezTo>
                    <a:cubicBezTo>
                      <a:pt x="1345" y="177"/>
                      <a:pt x="1331" y="169"/>
                      <a:pt x="1315" y="169"/>
                    </a:cubicBezTo>
                    <a:cubicBezTo>
                      <a:pt x="1307" y="169"/>
                      <a:pt x="1299" y="170"/>
                      <a:pt x="1293" y="174"/>
                    </a:cubicBezTo>
                    <a:cubicBezTo>
                      <a:pt x="1287" y="145"/>
                      <a:pt x="1282" y="116"/>
                      <a:pt x="1280" y="89"/>
                    </a:cubicBezTo>
                    <a:cubicBezTo>
                      <a:pt x="1275" y="73"/>
                      <a:pt x="1268" y="62"/>
                      <a:pt x="1258" y="53"/>
                    </a:cubicBezTo>
                    <a:cubicBezTo>
                      <a:pt x="1258" y="44"/>
                      <a:pt x="1258" y="37"/>
                      <a:pt x="1257" y="29"/>
                    </a:cubicBezTo>
                    <a:cubicBezTo>
                      <a:pt x="1255" y="9"/>
                      <a:pt x="1241" y="0"/>
                      <a:pt x="1226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8"/>
              <p:cNvSpPr/>
              <p:nvPr/>
            </p:nvSpPr>
            <p:spPr>
              <a:xfrm>
                <a:off x="2287900" y="2957200"/>
                <a:ext cx="8815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138" extrusionOk="0">
                    <a:moveTo>
                      <a:pt x="3427" y="0"/>
                    </a:moveTo>
                    <a:cubicBezTo>
                      <a:pt x="3404" y="0"/>
                      <a:pt x="3381" y="7"/>
                      <a:pt x="3363" y="20"/>
                    </a:cubicBezTo>
                    <a:cubicBezTo>
                      <a:pt x="3252" y="105"/>
                      <a:pt x="3190" y="216"/>
                      <a:pt x="3104" y="324"/>
                    </a:cubicBezTo>
                    <a:cubicBezTo>
                      <a:pt x="3045" y="399"/>
                      <a:pt x="2974" y="464"/>
                      <a:pt x="2911" y="533"/>
                    </a:cubicBezTo>
                    <a:cubicBezTo>
                      <a:pt x="2886" y="562"/>
                      <a:pt x="2864" y="594"/>
                      <a:pt x="2841" y="624"/>
                    </a:cubicBezTo>
                    <a:cubicBezTo>
                      <a:pt x="2812" y="649"/>
                      <a:pt x="2785" y="676"/>
                      <a:pt x="2755" y="699"/>
                    </a:cubicBezTo>
                    <a:cubicBezTo>
                      <a:pt x="2621" y="804"/>
                      <a:pt x="2500" y="914"/>
                      <a:pt x="2370" y="1023"/>
                    </a:cubicBezTo>
                    <a:cubicBezTo>
                      <a:pt x="2118" y="1238"/>
                      <a:pt x="1865" y="1453"/>
                      <a:pt x="1605" y="1660"/>
                    </a:cubicBezTo>
                    <a:cubicBezTo>
                      <a:pt x="1345" y="1865"/>
                      <a:pt x="1077" y="2064"/>
                      <a:pt x="835" y="2290"/>
                    </a:cubicBezTo>
                    <a:cubicBezTo>
                      <a:pt x="580" y="2532"/>
                      <a:pt x="330" y="2802"/>
                      <a:pt x="49" y="3015"/>
                    </a:cubicBezTo>
                    <a:cubicBezTo>
                      <a:pt x="1" y="3052"/>
                      <a:pt x="37" y="3138"/>
                      <a:pt x="94" y="3138"/>
                    </a:cubicBezTo>
                    <a:cubicBezTo>
                      <a:pt x="99" y="3138"/>
                      <a:pt x="105" y="3137"/>
                      <a:pt x="111" y="3135"/>
                    </a:cubicBezTo>
                    <a:cubicBezTo>
                      <a:pt x="294" y="3077"/>
                      <a:pt x="427" y="2945"/>
                      <a:pt x="597" y="2864"/>
                    </a:cubicBezTo>
                    <a:cubicBezTo>
                      <a:pt x="780" y="2779"/>
                      <a:pt x="936" y="2698"/>
                      <a:pt x="1099" y="2580"/>
                    </a:cubicBezTo>
                    <a:cubicBezTo>
                      <a:pt x="1272" y="2456"/>
                      <a:pt x="1473" y="2381"/>
                      <a:pt x="1649" y="2262"/>
                    </a:cubicBezTo>
                    <a:cubicBezTo>
                      <a:pt x="1821" y="2145"/>
                      <a:pt x="1985" y="2011"/>
                      <a:pt x="2145" y="1880"/>
                    </a:cubicBezTo>
                    <a:cubicBezTo>
                      <a:pt x="2478" y="1607"/>
                      <a:pt x="2758" y="1289"/>
                      <a:pt x="3066" y="992"/>
                    </a:cubicBezTo>
                    <a:cubicBezTo>
                      <a:pt x="3197" y="863"/>
                      <a:pt x="3271" y="738"/>
                      <a:pt x="3342" y="576"/>
                    </a:cubicBezTo>
                    <a:cubicBezTo>
                      <a:pt x="3375" y="529"/>
                      <a:pt x="3401" y="480"/>
                      <a:pt x="3418" y="425"/>
                    </a:cubicBezTo>
                    <a:cubicBezTo>
                      <a:pt x="3422" y="421"/>
                      <a:pt x="3421" y="415"/>
                      <a:pt x="3422" y="409"/>
                    </a:cubicBezTo>
                    <a:cubicBezTo>
                      <a:pt x="3474" y="300"/>
                      <a:pt x="3526" y="184"/>
                      <a:pt x="3514" y="71"/>
                    </a:cubicBezTo>
                    <a:cubicBezTo>
                      <a:pt x="3510" y="22"/>
                      <a:pt x="3469" y="0"/>
                      <a:pt x="342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8"/>
              <p:cNvSpPr/>
              <p:nvPr/>
            </p:nvSpPr>
            <p:spPr>
              <a:xfrm>
                <a:off x="2158550" y="3114750"/>
                <a:ext cx="2022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297" extrusionOk="0">
                    <a:moveTo>
                      <a:pt x="579" y="0"/>
                    </a:moveTo>
                    <a:cubicBezTo>
                      <a:pt x="560" y="0"/>
                      <a:pt x="541" y="7"/>
                      <a:pt x="524" y="21"/>
                    </a:cubicBezTo>
                    <a:cubicBezTo>
                      <a:pt x="415" y="125"/>
                      <a:pt x="420" y="284"/>
                      <a:pt x="384" y="425"/>
                    </a:cubicBezTo>
                    <a:cubicBezTo>
                      <a:pt x="330" y="634"/>
                      <a:pt x="325" y="844"/>
                      <a:pt x="278" y="1055"/>
                    </a:cubicBezTo>
                    <a:cubicBezTo>
                      <a:pt x="240" y="1232"/>
                      <a:pt x="214" y="1415"/>
                      <a:pt x="197" y="1600"/>
                    </a:cubicBezTo>
                    <a:cubicBezTo>
                      <a:pt x="191" y="1629"/>
                      <a:pt x="185" y="1657"/>
                      <a:pt x="178" y="1686"/>
                    </a:cubicBezTo>
                    <a:cubicBezTo>
                      <a:pt x="77" y="2083"/>
                      <a:pt x="33" y="2476"/>
                      <a:pt x="17" y="2886"/>
                    </a:cubicBezTo>
                    <a:cubicBezTo>
                      <a:pt x="1" y="3270"/>
                      <a:pt x="116" y="3647"/>
                      <a:pt x="185" y="4020"/>
                    </a:cubicBezTo>
                    <a:cubicBezTo>
                      <a:pt x="226" y="4232"/>
                      <a:pt x="298" y="4441"/>
                      <a:pt x="361" y="4648"/>
                    </a:cubicBezTo>
                    <a:cubicBezTo>
                      <a:pt x="392" y="4748"/>
                      <a:pt x="420" y="4846"/>
                      <a:pt x="451" y="4944"/>
                    </a:cubicBezTo>
                    <a:cubicBezTo>
                      <a:pt x="455" y="4955"/>
                      <a:pt x="459" y="4968"/>
                      <a:pt x="465" y="4983"/>
                    </a:cubicBezTo>
                    <a:lnTo>
                      <a:pt x="465" y="4999"/>
                    </a:lnTo>
                    <a:cubicBezTo>
                      <a:pt x="469" y="5076"/>
                      <a:pt x="503" y="5124"/>
                      <a:pt x="531" y="5193"/>
                    </a:cubicBezTo>
                    <a:cubicBezTo>
                      <a:pt x="534" y="5199"/>
                      <a:pt x="539" y="5203"/>
                      <a:pt x="543" y="5208"/>
                    </a:cubicBezTo>
                    <a:lnTo>
                      <a:pt x="543" y="5229"/>
                    </a:lnTo>
                    <a:cubicBezTo>
                      <a:pt x="540" y="5274"/>
                      <a:pt x="572" y="5296"/>
                      <a:pt x="604" y="5296"/>
                    </a:cubicBezTo>
                    <a:cubicBezTo>
                      <a:pt x="632" y="5296"/>
                      <a:pt x="660" y="5280"/>
                      <a:pt x="668" y="5247"/>
                    </a:cubicBezTo>
                    <a:cubicBezTo>
                      <a:pt x="674" y="5236"/>
                      <a:pt x="678" y="5228"/>
                      <a:pt x="678" y="5215"/>
                    </a:cubicBezTo>
                    <a:cubicBezTo>
                      <a:pt x="680" y="5212"/>
                      <a:pt x="680" y="5209"/>
                      <a:pt x="680" y="5206"/>
                    </a:cubicBezTo>
                    <a:cubicBezTo>
                      <a:pt x="702" y="5183"/>
                      <a:pt x="710" y="5149"/>
                      <a:pt x="696" y="5111"/>
                    </a:cubicBezTo>
                    <a:cubicBezTo>
                      <a:pt x="690" y="5100"/>
                      <a:pt x="690" y="5088"/>
                      <a:pt x="684" y="5075"/>
                    </a:cubicBezTo>
                    <a:cubicBezTo>
                      <a:pt x="690" y="4826"/>
                      <a:pt x="648" y="4573"/>
                      <a:pt x="596" y="4327"/>
                    </a:cubicBezTo>
                    <a:cubicBezTo>
                      <a:pt x="586" y="4203"/>
                      <a:pt x="576" y="4079"/>
                      <a:pt x="557" y="3955"/>
                    </a:cubicBezTo>
                    <a:cubicBezTo>
                      <a:pt x="546" y="3887"/>
                      <a:pt x="536" y="3822"/>
                      <a:pt x="523" y="3756"/>
                    </a:cubicBezTo>
                    <a:cubicBezTo>
                      <a:pt x="501" y="3459"/>
                      <a:pt x="481" y="3162"/>
                      <a:pt x="456" y="2864"/>
                    </a:cubicBezTo>
                    <a:cubicBezTo>
                      <a:pt x="462" y="2767"/>
                      <a:pt x="469" y="2669"/>
                      <a:pt x="477" y="2570"/>
                    </a:cubicBezTo>
                    <a:cubicBezTo>
                      <a:pt x="491" y="2342"/>
                      <a:pt x="505" y="2114"/>
                      <a:pt x="517" y="1885"/>
                    </a:cubicBezTo>
                    <a:cubicBezTo>
                      <a:pt x="529" y="1689"/>
                      <a:pt x="567" y="1499"/>
                      <a:pt x="588" y="1303"/>
                    </a:cubicBezTo>
                    <a:cubicBezTo>
                      <a:pt x="686" y="918"/>
                      <a:pt x="746" y="519"/>
                      <a:pt x="798" y="128"/>
                    </a:cubicBezTo>
                    <a:cubicBezTo>
                      <a:pt x="808" y="50"/>
                      <a:pt x="745" y="7"/>
                      <a:pt x="680" y="7"/>
                    </a:cubicBezTo>
                    <a:cubicBezTo>
                      <a:pt x="663" y="7"/>
                      <a:pt x="647" y="10"/>
                      <a:pt x="631" y="16"/>
                    </a:cubicBezTo>
                    <a:cubicBezTo>
                      <a:pt x="616" y="6"/>
                      <a:pt x="597" y="0"/>
                      <a:pt x="579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8"/>
              <p:cNvSpPr/>
              <p:nvPr/>
            </p:nvSpPr>
            <p:spPr>
              <a:xfrm>
                <a:off x="2182250" y="3183700"/>
                <a:ext cx="100225" cy="4617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1847" extrusionOk="0">
                    <a:moveTo>
                      <a:pt x="3777" y="1"/>
                    </a:moveTo>
                    <a:cubicBezTo>
                      <a:pt x="3702" y="1"/>
                      <a:pt x="3628" y="19"/>
                      <a:pt x="3556" y="41"/>
                    </a:cubicBezTo>
                    <a:cubicBezTo>
                      <a:pt x="3500" y="58"/>
                      <a:pt x="3444" y="74"/>
                      <a:pt x="3387" y="89"/>
                    </a:cubicBezTo>
                    <a:cubicBezTo>
                      <a:pt x="3213" y="132"/>
                      <a:pt x="3039" y="182"/>
                      <a:pt x="2866" y="234"/>
                    </a:cubicBezTo>
                    <a:cubicBezTo>
                      <a:pt x="2537" y="332"/>
                      <a:pt x="2220" y="448"/>
                      <a:pt x="1907" y="580"/>
                    </a:cubicBezTo>
                    <a:cubicBezTo>
                      <a:pt x="1784" y="632"/>
                      <a:pt x="1663" y="685"/>
                      <a:pt x="1542" y="740"/>
                    </a:cubicBezTo>
                    <a:cubicBezTo>
                      <a:pt x="1273" y="847"/>
                      <a:pt x="982" y="948"/>
                      <a:pt x="755" y="1113"/>
                    </a:cubicBezTo>
                    <a:cubicBezTo>
                      <a:pt x="618" y="1214"/>
                      <a:pt x="460" y="1305"/>
                      <a:pt x="337" y="1422"/>
                    </a:cubicBezTo>
                    <a:cubicBezTo>
                      <a:pt x="323" y="1436"/>
                      <a:pt x="308" y="1452"/>
                      <a:pt x="294" y="1467"/>
                    </a:cubicBezTo>
                    <a:cubicBezTo>
                      <a:pt x="258" y="1494"/>
                      <a:pt x="223" y="1519"/>
                      <a:pt x="189" y="1547"/>
                    </a:cubicBezTo>
                    <a:cubicBezTo>
                      <a:pt x="167" y="1566"/>
                      <a:pt x="160" y="1586"/>
                      <a:pt x="163" y="1608"/>
                    </a:cubicBezTo>
                    <a:cubicBezTo>
                      <a:pt x="117" y="1658"/>
                      <a:pt x="72" y="1710"/>
                      <a:pt x="29" y="1761"/>
                    </a:cubicBezTo>
                    <a:cubicBezTo>
                      <a:pt x="1" y="1795"/>
                      <a:pt x="35" y="1847"/>
                      <a:pt x="76" y="1847"/>
                    </a:cubicBezTo>
                    <a:cubicBezTo>
                      <a:pt x="79" y="1847"/>
                      <a:pt x="83" y="1846"/>
                      <a:pt x="86" y="1846"/>
                    </a:cubicBezTo>
                    <a:cubicBezTo>
                      <a:pt x="213" y="1813"/>
                      <a:pt x="339" y="1710"/>
                      <a:pt x="454" y="1645"/>
                    </a:cubicBezTo>
                    <a:cubicBezTo>
                      <a:pt x="613" y="1555"/>
                      <a:pt x="773" y="1485"/>
                      <a:pt x="944" y="1422"/>
                    </a:cubicBezTo>
                    <a:cubicBezTo>
                      <a:pt x="1294" y="1295"/>
                      <a:pt x="1659" y="1190"/>
                      <a:pt x="2002" y="1043"/>
                    </a:cubicBezTo>
                    <a:cubicBezTo>
                      <a:pt x="2370" y="889"/>
                      <a:pt x="2757" y="788"/>
                      <a:pt x="3132" y="657"/>
                    </a:cubicBezTo>
                    <a:cubicBezTo>
                      <a:pt x="3445" y="546"/>
                      <a:pt x="3777" y="502"/>
                      <a:pt x="3970" y="211"/>
                    </a:cubicBezTo>
                    <a:cubicBezTo>
                      <a:pt x="4009" y="152"/>
                      <a:pt x="3977" y="76"/>
                      <a:pt x="3913" y="51"/>
                    </a:cubicBezTo>
                    <a:cubicBezTo>
                      <a:pt x="3899" y="45"/>
                      <a:pt x="3885" y="41"/>
                      <a:pt x="3872" y="38"/>
                    </a:cubicBezTo>
                    <a:cubicBezTo>
                      <a:pt x="3862" y="19"/>
                      <a:pt x="3843" y="4"/>
                      <a:pt x="3814" y="2"/>
                    </a:cubicBezTo>
                    <a:cubicBezTo>
                      <a:pt x="3802" y="1"/>
                      <a:pt x="3790" y="1"/>
                      <a:pt x="3777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8"/>
              <p:cNvSpPr/>
              <p:nvPr/>
            </p:nvSpPr>
            <p:spPr>
              <a:xfrm>
                <a:off x="2110825" y="2951600"/>
                <a:ext cx="212975" cy="516400"/>
              </a:xfrm>
              <a:custGeom>
                <a:avLst/>
                <a:gdLst/>
                <a:ahLst/>
                <a:cxnLst/>
                <a:rect l="l" t="t" r="r" b="b"/>
                <a:pathLst>
                  <a:path w="8519" h="20656" extrusionOk="0">
                    <a:moveTo>
                      <a:pt x="8431" y="1"/>
                    </a:moveTo>
                    <a:cubicBezTo>
                      <a:pt x="8406" y="1"/>
                      <a:pt x="8382" y="13"/>
                      <a:pt x="8368" y="37"/>
                    </a:cubicBezTo>
                    <a:lnTo>
                      <a:pt x="7650" y="1231"/>
                    </a:lnTo>
                    <a:lnTo>
                      <a:pt x="6951" y="2435"/>
                    </a:lnTo>
                    <a:lnTo>
                      <a:pt x="6273" y="3652"/>
                    </a:lnTo>
                    <a:lnTo>
                      <a:pt x="5614" y="4878"/>
                    </a:lnTo>
                    <a:cubicBezTo>
                      <a:pt x="4750" y="6521"/>
                      <a:pt x="3947" y="8201"/>
                      <a:pt x="3214" y="9909"/>
                    </a:cubicBezTo>
                    <a:cubicBezTo>
                      <a:pt x="2494" y="11623"/>
                      <a:pt x="1835" y="13367"/>
                      <a:pt x="1293" y="15146"/>
                    </a:cubicBezTo>
                    <a:cubicBezTo>
                      <a:pt x="751" y="16923"/>
                      <a:pt x="307" y="18735"/>
                      <a:pt x="7" y="20568"/>
                    </a:cubicBezTo>
                    <a:cubicBezTo>
                      <a:pt x="0" y="20608"/>
                      <a:pt x="26" y="20647"/>
                      <a:pt x="66" y="20655"/>
                    </a:cubicBezTo>
                    <a:cubicBezTo>
                      <a:pt x="71" y="20655"/>
                      <a:pt x="76" y="20656"/>
                      <a:pt x="80" y="20656"/>
                    </a:cubicBezTo>
                    <a:cubicBezTo>
                      <a:pt x="114" y="20656"/>
                      <a:pt x="147" y="20632"/>
                      <a:pt x="154" y="20596"/>
                    </a:cubicBezTo>
                    <a:cubicBezTo>
                      <a:pt x="522" y="18781"/>
                      <a:pt x="992" y="16989"/>
                      <a:pt x="1558" y="15228"/>
                    </a:cubicBezTo>
                    <a:cubicBezTo>
                      <a:pt x="2126" y="13468"/>
                      <a:pt x="2775" y="11732"/>
                      <a:pt x="3506" y="10034"/>
                    </a:cubicBezTo>
                    <a:cubicBezTo>
                      <a:pt x="4225" y="8329"/>
                      <a:pt x="5023" y="6657"/>
                      <a:pt x="5862" y="5007"/>
                    </a:cubicBezTo>
                    <a:lnTo>
                      <a:pt x="6501" y="3773"/>
                    </a:lnTo>
                    <a:lnTo>
                      <a:pt x="7157" y="2547"/>
                    </a:lnTo>
                    <a:lnTo>
                      <a:pt x="7821" y="1327"/>
                    </a:lnTo>
                    <a:lnTo>
                      <a:pt x="8499" y="113"/>
                    </a:lnTo>
                    <a:cubicBezTo>
                      <a:pt x="8519" y="77"/>
                      <a:pt x="8507" y="32"/>
                      <a:pt x="8470" y="12"/>
                    </a:cubicBezTo>
                    <a:cubicBezTo>
                      <a:pt x="8458" y="4"/>
                      <a:pt x="8444" y="1"/>
                      <a:pt x="84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8"/>
              <p:cNvSpPr/>
              <p:nvPr/>
            </p:nvSpPr>
            <p:spPr>
              <a:xfrm>
                <a:off x="2232900" y="3090100"/>
                <a:ext cx="104075" cy="83550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342" extrusionOk="0">
                    <a:moveTo>
                      <a:pt x="4063" y="0"/>
                    </a:moveTo>
                    <a:cubicBezTo>
                      <a:pt x="4036" y="0"/>
                      <a:pt x="4009" y="12"/>
                      <a:pt x="3992" y="39"/>
                    </a:cubicBezTo>
                    <a:cubicBezTo>
                      <a:pt x="3965" y="82"/>
                      <a:pt x="3942" y="128"/>
                      <a:pt x="3918" y="173"/>
                    </a:cubicBezTo>
                    <a:cubicBezTo>
                      <a:pt x="3819" y="304"/>
                      <a:pt x="3734" y="434"/>
                      <a:pt x="3659" y="572"/>
                    </a:cubicBezTo>
                    <a:cubicBezTo>
                      <a:pt x="3564" y="673"/>
                      <a:pt x="3474" y="781"/>
                      <a:pt x="3376" y="879"/>
                    </a:cubicBezTo>
                    <a:cubicBezTo>
                      <a:pt x="3250" y="1003"/>
                      <a:pt x="3107" y="1110"/>
                      <a:pt x="2982" y="1232"/>
                    </a:cubicBezTo>
                    <a:cubicBezTo>
                      <a:pt x="2706" y="1499"/>
                      <a:pt x="2389" y="1771"/>
                      <a:pt x="2059" y="1966"/>
                    </a:cubicBezTo>
                    <a:cubicBezTo>
                      <a:pt x="1846" y="2091"/>
                      <a:pt x="1611" y="2189"/>
                      <a:pt x="1374" y="2285"/>
                    </a:cubicBezTo>
                    <a:cubicBezTo>
                      <a:pt x="1089" y="2391"/>
                      <a:pt x="805" y="2489"/>
                      <a:pt x="556" y="2675"/>
                    </a:cubicBezTo>
                    <a:cubicBezTo>
                      <a:pt x="548" y="2681"/>
                      <a:pt x="544" y="2687"/>
                      <a:pt x="538" y="2691"/>
                    </a:cubicBezTo>
                    <a:cubicBezTo>
                      <a:pt x="424" y="2767"/>
                      <a:pt x="316" y="2850"/>
                      <a:pt x="220" y="2950"/>
                    </a:cubicBezTo>
                    <a:cubicBezTo>
                      <a:pt x="210" y="2961"/>
                      <a:pt x="205" y="2971"/>
                      <a:pt x="201" y="2982"/>
                    </a:cubicBezTo>
                    <a:cubicBezTo>
                      <a:pt x="191" y="2992"/>
                      <a:pt x="179" y="3001"/>
                      <a:pt x="169" y="3011"/>
                    </a:cubicBezTo>
                    <a:cubicBezTo>
                      <a:pt x="77" y="3092"/>
                      <a:pt x="1" y="3165"/>
                      <a:pt x="19" y="3294"/>
                    </a:cubicBezTo>
                    <a:cubicBezTo>
                      <a:pt x="24" y="3323"/>
                      <a:pt x="54" y="3342"/>
                      <a:pt x="81" y="3342"/>
                    </a:cubicBezTo>
                    <a:cubicBezTo>
                      <a:pt x="91" y="3342"/>
                      <a:pt x="100" y="3340"/>
                      <a:pt x="107" y="3335"/>
                    </a:cubicBezTo>
                    <a:cubicBezTo>
                      <a:pt x="185" y="3294"/>
                      <a:pt x="241" y="3224"/>
                      <a:pt x="316" y="3178"/>
                    </a:cubicBezTo>
                    <a:cubicBezTo>
                      <a:pt x="401" y="3123"/>
                      <a:pt x="488" y="3076"/>
                      <a:pt x="574" y="3027"/>
                    </a:cubicBezTo>
                    <a:cubicBezTo>
                      <a:pt x="798" y="2903"/>
                      <a:pt x="1017" y="2790"/>
                      <a:pt x="1260" y="2710"/>
                    </a:cubicBezTo>
                    <a:cubicBezTo>
                      <a:pt x="1475" y="2638"/>
                      <a:pt x="1686" y="2553"/>
                      <a:pt x="1899" y="2475"/>
                    </a:cubicBezTo>
                    <a:cubicBezTo>
                      <a:pt x="2112" y="2396"/>
                      <a:pt x="2340" y="2352"/>
                      <a:pt x="2551" y="2266"/>
                    </a:cubicBezTo>
                    <a:cubicBezTo>
                      <a:pt x="2752" y="2184"/>
                      <a:pt x="2989" y="2122"/>
                      <a:pt x="3165" y="1988"/>
                    </a:cubicBezTo>
                    <a:cubicBezTo>
                      <a:pt x="3297" y="1888"/>
                      <a:pt x="3414" y="1731"/>
                      <a:pt x="3499" y="1591"/>
                    </a:cubicBezTo>
                    <a:cubicBezTo>
                      <a:pt x="3626" y="1378"/>
                      <a:pt x="3744" y="1163"/>
                      <a:pt x="3856" y="944"/>
                    </a:cubicBezTo>
                    <a:cubicBezTo>
                      <a:pt x="3868" y="924"/>
                      <a:pt x="3875" y="904"/>
                      <a:pt x="3882" y="885"/>
                    </a:cubicBezTo>
                    <a:cubicBezTo>
                      <a:pt x="4027" y="641"/>
                      <a:pt x="4136" y="380"/>
                      <a:pt x="4159" y="95"/>
                    </a:cubicBezTo>
                    <a:cubicBezTo>
                      <a:pt x="4163" y="38"/>
                      <a:pt x="4112" y="0"/>
                      <a:pt x="4063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18"/>
              <p:cNvSpPr/>
              <p:nvPr/>
            </p:nvSpPr>
            <p:spPr>
              <a:xfrm>
                <a:off x="1497350" y="2637075"/>
                <a:ext cx="625775" cy="396175"/>
              </a:xfrm>
              <a:custGeom>
                <a:avLst/>
                <a:gdLst/>
                <a:ahLst/>
                <a:cxnLst/>
                <a:rect l="l" t="t" r="r" b="b"/>
                <a:pathLst>
                  <a:path w="25031" h="15847" extrusionOk="0">
                    <a:moveTo>
                      <a:pt x="11976" y="1"/>
                    </a:moveTo>
                    <a:cubicBezTo>
                      <a:pt x="11442" y="1"/>
                      <a:pt x="10907" y="17"/>
                      <a:pt x="10374" y="44"/>
                    </a:cubicBezTo>
                    <a:cubicBezTo>
                      <a:pt x="6850" y="224"/>
                      <a:pt x="3349" y="881"/>
                      <a:pt x="0" y="1993"/>
                    </a:cubicBezTo>
                    <a:cubicBezTo>
                      <a:pt x="2142" y="4226"/>
                      <a:pt x="4843" y="5919"/>
                      <a:pt x="7787" y="6871"/>
                    </a:cubicBezTo>
                    <a:cubicBezTo>
                      <a:pt x="10121" y="7626"/>
                      <a:pt x="12574" y="7916"/>
                      <a:pt x="14971" y="8440"/>
                    </a:cubicBezTo>
                    <a:cubicBezTo>
                      <a:pt x="17367" y="8965"/>
                      <a:pt x="19778" y="9764"/>
                      <a:pt x="21643" y="11356"/>
                    </a:cubicBezTo>
                    <a:cubicBezTo>
                      <a:pt x="23076" y="12580"/>
                      <a:pt x="24104" y="14206"/>
                      <a:pt x="25031" y="15846"/>
                    </a:cubicBezTo>
                    <a:cubicBezTo>
                      <a:pt x="24842" y="15448"/>
                      <a:pt x="24656" y="10683"/>
                      <a:pt x="24153" y="8607"/>
                    </a:cubicBezTo>
                    <a:cubicBezTo>
                      <a:pt x="23650" y="6530"/>
                      <a:pt x="22713" y="4512"/>
                      <a:pt x="21175" y="3029"/>
                    </a:cubicBezTo>
                    <a:cubicBezTo>
                      <a:pt x="19791" y="1696"/>
                      <a:pt x="17982" y="856"/>
                      <a:pt x="16110" y="423"/>
                    </a:cubicBezTo>
                    <a:cubicBezTo>
                      <a:pt x="14757" y="111"/>
                      <a:pt x="13367" y="1"/>
                      <a:pt x="119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8"/>
              <p:cNvSpPr/>
              <p:nvPr/>
            </p:nvSpPr>
            <p:spPr>
              <a:xfrm>
                <a:off x="1839400" y="2713475"/>
                <a:ext cx="287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12854" extrusionOk="0">
                    <a:moveTo>
                      <a:pt x="7677" y="0"/>
                    </a:moveTo>
                    <a:cubicBezTo>
                      <a:pt x="7609" y="0"/>
                      <a:pt x="7541" y="50"/>
                      <a:pt x="7514" y="119"/>
                    </a:cubicBezTo>
                    <a:cubicBezTo>
                      <a:pt x="7402" y="414"/>
                      <a:pt x="7582" y="773"/>
                      <a:pt x="7646" y="1057"/>
                    </a:cubicBezTo>
                    <a:cubicBezTo>
                      <a:pt x="7734" y="1452"/>
                      <a:pt x="7860" y="1867"/>
                      <a:pt x="8013" y="2243"/>
                    </a:cubicBezTo>
                    <a:cubicBezTo>
                      <a:pt x="8185" y="2664"/>
                      <a:pt x="8293" y="3108"/>
                      <a:pt x="8467" y="3528"/>
                    </a:cubicBezTo>
                    <a:cubicBezTo>
                      <a:pt x="8636" y="3937"/>
                      <a:pt x="8815" y="4336"/>
                      <a:pt x="8959" y="4757"/>
                    </a:cubicBezTo>
                    <a:cubicBezTo>
                      <a:pt x="9093" y="5149"/>
                      <a:pt x="9201" y="5559"/>
                      <a:pt x="9364" y="5939"/>
                    </a:cubicBezTo>
                    <a:cubicBezTo>
                      <a:pt x="9547" y="6360"/>
                      <a:pt x="9597" y="6808"/>
                      <a:pt x="9714" y="7247"/>
                    </a:cubicBezTo>
                    <a:cubicBezTo>
                      <a:pt x="9759" y="7414"/>
                      <a:pt x="9857" y="7564"/>
                      <a:pt x="9890" y="7735"/>
                    </a:cubicBezTo>
                    <a:cubicBezTo>
                      <a:pt x="9933" y="7953"/>
                      <a:pt x="9972" y="8168"/>
                      <a:pt x="10034" y="8381"/>
                    </a:cubicBezTo>
                    <a:cubicBezTo>
                      <a:pt x="10076" y="8519"/>
                      <a:pt x="10113" y="8658"/>
                      <a:pt x="10154" y="8795"/>
                    </a:cubicBezTo>
                    <a:cubicBezTo>
                      <a:pt x="10188" y="9022"/>
                      <a:pt x="10193" y="9246"/>
                      <a:pt x="10256" y="9468"/>
                    </a:cubicBezTo>
                    <a:cubicBezTo>
                      <a:pt x="10325" y="9714"/>
                      <a:pt x="10403" y="9964"/>
                      <a:pt x="10464" y="10216"/>
                    </a:cubicBezTo>
                    <a:cubicBezTo>
                      <a:pt x="10376" y="10066"/>
                      <a:pt x="10255" y="9939"/>
                      <a:pt x="10174" y="9786"/>
                    </a:cubicBezTo>
                    <a:cubicBezTo>
                      <a:pt x="10076" y="9599"/>
                      <a:pt x="9932" y="9482"/>
                      <a:pt x="9814" y="9312"/>
                    </a:cubicBezTo>
                    <a:cubicBezTo>
                      <a:pt x="9584" y="8982"/>
                      <a:pt x="9299" y="8688"/>
                      <a:pt x="9042" y="8378"/>
                    </a:cubicBezTo>
                    <a:cubicBezTo>
                      <a:pt x="8979" y="8303"/>
                      <a:pt x="8930" y="8212"/>
                      <a:pt x="8859" y="8142"/>
                    </a:cubicBezTo>
                    <a:cubicBezTo>
                      <a:pt x="8800" y="8083"/>
                      <a:pt x="8725" y="8047"/>
                      <a:pt x="8660" y="7995"/>
                    </a:cubicBezTo>
                    <a:cubicBezTo>
                      <a:pt x="8485" y="7856"/>
                      <a:pt x="8350" y="7670"/>
                      <a:pt x="8172" y="7532"/>
                    </a:cubicBezTo>
                    <a:cubicBezTo>
                      <a:pt x="7811" y="7248"/>
                      <a:pt x="7438" y="6981"/>
                      <a:pt x="7049" y="6742"/>
                    </a:cubicBezTo>
                    <a:cubicBezTo>
                      <a:pt x="6665" y="6509"/>
                      <a:pt x="6265" y="6295"/>
                      <a:pt x="5844" y="6141"/>
                    </a:cubicBezTo>
                    <a:cubicBezTo>
                      <a:pt x="5656" y="6072"/>
                      <a:pt x="5491" y="5962"/>
                      <a:pt x="5305" y="5896"/>
                    </a:cubicBezTo>
                    <a:cubicBezTo>
                      <a:pt x="5107" y="5824"/>
                      <a:pt x="4888" y="5788"/>
                      <a:pt x="4685" y="5732"/>
                    </a:cubicBezTo>
                    <a:cubicBezTo>
                      <a:pt x="4588" y="5704"/>
                      <a:pt x="4492" y="5680"/>
                      <a:pt x="4395" y="5652"/>
                    </a:cubicBezTo>
                    <a:cubicBezTo>
                      <a:pt x="4091" y="5500"/>
                      <a:pt x="3777" y="5363"/>
                      <a:pt x="3457" y="5244"/>
                    </a:cubicBezTo>
                    <a:cubicBezTo>
                      <a:pt x="3069" y="5092"/>
                      <a:pt x="2651" y="4933"/>
                      <a:pt x="2242" y="4855"/>
                    </a:cubicBezTo>
                    <a:cubicBezTo>
                      <a:pt x="2004" y="4811"/>
                      <a:pt x="1759" y="4798"/>
                      <a:pt x="1515" y="4790"/>
                    </a:cubicBezTo>
                    <a:cubicBezTo>
                      <a:pt x="1447" y="4765"/>
                      <a:pt x="1377" y="4749"/>
                      <a:pt x="1304" y="4749"/>
                    </a:cubicBezTo>
                    <a:cubicBezTo>
                      <a:pt x="1289" y="4749"/>
                      <a:pt x="1274" y="4750"/>
                      <a:pt x="1259" y="4752"/>
                    </a:cubicBezTo>
                    <a:cubicBezTo>
                      <a:pt x="1224" y="4754"/>
                      <a:pt x="1191" y="4766"/>
                      <a:pt x="1162" y="4782"/>
                    </a:cubicBezTo>
                    <a:lnTo>
                      <a:pt x="1132" y="4782"/>
                    </a:lnTo>
                    <a:cubicBezTo>
                      <a:pt x="1126" y="4782"/>
                      <a:pt x="1121" y="4782"/>
                      <a:pt x="1115" y="4782"/>
                    </a:cubicBezTo>
                    <a:cubicBezTo>
                      <a:pt x="940" y="4782"/>
                      <a:pt x="782" y="4824"/>
                      <a:pt x="610" y="4844"/>
                    </a:cubicBezTo>
                    <a:cubicBezTo>
                      <a:pt x="449" y="4861"/>
                      <a:pt x="283" y="4933"/>
                      <a:pt x="125" y="4933"/>
                    </a:cubicBezTo>
                    <a:cubicBezTo>
                      <a:pt x="123" y="4933"/>
                      <a:pt x="121" y="4933"/>
                      <a:pt x="120" y="4933"/>
                    </a:cubicBezTo>
                    <a:cubicBezTo>
                      <a:pt x="119" y="4933"/>
                      <a:pt x="119" y="4933"/>
                      <a:pt x="118" y="4933"/>
                    </a:cubicBezTo>
                    <a:cubicBezTo>
                      <a:pt x="0" y="4933"/>
                      <a:pt x="8" y="5099"/>
                      <a:pt x="120" y="5113"/>
                    </a:cubicBezTo>
                    <a:cubicBezTo>
                      <a:pt x="490" y="5161"/>
                      <a:pt x="826" y="5301"/>
                      <a:pt x="1165" y="5458"/>
                    </a:cubicBezTo>
                    <a:cubicBezTo>
                      <a:pt x="1331" y="5536"/>
                      <a:pt x="1494" y="5625"/>
                      <a:pt x="1669" y="5683"/>
                    </a:cubicBezTo>
                    <a:cubicBezTo>
                      <a:pt x="1694" y="5691"/>
                      <a:pt x="1721" y="5697"/>
                      <a:pt x="1749" y="5704"/>
                    </a:cubicBezTo>
                    <a:cubicBezTo>
                      <a:pt x="1796" y="5735"/>
                      <a:pt x="1845" y="5766"/>
                      <a:pt x="1897" y="5792"/>
                    </a:cubicBezTo>
                    <a:cubicBezTo>
                      <a:pt x="2059" y="5877"/>
                      <a:pt x="2236" y="5925"/>
                      <a:pt x="2400" y="6001"/>
                    </a:cubicBezTo>
                    <a:cubicBezTo>
                      <a:pt x="2608" y="6099"/>
                      <a:pt x="2831" y="6150"/>
                      <a:pt x="3047" y="6217"/>
                    </a:cubicBezTo>
                    <a:cubicBezTo>
                      <a:pt x="3879" y="6484"/>
                      <a:pt x="4691" y="6834"/>
                      <a:pt x="5496" y="7176"/>
                    </a:cubicBezTo>
                    <a:cubicBezTo>
                      <a:pt x="5671" y="7251"/>
                      <a:pt x="5821" y="7362"/>
                      <a:pt x="5989" y="7443"/>
                    </a:cubicBezTo>
                    <a:cubicBezTo>
                      <a:pt x="6185" y="7539"/>
                      <a:pt x="6371" y="7644"/>
                      <a:pt x="6560" y="7755"/>
                    </a:cubicBezTo>
                    <a:cubicBezTo>
                      <a:pt x="6919" y="7962"/>
                      <a:pt x="7291" y="8146"/>
                      <a:pt x="7630" y="8382"/>
                    </a:cubicBezTo>
                    <a:cubicBezTo>
                      <a:pt x="7869" y="8548"/>
                      <a:pt x="8120" y="8710"/>
                      <a:pt x="8365" y="8880"/>
                    </a:cubicBezTo>
                    <a:cubicBezTo>
                      <a:pt x="8482" y="9009"/>
                      <a:pt x="8583" y="9155"/>
                      <a:pt x="8712" y="9270"/>
                    </a:cubicBezTo>
                    <a:cubicBezTo>
                      <a:pt x="8779" y="9329"/>
                      <a:pt x="8865" y="9371"/>
                      <a:pt x="8927" y="9438"/>
                    </a:cubicBezTo>
                    <a:cubicBezTo>
                      <a:pt x="8995" y="9510"/>
                      <a:pt x="9045" y="9596"/>
                      <a:pt x="9116" y="9667"/>
                    </a:cubicBezTo>
                    <a:cubicBezTo>
                      <a:pt x="9430" y="9980"/>
                      <a:pt x="9691" y="10343"/>
                      <a:pt x="9985" y="10676"/>
                    </a:cubicBezTo>
                    <a:cubicBezTo>
                      <a:pt x="10152" y="10866"/>
                      <a:pt x="10256" y="11066"/>
                      <a:pt x="10374" y="11290"/>
                    </a:cubicBezTo>
                    <a:cubicBezTo>
                      <a:pt x="10484" y="11499"/>
                      <a:pt x="10631" y="11685"/>
                      <a:pt x="10745" y="11889"/>
                    </a:cubicBezTo>
                    <a:cubicBezTo>
                      <a:pt x="10746" y="11892"/>
                      <a:pt x="10746" y="11894"/>
                      <a:pt x="10749" y="11897"/>
                    </a:cubicBezTo>
                    <a:cubicBezTo>
                      <a:pt x="10794" y="12015"/>
                      <a:pt x="10838" y="12130"/>
                      <a:pt x="10883" y="12247"/>
                    </a:cubicBezTo>
                    <a:cubicBezTo>
                      <a:pt x="10903" y="12318"/>
                      <a:pt x="10919" y="12387"/>
                      <a:pt x="10933" y="12457"/>
                    </a:cubicBezTo>
                    <a:cubicBezTo>
                      <a:pt x="10972" y="12636"/>
                      <a:pt x="11034" y="12774"/>
                      <a:pt x="11213" y="12844"/>
                    </a:cubicBezTo>
                    <a:cubicBezTo>
                      <a:pt x="11230" y="12850"/>
                      <a:pt x="11248" y="12853"/>
                      <a:pt x="11266" y="12853"/>
                    </a:cubicBezTo>
                    <a:cubicBezTo>
                      <a:pt x="11353" y="12853"/>
                      <a:pt x="11442" y="12785"/>
                      <a:pt x="11460" y="12702"/>
                    </a:cubicBezTo>
                    <a:cubicBezTo>
                      <a:pt x="11496" y="12535"/>
                      <a:pt x="11438" y="12404"/>
                      <a:pt x="11385" y="12244"/>
                    </a:cubicBezTo>
                    <a:cubicBezTo>
                      <a:pt x="11409" y="12169"/>
                      <a:pt x="11428" y="12094"/>
                      <a:pt x="11437" y="12013"/>
                    </a:cubicBezTo>
                    <a:cubicBezTo>
                      <a:pt x="11464" y="11771"/>
                      <a:pt x="11445" y="11516"/>
                      <a:pt x="11444" y="11272"/>
                    </a:cubicBezTo>
                    <a:cubicBezTo>
                      <a:pt x="11442" y="11066"/>
                      <a:pt x="11428" y="10862"/>
                      <a:pt x="11402" y="10657"/>
                    </a:cubicBezTo>
                    <a:cubicBezTo>
                      <a:pt x="11375" y="10439"/>
                      <a:pt x="11313" y="10216"/>
                      <a:pt x="11305" y="9998"/>
                    </a:cubicBezTo>
                    <a:cubicBezTo>
                      <a:pt x="11288" y="9531"/>
                      <a:pt x="11223" y="9063"/>
                      <a:pt x="11168" y="8596"/>
                    </a:cubicBezTo>
                    <a:cubicBezTo>
                      <a:pt x="11114" y="8146"/>
                      <a:pt x="11085" y="7693"/>
                      <a:pt x="11042" y="7244"/>
                    </a:cubicBezTo>
                    <a:cubicBezTo>
                      <a:pt x="10954" y="6315"/>
                      <a:pt x="10759" y="5442"/>
                      <a:pt x="10456" y="4558"/>
                    </a:cubicBezTo>
                    <a:cubicBezTo>
                      <a:pt x="10387" y="4361"/>
                      <a:pt x="10291" y="4178"/>
                      <a:pt x="10214" y="3983"/>
                    </a:cubicBezTo>
                    <a:cubicBezTo>
                      <a:pt x="10135" y="3777"/>
                      <a:pt x="10067" y="3580"/>
                      <a:pt x="9961" y="3384"/>
                    </a:cubicBezTo>
                    <a:cubicBezTo>
                      <a:pt x="9757" y="3010"/>
                      <a:pt x="9563" y="2614"/>
                      <a:pt x="9296" y="2281"/>
                    </a:cubicBezTo>
                    <a:cubicBezTo>
                      <a:pt x="8999" y="1912"/>
                      <a:pt x="8734" y="1497"/>
                      <a:pt x="8506" y="1082"/>
                    </a:cubicBezTo>
                    <a:cubicBezTo>
                      <a:pt x="8402" y="889"/>
                      <a:pt x="8278" y="721"/>
                      <a:pt x="8152" y="543"/>
                    </a:cubicBezTo>
                    <a:cubicBezTo>
                      <a:pt x="8098" y="466"/>
                      <a:pt x="8028" y="406"/>
                      <a:pt x="7973" y="334"/>
                    </a:cubicBezTo>
                    <a:cubicBezTo>
                      <a:pt x="7904" y="240"/>
                      <a:pt x="7863" y="135"/>
                      <a:pt x="7783" y="48"/>
                    </a:cubicBezTo>
                    <a:cubicBezTo>
                      <a:pt x="7752" y="15"/>
                      <a:pt x="7714" y="0"/>
                      <a:pt x="7677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8"/>
              <p:cNvSpPr/>
              <p:nvPr/>
            </p:nvSpPr>
            <p:spPr>
              <a:xfrm>
                <a:off x="1881150" y="2840100"/>
                <a:ext cx="7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fill="none" extrusionOk="0">
                    <a:moveTo>
                      <a:pt x="1" y="2"/>
                    </a:move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8"/>
              <p:cNvSpPr/>
              <p:nvPr/>
            </p:nvSpPr>
            <p:spPr>
              <a:xfrm>
                <a:off x="1498275" y="2633025"/>
                <a:ext cx="336600" cy="174700"/>
              </a:xfrm>
              <a:custGeom>
                <a:avLst/>
                <a:gdLst/>
                <a:ahLst/>
                <a:cxnLst/>
                <a:rect l="l" t="t" r="r" b="b"/>
                <a:pathLst>
                  <a:path w="13464" h="6988" extrusionOk="0">
                    <a:moveTo>
                      <a:pt x="10038" y="0"/>
                    </a:moveTo>
                    <a:cubicBezTo>
                      <a:pt x="7826" y="0"/>
                      <a:pt x="5612" y="426"/>
                      <a:pt x="3430" y="850"/>
                    </a:cubicBezTo>
                    <a:cubicBezTo>
                      <a:pt x="2696" y="993"/>
                      <a:pt x="1957" y="1137"/>
                      <a:pt x="1269" y="1425"/>
                    </a:cubicBezTo>
                    <a:cubicBezTo>
                      <a:pt x="801" y="1619"/>
                      <a:pt x="360" y="1881"/>
                      <a:pt x="1" y="2230"/>
                    </a:cubicBezTo>
                    <a:cubicBezTo>
                      <a:pt x="1847" y="4184"/>
                      <a:pt x="4161" y="5694"/>
                      <a:pt x="6696" y="6594"/>
                    </a:cubicBezTo>
                    <a:cubicBezTo>
                      <a:pt x="7296" y="6808"/>
                      <a:pt x="7937" y="6987"/>
                      <a:pt x="8566" y="6987"/>
                    </a:cubicBezTo>
                    <a:cubicBezTo>
                      <a:pt x="8858" y="6987"/>
                      <a:pt x="9147" y="6949"/>
                      <a:pt x="9428" y="6857"/>
                    </a:cubicBezTo>
                    <a:cubicBezTo>
                      <a:pt x="10060" y="6649"/>
                      <a:pt x="10575" y="6195"/>
                      <a:pt x="11071" y="5751"/>
                    </a:cubicBezTo>
                    <a:cubicBezTo>
                      <a:pt x="10824" y="5496"/>
                      <a:pt x="10494" y="5419"/>
                      <a:pt x="10137" y="5419"/>
                    </a:cubicBezTo>
                    <a:cubicBezTo>
                      <a:pt x="9759" y="5419"/>
                      <a:pt x="9351" y="5505"/>
                      <a:pt x="8979" y="5559"/>
                    </a:cubicBezTo>
                    <a:cubicBezTo>
                      <a:pt x="8751" y="5593"/>
                      <a:pt x="8520" y="5609"/>
                      <a:pt x="8290" y="5609"/>
                    </a:cubicBezTo>
                    <a:cubicBezTo>
                      <a:pt x="7588" y="5609"/>
                      <a:pt x="6886" y="5457"/>
                      <a:pt x="6249" y="5165"/>
                    </a:cubicBezTo>
                    <a:cubicBezTo>
                      <a:pt x="6158" y="5123"/>
                      <a:pt x="6063" y="5072"/>
                      <a:pt x="6023" y="4983"/>
                    </a:cubicBezTo>
                    <a:cubicBezTo>
                      <a:pt x="5929" y="4784"/>
                      <a:pt x="6147" y="4588"/>
                      <a:pt x="6336" y="4476"/>
                    </a:cubicBezTo>
                    <a:lnTo>
                      <a:pt x="8164" y="3400"/>
                    </a:lnTo>
                    <a:cubicBezTo>
                      <a:pt x="7926" y="3198"/>
                      <a:pt x="7623" y="3120"/>
                      <a:pt x="7309" y="3120"/>
                    </a:cubicBezTo>
                    <a:cubicBezTo>
                      <a:pt x="7059" y="3120"/>
                      <a:pt x="6801" y="3170"/>
                      <a:pt x="6565" y="3247"/>
                    </a:cubicBezTo>
                    <a:cubicBezTo>
                      <a:pt x="6033" y="3422"/>
                      <a:pt x="5540" y="3717"/>
                      <a:pt x="4988" y="3820"/>
                    </a:cubicBezTo>
                    <a:cubicBezTo>
                      <a:pt x="4834" y="3848"/>
                      <a:pt x="4681" y="3861"/>
                      <a:pt x="4528" y="3861"/>
                    </a:cubicBezTo>
                    <a:cubicBezTo>
                      <a:pt x="3611" y="3861"/>
                      <a:pt x="2717" y="3387"/>
                      <a:pt x="1901" y="2925"/>
                    </a:cubicBezTo>
                    <a:cubicBezTo>
                      <a:pt x="3599" y="2548"/>
                      <a:pt x="5324" y="2282"/>
                      <a:pt x="7057" y="2126"/>
                    </a:cubicBezTo>
                    <a:cubicBezTo>
                      <a:pt x="7195" y="2114"/>
                      <a:pt x="7334" y="2103"/>
                      <a:pt x="7473" y="2103"/>
                    </a:cubicBezTo>
                    <a:cubicBezTo>
                      <a:pt x="7609" y="2103"/>
                      <a:pt x="7744" y="2114"/>
                      <a:pt x="7877" y="2146"/>
                    </a:cubicBezTo>
                    <a:cubicBezTo>
                      <a:pt x="8333" y="2260"/>
                      <a:pt x="8764" y="2623"/>
                      <a:pt x="9205" y="2623"/>
                    </a:cubicBezTo>
                    <a:cubicBezTo>
                      <a:pt x="9285" y="2623"/>
                      <a:pt x="9365" y="2611"/>
                      <a:pt x="9446" y="2583"/>
                    </a:cubicBezTo>
                    <a:cubicBezTo>
                      <a:pt x="8961" y="2132"/>
                      <a:pt x="8475" y="1679"/>
                      <a:pt x="7989" y="1229"/>
                    </a:cubicBezTo>
                    <a:cubicBezTo>
                      <a:pt x="8714" y="934"/>
                      <a:pt x="9478" y="735"/>
                      <a:pt x="10255" y="647"/>
                    </a:cubicBezTo>
                    <a:cubicBezTo>
                      <a:pt x="10356" y="636"/>
                      <a:pt x="10458" y="627"/>
                      <a:pt x="10559" y="627"/>
                    </a:cubicBezTo>
                    <a:cubicBezTo>
                      <a:pt x="10669" y="627"/>
                      <a:pt x="10778" y="638"/>
                      <a:pt x="10883" y="670"/>
                    </a:cubicBezTo>
                    <a:cubicBezTo>
                      <a:pt x="11095" y="738"/>
                      <a:pt x="11273" y="886"/>
                      <a:pt x="11441" y="1033"/>
                    </a:cubicBezTo>
                    <a:cubicBezTo>
                      <a:pt x="12116" y="1610"/>
                      <a:pt x="12789" y="2188"/>
                      <a:pt x="13464" y="2765"/>
                    </a:cubicBezTo>
                    <a:cubicBezTo>
                      <a:pt x="13361" y="2122"/>
                      <a:pt x="13171" y="1490"/>
                      <a:pt x="12904" y="896"/>
                    </a:cubicBezTo>
                    <a:cubicBezTo>
                      <a:pt x="12814" y="692"/>
                      <a:pt x="12708" y="487"/>
                      <a:pt x="12535" y="346"/>
                    </a:cubicBezTo>
                    <a:cubicBezTo>
                      <a:pt x="12313" y="169"/>
                      <a:pt x="12016" y="121"/>
                      <a:pt x="11735" y="91"/>
                    </a:cubicBezTo>
                    <a:cubicBezTo>
                      <a:pt x="11170" y="28"/>
                      <a:pt x="10604" y="0"/>
                      <a:pt x="10038" y="0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8"/>
              <p:cNvSpPr/>
              <p:nvPr/>
            </p:nvSpPr>
            <p:spPr>
              <a:xfrm>
                <a:off x="1633925" y="2635875"/>
                <a:ext cx="46877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3563" extrusionOk="0">
                    <a:moveTo>
                      <a:pt x="6305" y="0"/>
                    </a:moveTo>
                    <a:cubicBezTo>
                      <a:pt x="6213" y="0"/>
                      <a:pt x="6116" y="83"/>
                      <a:pt x="6157" y="181"/>
                    </a:cubicBezTo>
                    <a:cubicBezTo>
                      <a:pt x="6321" y="579"/>
                      <a:pt x="6474" y="983"/>
                      <a:pt x="6624" y="1389"/>
                    </a:cubicBezTo>
                    <a:cubicBezTo>
                      <a:pt x="6691" y="1685"/>
                      <a:pt x="6789" y="1969"/>
                      <a:pt x="6934" y="2233"/>
                    </a:cubicBezTo>
                    <a:cubicBezTo>
                      <a:pt x="6967" y="2326"/>
                      <a:pt x="7001" y="2417"/>
                      <a:pt x="7036" y="2511"/>
                    </a:cubicBezTo>
                    <a:cubicBezTo>
                      <a:pt x="7053" y="2561"/>
                      <a:pt x="7095" y="2582"/>
                      <a:pt x="7137" y="2582"/>
                    </a:cubicBezTo>
                    <a:cubicBezTo>
                      <a:pt x="7147" y="2582"/>
                      <a:pt x="7156" y="2581"/>
                      <a:pt x="7166" y="2578"/>
                    </a:cubicBezTo>
                    <a:cubicBezTo>
                      <a:pt x="7200" y="2619"/>
                      <a:pt x="7233" y="2662"/>
                      <a:pt x="7272" y="2702"/>
                    </a:cubicBezTo>
                    <a:cubicBezTo>
                      <a:pt x="7425" y="2862"/>
                      <a:pt x="7598" y="2992"/>
                      <a:pt x="7784" y="3106"/>
                    </a:cubicBezTo>
                    <a:cubicBezTo>
                      <a:pt x="7434" y="3033"/>
                      <a:pt x="7086" y="2960"/>
                      <a:pt x="6729" y="2920"/>
                    </a:cubicBezTo>
                    <a:cubicBezTo>
                      <a:pt x="6479" y="2892"/>
                      <a:pt x="6229" y="2878"/>
                      <a:pt x="5978" y="2878"/>
                    </a:cubicBezTo>
                    <a:cubicBezTo>
                      <a:pt x="5575" y="2878"/>
                      <a:pt x="5172" y="2914"/>
                      <a:pt x="4773" y="2986"/>
                    </a:cubicBezTo>
                    <a:cubicBezTo>
                      <a:pt x="4103" y="3109"/>
                      <a:pt x="3455" y="3315"/>
                      <a:pt x="2825" y="3563"/>
                    </a:cubicBezTo>
                    <a:cubicBezTo>
                      <a:pt x="2474" y="3657"/>
                      <a:pt x="2123" y="3758"/>
                      <a:pt x="1780" y="3873"/>
                    </a:cubicBezTo>
                    <a:cubicBezTo>
                      <a:pt x="1223" y="4060"/>
                      <a:pt x="705" y="4311"/>
                      <a:pt x="165" y="4533"/>
                    </a:cubicBezTo>
                    <a:cubicBezTo>
                      <a:pt x="0" y="4599"/>
                      <a:pt x="23" y="4821"/>
                      <a:pt x="205" y="4839"/>
                    </a:cubicBezTo>
                    <a:cubicBezTo>
                      <a:pt x="835" y="4901"/>
                      <a:pt x="1476" y="4942"/>
                      <a:pt x="2116" y="4942"/>
                    </a:cubicBezTo>
                    <a:cubicBezTo>
                      <a:pt x="2964" y="4942"/>
                      <a:pt x="3812" y="4869"/>
                      <a:pt x="4634" y="4677"/>
                    </a:cubicBezTo>
                    <a:cubicBezTo>
                      <a:pt x="5953" y="4368"/>
                      <a:pt x="7181" y="3689"/>
                      <a:pt x="8556" y="3689"/>
                    </a:cubicBezTo>
                    <a:cubicBezTo>
                      <a:pt x="8612" y="3689"/>
                      <a:pt x="8668" y="3690"/>
                      <a:pt x="8724" y="3693"/>
                    </a:cubicBezTo>
                    <a:cubicBezTo>
                      <a:pt x="8727" y="3693"/>
                      <a:pt x="8730" y="3693"/>
                      <a:pt x="8734" y="3693"/>
                    </a:cubicBezTo>
                    <a:cubicBezTo>
                      <a:pt x="8812" y="3693"/>
                      <a:pt x="8868" y="3644"/>
                      <a:pt x="8897" y="3580"/>
                    </a:cubicBezTo>
                    <a:lnTo>
                      <a:pt x="9156" y="3661"/>
                    </a:lnTo>
                    <a:cubicBezTo>
                      <a:pt x="9488" y="3763"/>
                      <a:pt x="9815" y="3879"/>
                      <a:pt x="10136" y="4005"/>
                    </a:cubicBezTo>
                    <a:cubicBezTo>
                      <a:pt x="11264" y="4622"/>
                      <a:pt x="12366" y="5283"/>
                      <a:pt x="13455" y="5973"/>
                    </a:cubicBezTo>
                    <a:cubicBezTo>
                      <a:pt x="13675" y="6140"/>
                      <a:pt x="13896" y="6313"/>
                      <a:pt x="14110" y="6492"/>
                    </a:cubicBezTo>
                    <a:cubicBezTo>
                      <a:pt x="14363" y="6731"/>
                      <a:pt x="14603" y="6978"/>
                      <a:pt x="14834" y="7239"/>
                    </a:cubicBezTo>
                    <a:cubicBezTo>
                      <a:pt x="15150" y="7700"/>
                      <a:pt x="15494" y="8139"/>
                      <a:pt x="15840" y="8579"/>
                    </a:cubicBezTo>
                    <a:cubicBezTo>
                      <a:pt x="15477" y="8245"/>
                      <a:pt x="15091" y="7941"/>
                      <a:pt x="14683" y="7664"/>
                    </a:cubicBezTo>
                    <a:cubicBezTo>
                      <a:pt x="13132" y="6609"/>
                      <a:pt x="11331" y="5843"/>
                      <a:pt x="9462" y="5614"/>
                    </a:cubicBezTo>
                    <a:cubicBezTo>
                      <a:pt x="9117" y="5572"/>
                      <a:pt x="8769" y="5550"/>
                      <a:pt x="8421" y="5550"/>
                    </a:cubicBezTo>
                    <a:cubicBezTo>
                      <a:pt x="8247" y="5550"/>
                      <a:pt x="8074" y="5555"/>
                      <a:pt x="7901" y="5567"/>
                    </a:cubicBezTo>
                    <a:cubicBezTo>
                      <a:pt x="7624" y="5571"/>
                      <a:pt x="7347" y="5600"/>
                      <a:pt x="7079" y="5666"/>
                    </a:cubicBezTo>
                    <a:cubicBezTo>
                      <a:pt x="6810" y="5715"/>
                      <a:pt x="6543" y="5776"/>
                      <a:pt x="6279" y="5855"/>
                    </a:cubicBezTo>
                    <a:cubicBezTo>
                      <a:pt x="6121" y="5904"/>
                      <a:pt x="6162" y="6119"/>
                      <a:pt x="6317" y="6133"/>
                    </a:cubicBezTo>
                    <a:cubicBezTo>
                      <a:pt x="9805" y="6457"/>
                      <a:pt x="13299" y="7541"/>
                      <a:pt x="15981" y="9873"/>
                    </a:cubicBezTo>
                    <a:cubicBezTo>
                      <a:pt x="16193" y="10057"/>
                      <a:pt x="16398" y="10250"/>
                      <a:pt x="16597" y="10449"/>
                    </a:cubicBezTo>
                    <a:cubicBezTo>
                      <a:pt x="15209" y="9232"/>
                      <a:pt x="13349" y="8514"/>
                      <a:pt x="11573" y="8021"/>
                    </a:cubicBezTo>
                    <a:cubicBezTo>
                      <a:pt x="10939" y="7845"/>
                      <a:pt x="10300" y="7716"/>
                      <a:pt x="9651" y="7716"/>
                    </a:cubicBezTo>
                    <a:cubicBezTo>
                      <a:pt x="9431" y="7716"/>
                      <a:pt x="9210" y="7730"/>
                      <a:pt x="8988" y="7763"/>
                    </a:cubicBezTo>
                    <a:cubicBezTo>
                      <a:pt x="8871" y="7782"/>
                      <a:pt x="8878" y="7971"/>
                      <a:pt x="8988" y="7994"/>
                    </a:cubicBezTo>
                    <a:cubicBezTo>
                      <a:pt x="9220" y="8044"/>
                      <a:pt x="9456" y="8096"/>
                      <a:pt x="9692" y="8151"/>
                    </a:cubicBezTo>
                    <a:cubicBezTo>
                      <a:pt x="9723" y="8204"/>
                      <a:pt x="9776" y="8248"/>
                      <a:pt x="9854" y="8253"/>
                    </a:cubicBezTo>
                    <a:cubicBezTo>
                      <a:pt x="10005" y="8265"/>
                      <a:pt x="10157" y="8281"/>
                      <a:pt x="10306" y="8298"/>
                    </a:cubicBezTo>
                    <a:cubicBezTo>
                      <a:pt x="12745" y="8902"/>
                      <a:pt x="15219" y="9804"/>
                      <a:pt x="16974" y="11631"/>
                    </a:cubicBezTo>
                    <a:cubicBezTo>
                      <a:pt x="17505" y="12181"/>
                      <a:pt x="17949" y="12807"/>
                      <a:pt x="18280" y="13497"/>
                    </a:cubicBezTo>
                    <a:cubicBezTo>
                      <a:pt x="18303" y="13544"/>
                      <a:pt x="18338" y="13563"/>
                      <a:pt x="18376" y="13563"/>
                    </a:cubicBezTo>
                    <a:cubicBezTo>
                      <a:pt x="18450" y="13563"/>
                      <a:pt x="18529" y="13486"/>
                      <a:pt x="18510" y="13396"/>
                    </a:cubicBezTo>
                    <a:lnTo>
                      <a:pt x="18510" y="13396"/>
                    </a:lnTo>
                    <a:cubicBezTo>
                      <a:pt x="18535" y="13425"/>
                      <a:pt x="18574" y="13439"/>
                      <a:pt x="18612" y="13439"/>
                    </a:cubicBezTo>
                    <a:cubicBezTo>
                      <a:pt x="18682" y="13439"/>
                      <a:pt x="18751" y="13394"/>
                      <a:pt x="18742" y="13311"/>
                    </a:cubicBezTo>
                    <a:cubicBezTo>
                      <a:pt x="18570" y="11902"/>
                      <a:pt x="18445" y="10502"/>
                      <a:pt x="18092" y="9123"/>
                    </a:cubicBezTo>
                    <a:cubicBezTo>
                      <a:pt x="17757" y="7811"/>
                      <a:pt x="17195" y="6591"/>
                      <a:pt x="16659" y="5353"/>
                    </a:cubicBezTo>
                    <a:cubicBezTo>
                      <a:pt x="16352" y="4641"/>
                      <a:pt x="16081" y="3913"/>
                      <a:pt x="15905" y="3158"/>
                    </a:cubicBezTo>
                    <a:cubicBezTo>
                      <a:pt x="15888" y="3086"/>
                      <a:pt x="15827" y="3053"/>
                      <a:pt x="15766" y="3053"/>
                    </a:cubicBezTo>
                    <a:cubicBezTo>
                      <a:pt x="15688" y="3053"/>
                      <a:pt x="15610" y="3105"/>
                      <a:pt x="15614" y="3198"/>
                    </a:cubicBezTo>
                    <a:cubicBezTo>
                      <a:pt x="15670" y="4517"/>
                      <a:pt x="16003" y="5780"/>
                      <a:pt x="16457" y="7014"/>
                    </a:cubicBezTo>
                    <a:cubicBezTo>
                      <a:pt x="16871" y="8138"/>
                      <a:pt x="17348" y="9244"/>
                      <a:pt x="17711" y="10385"/>
                    </a:cubicBezTo>
                    <a:cubicBezTo>
                      <a:pt x="17452" y="9791"/>
                      <a:pt x="17153" y="9212"/>
                      <a:pt x="16806" y="8654"/>
                    </a:cubicBezTo>
                    <a:cubicBezTo>
                      <a:pt x="15974" y="7315"/>
                      <a:pt x="15016" y="6080"/>
                      <a:pt x="14521" y="4562"/>
                    </a:cubicBezTo>
                    <a:cubicBezTo>
                      <a:pt x="14363" y="4076"/>
                      <a:pt x="14243" y="3580"/>
                      <a:pt x="14144" y="3079"/>
                    </a:cubicBezTo>
                    <a:cubicBezTo>
                      <a:pt x="14144" y="2942"/>
                      <a:pt x="14148" y="2803"/>
                      <a:pt x="14158" y="2665"/>
                    </a:cubicBezTo>
                    <a:cubicBezTo>
                      <a:pt x="14164" y="2593"/>
                      <a:pt x="14106" y="2551"/>
                      <a:pt x="14046" y="2545"/>
                    </a:cubicBezTo>
                    <a:cubicBezTo>
                      <a:pt x="14009" y="2333"/>
                      <a:pt x="13975" y="2120"/>
                      <a:pt x="13940" y="1908"/>
                    </a:cubicBezTo>
                    <a:cubicBezTo>
                      <a:pt x="13932" y="1860"/>
                      <a:pt x="13898" y="1839"/>
                      <a:pt x="13861" y="1839"/>
                    </a:cubicBezTo>
                    <a:cubicBezTo>
                      <a:pt x="13812" y="1839"/>
                      <a:pt x="13758" y="1876"/>
                      <a:pt x="13754" y="1933"/>
                    </a:cubicBezTo>
                    <a:cubicBezTo>
                      <a:pt x="13691" y="2790"/>
                      <a:pt x="13596" y="3639"/>
                      <a:pt x="13705" y="4497"/>
                    </a:cubicBezTo>
                    <a:cubicBezTo>
                      <a:pt x="13737" y="4731"/>
                      <a:pt x="13782" y="4960"/>
                      <a:pt x="13841" y="5183"/>
                    </a:cubicBezTo>
                    <a:cubicBezTo>
                      <a:pt x="13381" y="4805"/>
                      <a:pt x="12861" y="4496"/>
                      <a:pt x="12313" y="4214"/>
                    </a:cubicBezTo>
                    <a:cubicBezTo>
                      <a:pt x="12156" y="3943"/>
                      <a:pt x="11953" y="3690"/>
                      <a:pt x="11772" y="3446"/>
                    </a:cubicBezTo>
                    <a:cubicBezTo>
                      <a:pt x="11514" y="3099"/>
                      <a:pt x="11245" y="2762"/>
                      <a:pt x="10959" y="2434"/>
                    </a:cubicBezTo>
                    <a:cubicBezTo>
                      <a:pt x="10389" y="1776"/>
                      <a:pt x="9759" y="1169"/>
                      <a:pt x="9078" y="622"/>
                    </a:cubicBezTo>
                    <a:cubicBezTo>
                      <a:pt x="9034" y="587"/>
                      <a:pt x="8987" y="571"/>
                      <a:pt x="8943" y="571"/>
                    </a:cubicBezTo>
                    <a:cubicBezTo>
                      <a:pt x="8815" y="571"/>
                      <a:pt x="8714" y="704"/>
                      <a:pt x="8779" y="856"/>
                    </a:cubicBezTo>
                    <a:cubicBezTo>
                      <a:pt x="8917" y="1180"/>
                      <a:pt x="9078" y="1499"/>
                      <a:pt x="9230" y="1819"/>
                    </a:cubicBezTo>
                    <a:cubicBezTo>
                      <a:pt x="9381" y="2142"/>
                      <a:pt x="9544" y="2457"/>
                      <a:pt x="9723" y="2766"/>
                    </a:cubicBezTo>
                    <a:cubicBezTo>
                      <a:pt x="9782" y="2868"/>
                      <a:pt x="9845" y="2969"/>
                      <a:pt x="9912" y="3069"/>
                    </a:cubicBezTo>
                    <a:cubicBezTo>
                      <a:pt x="9718" y="2982"/>
                      <a:pt x="9525" y="2897"/>
                      <a:pt x="9332" y="2813"/>
                    </a:cubicBezTo>
                    <a:cubicBezTo>
                      <a:pt x="8996" y="2638"/>
                      <a:pt x="8672" y="2450"/>
                      <a:pt x="8369" y="2240"/>
                    </a:cubicBezTo>
                    <a:cubicBezTo>
                      <a:pt x="8082" y="2041"/>
                      <a:pt x="7813" y="1817"/>
                      <a:pt x="7568" y="1571"/>
                    </a:cubicBezTo>
                    <a:cubicBezTo>
                      <a:pt x="7461" y="1399"/>
                      <a:pt x="7346" y="1234"/>
                      <a:pt x="7229" y="1069"/>
                    </a:cubicBezTo>
                    <a:cubicBezTo>
                      <a:pt x="7192" y="1016"/>
                      <a:pt x="7151" y="961"/>
                      <a:pt x="7111" y="908"/>
                    </a:cubicBezTo>
                    <a:cubicBezTo>
                      <a:pt x="7086" y="856"/>
                      <a:pt x="7060" y="803"/>
                      <a:pt x="7039" y="749"/>
                    </a:cubicBezTo>
                    <a:cubicBezTo>
                      <a:pt x="7024" y="715"/>
                      <a:pt x="7001" y="692"/>
                      <a:pt x="6977" y="671"/>
                    </a:cubicBezTo>
                    <a:cubicBezTo>
                      <a:pt x="6821" y="413"/>
                      <a:pt x="6634" y="168"/>
                      <a:pt x="6371" y="17"/>
                    </a:cubicBezTo>
                    <a:cubicBezTo>
                      <a:pt x="6351" y="5"/>
                      <a:pt x="6328" y="0"/>
                      <a:pt x="63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8"/>
              <p:cNvSpPr/>
              <p:nvPr/>
            </p:nvSpPr>
            <p:spPr>
              <a:xfrm>
                <a:off x="1610525" y="2700825"/>
                <a:ext cx="533475" cy="703175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28127" extrusionOk="0">
                    <a:moveTo>
                      <a:pt x="3142" y="1"/>
                    </a:moveTo>
                    <a:cubicBezTo>
                      <a:pt x="2118" y="1"/>
                      <a:pt x="1094" y="43"/>
                      <a:pt x="73" y="103"/>
                    </a:cubicBezTo>
                    <a:cubicBezTo>
                      <a:pt x="31" y="104"/>
                      <a:pt x="1" y="139"/>
                      <a:pt x="1" y="177"/>
                    </a:cubicBezTo>
                    <a:cubicBezTo>
                      <a:pt x="2" y="217"/>
                      <a:pt x="37" y="249"/>
                      <a:pt x="77" y="249"/>
                    </a:cubicBezTo>
                    <a:cubicBezTo>
                      <a:pt x="78" y="249"/>
                      <a:pt x="79" y="249"/>
                      <a:pt x="80" y="249"/>
                    </a:cubicBezTo>
                    <a:cubicBezTo>
                      <a:pt x="887" y="214"/>
                      <a:pt x="1695" y="191"/>
                      <a:pt x="2503" y="191"/>
                    </a:cubicBezTo>
                    <a:cubicBezTo>
                      <a:pt x="3426" y="191"/>
                      <a:pt x="4349" y="221"/>
                      <a:pt x="5268" y="298"/>
                    </a:cubicBezTo>
                    <a:cubicBezTo>
                      <a:pt x="6989" y="436"/>
                      <a:pt x="8700" y="739"/>
                      <a:pt x="10323" y="1312"/>
                    </a:cubicBezTo>
                    <a:cubicBezTo>
                      <a:pt x="11134" y="1598"/>
                      <a:pt x="11926" y="1942"/>
                      <a:pt x="12675" y="2360"/>
                    </a:cubicBezTo>
                    <a:cubicBezTo>
                      <a:pt x="13053" y="2563"/>
                      <a:pt x="13413" y="2797"/>
                      <a:pt x="13768" y="3036"/>
                    </a:cubicBezTo>
                    <a:cubicBezTo>
                      <a:pt x="14117" y="3287"/>
                      <a:pt x="14460" y="3541"/>
                      <a:pt x="14781" y="3825"/>
                    </a:cubicBezTo>
                    <a:cubicBezTo>
                      <a:pt x="16086" y="4942"/>
                      <a:pt x="17069" y="6380"/>
                      <a:pt x="17952" y="7859"/>
                    </a:cubicBezTo>
                    <a:cubicBezTo>
                      <a:pt x="18839" y="9340"/>
                      <a:pt x="19633" y="10886"/>
                      <a:pt x="20081" y="12544"/>
                    </a:cubicBezTo>
                    <a:cubicBezTo>
                      <a:pt x="20532" y="14203"/>
                      <a:pt x="20636" y="15937"/>
                      <a:pt x="20765" y="17664"/>
                    </a:cubicBezTo>
                    <a:cubicBezTo>
                      <a:pt x="20888" y="19394"/>
                      <a:pt x="21010" y="21122"/>
                      <a:pt x="21069" y="22854"/>
                    </a:cubicBezTo>
                    <a:cubicBezTo>
                      <a:pt x="21132" y="24586"/>
                      <a:pt x="21132" y="26318"/>
                      <a:pt x="21004" y="28045"/>
                    </a:cubicBezTo>
                    <a:cubicBezTo>
                      <a:pt x="21001" y="28087"/>
                      <a:pt x="21031" y="28123"/>
                      <a:pt x="21073" y="28126"/>
                    </a:cubicBezTo>
                    <a:cubicBezTo>
                      <a:pt x="21076" y="28126"/>
                      <a:pt x="21078" y="28126"/>
                      <a:pt x="21081" y="28126"/>
                    </a:cubicBezTo>
                    <a:cubicBezTo>
                      <a:pt x="21119" y="28126"/>
                      <a:pt x="21151" y="28096"/>
                      <a:pt x="21154" y="28058"/>
                    </a:cubicBezTo>
                    <a:cubicBezTo>
                      <a:pt x="21309" y="26325"/>
                      <a:pt x="21338" y="24586"/>
                      <a:pt x="21299" y="22849"/>
                    </a:cubicBezTo>
                    <a:cubicBezTo>
                      <a:pt x="21256" y="21112"/>
                      <a:pt x="21151" y="19378"/>
                      <a:pt x="21040" y="17647"/>
                    </a:cubicBezTo>
                    <a:cubicBezTo>
                      <a:pt x="20932" y="15918"/>
                      <a:pt x="20827" y="14165"/>
                      <a:pt x="20372" y="12466"/>
                    </a:cubicBezTo>
                    <a:cubicBezTo>
                      <a:pt x="19918" y="10765"/>
                      <a:pt x="19113" y="9193"/>
                      <a:pt x="18225" y="7699"/>
                    </a:cubicBezTo>
                    <a:cubicBezTo>
                      <a:pt x="17778" y="6951"/>
                      <a:pt x="17305" y="6216"/>
                      <a:pt x="16772" y="5520"/>
                    </a:cubicBezTo>
                    <a:cubicBezTo>
                      <a:pt x="16243" y="4825"/>
                      <a:pt x="15647" y="4171"/>
                      <a:pt x="14979" y="3600"/>
                    </a:cubicBezTo>
                    <a:cubicBezTo>
                      <a:pt x="14650" y="3310"/>
                      <a:pt x="14297" y="3049"/>
                      <a:pt x="13938" y="2794"/>
                    </a:cubicBezTo>
                    <a:cubicBezTo>
                      <a:pt x="13572" y="2551"/>
                      <a:pt x="13203" y="2313"/>
                      <a:pt x="12816" y="2107"/>
                    </a:cubicBezTo>
                    <a:cubicBezTo>
                      <a:pt x="12051" y="1680"/>
                      <a:pt x="11242" y="1335"/>
                      <a:pt x="10415" y="1051"/>
                    </a:cubicBezTo>
                    <a:cubicBezTo>
                      <a:pt x="8757" y="485"/>
                      <a:pt x="7021" y="194"/>
                      <a:pt x="5285" y="70"/>
                    </a:cubicBezTo>
                    <a:cubicBezTo>
                      <a:pt x="4571" y="21"/>
                      <a:pt x="3856" y="1"/>
                      <a:pt x="3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8"/>
              <p:cNvSpPr/>
              <p:nvPr/>
            </p:nvSpPr>
            <p:spPr>
              <a:xfrm>
                <a:off x="1870375" y="2897575"/>
                <a:ext cx="262275" cy="433400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73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8" y="1144"/>
                      <a:pt x="1550" y="2496"/>
                      <a:pt x="1866" y="3921"/>
                    </a:cubicBezTo>
                    <a:cubicBezTo>
                      <a:pt x="2219" y="5511"/>
                      <a:pt x="2167" y="7179"/>
                      <a:pt x="2603" y="8747"/>
                    </a:cubicBezTo>
                    <a:cubicBezTo>
                      <a:pt x="3119" y="10604"/>
                      <a:pt x="4295" y="12221"/>
                      <a:pt x="5693" y="13546"/>
                    </a:cubicBezTo>
                    <a:cubicBezTo>
                      <a:pt x="7093" y="14870"/>
                      <a:pt x="8716" y="15930"/>
                      <a:pt x="10369" y="17335"/>
                    </a:cubicBezTo>
                    <a:cubicBezTo>
                      <a:pt x="10490" y="13805"/>
                      <a:pt x="10277" y="10146"/>
                      <a:pt x="8697" y="6986"/>
                    </a:cubicBezTo>
                    <a:cubicBezTo>
                      <a:pt x="6983" y="3558"/>
                      <a:pt x="3701" y="997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8"/>
              <p:cNvSpPr/>
              <p:nvPr/>
            </p:nvSpPr>
            <p:spPr>
              <a:xfrm>
                <a:off x="1870450" y="2896425"/>
                <a:ext cx="259700" cy="431200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724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31" y="1154"/>
                      <a:pt x="2014" y="1991"/>
                      <a:pt x="3047" y="2967"/>
                    </a:cubicBezTo>
                    <a:cubicBezTo>
                      <a:pt x="4499" y="4336"/>
                      <a:pt x="5670" y="6003"/>
                      <a:pt x="6467" y="7832"/>
                    </a:cubicBezTo>
                    <a:cubicBezTo>
                      <a:pt x="6545" y="8009"/>
                      <a:pt x="6653" y="8215"/>
                      <a:pt x="6845" y="8237"/>
                    </a:cubicBezTo>
                    <a:cubicBezTo>
                      <a:pt x="6855" y="8238"/>
                      <a:pt x="6866" y="8239"/>
                      <a:pt x="6876" y="8239"/>
                    </a:cubicBezTo>
                    <a:cubicBezTo>
                      <a:pt x="6947" y="8239"/>
                      <a:pt x="7017" y="8214"/>
                      <a:pt x="7083" y="8188"/>
                    </a:cubicBezTo>
                    <a:cubicBezTo>
                      <a:pt x="7483" y="8032"/>
                      <a:pt x="7858" y="7805"/>
                      <a:pt x="8184" y="7522"/>
                    </a:cubicBezTo>
                    <a:lnTo>
                      <a:pt x="8184" y="7522"/>
                    </a:lnTo>
                    <a:cubicBezTo>
                      <a:pt x="7930" y="8065"/>
                      <a:pt x="7531" y="8544"/>
                      <a:pt x="7044" y="8893"/>
                    </a:cubicBezTo>
                    <a:cubicBezTo>
                      <a:pt x="8017" y="10638"/>
                      <a:pt x="8762" y="12511"/>
                      <a:pt x="9258" y="14448"/>
                    </a:cubicBezTo>
                    <a:cubicBezTo>
                      <a:pt x="9506" y="15417"/>
                      <a:pt x="9704" y="16431"/>
                      <a:pt x="10281" y="17247"/>
                    </a:cubicBezTo>
                    <a:cubicBezTo>
                      <a:pt x="10388" y="15141"/>
                      <a:pt x="10282" y="12985"/>
                      <a:pt x="10043" y="10842"/>
                    </a:cubicBezTo>
                    <a:cubicBezTo>
                      <a:pt x="9778" y="10957"/>
                      <a:pt x="9513" y="11075"/>
                      <a:pt x="9249" y="11190"/>
                    </a:cubicBezTo>
                    <a:cubicBezTo>
                      <a:pt x="9188" y="10653"/>
                      <a:pt x="9494" y="10144"/>
                      <a:pt x="9542" y="9606"/>
                    </a:cubicBezTo>
                    <a:cubicBezTo>
                      <a:pt x="9585" y="9126"/>
                      <a:pt x="9423" y="8654"/>
                      <a:pt x="9242" y="8208"/>
                    </a:cubicBezTo>
                    <a:cubicBezTo>
                      <a:pt x="8400" y="6140"/>
                      <a:pt x="7087" y="4267"/>
                      <a:pt x="5431" y="2770"/>
                    </a:cubicBezTo>
                    <a:cubicBezTo>
                      <a:pt x="5190" y="3108"/>
                      <a:pt x="4948" y="3446"/>
                      <a:pt x="4706" y="3783"/>
                    </a:cubicBezTo>
                    <a:cubicBezTo>
                      <a:pt x="4668" y="3330"/>
                      <a:pt x="4629" y="2878"/>
                      <a:pt x="4590" y="2427"/>
                    </a:cubicBezTo>
                    <a:cubicBezTo>
                      <a:pt x="4576" y="2275"/>
                      <a:pt x="4561" y="2114"/>
                      <a:pt x="4474" y="1990"/>
                    </a:cubicBezTo>
                    <a:cubicBezTo>
                      <a:pt x="4409" y="1896"/>
                      <a:pt x="4308" y="1831"/>
                      <a:pt x="4208" y="1771"/>
                    </a:cubicBezTo>
                    <a:cubicBezTo>
                      <a:pt x="2907" y="953"/>
                      <a:pt x="1533" y="116"/>
                      <a:pt x="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8"/>
              <p:cNvSpPr/>
              <p:nvPr/>
            </p:nvSpPr>
            <p:spPr>
              <a:xfrm>
                <a:off x="1949075" y="2977200"/>
                <a:ext cx="193900" cy="492250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19690" extrusionOk="0">
                    <a:moveTo>
                      <a:pt x="83" y="0"/>
                    </a:moveTo>
                    <a:cubicBezTo>
                      <a:pt x="66" y="0"/>
                      <a:pt x="49" y="6"/>
                      <a:pt x="37" y="19"/>
                    </a:cubicBezTo>
                    <a:cubicBezTo>
                      <a:pt x="5" y="46"/>
                      <a:pt x="1" y="92"/>
                      <a:pt x="28" y="125"/>
                    </a:cubicBezTo>
                    <a:cubicBezTo>
                      <a:pt x="603" y="800"/>
                      <a:pt x="1140" y="1506"/>
                      <a:pt x="1630" y="2244"/>
                    </a:cubicBezTo>
                    <a:cubicBezTo>
                      <a:pt x="2126" y="2976"/>
                      <a:pt x="2581" y="3739"/>
                      <a:pt x="3003" y="4517"/>
                    </a:cubicBezTo>
                    <a:cubicBezTo>
                      <a:pt x="3850" y="6074"/>
                      <a:pt x="4576" y="7696"/>
                      <a:pt x="5241" y="9343"/>
                    </a:cubicBezTo>
                    <a:cubicBezTo>
                      <a:pt x="5912" y="10986"/>
                      <a:pt x="6558" y="12644"/>
                      <a:pt x="7001" y="14356"/>
                    </a:cubicBezTo>
                    <a:cubicBezTo>
                      <a:pt x="7443" y="16065"/>
                      <a:pt x="7664" y="17848"/>
                      <a:pt x="7433" y="19603"/>
                    </a:cubicBezTo>
                    <a:cubicBezTo>
                      <a:pt x="7429" y="19644"/>
                      <a:pt x="7455" y="19681"/>
                      <a:pt x="7495" y="19688"/>
                    </a:cubicBezTo>
                    <a:cubicBezTo>
                      <a:pt x="7499" y="19689"/>
                      <a:pt x="7503" y="19689"/>
                      <a:pt x="7508" y="19689"/>
                    </a:cubicBezTo>
                    <a:cubicBezTo>
                      <a:pt x="7542" y="19689"/>
                      <a:pt x="7575" y="19664"/>
                      <a:pt x="7581" y="19628"/>
                    </a:cubicBezTo>
                    <a:cubicBezTo>
                      <a:pt x="7733" y="18743"/>
                      <a:pt x="7756" y="17840"/>
                      <a:pt x="7697" y="16944"/>
                    </a:cubicBezTo>
                    <a:cubicBezTo>
                      <a:pt x="7632" y="16049"/>
                      <a:pt x="7476" y="15162"/>
                      <a:pt x="7267" y="14292"/>
                    </a:cubicBezTo>
                    <a:cubicBezTo>
                      <a:pt x="6846" y="12547"/>
                      <a:pt x="6192" y="10880"/>
                      <a:pt x="5530" y="9226"/>
                    </a:cubicBezTo>
                    <a:cubicBezTo>
                      <a:pt x="4853" y="7577"/>
                      <a:pt x="4121" y="5943"/>
                      <a:pt x="3244" y="4385"/>
                    </a:cubicBezTo>
                    <a:cubicBezTo>
                      <a:pt x="2805" y="3606"/>
                      <a:pt x="2333" y="2844"/>
                      <a:pt x="1819" y="2112"/>
                    </a:cubicBezTo>
                    <a:cubicBezTo>
                      <a:pt x="1303" y="1382"/>
                      <a:pt x="748" y="680"/>
                      <a:pt x="138" y="24"/>
                    </a:cubicBezTo>
                    <a:cubicBezTo>
                      <a:pt x="123" y="9"/>
                      <a:pt x="103" y="0"/>
                      <a:pt x="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18"/>
              <p:cNvSpPr/>
              <p:nvPr/>
            </p:nvSpPr>
            <p:spPr>
              <a:xfrm>
                <a:off x="1770925" y="3317450"/>
                <a:ext cx="828775" cy="584850"/>
              </a:xfrm>
              <a:custGeom>
                <a:avLst/>
                <a:gdLst/>
                <a:ahLst/>
                <a:cxnLst/>
                <a:rect l="l" t="t" r="r" b="b"/>
                <a:pathLst>
                  <a:path w="33151" h="23394" extrusionOk="0">
                    <a:moveTo>
                      <a:pt x="2374" y="0"/>
                    </a:moveTo>
                    <a:cubicBezTo>
                      <a:pt x="1633" y="0"/>
                      <a:pt x="171" y="5416"/>
                      <a:pt x="64" y="8124"/>
                    </a:cubicBezTo>
                    <a:cubicBezTo>
                      <a:pt x="1" y="9711"/>
                      <a:pt x="129" y="11322"/>
                      <a:pt x="633" y="12828"/>
                    </a:cubicBezTo>
                    <a:cubicBezTo>
                      <a:pt x="1200" y="14521"/>
                      <a:pt x="2225" y="16031"/>
                      <a:pt x="3424" y="17350"/>
                    </a:cubicBezTo>
                    <a:cubicBezTo>
                      <a:pt x="6464" y="20691"/>
                      <a:pt x="10752" y="22892"/>
                      <a:pt x="15248" y="23318"/>
                    </a:cubicBezTo>
                    <a:cubicBezTo>
                      <a:pt x="15783" y="23368"/>
                      <a:pt x="16320" y="23393"/>
                      <a:pt x="16857" y="23393"/>
                    </a:cubicBezTo>
                    <a:cubicBezTo>
                      <a:pt x="20836" y="23393"/>
                      <a:pt x="24817" y="22019"/>
                      <a:pt x="27878" y="19475"/>
                    </a:cubicBezTo>
                    <a:cubicBezTo>
                      <a:pt x="29044" y="18506"/>
                      <a:pt x="30083" y="17369"/>
                      <a:pt x="30844" y="16059"/>
                    </a:cubicBezTo>
                    <a:cubicBezTo>
                      <a:pt x="31607" y="14746"/>
                      <a:pt x="32077" y="13277"/>
                      <a:pt x="32382" y="11791"/>
                    </a:cubicBezTo>
                    <a:cubicBezTo>
                      <a:pt x="33151" y="8075"/>
                      <a:pt x="32862" y="3988"/>
                      <a:pt x="30787" y="814"/>
                    </a:cubicBezTo>
                    <a:cubicBezTo>
                      <a:pt x="30730" y="729"/>
                      <a:pt x="30670" y="641"/>
                      <a:pt x="30578" y="597"/>
                    </a:cubicBezTo>
                    <a:cubicBezTo>
                      <a:pt x="30527" y="571"/>
                      <a:pt x="30473" y="562"/>
                      <a:pt x="30418" y="562"/>
                    </a:cubicBezTo>
                    <a:cubicBezTo>
                      <a:pt x="30337" y="562"/>
                      <a:pt x="30253" y="582"/>
                      <a:pt x="30174" y="601"/>
                    </a:cubicBezTo>
                    <a:cubicBezTo>
                      <a:pt x="27081" y="1380"/>
                      <a:pt x="23772" y="1670"/>
                      <a:pt x="20394" y="1670"/>
                    </a:cubicBezTo>
                    <a:cubicBezTo>
                      <a:pt x="14340" y="1670"/>
                      <a:pt x="8061" y="737"/>
                      <a:pt x="2393" y="1"/>
                    </a:cubicBezTo>
                    <a:cubicBezTo>
                      <a:pt x="2387" y="0"/>
                      <a:pt x="2381" y="0"/>
                      <a:pt x="2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18"/>
              <p:cNvSpPr/>
              <p:nvPr/>
            </p:nvSpPr>
            <p:spPr>
              <a:xfrm>
                <a:off x="2401775" y="3297375"/>
                <a:ext cx="396450" cy="228825"/>
              </a:xfrm>
              <a:custGeom>
                <a:avLst/>
                <a:gdLst/>
                <a:ahLst/>
                <a:cxnLst/>
                <a:rect l="l" t="t" r="r" b="b"/>
                <a:pathLst>
                  <a:path w="15858" h="9153" extrusionOk="0">
                    <a:moveTo>
                      <a:pt x="4089" y="0"/>
                    </a:moveTo>
                    <a:cubicBezTo>
                      <a:pt x="2697" y="0"/>
                      <a:pt x="1307" y="238"/>
                      <a:pt x="0" y="718"/>
                    </a:cubicBezTo>
                    <a:cubicBezTo>
                      <a:pt x="167" y="688"/>
                      <a:pt x="340" y="674"/>
                      <a:pt x="516" y="674"/>
                    </a:cubicBezTo>
                    <a:cubicBezTo>
                      <a:pt x="1669" y="674"/>
                      <a:pt x="2975" y="1280"/>
                      <a:pt x="4012" y="2102"/>
                    </a:cubicBezTo>
                    <a:cubicBezTo>
                      <a:pt x="5207" y="3050"/>
                      <a:pt x="6145" y="4277"/>
                      <a:pt x="7239" y="5338"/>
                    </a:cubicBezTo>
                    <a:cubicBezTo>
                      <a:pt x="8395" y="6460"/>
                      <a:pt x="9731" y="7399"/>
                      <a:pt x="11177" y="8109"/>
                    </a:cubicBezTo>
                    <a:cubicBezTo>
                      <a:pt x="12175" y="8599"/>
                      <a:pt x="13748" y="9153"/>
                      <a:pt x="14859" y="9153"/>
                    </a:cubicBezTo>
                    <a:cubicBezTo>
                      <a:pt x="15274" y="9153"/>
                      <a:pt x="15625" y="9076"/>
                      <a:pt x="15857" y="8889"/>
                    </a:cubicBezTo>
                    <a:cubicBezTo>
                      <a:pt x="14974" y="5734"/>
                      <a:pt x="12456" y="2786"/>
                      <a:pt x="9538" y="1294"/>
                    </a:cubicBezTo>
                    <a:cubicBezTo>
                      <a:pt x="7860" y="436"/>
                      <a:pt x="5974" y="0"/>
                      <a:pt x="40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8"/>
              <p:cNvSpPr/>
              <p:nvPr/>
            </p:nvSpPr>
            <p:spPr>
              <a:xfrm>
                <a:off x="2721725" y="3439600"/>
                <a:ext cx="100" cy="50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fill="none" extrusionOk="0">
                    <a:moveTo>
                      <a:pt x="1" y="2"/>
                    </a:moveTo>
                    <a:cubicBezTo>
                      <a:pt x="4" y="2"/>
                      <a:pt x="4" y="0"/>
                      <a:pt x="1" y="0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8"/>
              <p:cNvSpPr/>
              <p:nvPr/>
            </p:nvSpPr>
            <p:spPr>
              <a:xfrm>
                <a:off x="2726700" y="34297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fill="none" extrusionOk="0">
                    <a:moveTo>
                      <a:pt x="1" y="4"/>
                    </a:moveTo>
                    <a:cubicBezTo>
                      <a:pt x="2" y="4"/>
                      <a:pt x="2" y="1"/>
                      <a:pt x="1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8"/>
              <p:cNvSpPr/>
              <p:nvPr/>
            </p:nvSpPr>
            <p:spPr>
              <a:xfrm>
                <a:off x="2408350" y="3308950"/>
                <a:ext cx="375125" cy="209225"/>
              </a:xfrm>
              <a:custGeom>
                <a:avLst/>
                <a:gdLst/>
                <a:ahLst/>
                <a:cxnLst/>
                <a:rect l="l" t="t" r="r" b="b"/>
                <a:pathLst>
                  <a:path w="15005" h="8369" extrusionOk="0">
                    <a:moveTo>
                      <a:pt x="1211" y="1"/>
                    </a:moveTo>
                    <a:cubicBezTo>
                      <a:pt x="797" y="1"/>
                      <a:pt x="389" y="56"/>
                      <a:pt x="1" y="201"/>
                    </a:cubicBezTo>
                    <a:cubicBezTo>
                      <a:pt x="1932" y="684"/>
                      <a:pt x="4345" y="1992"/>
                      <a:pt x="6128" y="3896"/>
                    </a:cubicBezTo>
                    <a:cubicBezTo>
                      <a:pt x="6567" y="4363"/>
                      <a:pt x="6975" y="4869"/>
                      <a:pt x="7491" y="5244"/>
                    </a:cubicBezTo>
                    <a:cubicBezTo>
                      <a:pt x="8334" y="5856"/>
                      <a:pt x="9396" y="6068"/>
                      <a:pt x="10421" y="6263"/>
                    </a:cubicBezTo>
                    <a:cubicBezTo>
                      <a:pt x="10078" y="6437"/>
                      <a:pt x="9735" y="6613"/>
                      <a:pt x="9392" y="6789"/>
                    </a:cubicBezTo>
                    <a:cubicBezTo>
                      <a:pt x="10649" y="7810"/>
                      <a:pt x="12269" y="8368"/>
                      <a:pt x="13887" y="8368"/>
                    </a:cubicBezTo>
                    <a:cubicBezTo>
                      <a:pt x="14261" y="8368"/>
                      <a:pt x="14635" y="8339"/>
                      <a:pt x="15005" y="8278"/>
                    </a:cubicBezTo>
                    <a:cubicBezTo>
                      <a:pt x="13768" y="8037"/>
                      <a:pt x="12873" y="6998"/>
                      <a:pt x="12059" y="6039"/>
                    </a:cubicBezTo>
                    <a:cubicBezTo>
                      <a:pt x="11244" y="5081"/>
                      <a:pt x="10290" y="4072"/>
                      <a:pt x="9039" y="3932"/>
                    </a:cubicBezTo>
                    <a:cubicBezTo>
                      <a:pt x="8592" y="3881"/>
                      <a:pt x="8116" y="3945"/>
                      <a:pt x="7713" y="3747"/>
                    </a:cubicBezTo>
                    <a:cubicBezTo>
                      <a:pt x="8281" y="3514"/>
                      <a:pt x="8886" y="3375"/>
                      <a:pt x="9497" y="3338"/>
                    </a:cubicBezTo>
                    <a:cubicBezTo>
                      <a:pt x="7491" y="1765"/>
                      <a:pt x="5115" y="670"/>
                      <a:pt x="2616" y="165"/>
                    </a:cubicBezTo>
                    <a:cubicBezTo>
                      <a:pt x="2156" y="72"/>
                      <a:pt x="1680" y="1"/>
                      <a:pt x="1211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8"/>
              <p:cNvSpPr/>
              <p:nvPr/>
            </p:nvSpPr>
            <p:spPr>
              <a:xfrm>
                <a:off x="2299650" y="3310350"/>
                <a:ext cx="438675" cy="182250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7290" extrusionOk="0">
                    <a:moveTo>
                      <a:pt x="5100" y="1"/>
                    </a:moveTo>
                    <a:cubicBezTo>
                      <a:pt x="5000" y="1"/>
                      <a:pt x="4900" y="2"/>
                      <a:pt x="4800" y="4"/>
                    </a:cubicBezTo>
                    <a:cubicBezTo>
                      <a:pt x="3951" y="27"/>
                      <a:pt x="3102" y="143"/>
                      <a:pt x="2282" y="369"/>
                    </a:cubicBezTo>
                    <a:cubicBezTo>
                      <a:pt x="1874" y="481"/>
                      <a:pt x="1472" y="631"/>
                      <a:pt x="1088" y="819"/>
                    </a:cubicBezTo>
                    <a:cubicBezTo>
                      <a:pt x="704" y="1005"/>
                      <a:pt x="342" y="1242"/>
                      <a:pt x="30" y="1539"/>
                    </a:cubicBezTo>
                    <a:cubicBezTo>
                      <a:pt x="2" y="1567"/>
                      <a:pt x="0" y="1613"/>
                      <a:pt x="25" y="1646"/>
                    </a:cubicBezTo>
                    <a:cubicBezTo>
                      <a:pt x="40" y="1663"/>
                      <a:pt x="61" y="1671"/>
                      <a:pt x="82" y="1671"/>
                    </a:cubicBezTo>
                    <a:cubicBezTo>
                      <a:pt x="100" y="1671"/>
                      <a:pt x="117" y="1665"/>
                      <a:pt x="131" y="1653"/>
                    </a:cubicBezTo>
                    <a:lnTo>
                      <a:pt x="133" y="1650"/>
                    </a:lnTo>
                    <a:cubicBezTo>
                      <a:pt x="755" y="1113"/>
                      <a:pt x="1548" y="803"/>
                      <a:pt x="2345" y="599"/>
                    </a:cubicBezTo>
                    <a:cubicBezTo>
                      <a:pt x="3147" y="398"/>
                      <a:pt x="3977" y="301"/>
                      <a:pt x="4806" y="294"/>
                    </a:cubicBezTo>
                    <a:cubicBezTo>
                      <a:pt x="4884" y="292"/>
                      <a:pt x="4962" y="292"/>
                      <a:pt x="5040" y="292"/>
                    </a:cubicBezTo>
                    <a:cubicBezTo>
                      <a:pt x="6622" y="292"/>
                      <a:pt x="8199" y="596"/>
                      <a:pt x="9691" y="1115"/>
                    </a:cubicBezTo>
                    <a:cubicBezTo>
                      <a:pt x="10475" y="1389"/>
                      <a:pt x="11239" y="1732"/>
                      <a:pt x="11951" y="2150"/>
                    </a:cubicBezTo>
                    <a:cubicBezTo>
                      <a:pt x="12665" y="2571"/>
                      <a:pt x="13328" y="3076"/>
                      <a:pt x="13955" y="3624"/>
                    </a:cubicBezTo>
                    <a:cubicBezTo>
                      <a:pt x="15209" y="4723"/>
                      <a:pt x="16300" y="6000"/>
                      <a:pt x="17405" y="7263"/>
                    </a:cubicBezTo>
                    <a:cubicBezTo>
                      <a:pt x="17420" y="7281"/>
                      <a:pt x="17441" y="7290"/>
                      <a:pt x="17462" y="7290"/>
                    </a:cubicBezTo>
                    <a:cubicBezTo>
                      <a:pt x="17479" y="7290"/>
                      <a:pt x="17496" y="7284"/>
                      <a:pt x="17509" y="7273"/>
                    </a:cubicBezTo>
                    <a:cubicBezTo>
                      <a:pt x="17542" y="7246"/>
                      <a:pt x="17547" y="7198"/>
                      <a:pt x="17521" y="7167"/>
                    </a:cubicBezTo>
                    <a:cubicBezTo>
                      <a:pt x="16457" y="5869"/>
                      <a:pt x="15389" y="4560"/>
                      <a:pt x="14129" y="3428"/>
                    </a:cubicBezTo>
                    <a:cubicBezTo>
                      <a:pt x="13499" y="2864"/>
                      <a:pt x="12833" y="2331"/>
                      <a:pt x="12101" y="1898"/>
                    </a:cubicBezTo>
                    <a:cubicBezTo>
                      <a:pt x="11367" y="1464"/>
                      <a:pt x="10592" y="1111"/>
                      <a:pt x="9795" y="826"/>
                    </a:cubicBezTo>
                    <a:cubicBezTo>
                      <a:pt x="8293" y="282"/>
                      <a:pt x="6697" y="1"/>
                      <a:pt x="5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8"/>
              <p:cNvSpPr/>
              <p:nvPr/>
            </p:nvSpPr>
            <p:spPr>
              <a:xfrm>
                <a:off x="1842375" y="3355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475" cap="flat" cmpd="sng">
                <a:solidFill>
                  <a:srgbClr val="F7D368"/>
                </a:solidFill>
                <a:prstDash val="solid"/>
                <a:miter lim="144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8"/>
              <p:cNvSpPr/>
              <p:nvPr/>
            </p:nvSpPr>
            <p:spPr>
              <a:xfrm>
                <a:off x="1844900" y="3352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475" cap="flat" cmpd="sng">
                <a:solidFill>
                  <a:srgbClr val="F7D368"/>
                </a:solidFill>
                <a:prstDash val="solid"/>
                <a:miter lim="144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8"/>
              <p:cNvSpPr/>
              <p:nvPr/>
            </p:nvSpPr>
            <p:spPr>
              <a:xfrm>
                <a:off x="1624950" y="3250650"/>
                <a:ext cx="367625" cy="367700"/>
              </a:xfrm>
              <a:custGeom>
                <a:avLst/>
                <a:gdLst/>
                <a:ahLst/>
                <a:cxnLst/>
                <a:rect l="l" t="t" r="r" b="b"/>
                <a:pathLst>
                  <a:path w="14705" h="14708" extrusionOk="0">
                    <a:moveTo>
                      <a:pt x="11735" y="1"/>
                    </a:moveTo>
                    <a:cubicBezTo>
                      <a:pt x="10096" y="1"/>
                      <a:pt x="8455" y="435"/>
                      <a:pt x="7042" y="1268"/>
                    </a:cubicBezTo>
                    <a:cubicBezTo>
                      <a:pt x="5067" y="2430"/>
                      <a:pt x="3594" y="4293"/>
                      <a:pt x="2457" y="6283"/>
                    </a:cubicBezTo>
                    <a:cubicBezTo>
                      <a:pt x="989" y="8847"/>
                      <a:pt x="0" y="11754"/>
                      <a:pt x="98" y="14708"/>
                    </a:cubicBezTo>
                    <a:cubicBezTo>
                      <a:pt x="439" y="13856"/>
                      <a:pt x="1220" y="13268"/>
                      <a:pt x="1997" y="12779"/>
                    </a:cubicBezTo>
                    <a:cubicBezTo>
                      <a:pt x="3891" y="11593"/>
                      <a:pt x="5968" y="10728"/>
                      <a:pt x="7901" y="9605"/>
                    </a:cubicBezTo>
                    <a:cubicBezTo>
                      <a:pt x="8927" y="9008"/>
                      <a:pt x="9910" y="8339"/>
                      <a:pt x="10844" y="7604"/>
                    </a:cubicBezTo>
                    <a:cubicBezTo>
                      <a:pt x="12398" y="6378"/>
                      <a:pt x="13867" y="4869"/>
                      <a:pt x="14357" y="2949"/>
                    </a:cubicBezTo>
                    <a:cubicBezTo>
                      <a:pt x="14606" y="1986"/>
                      <a:pt x="14704" y="433"/>
                      <a:pt x="13665" y="207"/>
                    </a:cubicBezTo>
                    <a:cubicBezTo>
                      <a:pt x="13032" y="69"/>
                      <a:pt x="12384" y="1"/>
                      <a:pt x="117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8"/>
              <p:cNvSpPr/>
              <p:nvPr/>
            </p:nvSpPr>
            <p:spPr>
              <a:xfrm>
                <a:off x="1726250" y="3248225"/>
                <a:ext cx="275750" cy="260150"/>
              </a:xfrm>
              <a:custGeom>
                <a:avLst/>
                <a:gdLst/>
                <a:ahLst/>
                <a:cxnLst/>
                <a:rect l="l" t="t" r="r" b="b"/>
                <a:pathLst>
                  <a:path w="11030" h="10406" extrusionOk="0">
                    <a:moveTo>
                      <a:pt x="7910" y="1"/>
                    </a:moveTo>
                    <a:cubicBezTo>
                      <a:pt x="5778" y="1"/>
                      <a:pt x="3583" y="751"/>
                      <a:pt x="1917" y="2013"/>
                    </a:cubicBezTo>
                    <a:cubicBezTo>
                      <a:pt x="1065" y="2661"/>
                      <a:pt x="306" y="3492"/>
                      <a:pt x="0" y="4519"/>
                    </a:cubicBezTo>
                    <a:cubicBezTo>
                      <a:pt x="833" y="3794"/>
                      <a:pt x="1698" y="3106"/>
                      <a:pt x="2592" y="2459"/>
                    </a:cubicBezTo>
                    <a:cubicBezTo>
                      <a:pt x="2638" y="2426"/>
                      <a:pt x="2692" y="2390"/>
                      <a:pt x="2747" y="2390"/>
                    </a:cubicBezTo>
                    <a:cubicBezTo>
                      <a:pt x="2756" y="2390"/>
                      <a:pt x="2764" y="2391"/>
                      <a:pt x="2772" y="2393"/>
                    </a:cubicBezTo>
                    <a:cubicBezTo>
                      <a:pt x="2903" y="2417"/>
                      <a:pt x="2902" y="2604"/>
                      <a:pt x="2866" y="2734"/>
                    </a:cubicBezTo>
                    <a:cubicBezTo>
                      <a:pt x="2785" y="3030"/>
                      <a:pt x="2703" y="3325"/>
                      <a:pt x="2622" y="3619"/>
                    </a:cubicBezTo>
                    <a:cubicBezTo>
                      <a:pt x="3586" y="3203"/>
                      <a:pt x="4172" y="2186"/>
                      <a:pt x="5107" y="1708"/>
                    </a:cubicBezTo>
                    <a:cubicBezTo>
                      <a:pt x="5586" y="1463"/>
                      <a:pt x="6129" y="1374"/>
                      <a:pt x="6662" y="1300"/>
                    </a:cubicBezTo>
                    <a:cubicBezTo>
                      <a:pt x="7640" y="1163"/>
                      <a:pt x="8623" y="1062"/>
                      <a:pt x="9607" y="996"/>
                    </a:cubicBezTo>
                    <a:lnTo>
                      <a:pt x="9607" y="996"/>
                    </a:lnTo>
                    <a:cubicBezTo>
                      <a:pt x="9093" y="1363"/>
                      <a:pt x="8728" y="1898"/>
                      <a:pt x="8306" y="2368"/>
                    </a:cubicBezTo>
                    <a:cubicBezTo>
                      <a:pt x="7646" y="3100"/>
                      <a:pt x="6828" y="3687"/>
                      <a:pt x="5922" y="4075"/>
                    </a:cubicBezTo>
                    <a:cubicBezTo>
                      <a:pt x="6758" y="4037"/>
                      <a:pt x="7595" y="4000"/>
                      <a:pt x="8431" y="3961"/>
                    </a:cubicBezTo>
                    <a:lnTo>
                      <a:pt x="8431" y="3961"/>
                    </a:lnTo>
                    <a:cubicBezTo>
                      <a:pt x="8192" y="4948"/>
                      <a:pt x="7351" y="5676"/>
                      <a:pt x="6475" y="6188"/>
                    </a:cubicBezTo>
                    <a:cubicBezTo>
                      <a:pt x="5597" y="6698"/>
                      <a:pt x="4627" y="7066"/>
                      <a:pt x="3827" y="7691"/>
                    </a:cubicBezTo>
                    <a:cubicBezTo>
                      <a:pt x="4332" y="7835"/>
                      <a:pt x="4853" y="7923"/>
                      <a:pt x="5377" y="7952"/>
                    </a:cubicBezTo>
                    <a:cubicBezTo>
                      <a:pt x="4508" y="8869"/>
                      <a:pt x="3539" y="9695"/>
                      <a:pt x="2497" y="10405"/>
                    </a:cubicBezTo>
                    <a:cubicBezTo>
                      <a:pt x="3526" y="9862"/>
                      <a:pt x="4541" y="9287"/>
                      <a:pt x="5538" y="8683"/>
                    </a:cubicBezTo>
                    <a:cubicBezTo>
                      <a:pt x="6563" y="8062"/>
                      <a:pt x="7575" y="7403"/>
                      <a:pt x="8444" y="6576"/>
                    </a:cubicBezTo>
                    <a:cubicBezTo>
                      <a:pt x="9312" y="5748"/>
                      <a:pt x="10037" y="4739"/>
                      <a:pt x="10376" y="3590"/>
                    </a:cubicBezTo>
                    <a:cubicBezTo>
                      <a:pt x="10688" y="2517"/>
                      <a:pt x="11030" y="1268"/>
                      <a:pt x="10116" y="291"/>
                    </a:cubicBezTo>
                    <a:cubicBezTo>
                      <a:pt x="9406" y="94"/>
                      <a:pt x="8662" y="1"/>
                      <a:pt x="7910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18"/>
              <p:cNvSpPr/>
              <p:nvPr/>
            </p:nvSpPr>
            <p:spPr>
              <a:xfrm>
                <a:off x="1648225" y="3355850"/>
                <a:ext cx="172025" cy="188675"/>
              </a:xfrm>
              <a:custGeom>
                <a:avLst/>
                <a:gdLst/>
                <a:ahLst/>
                <a:cxnLst/>
                <a:rect l="l" t="t" r="r" b="b"/>
                <a:pathLst>
                  <a:path w="6881" h="7547" extrusionOk="0">
                    <a:moveTo>
                      <a:pt x="6655" y="0"/>
                    </a:moveTo>
                    <a:cubicBezTo>
                      <a:pt x="6530" y="0"/>
                      <a:pt x="6374" y="54"/>
                      <a:pt x="6285" y="65"/>
                    </a:cubicBezTo>
                    <a:cubicBezTo>
                      <a:pt x="6080" y="93"/>
                      <a:pt x="5871" y="113"/>
                      <a:pt x="5667" y="146"/>
                    </a:cubicBezTo>
                    <a:cubicBezTo>
                      <a:pt x="5412" y="188"/>
                      <a:pt x="5161" y="276"/>
                      <a:pt x="4913" y="352"/>
                    </a:cubicBezTo>
                    <a:cubicBezTo>
                      <a:pt x="4496" y="476"/>
                      <a:pt x="4087" y="697"/>
                      <a:pt x="3709" y="907"/>
                    </a:cubicBezTo>
                    <a:cubicBezTo>
                      <a:pt x="3382" y="1089"/>
                      <a:pt x="3075" y="1285"/>
                      <a:pt x="2775" y="1501"/>
                    </a:cubicBezTo>
                    <a:cubicBezTo>
                      <a:pt x="2765" y="1507"/>
                      <a:pt x="2754" y="1512"/>
                      <a:pt x="2745" y="1520"/>
                    </a:cubicBezTo>
                    <a:cubicBezTo>
                      <a:pt x="2543" y="1649"/>
                      <a:pt x="2337" y="1768"/>
                      <a:pt x="2145" y="1912"/>
                    </a:cubicBezTo>
                    <a:cubicBezTo>
                      <a:pt x="1771" y="2193"/>
                      <a:pt x="1479" y="2517"/>
                      <a:pt x="1211" y="2898"/>
                    </a:cubicBezTo>
                    <a:cubicBezTo>
                      <a:pt x="1165" y="2962"/>
                      <a:pt x="1206" y="3024"/>
                      <a:pt x="1263" y="3046"/>
                    </a:cubicBezTo>
                    <a:cubicBezTo>
                      <a:pt x="1249" y="3065"/>
                      <a:pt x="1237" y="3085"/>
                      <a:pt x="1223" y="3104"/>
                    </a:cubicBezTo>
                    <a:cubicBezTo>
                      <a:pt x="1206" y="3125"/>
                      <a:pt x="1229" y="3149"/>
                      <a:pt x="1252" y="3149"/>
                    </a:cubicBezTo>
                    <a:cubicBezTo>
                      <a:pt x="1254" y="3149"/>
                      <a:pt x="1257" y="3149"/>
                      <a:pt x="1259" y="3148"/>
                    </a:cubicBezTo>
                    <a:cubicBezTo>
                      <a:pt x="1305" y="3140"/>
                      <a:pt x="1319" y="3115"/>
                      <a:pt x="1354" y="3084"/>
                    </a:cubicBezTo>
                    <a:cubicBezTo>
                      <a:pt x="1436" y="3001"/>
                      <a:pt x="1515" y="2934"/>
                      <a:pt x="1613" y="2869"/>
                    </a:cubicBezTo>
                    <a:cubicBezTo>
                      <a:pt x="1818" y="2732"/>
                      <a:pt x="2031" y="2608"/>
                      <a:pt x="2239" y="2474"/>
                    </a:cubicBezTo>
                    <a:cubicBezTo>
                      <a:pt x="2424" y="2354"/>
                      <a:pt x="2599" y="2232"/>
                      <a:pt x="2798" y="2135"/>
                    </a:cubicBezTo>
                    <a:cubicBezTo>
                      <a:pt x="3012" y="2033"/>
                      <a:pt x="3226" y="1938"/>
                      <a:pt x="3433" y="1824"/>
                    </a:cubicBezTo>
                    <a:cubicBezTo>
                      <a:pt x="3856" y="1593"/>
                      <a:pt x="4309" y="1412"/>
                      <a:pt x="4769" y="1262"/>
                    </a:cubicBezTo>
                    <a:cubicBezTo>
                      <a:pt x="4949" y="1204"/>
                      <a:pt x="5146" y="1143"/>
                      <a:pt x="5332" y="1104"/>
                    </a:cubicBezTo>
                    <a:cubicBezTo>
                      <a:pt x="5521" y="1066"/>
                      <a:pt x="5706" y="1054"/>
                      <a:pt x="5886" y="975"/>
                    </a:cubicBezTo>
                    <a:lnTo>
                      <a:pt x="5886" y="975"/>
                    </a:lnTo>
                    <a:cubicBezTo>
                      <a:pt x="5873" y="988"/>
                      <a:pt x="5858" y="999"/>
                      <a:pt x="5847" y="1009"/>
                    </a:cubicBezTo>
                    <a:cubicBezTo>
                      <a:pt x="5835" y="1021"/>
                      <a:pt x="5821" y="1031"/>
                      <a:pt x="5808" y="1043"/>
                    </a:cubicBezTo>
                    <a:cubicBezTo>
                      <a:pt x="5587" y="1109"/>
                      <a:pt x="5368" y="1175"/>
                      <a:pt x="5152" y="1269"/>
                    </a:cubicBezTo>
                    <a:cubicBezTo>
                      <a:pt x="4737" y="1449"/>
                      <a:pt x="4332" y="1651"/>
                      <a:pt x="3926" y="1845"/>
                    </a:cubicBezTo>
                    <a:cubicBezTo>
                      <a:pt x="3750" y="1930"/>
                      <a:pt x="3567" y="1991"/>
                      <a:pt x="3392" y="2073"/>
                    </a:cubicBezTo>
                    <a:cubicBezTo>
                      <a:pt x="3209" y="2157"/>
                      <a:pt x="3051" y="2278"/>
                      <a:pt x="2885" y="2392"/>
                    </a:cubicBezTo>
                    <a:cubicBezTo>
                      <a:pt x="2509" y="2647"/>
                      <a:pt x="2095" y="2847"/>
                      <a:pt x="1713" y="3097"/>
                    </a:cubicBezTo>
                    <a:cubicBezTo>
                      <a:pt x="1650" y="3136"/>
                      <a:pt x="1689" y="3227"/>
                      <a:pt x="1746" y="3227"/>
                    </a:cubicBezTo>
                    <a:cubicBezTo>
                      <a:pt x="1758" y="3227"/>
                      <a:pt x="1770" y="3223"/>
                      <a:pt x="1782" y="3215"/>
                    </a:cubicBezTo>
                    <a:cubicBezTo>
                      <a:pt x="2145" y="2974"/>
                      <a:pt x="2527" y="2769"/>
                      <a:pt x="2892" y="2536"/>
                    </a:cubicBezTo>
                    <a:cubicBezTo>
                      <a:pt x="3061" y="2429"/>
                      <a:pt x="3221" y="2307"/>
                      <a:pt x="3401" y="2222"/>
                    </a:cubicBezTo>
                    <a:cubicBezTo>
                      <a:pt x="3587" y="2134"/>
                      <a:pt x="3784" y="2075"/>
                      <a:pt x="3973" y="1994"/>
                    </a:cubicBezTo>
                    <a:cubicBezTo>
                      <a:pt x="4380" y="1817"/>
                      <a:pt x="4783" y="1638"/>
                      <a:pt x="5187" y="1463"/>
                    </a:cubicBezTo>
                    <a:cubicBezTo>
                      <a:pt x="5263" y="1429"/>
                      <a:pt x="5342" y="1399"/>
                      <a:pt x="5425" y="1368"/>
                    </a:cubicBezTo>
                    <a:lnTo>
                      <a:pt x="5425" y="1368"/>
                    </a:lnTo>
                    <a:cubicBezTo>
                      <a:pt x="5389" y="1400"/>
                      <a:pt x="5353" y="1433"/>
                      <a:pt x="5318" y="1468"/>
                    </a:cubicBezTo>
                    <a:cubicBezTo>
                      <a:pt x="5146" y="1642"/>
                      <a:pt x="4973" y="1815"/>
                      <a:pt x="4800" y="1988"/>
                    </a:cubicBezTo>
                    <a:cubicBezTo>
                      <a:pt x="4720" y="2069"/>
                      <a:pt x="4646" y="2157"/>
                      <a:pt x="4586" y="2253"/>
                    </a:cubicBezTo>
                    <a:cubicBezTo>
                      <a:pt x="4467" y="2351"/>
                      <a:pt x="4352" y="2457"/>
                      <a:pt x="4240" y="2565"/>
                    </a:cubicBezTo>
                    <a:cubicBezTo>
                      <a:pt x="4139" y="2650"/>
                      <a:pt x="4019" y="2712"/>
                      <a:pt x="3911" y="2788"/>
                    </a:cubicBezTo>
                    <a:cubicBezTo>
                      <a:pt x="3685" y="2947"/>
                      <a:pt x="3437" y="3078"/>
                      <a:pt x="3215" y="3241"/>
                    </a:cubicBezTo>
                    <a:cubicBezTo>
                      <a:pt x="3020" y="3382"/>
                      <a:pt x="2798" y="3466"/>
                      <a:pt x="2595" y="3597"/>
                    </a:cubicBezTo>
                    <a:cubicBezTo>
                      <a:pt x="2372" y="3741"/>
                      <a:pt x="2135" y="3871"/>
                      <a:pt x="1931" y="4041"/>
                    </a:cubicBezTo>
                    <a:cubicBezTo>
                      <a:pt x="1500" y="4395"/>
                      <a:pt x="1071" y="4792"/>
                      <a:pt x="713" y="5220"/>
                    </a:cubicBezTo>
                    <a:cubicBezTo>
                      <a:pt x="437" y="5548"/>
                      <a:pt x="65" y="5961"/>
                      <a:pt x="8" y="6406"/>
                    </a:cubicBezTo>
                    <a:cubicBezTo>
                      <a:pt x="8" y="6407"/>
                      <a:pt x="6" y="6407"/>
                      <a:pt x="6" y="6409"/>
                    </a:cubicBezTo>
                    <a:lnTo>
                      <a:pt x="8" y="6409"/>
                    </a:lnTo>
                    <a:cubicBezTo>
                      <a:pt x="8" y="6415"/>
                      <a:pt x="6" y="6420"/>
                      <a:pt x="5" y="6423"/>
                    </a:cubicBezTo>
                    <a:cubicBezTo>
                      <a:pt x="1" y="6460"/>
                      <a:pt x="29" y="6479"/>
                      <a:pt x="58" y="6479"/>
                    </a:cubicBezTo>
                    <a:cubicBezTo>
                      <a:pt x="82" y="6479"/>
                      <a:pt x="108" y="6465"/>
                      <a:pt x="116" y="6438"/>
                    </a:cubicBezTo>
                    <a:cubicBezTo>
                      <a:pt x="168" y="6279"/>
                      <a:pt x="308" y="6157"/>
                      <a:pt x="404" y="6024"/>
                    </a:cubicBezTo>
                    <a:cubicBezTo>
                      <a:pt x="434" y="5981"/>
                      <a:pt x="469" y="5940"/>
                      <a:pt x="504" y="5902"/>
                    </a:cubicBezTo>
                    <a:cubicBezTo>
                      <a:pt x="555" y="5861"/>
                      <a:pt x="607" y="5824"/>
                      <a:pt x="655" y="5785"/>
                    </a:cubicBezTo>
                    <a:cubicBezTo>
                      <a:pt x="783" y="5677"/>
                      <a:pt x="909" y="5564"/>
                      <a:pt x="1038" y="5458"/>
                    </a:cubicBezTo>
                    <a:cubicBezTo>
                      <a:pt x="1318" y="5227"/>
                      <a:pt x="1613" y="5025"/>
                      <a:pt x="1919" y="4833"/>
                    </a:cubicBezTo>
                    <a:cubicBezTo>
                      <a:pt x="2177" y="4671"/>
                      <a:pt x="2424" y="4502"/>
                      <a:pt x="2661" y="4312"/>
                    </a:cubicBezTo>
                    <a:lnTo>
                      <a:pt x="2661" y="4312"/>
                    </a:lnTo>
                    <a:cubicBezTo>
                      <a:pt x="2628" y="4384"/>
                      <a:pt x="2597" y="4460"/>
                      <a:pt x="2563" y="4535"/>
                    </a:cubicBezTo>
                    <a:cubicBezTo>
                      <a:pt x="2493" y="4694"/>
                      <a:pt x="2416" y="4841"/>
                      <a:pt x="2376" y="5009"/>
                    </a:cubicBezTo>
                    <a:cubicBezTo>
                      <a:pt x="2336" y="5169"/>
                      <a:pt x="2262" y="5319"/>
                      <a:pt x="2217" y="5478"/>
                    </a:cubicBezTo>
                    <a:cubicBezTo>
                      <a:pt x="2171" y="5638"/>
                      <a:pt x="2150" y="5808"/>
                      <a:pt x="2128" y="5974"/>
                    </a:cubicBezTo>
                    <a:cubicBezTo>
                      <a:pt x="2026" y="6480"/>
                      <a:pt x="1867" y="7000"/>
                      <a:pt x="1982" y="7516"/>
                    </a:cubicBezTo>
                    <a:cubicBezTo>
                      <a:pt x="1987" y="7536"/>
                      <a:pt x="2006" y="7547"/>
                      <a:pt x="2025" y="7547"/>
                    </a:cubicBezTo>
                    <a:cubicBezTo>
                      <a:pt x="2039" y="7547"/>
                      <a:pt x="2053" y="7540"/>
                      <a:pt x="2060" y="7526"/>
                    </a:cubicBezTo>
                    <a:cubicBezTo>
                      <a:pt x="2099" y="7447"/>
                      <a:pt x="2109" y="7365"/>
                      <a:pt x="2119" y="7278"/>
                    </a:cubicBezTo>
                    <a:cubicBezTo>
                      <a:pt x="2125" y="7272"/>
                      <a:pt x="2128" y="7265"/>
                      <a:pt x="2132" y="7258"/>
                    </a:cubicBezTo>
                    <a:cubicBezTo>
                      <a:pt x="2161" y="7186"/>
                      <a:pt x="2167" y="7108"/>
                      <a:pt x="2167" y="7032"/>
                    </a:cubicBezTo>
                    <a:cubicBezTo>
                      <a:pt x="2193" y="6898"/>
                      <a:pt x="2225" y="6766"/>
                      <a:pt x="2256" y="6635"/>
                    </a:cubicBezTo>
                    <a:cubicBezTo>
                      <a:pt x="2350" y="6256"/>
                      <a:pt x="2457" y="5876"/>
                      <a:pt x="2582" y="5507"/>
                    </a:cubicBezTo>
                    <a:cubicBezTo>
                      <a:pt x="2707" y="5138"/>
                      <a:pt x="2859" y="4766"/>
                      <a:pt x="3036" y="4420"/>
                    </a:cubicBezTo>
                    <a:cubicBezTo>
                      <a:pt x="3186" y="4131"/>
                      <a:pt x="3356" y="3856"/>
                      <a:pt x="3500" y="3566"/>
                    </a:cubicBezTo>
                    <a:cubicBezTo>
                      <a:pt x="3569" y="3490"/>
                      <a:pt x="3644" y="3421"/>
                      <a:pt x="3728" y="3349"/>
                    </a:cubicBezTo>
                    <a:cubicBezTo>
                      <a:pt x="3921" y="3183"/>
                      <a:pt x="4098" y="3004"/>
                      <a:pt x="4274" y="2824"/>
                    </a:cubicBezTo>
                    <a:lnTo>
                      <a:pt x="4274" y="2824"/>
                    </a:lnTo>
                    <a:cubicBezTo>
                      <a:pt x="4267" y="2841"/>
                      <a:pt x="4258" y="2860"/>
                      <a:pt x="4251" y="2880"/>
                    </a:cubicBezTo>
                    <a:cubicBezTo>
                      <a:pt x="4182" y="3071"/>
                      <a:pt x="4143" y="3264"/>
                      <a:pt x="4103" y="3464"/>
                    </a:cubicBezTo>
                    <a:cubicBezTo>
                      <a:pt x="4064" y="3666"/>
                      <a:pt x="3993" y="3855"/>
                      <a:pt x="3972" y="4059"/>
                    </a:cubicBezTo>
                    <a:cubicBezTo>
                      <a:pt x="3928" y="4477"/>
                      <a:pt x="3836" y="4895"/>
                      <a:pt x="3822" y="5316"/>
                    </a:cubicBezTo>
                    <a:cubicBezTo>
                      <a:pt x="3815" y="5527"/>
                      <a:pt x="3804" y="5737"/>
                      <a:pt x="3800" y="5948"/>
                    </a:cubicBezTo>
                    <a:cubicBezTo>
                      <a:pt x="3799" y="6092"/>
                      <a:pt x="3767" y="6239"/>
                      <a:pt x="3832" y="6373"/>
                    </a:cubicBezTo>
                    <a:cubicBezTo>
                      <a:pt x="3843" y="6397"/>
                      <a:pt x="3865" y="6407"/>
                      <a:pt x="3887" y="6407"/>
                    </a:cubicBezTo>
                    <a:cubicBezTo>
                      <a:pt x="3918" y="6407"/>
                      <a:pt x="3949" y="6388"/>
                      <a:pt x="3957" y="6357"/>
                    </a:cubicBezTo>
                    <a:cubicBezTo>
                      <a:pt x="4022" y="6109"/>
                      <a:pt x="4029" y="5851"/>
                      <a:pt x="4098" y="5605"/>
                    </a:cubicBezTo>
                    <a:cubicBezTo>
                      <a:pt x="4172" y="5339"/>
                      <a:pt x="4286" y="5089"/>
                      <a:pt x="4369" y="4828"/>
                    </a:cubicBezTo>
                    <a:cubicBezTo>
                      <a:pt x="4398" y="4741"/>
                      <a:pt x="4427" y="4655"/>
                      <a:pt x="4456" y="4567"/>
                    </a:cubicBezTo>
                    <a:cubicBezTo>
                      <a:pt x="4462" y="4560"/>
                      <a:pt x="4467" y="4554"/>
                      <a:pt x="4473" y="4545"/>
                    </a:cubicBezTo>
                    <a:cubicBezTo>
                      <a:pt x="4541" y="4401"/>
                      <a:pt x="4584" y="4242"/>
                      <a:pt x="4625" y="4084"/>
                    </a:cubicBezTo>
                    <a:cubicBezTo>
                      <a:pt x="4627" y="4072"/>
                      <a:pt x="4632" y="4062"/>
                      <a:pt x="4636" y="4049"/>
                    </a:cubicBezTo>
                    <a:cubicBezTo>
                      <a:pt x="4730" y="3796"/>
                      <a:pt x="4858" y="3568"/>
                      <a:pt x="4971" y="3323"/>
                    </a:cubicBezTo>
                    <a:cubicBezTo>
                      <a:pt x="5182" y="2854"/>
                      <a:pt x="5426" y="2400"/>
                      <a:pt x="5673" y="1951"/>
                    </a:cubicBezTo>
                    <a:cubicBezTo>
                      <a:pt x="5789" y="1736"/>
                      <a:pt x="5909" y="1521"/>
                      <a:pt x="6040" y="1312"/>
                    </a:cubicBezTo>
                    <a:cubicBezTo>
                      <a:pt x="6109" y="1202"/>
                      <a:pt x="6239" y="1103"/>
                      <a:pt x="6285" y="979"/>
                    </a:cubicBezTo>
                    <a:cubicBezTo>
                      <a:pt x="6292" y="973"/>
                      <a:pt x="6301" y="970"/>
                      <a:pt x="6311" y="965"/>
                    </a:cubicBezTo>
                    <a:cubicBezTo>
                      <a:pt x="6341" y="944"/>
                      <a:pt x="6333" y="898"/>
                      <a:pt x="6305" y="887"/>
                    </a:cubicBezTo>
                    <a:cubicBezTo>
                      <a:pt x="6305" y="859"/>
                      <a:pt x="6289" y="826"/>
                      <a:pt x="6263" y="815"/>
                    </a:cubicBezTo>
                    <a:cubicBezTo>
                      <a:pt x="6238" y="802"/>
                      <a:pt x="6213" y="799"/>
                      <a:pt x="6188" y="799"/>
                    </a:cubicBezTo>
                    <a:cubicBezTo>
                      <a:pt x="6183" y="799"/>
                      <a:pt x="6179" y="799"/>
                      <a:pt x="6174" y="799"/>
                    </a:cubicBezTo>
                    <a:cubicBezTo>
                      <a:pt x="6249" y="747"/>
                      <a:pt x="6323" y="691"/>
                      <a:pt x="6395" y="639"/>
                    </a:cubicBezTo>
                    <a:cubicBezTo>
                      <a:pt x="6530" y="539"/>
                      <a:pt x="6697" y="395"/>
                      <a:pt x="6795" y="258"/>
                    </a:cubicBezTo>
                    <a:cubicBezTo>
                      <a:pt x="6843" y="186"/>
                      <a:pt x="6880" y="95"/>
                      <a:pt x="6787" y="34"/>
                    </a:cubicBezTo>
                    <a:cubicBezTo>
                      <a:pt x="6752" y="9"/>
                      <a:pt x="6706" y="0"/>
                      <a:pt x="6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18"/>
              <p:cNvSpPr/>
              <p:nvPr/>
            </p:nvSpPr>
            <p:spPr>
              <a:xfrm>
                <a:off x="1729675" y="3286275"/>
                <a:ext cx="204875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7309" extrusionOk="0">
                    <a:moveTo>
                      <a:pt x="3155" y="4967"/>
                    </a:moveTo>
                    <a:cubicBezTo>
                      <a:pt x="3145" y="5018"/>
                      <a:pt x="3138" y="5067"/>
                      <a:pt x="3128" y="5117"/>
                    </a:cubicBezTo>
                    <a:cubicBezTo>
                      <a:pt x="3116" y="5185"/>
                      <a:pt x="3106" y="5253"/>
                      <a:pt x="3102" y="5320"/>
                    </a:cubicBezTo>
                    <a:cubicBezTo>
                      <a:pt x="3080" y="5415"/>
                      <a:pt x="3059" y="5512"/>
                      <a:pt x="3040" y="5609"/>
                    </a:cubicBezTo>
                    <a:cubicBezTo>
                      <a:pt x="3052" y="5535"/>
                      <a:pt x="3060" y="5462"/>
                      <a:pt x="3073" y="5387"/>
                    </a:cubicBezTo>
                    <a:cubicBezTo>
                      <a:pt x="3096" y="5254"/>
                      <a:pt x="3119" y="5105"/>
                      <a:pt x="3155" y="4967"/>
                    </a:cubicBezTo>
                    <a:close/>
                    <a:moveTo>
                      <a:pt x="8057" y="0"/>
                    </a:moveTo>
                    <a:cubicBezTo>
                      <a:pt x="8053" y="0"/>
                      <a:pt x="8048" y="1"/>
                      <a:pt x="8043" y="1"/>
                    </a:cubicBezTo>
                    <a:cubicBezTo>
                      <a:pt x="7996" y="9"/>
                      <a:pt x="7952" y="23"/>
                      <a:pt x="7912" y="43"/>
                    </a:cubicBezTo>
                    <a:cubicBezTo>
                      <a:pt x="7886" y="13"/>
                      <a:pt x="7854" y="2"/>
                      <a:pt x="7818" y="2"/>
                    </a:cubicBezTo>
                    <a:cubicBezTo>
                      <a:pt x="7751" y="2"/>
                      <a:pt x="7675" y="41"/>
                      <a:pt x="7618" y="72"/>
                    </a:cubicBezTo>
                    <a:cubicBezTo>
                      <a:pt x="7382" y="197"/>
                      <a:pt x="7112" y="280"/>
                      <a:pt x="6858" y="363"/>
                    </a:cubicBezTo>
                    <a:cubicBezTo>
                      <a:pt x="6247" y="568"/>
                      <a:pt x="5642" y="806"/>
                      <a:pt x="5008" y="931"/>
                    </a:cubicBezTo>
                    <a:cubicBezTo>
                      <a:pt x="4378" y="1058"/>
                      <a:pt x="3748" y="1209"/>
                      <a:pt x="3116" y="1320"/>
                    </a:cubicBezTo>
                    <a:cubicBezTo>
                      <a:pt x="2815" y="1375"/>
                      <a:pt x="2505" y="1400"/>
                      <a:pt x="2216" y="1499"/>
                    </a:cubicBezTo>
                    <a:cubicBezTo>
                      <a:pt x="1958" y="1587"/>
                      <a:pt x="1705" y="1714"/>
                      <a:pt x="1466" y="1841"/>
                    </a:cubicBezTo>
                    <a:cubicBezTo>
                      <a:pt x="1168" y="1999"/>
                      <a:pt x="865" y="2189"/>
                      <a:pt x="601" y="2398"/>
                    </a:cubicBezTo>
                    <a:cubicBezTo>
                      <a:pt x="533" y="2452"/>
                      <a:pt x="473" y="2514"/>
                      <a:pt x="414" y="2579"/>
                    </a:cubicBezTo>
                    <a:cubicBezTo>
                      <a:pt x="411" y="2580"/>
                      <a:pt x="409" y="2582"/>
                      <a:pt x="407" y="2583"/>
                    </a:cubicBezTo>
                    <a:cubicBezTo>
                      <a:pt x="306" y="2651"/>
                      <a:pt x="244" y="2723"/>
                      <a:pt x="175" y="2825"/>
                    </a:cubicBezTo>
                    <a:cubicBezTo>
                      <a:pt x="160" y="2847"/>
                      <a:pt x="156" y="2870"/>
                      <a:pt x="154" y="2891"/>
                    </a:cubicBezTo>
                    <a:cubicBezTo>
                      <a:pt x="120" y="2935"/>
                      <a:pt x="85" y="2979"/>
                      <a:pt x="49" y="3021"/>
                    </a:cubicBezTo>
                    <a:cubicBezTo>
                      <a:pt x="0" y="3081"/>
                      <a:pt x="43" y="3170"/>
                      <a:pt x="109" y="3170"/>
                    </a:cubicBezTo>
                    <a:cubicBezTo>
                      <a:pt x="123" y="3170"/>
                      <a:pt x="139" y="3166"/>
                      <a:pt x="154" y="3157"/>
                    </a:cubicBezTo>
                    <a:cubicBezTo>
                      <a:pt x="209" y="3124"/>
                      <a:pt x="265" y="3092"/>
                      <a:pt x="323" y="3062"/>
                    </a:cubicBezTo>
                    <a:cubicBezTo>
                      <a:pt x="346" y="3062"/>
                      <a:pt x="371" y="3056"/>
                      <a:pt x="394" y="3043"/>
                    </a:cubicBezTo>
                    <a:cubicBezTo>
                      <a:pt x="575" y="2936"/>
                      <a:pt x="781" y="2850"/>
                      <a:pt x="970" y="2755"/>
                    </a:cubicBezTo>
                    <a:lnTo>
                      <a:pt x="1035" y="2721"/>
                    </a:lnTo>
                    <a:cubicBezTo>
                      <a:pt x="1322" y="2602"/>
                      <a:pt x="1613" y="2489"/>
                      <a:pt x="1901" y="2371"/>
                    </a:cubicBezTo>
                    <a:cubicBezTo>
                      <a:pt x="2038" y="2315"/>
                      <a:pt x="2175" y="2260"/>
                      <a:pt x="2312" y="2208"/>
                    </a:cubicBezTo>
                    <a:cubicBezTo>
                      <a:pt x="2471" y="2169"/>
                      <a:pt x="2629" y="2135"/>
                      <a:pt x="2786" y="2106"/>
                    </a:cubicBezTo>
                    <a:cubicBezTo>
                      <a:pt x="3134" y="2041"/>
                      <a:pt x="3481" y="1963"/>
                      <a:pt x="3831" y="1914"/>
                    </a:cubicBezTo>
                    <a:cubicBezTo>
                      <a:pt x="4157" y="1868"/>
                      <a:pt x="4487" y="1846"/>
                      <a:pt x="4812" y="1795"/>
                    </a:cubicBezTo>
                    <a:cubicBezTo>
                      <a:pt x="4959" y="1770"/>
                      <a:pt x="5103" y="1737"/>
                      <a:pt x="5245" y="1698"/>
                    </a:cubicBezTo>
                    <a:lnTo>
                      <a:pt x="5245" y="1698"/>
                    </a:lnTo>
                    <a:cubicBezTo>
                      <a:pt x="5051" y="1826"/>
                      <a:pt x="4861" y="1957"/>
                      <a:pt x="4675" y="2100"/>
                    </a:cubicBezTo>
                    <a:cubicBezTo>
                      <a:pt x="4502" y="2234"/>
                      <a:pt x="4346" y="2387"/>
                      <a:pt x="4208" y="2554"/>
                    </a:cubicBezTo>
                    <a:cubicBezTo>
                      <a:pt x="4205" y="2554"/>
                      <a:pt x="4202" y="2554"/>
                      <a:pt x="4199" y="2554"/>
                    </a:cubicBezTo>
                    <a:cubicBezTo>
                      <a:pt x="4182" y="2554"/>
                      <a:pt x="4164" y="2561"/>
                      <a:pt x="4154" y="2580"/>
                    </a:cubicBezTo>
                    <a:cubicBezTo>
                      <a:pt x="3914" y="2951"/>
                      <a:pt x="3654" y="3322"/>
                      <a:pt x="3462" y="3720"/>
                    </a:cubicBezTo>
                    <a:cubicBezTo>
                      <a:pt x="3379" y="3893"/>
                      <a:pt x="3287" y="4073"/>
                      <a:pt x="3236" y="4259"/>
                    </a:cubicBezTo>
                    <a:cubicBezTo>
                      <a:pt x="3183" y="4451"/>
                      <a:pt x="3106" y="4630"/>
                      <a:pt x="3044" y="4817"/>
                    </a:cubicBezTo>
                    <a:cubicBezTo>
                      <a:pt x="2923" y="5175"/>
                      <a:pt x="2844" y="5585"/>
                      <a:pt x="2821" y="5960"/>
                    </a:cubicBezTo>
                    <a:cubicBezTo>
                      <a:pt x="2811" y="6107"/>
                      <a:pt x="2794" y="6256"/>
                      <a:pt x="2775" y="6401"/>
                    </a:cubicBezTo>
                    <a:cubicBezTo>
                      <a:pt x="2750" y="6482"/>
                      <a:pt x="2724" y="6561"/>
                      <a:pt x="2710" y="6646"/>
                    </a:cubicBezTo>
                    <a:cubicBezTo>
                      <a:pt x="2677" y="6850"/>
                      <a:pt x="2678" y="7064"/>
                      <a:pt x="2684" y="7269"/>
                    </a:cubicBezTo>
                    <a:cubicBezTo>
                      <a:pt x="2684" y="7293"/>
                      <a:pt x="2704" y="7309"/>
                      <a:pt x="2725" y="7309"/>
                    </a:cubicBezTo>
                    <a:cubicBezTo>
                      <a:pt x="2737" y="7309"/>
                      <a:pt x="2750" y="7303"/>
                      <a:pt x="2758" y="7289"/>
                    </a:cubicBezTo>
                    <a:cubicBezTo>
                      <a:pt x="2775" y="7256"/>
                      <a:pt x="2778" y="7252"/>
                      <a:pt x="2781" y="7214"/>
                    </a:cubicBezTo>
                    <a:cubicBezTo>
                      <a:pt x="2781" y="7210"/>
                      <a:pt x="2779" y="7207"/>
                      <a:pt x="2779" y="7203"/>
                    </a:cubicBezTo>
                    <a:cubicBezTo>
                      <a:pt x="2781" y="7196"/>
                      <a:pt x="2782" y="7187"/>
                      <a:pt x="2785" y="7180"/>
                    </a:cubicBezTo>
                    <a:cubicBezTo>
                      <a:pt x="2792" y="7182"/>
                      <a:pt x="2800" y="7183"/>
                      <a:pt x="2807" y="7183"/>
                    </a:cubicBezTo>
                    <a:cubicBezTo>
                      <a:pt x="2818" y="7183"/>
                      <a:pt x="2828" y="7181"/>
                      <a:pt x="2838" y="7174"/>
                    </a:cubicBezTo>
                    <a:cubicBezTo>
                      <a:pt x="2903" y="7132"/>
                      <a:pt x="2918" y="7060"/>
                      <a:pt x="2933" y="6988"/>
                    </a:cubicBezTo>
                    <a:cubicBezTo>
                      <a:pt x="2955" y="6899"/>
                      <a:pt x="2981" y="6811"/>
                      <a:pt x="3005" y="6720"/>
                    </a:cubicBezTo>
                    <a:cubicBezTo>
                      <a:pt x="3026" y="6720"/>
                      <a:pt x="3044" y="6713"/>
                      <a:pt x="3055" y="6690"/>
                    </a:cubicBezTo>
                    <a:cubicBezTo>
                      <a:pt x="3056" y="6684"/>
                      <a:pt x="3059" y="6678"/>
                      <a:pt x="3060" y="6675"/>
                    </a:cubicBezTo>
                    <a:lnTo>
                      <a:pt x="3062" y="6675"/>
                    </a:lnTo>
                    <a:cubicBezTo>
                      <a:pt x="3063" y="6669"/>
                      <a:pt x="3066" y="6664"/>
                      <a:pt x="3066" y="6659"/>
                    </a:cubicBezTo>
                    <a:cubicBezTo>
                      <a:pt x="3076" y="6631"/>
                      <a:pt x="3083" y="6602"/>
                      <a:pt x="3089" y="6573"/>
                    </a:cubicBezTo>
                    <a:cubicBezTo>
                      <a:pt x="3124" y="6424"/>
                      <a:pt x="3142" y="6272"/>
                      <a:pt x="3157" y="6119"/>
                    </a:cubicBezTo>
                    <a:cubicBezTo>
                      <a:pt x="3203" y="5959"/>
                      <a:pt x="3291" y="5826"/>
                      <a:pt x="3349" y="5672"/>
                    </a:cubicBezTo>
                    <a:cubicBezTo>
                      <a:pt x="3405" y="5522"/>
                      <a:pt x="3457" y="5374"/>
                      <a:pt x="3530" y="5232"/>
                    </a:cubicBezTo>
                    <a:cubicBezTo>
                      <a:pt x="3599" y="5098"/>
                      <a:pt x="3693" y="4982"/>
                      <a:pt x="3765" y="4850"/>
                    </a:cubicBezTo>
                    <a:cubicBezTo>
                      <a:pt x="3847" y="4702"/>
                      <a:pt x="3905" y="4546"/>
                      <a:pt x="3996" y="4402"/>
                    </a:cubicBezTo>
                    <a:cubicBezTo>
                      <a:pt x="4076" y="4272"/>
                      <a:pt x="4156" y="4138"/>
                      <a:pt x="4242" y="4013"/>
                    </a:cubicBezTo>
                    <a:cubicBezTo>
                      <a:pt x="4652" y="3409"/>
                      <a:pt x="5136" y="2900"/>
                      <a:pt x="5649" y="2387"/>
                    </a:cubicBezTo>
                    <a:cubicBezTo>
                      <a:pt x="5896" y="2139"/>
                      <a:pt x="6155" y="1898"/>
                      <a:pt x="6384" y="1635"/>
                    </a:cubicBezTo>
                    <a:cubicBezTo>
                      <a:pt x="6442" y="1567"/>
                      <a:pt x="6492" y="1496"/>
                      <a:pt x="6544" y="1428"/>
                    </a:cubicBezTo>
                    <a:cubicBezTo>
                      <a:pt x="6723" y="1267"/>
                      <a:pt x="6896" y="1098"/>
                      <a:pt x="7080" y="943"/>
                    </a:cubicBezTo>
                    <a:cubicBezTo>
                      <a:pt x="7207" y="832"/>
                      <a:pt x="7334" y="721"/>
                      <a:pt x="7474" y="627"/>
                    </a:cubicBezTo>
                    <a:cubicBezTo>
                      <a:pt x="7520" y="597"/>
                      <a:pt x="7563" y="565"/>
                      <a:pt x="7604" y="532"/>
                    </a:cubicBezTo>
                    <a:cubicBezTo>
                      <a:pt x="7661" y="496"/>
                      <a:pt x="7722" y="463"/>
                      <a:pt x="7787" y="450"/>
                    </a:cubicBezTo>
                    <a:cubicBezTo>
                      <a:pt x="7875" y="432"/>
                      <a:pt x="7909" y="353"/>
                      <a:pt x="7903" y="275"/>
                    </a:cubicBezTo>
                    <a:cubicBezTo>
                      <a:pt x="7963" y="229"/>
                      <a:pt x="8025" y="186"/>
                      <a:pt x="8100" y="169"/>
                    </a:cubicBezTo>
                    <a:cubicBezTo>
                      <a:pt x="8195" y="145"/>
                      <a:pt x="8154" y="0"/>
                      <a:pt x="80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8"/>
              <p:cNvSpPr/>
              <p:nvPr/>
            </p:nvSpPr>
            <p:spPr>
              <a:xfrm>
                <a:off x="1656075" y="3264775"/>
                <a:ext cx="477550" cy="281575"/>
              </a:xfrm>
              <a:custGeom>
                <a:avLst/>
                <a:gdLst/>
                <a:ahLst/>
                <a:cxnLst/>
                <a:rect l="l" t="t" r="r" b="b"/>
                <a:pathLst>
                  <a:path w="19102" h="11263" extrusionOk="0">
                    <a:moveTo>
                      <a:pt x="13957" y="0"/>
                    </a:moveTo>
                    <a:cubicBezTo>
                      <a:pt x="13488" y="0"/>
                      <a:pt x="13024" y="71"/>
                      <a:pt x="12576" y="191"/>
                    </a:cubicBezTo>
                    <a:cubicBezTo>
                      <a:pt x="12071" y="327"/>
                      <a:pt x="11584" y="520"/>
                      <a:pt x="11116" y="739"/>
                    </a:cubicBezTo>
                    <a:cubicBezTo>
                      <a:pt x="10182" y="1191"/>
                      <a:pt x="9304" y="1719"/>
                      <a:pt x="8440" y="2281"/>
                    </a:cubicBezTo>
                    <a:cubicBezTo>
                      <a:pt x="6722" y="3414"/>
                      <a:pt x="5137" y="4746"/>
                      <a:pt x="3720" y="6235"/>
                    </a:cubicBezTo>
                    <a:cubicBezTo>
                      <a:pt x="3009" y="6979"/>
                      <a:pt x="2344" y="7766"/>
                      <a:pt x="1726" y="8586"/>
                    </a:cubicBezTo>
                    <a:cubicBezTo>
                      <a:pt x="1112" y="9409"/>
                      <a:pt x="543" y="10265"/>
                      <a:pt x="22" y="11150"/>
                    </a:cubicBezTo>
                    <a:cubicBezTo>
                      <a:pt x="1" y="11186"/>
                      <a:pt x="11" y="11231"/>
                      <a:pt x="47" y="11251"/>
                    </a:cubicBezTo>
                    <a:cubicBezTo>
                      <a:pt x="59" y="11259"/>
                      <a:pt x="73" y="11262"/>
                      <a:pt x="86" y="11262"/>
                    </a:cubicBezTo>
                    <a:cubicBezTo>
                      <a:pt x="112" y="11262"/>
                      <a:pt x="138" y="11249"/>
                      <a:pt x="152" y="11225"/>
                    </a:cubicBezTo>
                    <a:cubicBezTo>
                      <a:pt x="693" y="10360"/>
                      <a:pt x="1281" y="9526"/>
                      <a:pt x="1912" y="8726"/>
                    </a:cubicBezTo>
                    <a:cubicBezTo>
                      <a:pt x="2538" y="7923"/>
                      <a:pt x="3208" y="7153"/>
                      <a:pt x="3921" y="6427"/>
                    </a:cubicBezTo>
                    <a:cubicBezTo>
                      <a:pt x="4635" y="5702"/>
                      <a:pt x="5379" y="5005"/>
                      <a:pt x="6160" y="4355"/>
                    </a:cubicBezTo>
                    <a:cubicBezTo>
                      <a:pt x="6943" y="3705"/>
                      <a:pt x="7766" y="3104"/>
                      <a:pt x="8613" y="2542"/>
                    </a:cubicBezTo>
                    <a:cubicBezTo>
                      <a:pt x="9459" y="1984"/>
                      <a:pt x="10337" y="1452"/>
                      <a:pt x="11244" y="1007"/>
                    </a:cubicBezTo>
                    <a:cubicBezTo>
                      <a:pt x="12128" y="586"/>
                      <a:pt x="13078" y="274"/>
                      <a:pt x="14049" y="274"/>
                    </a:cubicBezTo>
                    <a:cubicBezTo>
                      <a:pt x="14075" y="274"/>
                      <a:pt x="14101" y="274"/>
                      <a:pt x="14127" y="275"/>
                    </a:cubicBezTo>
                    <a:cubicBezTo>
                      <a:pt x="14624" y="279"/>
                      <a:pt x="15121" y="371"/>
                      <a:pt x="15594" y="523"/>
                    </a:cubicBezTo>
                    <a:cubicBezTo>
                      <a:pt x="15830" y="602"/>
                      <a:pt x="16063" y="697"/>
                      <a:pt x="16286" y="810"/>
                    </a:cubicBezTo>
                    <a:cubicBezTo>
                      <a:pt x="16509" y="925"/>
                      <a:pt x="16724" y="1050"/>
                      <a:pt x="16933" y="1191"/>
                    </a:cubicBezTo>
                    <a:cubicBezTo>
                      <a:pt x="17759" y="1759"/>
                      <a:pt x="18455" y="2533"/>
                      <a:pt x="18944" y="3411"/>
                    </a:cubicBezTo>
                    <a:lnTo>
                      <a:pt x="18948" y="3417"/>
                    </a:lnTo>
                    <a:cubicBezTo>
                      <a:pt x="18961" y="3442"/>
                      <a:pt x="18987" y="3457"/>
                      <a:pt x="19014" y="3457"/>
                    </a:cubicBezTo>
                    <a:cubicBezTo>
                      <a:pt x="19026" y="3457"/>
                      <a:pt x="19038" y="3454"/>
                      <a:pt x="19049" y="3447"/>
                    </a:cubicBezTo>
                    <a:cubicBezTo>
                      <a:pt x="19087" y="3429"/>
                      <a:pt x="19101" y="3382"/>
                      <a:pt x="19081" y="3346"/>
                    </a:cubicBezTo>
                    <a:cubicBezTo>
                      <a:pt x="18597" y="2424"/>
                      <a:pt x="17908" y="1622"/>
                      <a:pt x="17063" y="1007"/>
                    </a:cubicBezTo>
                    <a:cubicBezTo>
                      <a:pt x="16639" y="703"/>
                      <a:pt x="16171" y="459"/>
                      <a:pt x="15676" y="286"/>
                    </a:cubicBezTo>
                    <a:cubicBezTo>
                      <a:pt x="15179" y="121"/>
                      <a:pt x="14657" y="18"/>
                      <a:pt x="14134" y="4"/>
                    </a:cubicBezTo>
                    <a:cubicBezTo>
                      <a:pt x="14075" y="2"/>
                      <a:pt x="14016" y="0"/>
                      <a:pt x="139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8"/>
              <p:cNvSpPr/>
              <p:nvPr/>
            </p:nvSpPr>
            <p:spPr>
              <a:xfrm>
                <a:off x="2227675" y="3301325"/>
                <a:ext cx="355875" cy="331775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13271" extrusionOk="0">
                    <a:moveTo>
                      <a:pt x="1328" y="1"/>
                    </a:moveTo>
                    <a:cubicBezTo>
                      <a:pt x="885" y="1"/>
                      <a:pt x="441" y="30"/>
                      <a:pt x="1" y="91"/>
                    </a:cubicBezTo>
                    <a:cubicBezTo>
                      <a:pt x="900" y="495"/>
                      <a:pt x="1893" y="1563"/>
                      <a:pt x="2748" y="2670"/>
                    </a:cubicBezTo>
                    <a:cubicBezTo>
                      <a:pt x="4401" y="4798"/>
                      <a:pt x="5719" y="7177"/>
                      <a:pt x="7472" y="9223"/>
                    </a:cubicBezTo>
                    <a:cubicBezTo>
                      <a:pt x="9224" y="11268"/>
                      <a:pt x="11554" y="13014"/>
                      <a:pt x="14235" y="13270"/>
                    </a:cubicBezTo>
                    <a:cubicBezTo>
                      <a:pt x="13067" y="11982"/>
                      <a:pt x="12785" y="10150"/>
                      <a:pt x="12241" y="8496"/>
                    </a:cubicBezTo>
                    <a:cubicBezTo>
                      <a:pt x="11401" y="5945"/>
                      <a:pt x="9801" y="3623"/>
                      <a:pt x="7617" y="2059"/>
                    </a:cubicBezTo>
                    <a:cubicBezTo>
                      <a:pt x="5795" y="754"/>
                      <a:pt x="3563" y="1"/>
                      <a:pt x="13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8"/>
              <p:cNvSpPr/>
              <p:nvPr/>
            </p:nvSpPr>
            <p:spPr>
              <a:xfrm>
                <a:off x="2256650" y="3301950"/>
                <a:ext cx="326375" cy="330700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13228" extrusionOk="0">
                    <a:moveTo>
                      <a:pt x="615" y="1"/>
                    </a:moveTo>
                    <a:cubicBezTo>
                      <a:pt x="460" y="1"/>
                      <a:pt x="217" y="55"/>
                      <a:pt x="1" y="163"/>
                    </a:cubicBezTo>
                    <a:cubicBezTo>
                      <a:pt x="2774" y="922"/>
                      <a:pt x="5004" y="3031"/>
                      <a:pt x="6621" y="5410"/>
                    </a:cubicBezTo>
                    <a:cubicBezTo>
                      <a:pt x="7007" y="5982"/>
                      <a:pt x="7418" y="6612"/>
                      <a:pt x="8074" y="6828"/>
                    </a:cubicBezTo>
                    <a:cubicBezTo>
                      <a:pt x="8418" y="6942"/>
                      <a:pt x="8793" y="6923"/>
                      <a:pt x="9148" y="7005"/>
                    </a:cubicBezTo>
                    <a:cubicBezTo>
                      <a:pt x="9504" y="7085"/>
                      <a:pt x="9871" y="7315"/>
                      <a:pt x="9923" y="7676"/>
                    </a:cubicBezTo>
                    <a:cubicBezTo>
                      <a:pt x="9169" y="7640"/>
                      <a:pt x="8418" y="7557"/>
                      <a:pt x="7676" y="7432"/>
                    </a:cubicBezTo>
                    <a:lnTo>
                      <a:pt x="7676" y="7432"/>
                    </a:lnTo>
                    <a:cubicBezTo>
                      <a:pt x="8367" y="8535"/>
                      <a:pt x="9118" y="9597"/>
                      <a:pt x="9923" y="10617"/>
                    </a:cubicBezTo>
                    <a:cubicBezTo>
                      <a:pt x="10777" y="11699"/>
                      <a:pt x="11754" y="12771"/>
                      <a:pt x="13054" y="13228"/>
                    </a:cubicBezTo>
                    <a:cubicBezTo>
                      <a:pt x="12553" y="12595"/>
                      <a:pt x="12173" y="11882"/>
                      <a:pt x="11944" y="11123"/>
                    </a:cubicBezTo>
                    <a:cubicBezTo>
                      <a:pt x="11879" y="10909"/>
                      <a:pt x="11820" y="10678"/>
                      <a:pt x="11653" y="10531"/>
                    </a:cubicBezTo>
                    <a:cubicBezTo>
                      <a:pt x="11533" y="10424"/>
                      <a:pt x="11375" y="10374"/>
                      <a:pt x="11224" y="10321"/>
                    </a:cubicBezTo>
                    <a:cubicBezTo>
                      <a:pt x="10782" y="10158"/>
                      <a:pt x="10369" y="9926"/>
                      <a:pt x="10003" y="9630"/>
                    </a:cubicBezTo>
                    <a:cubicBezTo>
                      <a:pt x="9876" y="9528"/>
                      <a:pt x="9745" y="9345"/>
                      <a:pt x="9847" y="9218"/>
                    </a:cubicBezTo>
                    <a:lnTo>
                      <a:pt x="9847" y="9218"/>
                    </a:lnTo>
                    <a:cubicBezTo>
                      <a:pt x="10421" y="9336"/>
                      <a:pt x="10983" y="9503"/>
                      <a:pt x="11529" y="9715"/>
                    </a:cubicBezTo>
                    <a:cubicBezTo>
                      <a:pt x="11179" y="8349"/>
                      <a:pt x="10657" y="7027"/>
                      <a:pt x="9980" y="5790"/>
                    </a:cubicBezTo>
                    <a:cubicBezTo>
                      <a:pt x="9866" y="5583"/>
                      <a:pt x="9745" y="5374"/>
                      <a:pt x="9573" y="5211"/>
                    </a:cubicBezTo>
                    <a:cubicBezTo>
                      <a:pt x="8913" y="4578"/>
                      <a:pt x="7728" y="4797"/>
                      <a:pt x="7082" y="4148"/>
                    </a:cubicBezTo>
                    <a:cubicBezTo>
                      <a:pt x="7392" y="4069"/>
                      <a:pt x="7711" y="4029"/>
                      <a:pt x="8031" y="4029"/>
                    </a:cubicBezTo>
                    <a:cubicBezTo>
                      <a:pt x="8212" y="4029"/>
                      <a:pt x="8392" y="4042"/>
                      <a:pt x="8571" y="4068"/>
                    </a:cubicBezTo>
                    <a:cubicBezTo>
                      <a:pt x="6742" y="1666"/>
                      <a:pt x="3792" y="157"/>
                      <a:pt x="772" y="79"/>
                    </a:cubicBezTo>
                    <a:cubicBezTo>
                      <a:pt x="787" y="27"/>
                      <a:pt x="722" y="1"/>
                      <a:pt x="615" y="1"/>
                    </a:cubicBezTo>
                    <a:close/>
                  </a:path>
                </a:pathLst>
              </a:custGeom>
              <a:solidFill>
                <a:srgbClr val="FFFFFF">
                  <a:alpha val="25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8"/>
              <p:cNvSpPr/>
              <p:nvPr/>
            </p:nvSpPr>
            <p:spPr>
              <a:xfrm>
                <a:off x="2440225" y="333890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fill="none" extrusionOk="0">
                    <a:moveTo>
                      <a:pt x="0" y="2"/>
                    </a:moveTo>
                    <a:cubicBezTo>
                      <a:pt x="2" y="2"/>
                      <a:pt x="2" y="1"/>
                      <a:pt x="0" y="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8"/>
              <p:cNvSpPr/>
              <p:nvPr/>
            </p:nvSpPr>
            <p:spPr>
              <a:xfrm>
                <a:off x="2261100" y="3305525"/>
                <a:ext cx="249575" cy="240525"/>
              </a:xfrm>
              <a:custGeom>
                <a:avLst/>
                <a:gdLst/>
                <a:ahLst/>
                <a:cxnLst/>
                <a:rect l="l" t="t" r="r" b="b"/>
                <a:pathLst>
                  <a:path w="9983" h="9621" extrusionOk="0">
                    <a:moveTo>
                      <a:pt x="4255" y="2130"/>
                    </a:moveTo>
                    <a:lnTo>
                      <a:pt x="4255" y="2130"/>
                    </a:lnTo>
                    <a:cubicBezTo>
                      <a:pt x="4434" y="2183"/>
                      <a:pt x="4615" y="2227"/>
                      <a:pt x="4808" y="2263"/>
                    </a:cubicBezTo>
                    <a:cubicBezTo>
                      <a:pt x="4842" y="2267"/>
                      <a:pt x="4876" y="2273"/>
                      <a:pt x="4911" y="2280"/>
                    </a:cubicBezTo>
                    <a:cubicBezTo>
                      <a:pt x="4686" y="2251"/>
                      <a:pt x="4464" y="2208"/>
                      <a:pt x="4255" y="2130"/>
                    </a:cubicBezTo>
                    <a:close/>
                    <a:moveTo>
                      <a:pt x="96" y="0"/>
                    </a:moveTo>
                    <a:cubicBezTo>
                      <a:pt x="26" y="0"/>
                      <a:pt x="0" y="112"/>
                      <a:pt x="78" y="134"/>
                    </a:cubicBezTo>
                    <a:cubicBezTo>
                      <a:pt x="588" y="274"/>
                      <a:pt x="1071" y="464"/>
                      <a:pt x="1538" y="692"/>
                    </a:cubicBezTo>
                    <a:cubicBezTo>
                      <a:pt x="1616" y="811"/>
                      <a:pt x="1688" y="937"/>
                      <a:pt x="1757" y="1062"/>
                    </a:cubicBezTo>
                    <a:cubicBezTo>
                      <a:pt x="1761" y="1085"/>
                      <a:pt x="1768" y="1110"/>
                      <a:pt x="1784" y="1134"/>
                    </a:cubicBezTo>
                    <a:cubicBezTo>
                      <a:pt x="1790" y="1143"/>
                      <a:pt x="1796" y="1154"/>
                      <a:pt x="1800" y="1163"/>
                    </a:cubicBezTo>
                    <a:cubicBezTo>
                      <a:pt x="1856" y="1323"/>
                      <a:pt x="1930" y="1466"/>
                      <a:pt x="2026" y="1600"/>
                    </a:cubicBezTo>
                    <a:cubicBezTo>
                      <a:pt x="2289" y="2183"/>
                      <a:pt x="2498" y="2796"/>
                      <a:pt x="2733" y="3383"/>
                    </a:cubicBezTo>
                    <a:cubicBezTo>
                      <a:pt x="2946" y="3920"/>
                      <a:pt x="3188" y="4432"/>
                      <a:pt x="3479" y="4915"/>
                    </a:cubicBezTo>
                    <a:cubicBezTo>
                      <a:pt x="3507" y="4975"/>
                      <a:pt x="3533" y="5037"/>
                      <a:pt x="3562" y="5098"/>
                    </a:cubicBezTo>
                    <a:cubicBezTo>
                      <a:pt x="3577" y="5134"/>
                      <a:pt x="3606" y="5154"/>
                      <a:pt x="3637" y="5163"/>
                    </a:cubicBezTo>
                    <a:cubicBezTo>
                      <a:pt x="3802" y="5415"/>
                      <a:pt x="3981" y="5660"/>
                      <a:pt x="4181" y="5897"/>
                    </a:cubicBezTo>
                    <a:cubicBezTo>
                      <a:pt x="4194" y="5911"/>
                      <a:pt x="4209" y="5918"/>
                      <a:pt x="4225" y="5918"/>
                    </a:cubicBezTo>
                    <a:cubicBezTo>
                      <a:pt x="4271" y="5918"/>
                      <a:pt x="4317" y="5862"/>
                      <a:pt x="4287" y="5813"/>
                    </a:cubicBezTo>
                    <a:cubicBezTo>
                      <a:pt x="4011" y="5363"/>
                      <a:pt x="3788" y="4890"/>
                      <a:pt x="3608" y="4405"/>
                    </a:cubicBezTo>
                    <a:cubicBezTo>
                      <a:pt x="3605" y="4396"/>
                      <a:pt x="3601" y="4386"/>
                      <a:pt x="3599" y="4377"/>
                    </a:cubicBezTo>
                    <a:cubicBezTo>
                      <a:pt x="3422" y="3893"/>
                      <a:pt x="3288" y="3391"/>
                      <a:pt x="3188" y="2878"/>
                    </a:cubicBezTo>
                    <a:cubicBezTo>
                      <a:pt x="3105" y="2446"/>
                      <a:pt x="3001" y="1969"/>
                      <a:pt x="2806" y="1549"/>
                    </a:cubicBezTo>
                    <a:lnTo>
                      <a:pt x="2806" y="1549"/>
                    </a:lnTo>
                    <a:lnTo>
                      <a:pt x="3097" y="1797"/>
                    </a:lnTo>
                    <a:lnTo>
                      <a:pt x="3097" y="1799"/>
                    </a:lnTo>
                    <a:cubicBezTo>
                      <a:pt x="3838" y="2927"/>
                      <a:pt x="4595" y="4073"/>
                      <a:pt x="5097" y="5330"/>
                    </a:cubicBezTo>
                    <a:cubicBezTo>
                      <a:pt x="5332" y="5927"/>
                      <a:pt x="5493" y="6547"/>
                      <a:pt x="5681" y="7159"/>
                    </a:cubicBezTo>
                    <a:cubicBezTo>
                      <a:pt x="5868" y="7766"/>
                      <a:pt x="6101" y="8333"/>
                      <a:pt x="6462" y="8859"/>
                    </a:cubicBezTo>
                    <a:cubicBezTo>
                      <a:pt x="6472" y="8874"/>
                      <a:pt x="6486" y="8880"/>
                      <a:pt x="6500" y="8880"/>
                    </a:cubicBezTo>
                    <a:cubicBezTo>
                      <a:pt x="6530" y="8880"/>
                      <a:pt x="6558" y="8850"/>
                      <a:pt x="6540" y="8814"/>
                    </a:cubicBezTo>
                    <a:cubicBezTo>
                      <a:pt x="6259" y="8263"/>
                      <a:pt x="6137" y="7612"/>
                      <a:pt x="5983" y="7019"/>
                    </a:cubicBezTo>
                    <a:cubicBezTo>
                      <a:pt x="5829" y="6437"/>
                      <a:pt x="5698" y="5849"/>
                      <a:pt x="5533" y="5272"/>
                    </a:cubicBezTo>
                    <a:cubicBezTo>
                      <a:pt x="5401" y="4808"/>
                      <a:pt x="5241" y="4347"/>
                      <a:pt x="5039" y="3907"/>
                    </a:cubicBezTo>
                    <a:lnTo>
                      <a:pt x="5039" y="3907"/>
                    </a:lnTo>
                    <a:cubicBezTo>
                      <a:pt x="5271" y="4147"/>
                      <a:pt x="5519" y="4372"/>
                      <a:pt x="5774" y="4586"/>
                    </a:cubicBezTo>
                    <a:cubicBezTo>
                      <a:pt x="5777" y="4599"/>
                      <a:pt x="5783" y="4612"/>
                      <a:pt x="5792" y="4622"/>
                    </a:cubicBezTo>
                    <a:cubicBezTo>
                      <a:pt x="6037" y="4924"/>
                      <a:pt x="6244" y="5249"/>
                      <a:pt x="6449" y="5578"/>
                    </a:cubicBezTo>
                    <a:cubicBezTo>
                      <a:pt x="6459" y="5590"/>
                      <a:pt x="6469" y="5597"/>
                      <a:pt x="6481" y="5601"/>
                    </a:cubicBezTo>
                    <a:cubicBezTo>
                      <a:pt x="6985" y="6858"/>
                      <a:pt x="7314" y="8210"/>
                      <a:pt x="7410" y="9556"/>
                    </a:cubicBezTo>
                    <a:cubicBezTo>
                      <a:pt x="7412" y="9599"/>
                      <a:pt x="7447" y="9621"/>
                      <a:pt x="7481" y="9621"/>
                    </a:cubicBezTo>
                    <a:cubicBezTo>
                      <a:pt x="7514" y="9621"/>
                      <a:pt x="7546" y="9600"/>
                      <a:pt x="7544" y="9556"/>
                    </a:cubicBezTo>
                    <a:cubicBezTo>
                      <a:pt x="7523" y="8722"/>
                      <a:pt x="7527" y="7874"/>
                      <a:pt x="7397" y="7050"/>
                    </a:cubicBezTo>
                    <a:cubicBezTo>
                      <a:pt x="7327" y="6606"/>
                      <a:pt x="7198" y="6170"/>
                      <a:pt x="6985" y="5783"/>
                    </a:cubicBezTo>
                    <a:cubicBezTo>
                      <a:pt x="6999" y="5761"/>
                      <a:pt x="7004" y="5734"/>
                      <a:pt x="6988" y="5705"/>
                    </a:cubicBezTo>
                    <a:cubicBezTo>
                      <a:pt x="6916" y="5571"/>
                      <a:pt x="6834" y="5438"/>
                      <a:pt x="6744" y="5311"/>
                    </a:cubicBezTo>
                    <a:lnTo>
                      <a:pt x="6744" y="5311"/>
                    </a:lnTo>
                    <a:cubicBezTo>
                      <a:pt x="6822" y="5330"/>
                      <a:pt x="6901" y="5340"/>
                      <a:pt x="6979" y="5355"/>
                    </a:cubicBezTo>
                    <a:cubicBezTo>
                      <a:pt x="7126" y="5381"/>
                      <a:pt x="7275" y="5408"/>
                      <a:pt x="7420" y="5438"/>
                    </a:cubicBezTo>
                    <a:cubicBezTo>
                      <a:pt x="7714" y="5499"/>
                      <a:pt x="8004" y="5565"/>
                      <a:pt x="8292" y="5647"/>
                    </a:cubicBezTo>
                    <a:cubicBezTo>
                      <a:pt x="8876" y="5816"/>
                      <a:pt x="9435" y="6044"/>
                      <a:pt x="9928" y="6404"/>
                    </a:cubicBezTo>
                    <a:cubicBezTo>
                      <a:pt x="9934" y="6408"/>
                      <a:pt x="9939" y="6410"/>
                      <a:pt x="9944" y="6410"/>
                    </a:cubicBezTo>
                    <a:cubicBezTo>
                      <a:pt x="9966" y="6410"/>
                      <a:pt x="9982" y="6371"/>
                      <a:pt x="9957" y="6352"/>
                    </a:cubicBezTo>
                    <a:cubicBezTo>
                      <a:pt x="9477" y="5989"/>
                      <a:pt x="8922" y="5726"/>
                      <a:pt x="8349" y="5542"/>
                    </a:cubicBezTo>
                    <a:cubicBezTo>
                      <a:pt x="8055" y="5445"/>
                      <a:pt x="7758" y="5369"/>
                      <a:pt x="7456" y="5298"/>
                    </a:cubicBezTo>
                    <a:cubicBezTo>
                      <a:pt x="7311" y="5264"/>
                      <a:pt x="7165" y="5232"/>
                      <a:pt x="7018" y="5200"/>
                    </a:cubicBezTo>
                    <a:cubicBezTo>
                      <a:pt x="6909" y="5176"/>
                      <a:pt x="6797" y="5144"/>
                      <a:pt x="6685" y="5144"/>
                    </a:cubicBezTo>
                    <a:cubicBezTo>
                      <a:pt x="6662" y="5144"/>
                      <a:pt x="6640" y="5146"/>
                      <a:pt x="6617" y="5148"/>
                    </a:cubicBezTo>
                    <a:cubicBezTo>
                      <a:pt x="6545" y="5056"/>
                      <a:pt x="6469" y="4968"/>
                      <a:pt x="6388" y="4883"/>
                    </a:cubicBezTo>
                    <a:lnTo>
                      <a:pt x="6388" y="4883"/>
                    </a:lnTo>
                    <a:cubicBezTo>
                      <a:pt x="6403" y="4889"/>
                      <a:pt x="6416" y="4896"/>
                      <a:pt x="6427" y="4902"/>
                    </a:cubicBezTo>
                    <a:cubicBezTo>
                      <a:pt x="6728" y="5017"/>
                      <a:pt x="7047" y="5055"/>
                      <a:pt x="7364" y="5095"/>
                    </a:cubicBezTo>
                    <a:cubicBezTo>
                      <a:pt x="8119" y="5189"/>
                      <a:pt x="8791" y="5405"/>
                      <a:pt x="9444" y="5803"/>
                    </a:cubicBezTo>
                    <a:cubicBezTo>
                      <a:pt x="9459" y="5812"/>
                      <a:pt x="9473" y="5816"/>
                      <a:pt x="9486" y="5816"/>
                    </a:cubicBezTo>
                    <a:cubicBezTo>
                      <a:pt x="9547" y="5816"/>
                      <a:pt x="9587" y="5731"/>
                      <a:pt x="9541" y="5675"/>
                    </a:cubicBezTo>
                    <a:cubicBezTo>
                      <a:pt x="8873" y="4846"/>
                      <a:pt x="7701" y="4576"/>
                      <a:pt x="6728" y="4292"/>
                    </a:cubicBezTo>
                    <a:cubicBezTo>
                      <a:pt x="6447" y="4212"/>
                      <a:pt x="6182" y="4129"/>
                      <a:pt x="5941" y="3959"/>
                    </a:cubicBezTo>
                    <a:cubicBezTo>
                      <a:pt x="5692" y="3786"/>
                      <a:pt x="5467" y="3576"/>
                      <a:pt x="5245" y="3373"/>
                    </a:cubicBezTo>
                    <a:cubicBezTo>
                      <a:pt x="4882" y="3038"/>
                      <a:pt x="4516" y="2707"/>
                      <a:pt x="4148" y="2379"/>
                    </a:cubicBezTo>
                    <a:lnTo>
                      <a:pt x="4148" y="2379"/>
                    </a:lnTo>
                    <a:cubicBezTo>
                      <a:pt x="4451" y="2479"/>
                      <a:pt x="4780" y="2509"/>
                      <a:pt x="5094" y="2532"/>
                    </a:cubicBezTo>
                    <a:cubicBezTo>
                      <a:pt x="5317" y="2549"/>
                      <a:pt x="5541" y="2556"/>
                      <a:pt x="5765" y="2556"/>
                    </a:cubicBezTo>
                    <a:cubicBezTo>
                      <a:pt x="6057" y="2556"/>
                      <a:pt x="6348" y="2543"/>
                      <a:pt x="6639" y="2518"/>
                    </a:cubicBezTo>
                    <a:cubicBezTo>
                      <a:pt x="6741" y="2509"/>
                      <a:pt x="6785" y="2339"/>
                      <a:pt x="6665" y="2322"/>
                    </a:cubicBezTo>
                    <a:cubicBezTo>
                      <a:pt x="6055" y="2231"/>
                      <a:pt x="5447" y="2116"/>
                      <a:pt x="4840" y="2006"/>
                    </a:cubicBezTo>
                    <a:cubicBezTo>
                      <a:pt x="4535" y="1950"/>
                      <a:pt x="4225" y="1888"/>
                      <a:pt x="3936" y="1761"/>
                    </a:cubicBezTo>
                    <a:cubicBezTo>
                      <a:pt x="3677" y="1647"/>
                      <a:pt x="3436" y="1493"/>
                      <a:pt x="3203" y="1337"/>
                    </a:cubicBezTo>
                    <a:cubicBezTo>
                      <a:pt x="3064" y="1247"/>
                      <a:pt x="2923" y="1156"/>
                      <a:pt x="2780" y="1069"/>
                    </a:cubicBezTo>
                    <a:lnTo>
                      <a:pt x="2779" y="1068"/>
                    </a:lnTo>
                    <a:cubicBezTo>
                      <a:pt x="2736" y="1035"/>
                      <a:pt x="2692" y="1004"/>
                      <a:pt x="2648" y="977"/>
                    </a:cubicBezTo>
                    <a:cubicBezTo>
                      <a:pt x="2628" y="965"/>
                      <a:pt x="2606" y="954"/>
                      <a:pt x="2586" y="944"/>
                    </a:cubicBezTo>
                    <a:cubicBezTo>
                      <a:pt x="2576" y="938"/>
                      <a:pt x="2564" y="934"/>
                      <a:pt x="2554" y="931"/>
                    </a:cubicBezTo>
                    <a:cubicBezTo>
                      <a:pt x="2290" y="775"/>
                      <a:pt x="2022" y="634"/>
                      <a:pt x="1740" y="511"/>
                    </a:cubicBezTo>
                    <a:cubicBezTo>
                      <a:pt x="1215" y="284"/>
                      <a:pt x="672" y="127"/>
                      <a:pt x="114" y="3"/>
                    </a:cubicBezTo>
                    <a:cubicBezTo>
                      <a:pt x="108" y="1"/>
                      <a:pt x="102" y="0"/>
                      <a:pt x="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8"/>
              <p:cNvSpPr/>
              <p:nvPr/>
            </p:nvSpPr>
            <p:spPr>
              <a:xfrm>
                <a:off x="2453000" y="3486150"/>
                <a:ext cx="131400" cy="148325"/>
              </a:xfrm>
              <a:custGeom>
                <a:avLst/>
                <a:gdLst/>
                <a:ahLst/>
                <a:cxnLst/>
                <a:rect l="l" t="t" r="r" b="b"/>
                <a:pathLst>
                  <a:path w="5256" h="5933" extrusionOk="0">
                    <a:moveTo>
                      <a:pt x="4487" y="4855"/>
                    </a:moveTo>
                    <a:lnTo>
                      <a:pt x="4487" y="4855"/>
                    </a:lnTo>
                    <a:cubicBezTo>
                      <a:pt x="4619" y="5102"/>
                      <a:pt x="4766" y="5338"/>
                      <a:pt x="4915" y="5575"/>
                    </a:cubicBezTo>
                    <a:cubicBezTo>
                      <a:pt x="4896" y="5562"/>
                      <a:pt x="4882" y="5550"/>
                      <a:pt x="4867" y="5538"/>
                    </a:cubicBezTo>
                    <a:cubicBezTo>
                      <a:pt x="4866" y="5524"/>
                      <a:pt x="4860" y="5510"/>
                      <a:pt x="4853" y="5495"/>
                    </a:cubicBezTo>
                    <a:cubicBezTo>
                      <a:pt x="4739" y="5295"/>
                      <a:pt x="4618" y="5102"/>
                      <a:pt x="4494" y="4913"/>
                    </a:cubicBezTo>
                    <a:cubicBezTo>
                      <a:pt x="4492" y="4893"/>
                      <a:pt x="4491" y="4875"/>
                      <a:pt x="4487" y="4855"/>
                    </a:cubicBezTo>
                    <a:close/>
                    <a:moveTo>
                      <a:pt x="141" y="0"/>
                    </a:moveTo>
                    <a:cubicBezTo>
                      <a:pt x="60" y="0"/>
                      <a:pt x="1" y="100"/>
                      <a:pt x="56" y="166"/>
                    </a:cubicBezTo>
                    <a:cubicBezTo>
                      <a:pt x="56" y="181"/>
                      <a:pt x="59" y="194"/>
                      <a:pt x="67" y="210"/>
                    </a:cubicBezTo>
                    <a:cubicBezTo>
                      <a:pt x="239" y="505"/>
                      <a:pt x="386" y="813"/>
                      <a:pt x="528" y="1125"/>
                    </a:cubicBezTo>
                    <a:cubicBezTo>
                      <a:pt x="660" y="1416"/>
                      <a:pt x="766" y="1714"/>
                      <a:pt x="883" y="2008"/>
                    </a:cubicBezTo>
                    <a:cubicBezTo>
                      <a:pt x="1093" y="2695"/>
                      <a:pt x="1226" y="3399"/>
                      <a:pt x="1242" y="4126"/>
                    </a:cubicBezTo>
                    <a:cubicBezTo>
                      <a:pt x="1243" y="4205"/>
                      <a:pt x="1304" y="4243"/>
                      <a:pt x="1365" y="4243"/>
                    </a:cubicBezTo>
                    <a:cubicBezTo>
                      <a:pt x="1377" y="4243"/>
                      <a:pt x="1390" y="4241"/>
                      <a:pt x="1402" y="4238"/>
                    </a:cubicBezTo>
                    <a:cubicBezTo>
                      <a:pt x="1419" y="4247"/>
                      <a:pt x="1438" y="4251"/>
                      <a:pt x="1458" y="4251"/>
                    </a:cubicBezTo>
                    <a:cubicBezTo>
                      <a:pt x="1510" y="4251"/>
                      <a:pt x="1563" y="4222"/>
                      <a:pt x="1576" y="4166"/>
                    </a:cubicBezTo>
                    <a:cubicBezTo>
                      <a:pt x="1634" y="3946"/>
                      <a:pt x="1633" y="3691"/>
                      <a:pt x="1631" y="3463"/>
                    </a:cubicBezTo>
                    <a:cubicBezTo>
                      <a:pt x="1630" y="3226"/>
                      <a:pt x="1605" y="2989"/>
                      <a:pt x="1565" y="2757"/>
                    </a:cubicBezTo>
                    <a:cubicBezTo>
                      <a:pt x="1555" y="2708"/>
                      <a:pt x="1546" y="2659"/>
                      <a:pt x="1536" y="2612"/>
                    </a:cubicBezTo>
                    <a:lnTo>
                      <a:pt x="1536" y="2612"/>
                    </a:lnTo>
                    <a:cubicBezTo>
                      <a:pt x="2000" y="3221"/>
                      <a:pt x="2862" y="3379"/>
                      <a:pt x="3323" y="4005"/>
                    </a:cubicBezTo>
                    <a:cubicBezTo>
                      <a:pt x="3591" y="4368"/>
                      <a:pt x="3779" y="4779"/>
                      <a:pt x="4083" y="5118"/>
                    </a:cubicBezTo>
                    <a:cubicBezTo>
                      <a:pt x="4371" y="5440"/>
                      <a:pt x="4740" y="5772"/>
                      <a:pt x="5151" y="5928"/>
                    </a:cubicBezTo>
                    <a:cubicBezTo>
                      <a:pt x="5159" y="5931"/>
                      <a:pt x="5166" y="5932"/>
                      <a:pt x="5174" y="5932"/>
                    </a:cubicBezTo>
                    <a:cubicBezTo>
                      <a:pt x="5226" y="5932"/>
                      <a:pt x="5256" y="5854"/>
                      <a:pt x="5217" y="5814"/>
                    </a:cubicBezTo>
                    <a:cubicBezTo>
                      <a:pt x="4853" y="5425"/>
                      <a:pt x="4599" y="4897"/>
                      <a:pt x="4396" y="4408"/>
                    </a:cubicBezTo>
                    <a:cubicBezTo>
                      <a:pt x="4234" y="4026"/>
                      <a:pt x="4116" y="3623"/>
                      <a:pt x="3798" y="3335"/>
                    </a:cubicBezTo>
                    <a:cubicBezTo>
                      <a:pt x="3217" y="2810"/>
                      <a:pt x="2345" y="2932"/>
                      <a:pt x="1722" y="2511"/>
                    </a:cubicBezTo>
                    <a:cubicBezTo>
                      <a:pt x="1679" y="2468"/>
                      <a:pt x="1635" y="2422"/>
                      <a:pt x="1595" y="2376"/>
                    </a:cubicBezTo>
                    <a:lnTo>
                      <a:pt x="1594" y="2377"/>
                    </a:lnTo>
                    <a:cubicBezTo>
                      <a:pt x="1573" y="2360"/>
                      <a:pt x="1550" y="2354"/>
                      <a:pt x="1529" y="2354"/>
                    </a:cubicBezTo>
                    <a:cubicBezTo>
                      <a:pt x="1464" y="2238"/>
                      <a:pt x="1399" y="2119"/>
                      <a:pt x="1336" y="2003"/>
                    </a:cubicBezTo>
                    <a:cubicBezTo>
                      <a:pt x="1300" y="1922"/>
                      <a:pt x="1261" y="1841"/>
                      <a:pt x="1216" y="1762"/>
                    </a:cubicBezTo>
                    <a:lnTo>
                      <a:pt x="1216" y="1762"/>
                    </a:lnTo>
                    <a:cubicBezTo>
                      <a:pt x="1454" y="1848"/>
                      <a:pt x="1733" y="1871"/>
                      <a:pt x="1963" y="1923"/>
                    </a:cubicBezTo>
                    <a:cubicBezTo>
                      <a:pt x="2526" y="2053"/>
                      <a:pt x="3075" y="2220"/>
                      <a:pt x="3633" y="2382"/>
                    </a:cubicBezTo>
                    <a:cubicBezTo>
                      <a:pt x="3643" y="2385"/>
                      <a:pt x="3652" y="2386"/>
                      <a:pt x="3661" y="2386"/>
                    </a:cubicBezTo>
                    <a:cubicBezTo>
                      <a:pt x="3748" y="2386"/>
                      <a:pt x="3772" y="2248"/>
                      <a:pt x="3679" y="2213"/>
                    </a:cubicBezTo>
                    <a:cubicBezTo>
                      <a:pt x="3297" y="2072"/>
                      <a:pt x="2910" y="1938"/>
                      <a:pt x="2518" y="1827"/>
                    </a:cubicBezTo>
                    <a:cubicBezTo>
                      <a:pt x="2424" y="1794"/>
                      <a:pt x="2332" y="1762"/>
                      <a:pt x="2238" y="1730"/>
                    </a:cubicBezTo>
                    <a:cubicBezTo>
                      <a:pt x="1951" y="1639"/>
                      <a:pt x="1659" y="1567"/>
                      <a:pt x="1364" y="1495"/>
                    </a:cubicBezTo>
                    <a:cubicBezTo>
                      <a:pt x="1262" y="1459"/>
                      <a:pt x="1158" y="1425"/>
                      <a:pt x="1055" y="1393"/>
                    </a:cubicBezTo>
                    <a:cubicBezTo>
                      <a:pt x="1047" y="1392"/>
                      <a:pt x="1041" y="1391"/>
                      <a:pt x="1035" y="1391"/>
                    </a:cubicBezTo>
                    <a:cubicBezTo>
                      <a:pt x="1030" y="1391"/>
                      <a:pt x="1024" y="1392"/>
                      <a:pt x="1019" y="1392"/>
                    </a:cubicBezTo>
                    <a:cubicBezTo>
                      <a:pt x="991" y="1348"/>
                      <a:pt x="964" y="1306"/>
                      <a:pt x="938" y="1263"/>
                    </a:cubicBezTo>
                    <a:cubicBezTo>
                      <a:pt x="925" y="1240"/>
                      <a:pt x="912" y="1217"/>
                      <a:pt x="899" y="1195"/>
                    </a:cubicBezTo>
                    <a:cubicBezTo>
                      <a:pt x="892" y="1182"/>
                      <a:pt x="883" y="1174"/>
                      <a:pt x="873" y="1165"/>
                    </a:cubicBezTo>
                    <a:cubicBezTo>
                      <a:pt x="784" y="1024"/>
                      <a:pt x="696" y="884"/>
                      <a:pt x="606" y="744"/>
                    </a:cubicBezTo>
                    <a:cubicBezTo>
                      <a:pt x="589" y="720"/>
                      <a:pt x="572" y="692"/>
                      <a:pt x="553" y="668"/>
                    </a:cubicBezTo>
                    <a:lnTo>
                      <a:pt x="553" y="668"/>
                    </a:lnTo>
                    <a:cubicBezTo>
                      <a:pt x="588" y="684"/>
                      <a:pt x="622" y="700"/>
                      <a:pt x="658" y="714"/>
                    </a:cubicBezTo>
                    <a:cubicBezTo>
                      <a:pt x="939" y="834"/>
                      <a:pt x="1251" y="886"/>
                      <a:pt x="1543" y="978"/>
                    </a:cubicBezTo>
                    <a:cubicBezTo>
                      <a:pt x="2212" y="1184"/>
                      <a:pt x="2842" y="1491"/>
                      <a:pt x="3420" y="1886"/>
                    </a:cubicBezTo>
                    <a:cubicBezTo>
                      <a:pt x="3437" y="1897"/>
                      <a:pt x="3455" y="1902"/>
                      <a:pt x="3472" y="1902"/>
                    </a:cubicBezTo>
                    <a:cubicBezTo>
                      <a:pt x="3538" y="1902"/>
                      <a:pt x="3599" y="1832"/>
                      <a:pt x="3579" y="1763"/>
                    </a:cubicBezTo>
                    <a:cubicBezTo>
                      <a:pt x="3498" y="1471"/>
                      <a:pt x="3406" y="1177"/>
                      <a:pt x="3217" y="936"/>
                    </a:cubicBezTo>
                    <a:cubicBezTo>
                      <a:pt x="3028" y="692"/>
                      <a:pt x="2770" y="535"/>
                      <a:pt x="2484" y="424"/>
                    </a:cubicBezTo>
                    <a:cubicBezTo>
                      <a:pt x="1922" y="207"/>
                      <a:pt x="1313" y="143"/>
                      <a:pt x="710" y="106"/>
                    </a:cubicBezTo>
                    <a:cubicBezTo>
                      <a:pt x="527" y="78"/>
                      <a:pt x="344" y="50"/>
                      <a:pt x="167" y="3"/>
                    </a:cubicBezTo>
                    <a:cubicBezTo>
                      <a:pt x="158" y="1"/>
                      <a:pt x="149" y="0"/>
                      <a:pt x="1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8"/>
              <p:cNvSpPr/>
              <p:nvPr/>
            </p:nvSpPr>
            <p:spPr>
              <a:xfrm>
                <a:off x="2141150" y="3300975"/>
                <a:ext cx="403625" cy="307400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2296" extrusionOk="0">
                    <a:moveTo>
                      <a:pt x="3852" y="0"/>
                    </a:moveTo>
                    <a:cubicBezTo>
                      <a:pt x="3788" y="0"/>
                      <a:pt x="3725" y="2"/>
                      <a:pt x="3662" y="4"/>
                    </a:cubicBezTo>
                    <a:cubicBezTo>
                      <a:pt x="3424" y="17"/>
                      <a:pt x="3191" y="62"/>
                      <a:pt x="2969" y="85"/>
                    </a:cubicBezTo>
                    <a:cubicBezTo>
                      <a:pt x="2739" y="111"/>
                      <a:pt x="2503" y="141"/>
                      <a:pt x="2272" y="196"/>
                    </a:cubicBezTo>
                    <a:cubicBezTo>
                      <a:pt x="1810" y="304"/>
                      <a:pt x="1372" y="515"/>
                      <a:pt x="995" y="799"/>
                    </a:cubicBezTo>
                    <a:cubicBezTo>
                      <a:pt x="618" y="1083"/>
                      <a:pt x="302" y="1437"/>
                      <a:pt x="27" y="1813"/>
                    </a:cubicBezTo>
                    <a:cubicBezTo>
                      <a:pt x="1" y="1848"/>
                      <a:pt x="8" y="1893"/>
                      <a:pt x="38" y="1921"/>
                    </a:cubicBezTo>
                    <a:cubicBezTo>
                      <a:pt x="52" y="1932"/>
                      <a:pt x="69" y="1937"/>
                      <a:pt x="84" y="1937"/>
                    </a:cubicBezTo>
                    <a:cubicBezTo>
                      <a:pt x="107" y="1937"/>
                      <a:pt x="130" y="1927"/>
                      <a:pt x="145" y="1907"/>
                    </a:cubicBezTo>
                    <a:cubicBezTo>
                      <a:pt x="422" y="1545"/>
                      <a:pt x="734" y="1209"/>
                      <a:pt x="1099" y="947"/>
                    </a:cubicBezTo>
                    <a:cubicBezTo>
                      <a:pt x="1464" y="682"/>
                      <a:pt x="1876" y="492"/>
                      <a:pt x="2314" y="395"/>
                    </a:cubicBezTo>
                    <a:cubicBezTo>
                      <a:pt x="2533" y="347"/>
                      <a:pt x="2755" y="323"/>
                      <a:pt x="2986" y="301"/>
                    </a:cubicBezTo>
                    <a:cubicBezTo>
                      <a:pt x="3224" y="278"/>
                      <a:pt x="3444" y="244"/>
                      <a:pt x="3668" y="239"/>
                    </a:cubicBezTo>
                    <a:cubicBezTo>
                      <a:pt x="3702" y="238"/>
                      <a:pt x="3736" y="238"/>
                      <a:pt x="3770" y="238"/>
                    </a:cubicBezTo>
                    <a:cubicBezTo>
                      <a:pt x="4183" y="238"/>
                      <a:pt x="4596" y="303"/>
                      <a:pt x="4994" y="422"/>
                    </a:cubicBezTo>
                    <a:cubicBezTo>
                      <a:pt x="5423" y="551"/>
                      <a:pt x="5839" y="735"/>
                      <a:pt x="6234" y="957"/>
                    </a:cubicBezTo>
                    <a:cubicBezTo>
                      <a:pt x="6626" y="1179"/>
                      <a:pt x="7012" y="1434"/>
                      <a:pt x="7388" y="1691"/>
                    </a:cubicBezTo>
                    <a:cubicBezTo>
                      <a:pt x="8136" y="2217"/>
                      <a:pt x="8845" y="2795"/>
                      <a:pt x="9495" y="3438"/>
                    </a:cubicBezTo>
                    <a:cubicBezTo>
                      <a:pt x="9826" y="3755"/>
                      <a:pt x="10134" y="4092"/>
                      <a:pt x="10440" y="4431"/>
                    </a:cubicBezTo>
                    <a:cubicBezTo>
                      <a:pt x="10738" y="4777"/>
                      <a:pt x="11031" y="5129"/>
                      <a:pt x="11300" y="5498"/>
                    </a:cubicBezTo>
                    <a:cubicBezTo>
                      <a:pt x="11849" y="6230"/>
                      <a:pt x="12316" y="7015"/>
                      <a:pt x="12752" y="7824"/>
                    </a:cubicBezTo>
                    <a:cubicBezTo>
                      <a:pt x="13193" y="8631"/>
                      <a:pt x="13615" y="9456"/>
                      <a:pt x="14125" y="10237"/>
                    </a:cubicBezTo>
                    <a:cubicBezTo>
                      <a:pt x="14634" y="11011"/>
                      <a:pt x="15247" y="11745"/>
                      <a:pt x="16016" y="12281"/>
                    </a:cubicBezTo>
                    <a:cubicBezTo>
                      <a:pt x="16030" y="12291"/>
                      <a:pt x="16045" y="12296"/>
                      <a:pt x="16060" y="12296"/>
                    </a:cubicBezTo>
                    <a:cubicBezTo>
                      <a:pt x="16082" y="12296"/>
                      <a:pt x="16104" y="12285"/>
                      <a:pt x="16119" y="12265"/>
                    </a:cubicBezTo>
                    <a:cubicBezTo>
                      <a:pt x="16145" y="12232"/>
                      <a:pt x="16138" y="12184"/>
                      <a:pt x="16104" y="12160"/>
                    </a:cubicBezTo>
                    <a:cubicBezTo>
                      <a:pt x="15381" y="11605"/>
                      <a:pt x="14803" y="10886"/>
                      <a:pt x="14323" y="10109"/>
                    </a:cubicBezTo>
                    <a:cubicBezTo>
                      <a:pt x="13834" y="9335"/>
                      <a:pt x="13431" y="8507"/>
                      <a:pt x="13002" y="7689"/>
                    </a:cubicBezTo>
                    <a:cubicBezTo>
                      <a:pt x="12158" y="6043"/>
                      <a:pt x="11058" y="4502"/>
                      <a:pt x="9716" y="3212"/>
                    </a:cubicBezTo>
                    <a:cubicBezTo>
                      <a:pt x="9049" y="2561"/>
                      <a:pt x="8321" y="1975"/>
                      <a:pt x="7560" y="1444"/>
                    </a:cubicBezTo>
                    <a:cubicBezTo>
                      <a:pt x="7172" y="1186"/>
                      <a:pt x="6788" y="928"/>
                      <a:pt x="6372" y="708"/>
                    </a:cubicBezTo>
                    <a:cubicBezTo>
                      <a:pt x="5960" y="486"/>
                      <a:pt x="5523" y="298"/>
                      <a:pt x="5067" y="172"/>
                    </a:cubicBezTo>
                    <a:cubicBezTo>
                      <a:pt x="4674" y="60"/>
                      <a:pt x="4263" y="0"/>
                      <a:pt x="38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8"/>
              <p:cNvSpPr/>
              <p:nvPr/>
            </p:nvSpPr>
            <p:spPr>
              <a:xfrm>
                <a:off x="2300800" y="3716575"/>
                <a:ext cx="16925" cy="63012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5205" extrusionOk="0">
                    <a:moveTo>
                      <a:pt x="316" y="0"/>
                    </a:moveTo>
                    <a:cubicBezTo>
                      <a:pt x="158" y="0"/>
                      <a:pt x="0" y="102"/>
                      <a:pt x="0" y="304"/>
                    </a:cubicBezTo>
                    <a:cubicBezTo>
                      <a:pt x="6" y="3510"/>
                      <a:pt x="12" y="6717"/>
                      <a:pt x="19" y="9923"/>
                    </a:cubicBezTo>
                    <a:cubicBezTo>
                      <a:pt x="23" y="13115"/>
                      <a:pt x="29" y="16308"/>
                      <a:pt x="36" y="19501"/>
                    </a:cubicBezTo>
                    <a:cubicBezTo>
                      <a:pt x="39" y="21301"/>
                      <a:pt x="44" y="23100"/>
                      <a:pt x="45" y="24901"/>
                    </a:cubicBezTo>
                    <a:cubicBezTo>
                      <a:pt x="45" y="25103"/>
                      <a:pt x="203" y="25204"/>
                      <a:pt x="361" y="25204"/>
                    </a:cubicBezTo>
                    <a:cubicBezTo>
                      <a:pt x="518" y="25204"/>
                      <a:pt x="676" y="25103"/>
                      <a:pt x="676" y="24901"/>
                    </a:cubicBezTo>
                    <a:cubicBezTo>
                      <a:pt x="669" y="21695"/>
                      <a:pt x="663" y="18488"/>
                      <a:pt x="658" y="15283"/>
                    </a:cubicBezTo>
                    <a:cubicBezTo>
                      <a:pt x="652" y="12091"/>
                      <a:pt x="648" y="8898"/>
                      <a:pt x="640" y="5705"/>
                    </a:cubicBezTo>
                    <a:cubicBezTo>
                      <a:pt x="636" y="3905"/>
                      <a:pt x="633" y="2104"/>
                      <a:pt x="632" y="304"/>
                    </a:cubicBezTo>
                    <a:cubicBezTo>
                      <a:pt x="632" y="102"/>
                      <a:pt x="474" y="0"/>
                      <a:pt x="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8"/>
              <p:cNvSpPr/>
              <p:nvPr/>
            </p:nvSpPr>
            <p:spPr>
              <a:xfrm>
                <a:off x="1676975" y="3600975"/>
                <a:ext cx="1098800" cy="1100725"/>
              </a:xfrm>
              <a:custGeom>
                <a:avLst/>
                <a:gdLst/>
                <a:ahLst/>
                <a:cxnLst/>
                <a:rect l="l" t="t" r="r" b="b"/>
                <a:pathLst>
                  <a:path w="43952" h="44029" extrusionOk="0">
                    <a:moveTo>
                      <a:pt x="28254" y="4179"/>
                    </a:moveTo>
                    <a:lnTo>
                      <a:pt x="28254" y="4186"/>
                    </a:lnTo>
                    <a:cubicBezTo>
                      <a:pt x="28633" y="9304"/>
                      <a:pt x="29069" y="14418"/>
                      <a:pt x="29560" y="19528"/>
                    </a:cubicBezTo>
                    <a:cubicBezTo>
                      <a:pt x="30013" y="24222"/>
                      <a:pt x="30516" y="28912"/>
                      <a:pt x="31064" y="33595"/>
                    </a:cubicBezTo>
                    <a:cubicBezTo>
                      <a:pt x="30658" y="33465"/>
                      <a:pt x="30252" y="33336"/>
                      <a:pt x="29848" y="33206"/>
                    </a:cubicBezTo>
                    <a:cubicBezTo>
                      <a:pt x="27326" y="32399"/>
                      <a:pt x="24802" y="31592"/>
                      <a:pt x="22279" y="30784"/>
                    </a:cubicBezTo>
                    <a:cubicBezTo>
                      <a:pt x="22393" y="30738"/>
                      <a:pt x="22507" y="30695"/>
                      <a:pt x="22623" y="30650"/>
                    </a:cubicBezTo>
                    <a:cubicBezTo>
                      <a:pt x="23528" y="30296"/>
                      <a:pt x="24326" y="30293"/>
                      <a:pt x="25536" y="29770"/>
                    </a:cubicBezTo>
                    <a:cubicBezTo>
                      <a:pt x="25810" y="29651"/>
                      <a:pt x="25847" y="28975"/>
                      <a:pt x="25348" y="28975"/>
                    </a:cubicBezTo>
                    <a:cubicBezTo>
                      <a:pt x="25278" y="28975"/>
                      <a:pt x="25197" y="28988"/>
                      <a:pt x="25105" y="29019"/>
                    </a:cubicBezTo>
                    <a:cubicBezTo>
                      <a:pt x="24282" y="29288"/>
                      <a:pt x="23483" y="29640"/>
                      <a:pt x="22676" y="29956"/>
                    </a:cubicBezTo>
                    <a:lnTo>
                      <a:pt x="21335" y="30480"/>
                    </a:lnTo>
                    <a:cubicBezTo>
                      <a:pt x="19584" y="29919"/>
                      <a:pt x="17833" y="29360"/>
                      <a:pt x="16083" y="28801"/>
                    </a:cubicBezTo>
                    <a:cubicBezTo>
                      <a:pt x="15312" y="28553"/>
                      <a:pt x="14540" y="28307"/>
                      <a:pt x="13769" y="28061"/>
                    </a:cubicBezTo>
                    <a:lnTo>
                      <a:pt x="13813" y="27623"/>
                    </a:lnTo>
                    <a:lnTo>
                      <a:pt x="15297" y="12844"/>
                    </a:lnTo>
                    <a:cubicBezTo>
                      <a:pt x="15577" y="10065"/>
                      <a:pt x="15856" y="7289"/>
                      <a:pt x="16133" y="4510"/>
                    </a:cubicBezTo>
                    <a:lnTo>
                      <a:pt x="16133" y="4500"/>
                    </a:lnTo>
                    <a:cubicBezTo>
                      <a:pt x="16383" y="4532"/>
                      <a:pt x="16632" y="4561"/>
                      <a:pt x="16883" y="4586"/>
                    </a:cubicBezTo>
                    <a:cubicBezTo>
                      <a:pt x="18422" y="4749"/>
                      <a:pt x="19974" y="4842"/>
                      <a:pt x="21525" y="4842"/>
                    </a:cubicBezTo>
                    <a:cubicBezTo>
                      <a:pt x="23786" y="4842"/>
                      <a:pt x="26044" y="4645"/>
                      <a:pt x="28254" y="4179"/>
                    </a:cubicBezTo>
                    <a:close/>
                    <a:moveTo>
                      <a:pt x="13703" y="28704"/>
                    </a:moveTo>
                    <a:cubicBezTo>
                      <a:pt x="15937" y="29418"/>
                      <a:pt x="18170" y="30134"/>
                      <a:pt x="20404" y="30848"/>
                    </a:cubicBezTo>
                    <a:cubicBezTo>
                      <a:pt x="20364" y="30864"/>
                      <a:pt x="20325" y="30878"/>
                      <a:pt x="20285" y="30894"/>
                    </a:cubicBezTo>
                    <a:cubicBezTo>
                      <a:pt x="18679" y="31522"/>
                      <a:pt x="17074" y="32149"/>
                      <a:pt x="15469" y="32779"/>
                    </a:cubicBezTo>
                    <a:lnTo>
                      <a:pt x="13204" y="33666"/>
                    </a:lnTo>
                    <a:cubicBezTo>
                      <a:pt x="13370" y="32012"/>
                      <a:pt x="13537" y="30359"/>
                      <a:pt x="13703" y="28704"/>
                    </a:cubicBezTo>
                    <a:close/>
                    <a:moveTo>
                      <a:pt x="12478" y="34624"/>
                    </a:moveTo>
                    <a:lnTo>
                      <a:pt x="12458" y="34816"/>
                    </a:lnTo>
                    <a:cubicBezTo>
                      <a:pt x="12386" y="34783"/>
                      <a:pt x="12312" y="34750"/>
                      <a:pt x="12238" y="34718"/>
                    </a:cubicBezTo>
                    <a:cubicBezTo>
                      <a:pt x="12318" y="34686"/>
                      <a:pt x="12398" y="34655"/>
                      <a:pt x="12478" y="34624"/>
                    </a:cubicBezTo>
                    <a:close/>
                    <a:moveTo>
                      <a:pt x="34860" y="1825"/>
                    </a:moveTo>
                    <a:cubicBezTo>
                      <a:pt x="34862" y="1836"/>
                      <a:pt x="34860" y="1851"/>
                      <a:pt x="34863" y="1864"/>
                    </a:cubicBezTo>
                    <a:cubicBezTo>
                      <a:pt x="35741" y="6639"/>
                      <a:pt x="36701" y="11399"/>
                      <a:pt x="37747" y="16139"/>
                    </a:cubicBezTo>
                    <a:cubicBezTo>
                      <a:pt x="38795" y="20880"/>
                      <a:pt x="39927" y="25602"/>
                      <a:pt x="41145" y="30301"/>
                    </a:cubicBezTo>
                    <a:cubicBezTo>
                      <a:pt x="41762" y="32686"/>
                      <a:pt x="42402" y="35064"/>
                      <a:pt x="43062" y="37436"/>
                    </a:cubicBezTo>
                    <a:cubicBezTo>
                      <a:pt x="39584" y="36321"/>
                      <a:pt x="36107" y="35209"/>
                      <a:pt x="32629" y="34098"/>
                    </a:cubicBezTo>
                    <a:cubicBezTo>
                      <a:pt x="33293" y="33771"/>
                      <a:pt x="35654" y="32466"/>
                      <a:pt x="36306" y="32118"/>
                    </a:cubicBezTo>
                    <a:cubicBezTo>
                      <a:pt x="36613" y="31955"/>
                      <a:pt x="36422" y="31551"/>
                      <a:pt x="36136" y="31551"/>
                    </a:cubicBezTo>
                    <a:cubicBezTo>
                      <a:pt x="36091" y="31551"/>
                      <a:pt x="36043" y="31561"/>
                      <a:pt x="35995" y="31584"/>
                    </a:cubicBezTo>
                    <a:cubicBezTo>
                      <a:pt x="35136" y="31991"/>
                      <a:pt x="32586" y="33388"/>
                      <a:pt x="31734" y="33811"/>
                    </a:cubicBezTo>
                    <a:cubicBezTo>
                      <a:pt x="31729" y="33810"/>
                      <a:pt x="31725" y="33807"/>
                      <a:pt x="31719" y="33807"/>
                    </a:cubicBezTo>
                    <a:cubicBezTo>
                      <a:pt x="31497" y="31916"/>
                      <a:pt x="31280" y="30022"/>
                      <a:pt x="31074" y="28128"/>
                    </a:cubicBezTo>
                    <a:cubicBezTo>
                      <a:pt x="30517" y="23025"/>
                      <a:pt x="30018" y="17918"/>
                      <a:pt x="29576" y="12804"/>
                    </a:cubicBezTo>
                    <a:cubicBezTo>
                      <a:pt x="29328" y="9934"/>
                      <a:pt x="29097" y="7064"/>
                      <a:pt x="28884" y="4190"/>
                    </a:cubicBezTo>
                    <a:cubicBezTo>
                      <a:pt x="28881" y="4138"/>
                      <a:pt x="28867" y="4092"/>
                      <a:pt x="28845" y="4055"/>
                    </a:cubicBezTo>
                    <a:cubicBezTo>
                      <a:pt x="29377" y="3931"/>
                      <a:pt x="29905" y="3792"/>
                      <a:pt x="30429" y="3635"/>
                    </a:cubicBezTo>
                    <a:cubicBezTo>
                      <a:pt x="31572" y="3292"/>
                      <a:pt x="32694" y="2867"/>
                      <a:pt x="33776" y="2362"/>
                    </a:cubicBezTo>
                    <a:cubicBezTo>
                      <a:pt x="34141" y="2194"/>
                      <a:pt x="34503" y="2014"/>
                      <a:pt x="34860" y="1825"/>
                    </a:cubicBezTo>
                    <a:close/>
                    <a:moveTo>
                      <a:pt x="5609" y="2006"/>
                    </a:moveTo>
                    <a:cubicBezTo>
                      <a:pt x="7013" y="2646"/>
                      <a:pt x="8497" y="3100"/>
                      <a:pt x="10003" y="3451"/>
                    </a:cubicBezTo>
                    <a:cubicBezTo>
                      <a:pt x="11819" y="3874"/>
                      <a:pt x="13667" y="4192"/>
                      <a:pt x="15521" y="4428"/>
                    </a:cubicBezTo>
                    <a:cubicBezTo>
                      <a:pt x="15512" y="4455"/>
                      <a:pt x="15505" y="4484"/>
                      <a:pt x="15502" y="4514"/>
                    </a:cubicBezTo>
                    <a:lnTo>
                      <a:pt x="14017" y="19295"/>
                    </a:lnTo>
                    <a:cubicBezTo>
                      <a:pt x="13730" y="22153"/>
                      <a:pt x="13442" y="25011"/>
                      <a:pt x="13155" y="27871"/>
                    </a:cubicBezTo>
                    <a:cubicBezTo>
                      <a:pt x="11547" y="27355"/>
                      <a:pt x="11215" y="27290"/>
                      <a:pt x="9712" y="26999"/>
                    </a:cubicBezTo>
                    <a:cubicBezTo>
                      <a:pt x="9686" y="26994"/>
                      <a:pt x="9662" y="26992"/>
                      <a:pt x="9638" y="26992"/>
                    </a:cubicBezTo>
                    <a:cubicBezTo>
                      <a:pt x="9296" y="26992"/>
                      <a:pt x="9184" y="27491"/>
                      <a:pt x="9544" y="27606"/>
                    </a:cubicBezTo>
                    <a:lnTo>
                      <a:pt x="13090" y="28510"/>
                    </a:lnTo>
                    <a:cubicBezTo>
                      <a:pt x="12909" y="30314"/>
                      <a:pt x="12729" y="32118"/>
                      <a:pt x="12547" y="33922"/>
                    </a:cubicBezTo>
                    <a:lnTo>
                      <a:pt x="11437" y="34358"/>
                    </a:lnTo>
                    <a:cubicBezTo>
                      <a:pt x="11199" y="34249"/>
                      <a:pt x="10957" y="34141"/>
                      <a:pt x="10718" y="34033"/>
                    </a:cubicBezTo>
                    <a:cubicBezTo>
                      <a:pt x="8671" y="33106"/>
                      <a:pt x="6631" y="32167"/>
                      <a:pt x="4597" y="31215"/>
                    </a:cubicBezTo>
                    <a:cubicBezTo>
                      <a:pt x="4545" y="31191"/>
                      <a:pt x="4488" y="31178"/>
                      <a:pt x="4433" y="31178"/>
                    </a:cubicBezTo>
                    <a:cubicBezTo>
                      <a:pt x="4328" y="31178"/>
                      <a:pt x="4227" y="31225"/>
                      <a:pt x="4166" y="31328"/>
                    </a:cubicBezTo>
                    <a:cubicBezTo>
                      <a:pt x="4087" y="31465"/>
                      <a:pt x="4125" y="31687"/>
                      <a:pt x="4280" y="31759"/>
                    </a:cubicBezTo>
                    <a:cubicBezTo>
                      <a:pt x="6389" y="32745"/>
                      <a:pt x="8505" y="33716"/>
                      <a:pt x="10626" y="34676"/>
                    </a:cubicBezTo>
                    <a:lnTo>
                      <a:pt x="5839" y="36550"/>
                    </a:lnTo>
                    <a:cubicBezTo>
                      <a:pt x="4133" y="37216"/>
                      <a:pt x="2430" y="37883"/>
                      <a:pt x="724" y="38552"/>
                    </a:cubicBezTo>
                    <a:cubicBezTo>
                      <a:pt x="1470" y="33915"/>
                      <a:pt x="2166" y="29271"/>
                      <a:pt x="2817" y="24621"/>
                    </a:cubicBezTo>
                    <a:cubicBezTo>
                      <a:pt x="3490" y="19801"/>
                      <a:pt x="4116" y="14973"/>
                      <a:pt x="4691" y="10142"/>
                    </a:cubicBezTo>
                    <a:cubicBezTo>
                      <a:pt x="5013" y="7432"/>
                      <a:pt x="5320" y="4719"/>
                      <a:pt x="5609" y="2006"/>
                    </a:cubicBezTo>
                    <a:close/>
                    <a:moveTo>
                      <a:pt x="21347" y="31148"/>
                    </a:moveTo>
                    <a:cubicBezTo>
                      <a:pt x="21566" y="31218"/>
                      <a:pt x="21784" y="31289"/>
                      <a:pt x="22004" y="31359"/>
                    </a:cubicBezTo>
                    <a:cubicBezTo>
                      <a:pt x="24975" y="32308"/>
                      <a:pt x="27944" y="33258"/>
                      <a:pt x="30915" y="34209"/>
                    </a:cubicBezTo>
                    <a:cubicBezTo>
                      <a:pt x="30617" y="34359"/>
                      <a:pt x="30314" y="34506"/>
                      <a:pt x="30010" y="34650"/>
                    </a:cubicBezTo>
                    <a:cubicBezTo>
                      <a:pt x="28576" y="35335"/>
                      <a:pt x="27131" y="36002"/>
                      <a:pt x="25681" y="36654"/>
                    </a:cubicBezTo>
                    <a:cubicBezTo>
                      <a:pt x="24176" y="37330"/>
                      <a:pt x="22663" y="37987"/>
                      <a:pt x="21142" y="38627"/>
                    </a:cubicBezTo>
                    <a:cubicBezTo>
                      <a:pt x="18439" y="37468"/>
                      <a:pt x="15744" y="36286"/>
                      <a:pt x="13060" y="35086"/>
                    </a:cubicBezTo>
                    <a:lnTo>
                      <a:pt x="13132" y="34365"/>
                    </a:lnTo>
                    <a:cubicBezTo>
                      <a:pt x="15388" y="33481"/>
                      <a:pt x="17642" y="32599"/>
                      <a:pt x="19898" y="31715"/>
                    </a:cubicBezTo>
                    <a:lnTo>
                      <a:pt x="21347" y="31148"/>
                    </a:lnTo>
                    <a:close/>
                    <a:moveTo>
                      <a:pt x="12995" y="35741"/>
                    </a:moveTo>
                    <a:cubicBezTo>
                      <a:pt x="13732" y="36070"/>
                      <a:pt x="14468" y="36399"/>
                      <a:pt x="15206" y="36724"/>
                    </a:cubicBezTo>
                    <a:cubicBezTo>
                      <a:pt x="16912" y="37480"/>
                      <a:pt x="18624" y="38223"/>
                      <a:pt x="20339" y="38960"/>
                    </a:cubicBezTo>
                    <a:cubicBezTo>
                      <a:pt x="19199" y="39439"/>
                      <a:pt x="18053" y="39907"/>
                      <a:pt x="16901" y="40361"/>
                    </a:cubicBezTo>
                    <a:cubicBezTo>
                      <a:pt x="15394" y="40956"/>
                      <a:pt x="13877" y="41533"/>
                      <a:pt x="12357" y="42094"/>
                    </a:cubicBezTo>
                    <a:cubicBezTo>
                      <a:pt x="12570" y="39976"/>
                      <a:pt x="12782" y="37860"/>
                      <a:pt x="12995" y="35741"/>
                    </a:cubicBezTo>
                    <a:close/>
                    <a:moveTo>
                      <a:pt x="31202" y="34783"/>
                    </a:moveTo>
                    <a:cubicBezTo>
                      <a:pt x="31203" y="34800"/>
                      <a:pt x="31206" y="34819"/>
                      <a:pt x="31209" y="34838"/>
                    </a:cubicBezTo>
                    <a:cubicBezTo>
                      <a:pt x="31541" y="37647"/>
                      <a:pt x="31892" y="40452"/>
                      <a:pt x="32261" y="43254"/>
                    </a:cubicBezTo>
                    <a:cubicBezTo>
                      <a:pt x="28808" y="41860"/>
                      <a:pt x="25366" y="40430"/>
                      <a:pt x="21939" y="38967"/>
                    </a:cubicBezTo>
                    <a:cubicBezTo>
                      <a:pt x="24564" y="37853"/>
                      <a:pt x="27170" y="36690"/>
                      <a:pt x="29747" y="35470"/>
                    </a:cubicBezTo>
                    <a:cubicBezTo>
                      <a:pt x="30233" y="35241"/>
                      <a:pt x="30718" y="35013"/>
                      <a:pt x="31202" y="34783"/>
                    </a:cubicBezTo>
                    <a:close/>
                    <a:moveTo>
                      <a:pt x="36720" y="1"/>
                    </a:moveTo>
                    <a:cubicBezTo>
                      <a:pt x="36670" y="1"/>
                      <a:pt x="36615" y="17"/>
                      <a:pt x="36558" y="53"/>
                    </a:cubicBezTo>
                    <a:cubicBezTo>
                      <a:pt x="35675" y="628"/>
                      <a:pt x="34781" y="1173"/>
                      <a:pt x="33832" y="1639"/>
                    </a:cubicBezTo>
                    <a:cubicBezTo>
                      <a:pt x="32890" y="2100"/>
                      <a:pt x="31915" y="2491"/>
                      <a:pt x="30921" y="2819"/>
                    </a:cubicBezTo>
                    <a:cubicBezTo>
                      <a:pt x="28940" y="3471"/>
                      <a:pt x="26883" y="3880"/>
                      <a:pt x="24808" y="4073"/>
                    </a:cubicBezTo>
                    <a:cubicBezTo>
                      <a:pt x="23723" y="4174"/>
                      <a:pt x="22635" y="4220"/>
                      <a:pt x="21548" y="4220"/>
                    </a:cubicBezTo>
                    <a:cubicBezTo>
                      <a:pt x="18005" y="4220"/>
                      <a:pt x="14461" y="3731"/>
                      <a:pt x="10987" y="3059"/>
                    </a:cubicBezTo>
                    <a:cubicBezTo>
                      <a:pt x="8635" y="2603"/>
                      <a:pt x="6267" y="1966"/>
                      <a:pt x="4187" y="745"/>
                    </a:cubicBezTo>
                    <a:cubicBezTo>
                      <a:pt x="4147" y="722"/>
                      <a:pt x="4109" y="712"/>
                      <a:pt x="4072" y="712"/>
                    </a:cubicBezTo>
                    <a:cubicBezTo>
                      <a:pt x="3875" y="712"/>
                      <a:pt x="3747" y="1008"/>
                      <a:pt x="3957" y="1136"/>
                    </a:cubicBezTo>
                    <a:cubicBezTo>
                      <a:pt x="4324" y="1358"/>
                      <a:pt x="4695" y="1561"/>
                      <a:pt x="5076" y="1750"/>
                    </a:cubicBezTo>
                    <a:cubicBezTo>
                      <a:pt x="5031" y="1806"/>
                      <a:pt x="5003" y="1877"/>
                      <a:pt x="4994" y="1954"/>
                    </a:cubicBezTo>
                    <a:cubicBezTo>
                      <a:pt x="4475" y="6792"/>
                      <a:pt x="3907" y="11622"/>
                      <a:pt x="3287" y="16448"/>
                    </a:cubicBezTo>
                    <a:cubicBezTo>
                      <a:pt x="2669" y="21271"/>
                      <a:pt x="1999" y="26087"/>
                      <a:pt x="1279" y="30895"/>
                    </a:cubicBezTo>
                    <a:cubicBezTo>
                      <a:pt x="879" y="33586"/>
                      <a:pt x="461" y="36275"/>
                      <a:pt x="28" y="38959"/>
                    </a:cubicBezTo>
                    <a:cubicBezTo>
                      <a:pt x="1" y="39126"/>
                      <a:pt x="71" y="39297"/>
                      <a:pt x="247" y="39346"/>
                    </a:cubicBezTo>
                    <a:cubicBezTo>
                      <a:pt x="270" y="39353"/>
                      <a:pt x="294" y="39356"/>
                      <a:pt x="319" y="39356"/>
                    </a:cubicBezTo>
                    <a:cubicBezTo>
                      <a:pt x="387" y="39356"/>
                      <a:pt x="457" y="39334"/>
                      <a:pt x="515" y="39296"/>
                    </a:cubicBezTo>
                    <a:cubicBezTo>
                      <a:pt x="533" y="39294"/>
                      <a:pt x="550" y="39290"/>
                      <a:pt x="566" y="39283"/>
                    </a:cubicBezTo>
                    <a:cubicBezTo>
                      <a:pt x="3790" y="38022"/>
                      <a:pt x="7012" y="36760"/>
                      <a:pt x="10235" y="35499"/>
                    </a:cubicBezTo>
                    <a:cubicBezTo>
                      <a:pt x="10631" y="35345"/>
                      <a:pt x="11029" y="35189"/>
                      <a:pt x="11426" y="35032"/>
                    </a:cubicBezTo>
                    <a:cubicBezTo>
                      <a:pt x="11750" y="35179"/>
                      <a:pt x="12073" y="35325"/>
                      <a:pt x="12396" y="35470"/>
                    </a:cubicBezTo>
                    <a:cubicBezTo>
                      <a:pt x="12162" y="37782"/>
                      <a:pt x="11930" y="40092"/>
                      <a:pt x="11699" y="42404"/>
                    </a:cubicBezTo>
                    <a:cubicBezTo>
                      <a:pt x="11698" y="42412"/>
                      <a:pt x="11699" y="42424"/>
                      <a:pt x="11701" y="42432"/>
                    </a:cubicBezTo>
                    <a:cubicBezTo>
                      <a:pt x="11610" y="42626"/>
                      <a:pt x="11720" y="42899"/>
                      <a:pt x="11940" y="42899"/>
                    </a:cubicBezTo>
                    <a:cubicBezTo>
                      <a:pt x="11974" y="42899"/>
                      <a:pt x="12011" y="42892"/>
                      <a:pt x="12050" y="42878"/>
                    </a:cubicBezTo>
                    <a:cubicBezTo>
                      <a:pt x="15058" y="41775"/>
                      <a:pt x="18042" y="40606"/>
                      <a:pt x="20998" y="39367"/>
                    </a:cubicBezTo>
                    <a:cubicBezTo>
                      <a:pt x="21048" y="39345"/>
                      <a:pt x="21097" y="39323"/>
                      <a:pt x="21148" y="39303"/>
                    </a:cubicBezTo>
                    <a:cubicBezTo>
                      <a:pt x="22846" y="40030"/>
                      <a:pt x="24544" y="40747"/>
                      <a:pt x="26249" y="41458"/>
                    </a:cubicBezTo>
                    <a:cubicBezTo>
                      <a:pt x="28323" y="42321"/>
                      <a:pt x="30400" y="43173"/>
                      <a:pt x="32485" y="44012"/>
                    </a:cubicBezTo>
                    <a:cubicBezTo>
                      <a:pt x="32513" y="44023"/>
                      <a:pt x="32541" y="44029"/>
                      <a:pt x="32570" y="44029"/>
                    </a:cubicBezTo>
                    <a:cubicBezTo>
                      <a:pt x="32704" y="44029"/>
                      <a:pt x="32837" y="43918"/>
                      <a:pt x="32871" y="43793"/>
                    </a:cubicBezTo>
                    <a:cubicBezTo>
                      <a:pt x="32890" y="43720"/>
                      <a:pt x="32883" y="43652"/>
                      <a:pt x="32857" y="43593"/>
                    </a:cubicBezTo>
                    <a:cubicBezTo>
                      <a:pt x="32900" y="43541"/>
                      <a:pt x="32924" y="43476"/>
                      <a:pt x="32916" y="43407"/>
                    </a:cubicBezTo>
                    <a:cubicBezTo>
                      <a:pt x="32525" y="40438"/>
                      <a:pt x="32158" y="37465"/>
                      <a:pt x="31804" y="34492"/>
                    </a:cubicBezTo>
                    <a:cubicBezTo>
                      <a:pt x="31806" y="34490"/>
                      <a:pt x="31809" y="34490"/>
                      <a:pt x="31812" y="34489"/>
                    </a:cubicBezTo>
                    <a:cubicBezTo>
                      <a:pt x="33133" y="34913"/>
                      <a:pt x="34458" y="35335"/>
                      <a:pt x="35780" y="35757"/>
                    </a:cubicBezTo>
                    <a:cubicBezTo>
                      <a:pt x="38276" y="36556"/>
                      <a:pt x="40772" y="37353"/>
                      <a:pt x="43268" y="38151"/>
                    </a:cubicBezTo>
                    <a:cubicBezTo>
                      <a:pt x="43275" y="38174"/>
                      <a:pt x="43281" y="38196"/>
                      <a:pt x="43287" y="38221"/>
                    </a:cubicBezTo>
                    <a:cubicBezTo>
                      <a:pt x="43330" y="38374"/>
                      <a:pt x="43451" y="38440"/>
                      <a:pt x="43575" y="38440"/>
                    </a:cubicBezTo>
                    <a:cubicBezTo>
                      <a:pt x="43760" y="38440"/>
                      <a:pt x="43951" y="38290"/>
                      <a:pt x="43891" y="38059"/>
                    </a:cubicBezTo>
                    <a:cubicBezTo>
                      <a:pt x="43937" y="37934"/>
                      <a:pt x="43912" y="37768"/>
                      <a:pt x="43780" y="37677"/>
                    </a:cubicBezTo>
                    <a:cubicBezTo>
                      <a:pt x="42510" y="33128"/>
                      <a:pt x="41318" y="28559"/>
                      <a:pt x="40205" y="23968"/>
                    </a:cubicBezTo>
                    <a:cubicBezTo>
                      <a:pt x="39063" y="19249"/>
                      <a:pt x="38005" y="14511"/>
                      <a:pt x="37034" y="9754"/>
                    </a:cubicBezTo>
                    <a:cubicBezTo>
                      <a:pt x="36486" y="7073"/>
                      <a:pt x="35966" y="4385"/>
                      <a:pt x="35473" y="1692"/>
                    </a:cubicBezTo>
                    <a:cubicBezTo>
                      <a:pt x="35460" y="1620"/>
                      <a:pt x="35430" y="1568"/>
                      <a:pt x="35388" y="1532"/>
                    </a:cubicBezTo>
                    <a:cubicBezTo>
                      <a:pt x="35900" y="1241"/>
                      <a:pt x="36395" y="925"/>
                      <a:pt x="36867" y="579"/>
                    </a:cubicBezTo>
                    <a:cubicBezTo>
                      <a:pt x="37125" y="390"/>
                      <a:pt x="36972" y="1"/>
                      <a:pt x="367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375" name="Google Shape;2375;p18"/>
          <p:cNvCxnSpPr>
            <a:stCxn id="2291" idx="0"/>
            <a:endCxn id="2293" idx="0"/>
          </p:cNvCxnSpPr>
          <p:nvPr/>
        </p:nvCxnSpPr>
        <p:spPr>
          <a:xfrm rot="-5400000" flipH="1">
            <a:off x="180625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6" name="Google Shape;2376;p18"/>
          <p:cNvCxnSpPr>
            <a:stCxn id="2293" idx="0"/>
            <a:endCxn id="2295" idx="0"/>
          </p:cNvCxnSpPr>
          <p:nvPr/>
        </p:nvCxnSpPr>
        <p:spPr>
          <a:xfrm rot="-5400000" flipH="1">
            <a:off x="319021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7" name="Google Shape;2377;p18"/>
          <p:cNvCxnSpPr>
            <a:stCxn id="2295" idx="0"/>
            <a:endCxn id="2297" idx="0"/>
          </p:cNvCxnSpPr>
          <p:nvPr/>
        </p:nvCxnSpPr>
        <p:spPr>
          <a:xfrm rot="-5400000" flipH="1">
            <a:off x="457417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8" name="Google Shape;2378;p18"/>
          <p:cNvCxnSpPr>
            <a:stCxn id="2297" idx="0"/>
            <a:endCxn id="2299" idx="0"/>
          </p:cNvCxnSpPr>
          <p:nvPr/>
        </p:nvCxnSpPr>
        <p:spPr>
          <a:xfrm rot="-5400000" flipH="1">
            <a:off x="595813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9" name="Google Shape;2379;p18"/>
          <p:cNvCxnSpPr>
            <a:stCxn id="2299" idx="0"/>
            <a:endCxn id="2289" idx="0"/>
          </p:cNvCxnSpPr>
          <p:nvPr/>
        </p:nvCxnSpPr>
        <p:spPr>
          <a:xfrm rot="-5400000" flipH="1">
            <a:off x="7342090" y="741950"/>
            <a:ext cx="600" cy="1383900"/>
          </a:xfrm>
          <a:prstGeom prst="curvedConnector3">
            <a:avLst>
              <a:gd name="adj1" fmla="val -39687500"/>
            </a:avLst>
          </a:prstGeom>
          <a:noFill/>
          <a:ln w="19050" cap="rnd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p19"/>
          <p:cNvGrpSpPr/>
          <p:nvPr/>
        </p:nvGrpSpPr>
        <p:grpSpPr>
          <a:xfrm>
            <a:off x="457200" y="3943125"/>
            <a:ext cx="3297963" cy="797700"/>
            <a:chOff x="457200" y="3943125"/>
            <a:chExt cx="3297963" cy="797700"/>
          </a:xfrm>
        </p:grpSpPr>
        <p:sp>
          <p:nvSpPr>
            <p:cNvPr id="2385" name="Google Shape;2385;p19"/>
            <p:cNvSpPr txBox="1"/>
            <p:nvPr/>
          </p:nvSpPr>
          <p:spPr>
            <a:xfrm>
              <a:off x="457200" y="3943125"/>
              <a:ext cx="2218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Next year</a:t>
              </a:r>
              <a:endParaRPr sz="18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86" name="Google Shape;2386;p19"/>
            <p:cNvSpPr txBox="1"/>
            <p:nvPr/>
          </p:nvSpPr>
          <p:spPr>
            <a:xfrm>
              <a:off x="457201" y="4393125"/>
              <a:ext cx="22185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3116763" y="4057063"/>
              <a:ext cx="638400" cy="638400"/>
            </a:xfrm>
            <a:prstGeom prst="roundRect">
              <a:avLst>
                <a:gd name="adj" fmla="val 2478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388" name="Google Shape;2388;p19"/>
            <p:cNvCxnSpPr>
              <a:stCxn id="2385" idx="3"/>
              <a:endCxn id="2387" idx="1"/>
            </p:cNvCxnSpPr>
            <p:nvPr/>
          </p:nvCxnSpPr>
          <p:spPr>
            <a:xfrm>
              <a:off x="2675700" y="4168125"/>
              <a:ext cx="441000" cy="2082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9" name="Google Shape;2389;p19"/>
            <p:cNvCxnSpPr/>
            <p:nvPr/>
          </p:nvCxnSpPr>
          <p:spPr>
            <a:xfrm>
              <a:off x="2120725" y="4405050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0" name="Google Shape;2390;p19"/>
          <p:cNvGrpSpPr/>
          <p:nvPr/>
        </p:nvGrpSpPr>
        <p:grpSpPr>
          <a:xfrm>
            <a:off x="457200" y="2968375"/>
            <a:ext cx="3297963" cy="797700"/>
            <a:chOff x="457200" y="2968375"/>
            <a:chExt cx="3297963" cy="797700"/>
          </a:xfrm>
        </p:grpSpPr>
        <p:sp>
          <p:nvSpPr>
            <p:cNvPr id="2391" name="Google Shape;2391;p19"/>
            <p:cNvSpPr txBox="1"/>
            <p:nvPr/>
          </p:nvSpPr>
          <p:spPr>
            <a:xfrm>
              <a:off x="457200" y="2968375"/>
              <a:ext cx="2218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Tomorrow</a:t>
              </a:r>
              <a:endParaRPr sz="18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92" name="Google Shape;2392;p19"/>
            <p:cNvSpPr txBox="1"/>
            <p:nvPr/>
          </p:nvSpPr>
          <p:spPr>
            <a:xfrm>
              <a:off x="457201" y="3418375"/>
              <a:ext cx="22185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3" name="Google Shape;2393;p19"/>
            <p:cNvSpPr/>
            <p:nvPr/>
          </p:nvSpPr>
          <p:spPr>
            <a:xfrm>
              <a:off x="3116763" y="3080592"/>
              <a:ext cx="638400" cy="638400"/>
            </a:xfrm>
            <a:prstGeom prst="roundRect">
              <a:avLst>
                <a:gd name="adj" fmla="val 247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394" name="Google Shape;2394;p19"/>
            <p:cNvCxnSpPr>
              <a:stCxn id="2391" idx="3"/>
              <a:endCxn id="2393" idx="1"/>
            </p:cNvCxnSpPr>
            <p:nvPr/>
          </p:nvCxnSpPr>
          <p:spPr>
            <a:xfrm>
              <a:off x="2675700" y="3193375"/>
              <a:ext cx="441000" cy="2064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5" name="Google Shape;2395;p19"/>
            <p:cNvCxnSpPr/>
            <p:nvPr/>
          </p:nvCxnSpPr>
          <p:spPr>
            <a:xfrm>
              <a:off x="2120725" y="3418363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6" name="Google Shape;2396;p19"/>
          <p:cNvGrpSpPr/>
          <p:nvPr/>
        </p:nvGrpSpPr>
        <p:grpSpPr>
          <a:xfrm>
            <a:off x="457200" y="1993625"/>
            <a:ext cx="3297963" cy="797700"/>
            <a:chOff x="457200" y="1993625"/>
            <a:chExt cx="3297963" cy="797700"/>
          </a:xfrm>
        </p:grpSpPr>
        <p:sp>
          <p:nvSpPr>
            <p:cNvPr id="2397" name="Google Shape;2397;p19"/>
            <p:cNvSpPr txBox="1"/>
            <p:nvPr/>
          </p:nvSpPr>
          <p:spPr>
            <a:xfrm>
              <a:off x="457200" y="1993625"/>
              <a:ext cx="2218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Today</a:t>
              </a:r>
              <a:endParaRPr sz="18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98" name="Google Shape;2398;p19"/>
            <p:cNvSpPr txBox="1"/>
            <p:nvPr/>
          </p:nvSpPr>
          <p:spPr>
            <a:xfrm>
              <a:off x="457201" y="2443625"/>
              <a:ext cx="22185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9" name="Google Shape;2399;p19"/>
            <p:cNvSpPr/>
            <p:nvPr/>
          </p:nvSpPr>
          <p:spPr>
            <a:xfrm>
              <a:off x="3116763" y="2104121"/>
              <a:ext cx="638400" cy="638400"/>
            </a:xfrm>
            <a:prstGeom prst="roundRect">
              <a:avLst>
                <a:gd name="adj" fmla="val 2478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400" name="Google Shape;2400;p19"/>
            <p:cNvCxnSpPr>
              <a:stCxn id="2397" idx="3"/>
              <a:endCxn id="2399" idx="1"/>
            </p:cNvCxnSpPr>
            <p:nvPr/>
          </p:nvCxnSpPr>
          <p:spPr>
            <a:xfrm>
              <a:off x="2675700" y="2218625"/>
              <a:ext cx="441000" cy="2046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1" name="Google Shape;2401;p19"/>
            <p:cNvCxnSpPr/>
            <p:nvPr/>
          </p:nvCxnSpPr>
          <p:spPr>
            <a:xfrm>
              <a:off x="2120725" y="2457113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2" name="Google Shape;2402;p19"/>
          <p:cNvGrpSpPr/>
          <p:nvPr/>
        </p:nvGrpSpPr>
        <p:grpSpPr>
          <a:xfrm>
            <a:off x="457200" y="1018875"/>
            <a:ext cx="3297963" cy="797700"/>
            <a:chOff x="457200" y="1018875"/>
            <a:chExt cx="3297963" cy="797700"/>
          </a:xfrm>
        </p:grpSpPr>
        <p:sp>
          <p:nvSpPr>
            <p:cNvPr id="2403" name="Google Shape;2403;p19"/>
            <p:cNvSpPr txBox="1"/>
            <p:nvPr/>
          </p:nvSpPr>
          <p:spPr>
            <a:xfrm>
              <a:off x="457200" y="1018875"/>
              <a:ext cx="2218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Yesterday</a:t>
              </a:r>
              <a:endParaRPr sz="1800" b="1">
                <a:solidFill>
                  <a:schemeClr val="accent6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404" name="Google Shape;2404;p19"/>
            <p:cNvSpPr txBox="1"/>
            <p:nvPr/>
          </p:nvSpPr>
          <p:spPr>
            <a:xfrm>
              <a:off x="457201" y="1468875"/>
              <a:ext cx="22185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3116763" y="1127650"/>
              <a:ext cx="638400" cy="638400"/>
            </a:xfrm>
            <a:prstGeom prst="roundRect">
              <a:avLst>
                <a:gd name="adj" fmla="val 247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406" name="Google Shape;2406;p19"/>
            <p:cNvCxnSpPr>
              <a:stCxn id="2403" idx="3"/>
              <a:endCxn id="2405" idx="1"/>
            </p:cNvCxnSpPr>
            <p:nvPr/>
          </p:nvCxnSpPr>
          <p:spPr>
            <a:xfrm>
              <a:off x="2675700" y="1243875"/>
              <a:ext cx="441000" cy="2031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7" name="Google Shape;2407;p19"/>
            <p:cNvCxnSpPr/>
            <p:nvPr/>
          </p:nvCxnSpPr>
          <p:spPr>
            <a:xfrm>
              <a:off x="2120725" y="1468875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408" name="Google Shape;2408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timeline infographics</a:t>
            </a:r>
            <a:endParaRPr/>
          </a:p>
        </p:txBody>
      </p:sp>
      <p:sp>
        <p:nvSpPr>
          <p:cNvPr id="2409" name="Google Shape;2409;p19"/>
          <p:cNvSpPr txBox="1"/>
          <p:nvPr/>
        </p:nvSpPr>
        <p:spPr>
          <a:xfrm>
            <a:off x="4196225" y="2654850"/>
            <a:ext cx="1411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Main idea</a:t>
            </a:r>
            <a:endParaRPr sz="1800" b="1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2410" name="Google Shape;2410;p19"/>
          <p:cNvGrpSpPr/>
          <p:nvPr/>
        </p:nvGrpSpPr>
        <p:grpSpPr>
          <a:xfrm>
            <a:off x="3265040" y="1269984"/>
            <a:ext cx="331912" cy="353716"/>
            <a:chOff x="3033400" y="4107150"/>
            <a:chExt cx="472675" cy="503725"/>
          </a:xfrm>
        </p:grpSpPr>
        <p:sp>
          <p:nvSpPr>
            <p:cNvPr id="2411" name="Google Shape;2411;p19"/>
            <p:cNvSpPr/>
            <p:nvPr/>
          </p:nvSpPr>
          <p:spPr>
            <a:xfrm>
              <a:off x="3082650" y="4107150"/>
              <a:ext cx="98325" cy="98375"/>
            </a:xfrm>
            <a:custGeom>
              <a:avLst/>
              <a:gdLst/>
              <a:ahLst/>
              <a:cxnLst/>
              <a:rect l="l" t="t" r="r" b="b"/>
              <a:pathLst>
                <a:path w="3933" h="3935" extrusionOk="0">
                  <a:moveTo>
                    <a:pt x="1965" y="786"/>
                  </a:moveTo>
                  <a:cubicBezTo>
                    <a:pt x="2615" y="786"/>
                    <a:pt x="3145" y="1315"/>
                    <a:pt x="3145" y="1968"/>
                  </a:cubicBezTo>
                  <a:cubicBezTo>
                    <a:pt x="3145" y="2620"/>
                    <a:pt x="2617" y="3149"/>
                    <a:pt x="1965" y="3149"/>
                  </a:cubicBezTo>
                  <a:cubicBezTo>
                    <a:pt x="1315" y="3149"/>
                    <a:pt x="783" y="2620"/>
                    <a:pt x="783" y="1968"/>
                  </a:cubicBezTo>
                  <a:cubicBezTo>
                    <a:pt x="783" y="1318"/>
                    <a:pt x="1312" y="786"/>
                    <a:pt x="1965" y="786"/>
                  </a:cubicBezTo>
                  <a:close/>
                  <a:moveTo>
                    <a:pt x="1966" y="0"/>
                  </a:moveTo>
                  <a:cubicBezTo>
                    <a:pt x="883" y="0"/>
                    <a:pt x="0" y="884"/>
                    <a:pt x="0" y="1968"/>
                  </a:cubicBezTo>
                  <a:cubicBezTo>
                    <a:pt x="0" y="3052"/>
                    <a:pt x="883" y="3935"/>
                    <a:pt x="1966" y="3935"/>
                  </a:cubicBezTo>
                  <a:cubicBezTo>
                    <a:pt x="3050" y="3935"/>
                    <a:pt x="3933" y="3053"/>
                    <a:pt x="3933" y="1968"/>
                  </a:cubicBezTo>
                  <a:cubicBezTo>
                    <a:pt x="3933" y="882"/>
                    <a:pt x="3050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3033400" y="4205550"/>
              <a:ext cx="196825" cy="405325"/>
            </a:xfrm>
            <a:custGeom>
              <a:avLst/>
              <a:gdLst/>
              <a:ahLst/>
              <a:cxnLst/>
              <a:rect l="l" t="t" r="r" b="b"/>
              <a:pathLst>
                <a:path w="7873" h="16213" extrusionOk="0">
                  <a:moveTo>
                    <a:pt x="5903" y="786"/>
                  </a:moveTo>
                  <a:cubicBezTo>
                    <a:pt x="6553" y="786"/>
                    <a:pt x="7083" y="1315"/>
                    <a:pt x="7083" y="1966"/>
                  </a:cubicBezTo>
                  <a:lnTo>
                    <a:pt x="7083" y="6925"/>
                  </a:lnTo>
                  <a:cubicBezTo>
                    <a:pt x="7083" y="7142"/>
                    <a:pt x="6907" y="7318"/>
                    <a:pt x="6690" y="7318"/>
                  </a:cubicBezTo>
                  <a:lnTo>
                    <a:pt x="6296" y="7318"/>
                  </a:lnTo>
                  <a:lnTo>
                    <a:pt x="6296" y="2752"/>
                  </a:lnTo>
                  <a:cubicBezTo>
                    <a:pt x="6296" y="2536"/>
                    <a:pt x="6120" y="2359"/>
                    <a:pt x="5903" y="2359"/>
                  </a:cubicBezTo>
                  <a:cubicBezTo>
                    <a:pt x="5686" y="2359"/>
                    <a:pt x="5509" y="2536"/>
                    <a:pt x="5509" y="2752"/>
                  </a:cubicBezTo>
                  <a:lnTo>
                    <a:pt x="5509" y="15424"/>
                  </a:lnTo>
                  <a:lnTo>
                    <a:pt x="4328" y="15424"/>
                  </a:lnTo>
                  <a:lnTo>
                    <a:pt x="4328" y="10075"/>
                  </a:lnTo>
                  <a:cubicBezTo>
                    <a:pt x="4328" y="9858"/>
                    <a:pt x="4150" y="9681"/>
                    <a:pt x="3934" y="9681"/>
                  </a:cubicBezTo>
                  <a:cubicBezTo>
                    <a:pt x="3717" y="9681"/>
                    <a:pt x="3541" y="9858"/>
                    <a:pt x="3541" y="10075"/>
                  </a:cubicBezTo>
                  <a:lnTo>
                    <a:pt x="3541" y="15425"/>
                  </a:lnTo>
                  <a:lnTo>
                    <a:pt x="2359" y="15425"/>
                  </a:lnTo>
                  <a:lnTo>
                    <a:pt x="2359" y="2754"/>
                  </a:lnTo>
                  <a:cubicBezTo>
                    <a:pt x="2359" y="2537"/>
                    <a:pt x="2182" y="2361"/>
                    <a:pt x="1966" y="2361"/>
                  </a:cubicBezTo>
                  <a:cubicBezTo>
                    <a:pt x="1749" y="2361"/>
                    <a:pt x="1571" y="2537"/>
                    <a:pt x="1571" y="2754"/>
                  </a:cubicBezTo>
                  <a:lnTo>
                    <a:pt x="1571" y="7320"/>
                  </a:lnTo>
                  <a:lnTo>
                    <a:pt x="1178" y="7320"/>
                  </a:lnTo>
                  <a:cubicBezTo>
                    <a:pt x="961" y="7320"/>
                    <a:pt x="784" y="7143"/>
                    <a:pt x="784" y="6927"/>
                  </a:cubicBezTo>
                  <a:lnTo>
                    <a:pt x="784" y="1966"/>
                  </a:lnTo>
                  <a:lnTo>
                    <a:pt x="787" y="1966"/>
                  </a:lnTo>
                  <a:cubicBezTo>
                    <a:pt x="787" y="1316"/>
                    <a:pt x="1315" y="786"/>
                    <a:pt x="1967" y="786"/>
                  </a:cubicBezTo>
                  <a:close/>
                  <a:moveTo>
                    <a:pt x="1970" y="0"/>
                  </a:moveTo>
                  <a:cubicBezTo>
                    <a:pt x="883" y="0"/>
                    <a:pt x="2" y="883"/>
                    <a:pt x="2" y="1966"/>
                  </a:cubicBezTo>
                  <a:lnTo>
                    <a:pt x="2" y="6925"/>
                  </a:lnTo>
                  <a:cubicBezTo>
                    <a:pt x="1" y="7577"/>
                    <a:pt x="529" y="8106"/>
                    <a:pt x="1180" y="8106"/>
                  </a:cubicBezTo>
                  <a:lnTo>
                    <a:pt x="1574" y="8106"/>
                  </a:lnTo>
                  <a:lnTo>
                    <a:pt x="1574" y="15820"/>
                  </a:lnTo>
                  <a:cubicBezTo>
                    <a:pt x="1574" y="16037"/>
                    <a:pt x="1750" y="16213"/>
                    <a:pt x="1967" y="16213"/>
                  </a:cubicBezTo>
                  <a:lnTo>
                    <a:pt x="5903" y="16213"/>
                  </a:lnTo>
                  <a:cubicBezTo>
                    <a:pt x="6120" y="16213"/>
                    <a:pt x="6297" y="16037"/>
                    <a:pt x="6297" y="15820"/>
                  </a:cubicBezTo>
                  <a:lnTo>
                    <a:pt x="6297" y="8106"/>
                  </a:lnTo>
                  <a:lnTo>
                    <a:pt x="6690" y="8106"/>
                  </a:lnTo>
                  <a:cubicBezTo>
                    <a:pt x="7341" y="8106"/>
                    <a:pt x="7872" y="7577"/>
                    <a:pt x="7872" y="6925"/>
                  </a:cubicBezTo>
                  <a:lnTo>
                    <a:pt x="7872" y="1966"/>
                  </a:lnTo>
                  <a:cubicBezTo>
                    <a:pt x="7872" y="881"/>
                    <a:pt x="6988" y="0"/>
                    <a:pt x="5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3288650" y="4205500"/>
              <a:ext cx="217425" cy="405375"/>
            </a:xfrm>
            <a:custGeom>
              <a:avLst/>
              <a:gdLst/>
              <a:ahLst/>
              <a:cxnLst/>
              <a:rect l="l" t="t" r="r" b="b"/>
              <a:pathLst>
                <a:path w="8697" h="16215" extrusionOk="0">
                  <a:moveTo>
                    <a:pt x="5339" y="789"/>
                  </a:moveTo>
                  <a:cubicBezTo>
                    <a:pt x="5515" y="789"/>
                    <a:pt x="5667" y="902"/>
                    <a:pt x="5715" y="1065"/>
                  </a:cubicBezTo>
                  <a:lnTo>
                    <a:pt x="7762" y="8108"/>
                  </a:lnTo>
                  <a:lnTo>
                    <a:pt x="5924" y="8108"/>
                  </a:lnTo>
                  <a:cubicBezTo>
                    <a:pt x="5707" y="8108"/>
                    <a:pt x="5531" y="8285"/>
                    <a:pt x="5531" y="8502"/>
                  </a:cubicBezTo>
                  <a:lnTo>
                    <a:pt x="5531" y="15427"/>
                  </a:lnTo>
                  <a:lnTo>
                    <a:pt x="4744" y="15427"/>
                  </a:lnTo>
                  <a:lnTo>
                    <a:pt x="4744" y="10077"/>
                  </a:lnTo>
                  <a:cubicBezTo>
                    <a:pt x="4744" y="9860"/>
                    <a:pt x="4566" y="9683"/>
                    <a:pt x="4349" y="9683"/>
                  </a:cubicBezTo>
                  <a:cubicBezTo>
                    <a:pt x="4132" y="9683"/>
                    <a:pt x="3956" y="9860"/>
                    <a:pt x="3956" y="10077"/>
                  </a:cubicBezTo>
                  <a:lnTo>
                    <a:pt x="3956" y="15427"/>
                  </a:lnTo>
                  <a:lnTo>
                    <a:pt x="3169" y="15427"/>
                  </a:lnTo>
                  <a:lnTo>
                    <a:pt x="3169" y="8501"/>
                  </a:lnTo>
                  <a:cubicBezTo>
                    <a:pt x="3169" y="8284"/>
                    <a:pt x="2991" y="8108"/>
                    <a:pt x="2774" y="8108"/>
                  </a:cubicBezTo>
                  <a:lnTo>
                    <a:pt x="938" y="8108"/>
                  </a:lnTo>
                  <a:lnTo>
                    <a:pt x="2984" y="1070"/>
                  </a:lnTo>
                  <a:cubicBezTo>
                    <a:pt x="3034" y="902"/>
                    <a:pt x="3186" y="789"/>
                    <a:pt x="3362" y="789"/>
                  </a:cubicBezTo>
                  <a:close/>
                  <a:moveTo>
                    <a:pt x="3359" y="1"/>
                  </a:moveTo>
                  <a:cubicBezTo>
                    <a:pt x="2834" y="1"/>
                    <a:pt x="2378" y="339"/>
                    <a:pt x="2228" y="846"/>
                  </a:cubicBezTo>
                  <a:lnTo>
                    <a:pt x="35" y="8391"/>
                  </a:lnTo>
                  <a:cubicBezTo>
                    <a:pt x="0" y="8511"/>
                    <a:pt x="25" y="8639"/>
                    <a:pt x="98" y="8738"/>
                  </a:cubicBezTo>
                  <a:cubicBezTo>
                    <a:pt x="174" y="8837"/>
                    <a:pt x="292" y="8895"/>
                    <a:pt x="416" y="8895"/>
                  </a:cubicBezTo>
                  <a:lnTo>
                    <a:pt x="2383" y="8895"/>
                  </a:lnTo>
                  <a:lnTo>
                    <a:pt x="2383" y="15822"/>
                  </a:lnTo>
                  <a:cubicBezTo>
                    <a:pt x="2383" y="16039"/>
                    <a:pt x="2560" y="16215"/>
                    <a:pt x="2777" y="16215"/>
                  </a:cubicBezTo>
                  <a:lnTo>
                    <a:pt x="5924" y="16215"/>
                  </a:lnTo>
                  <a:cubicBezTo>
                    <a:pt x="6141" y="16215"/>
                    <a:pt x="6319" y="16039"/>
                    <a:pt x="6319" y="15822"/>
                  </a:cubicBezTo>
                  <a:lnTo>
                    <a:pt x="6319" y="8895"/>
                  </a:lnTo>
                  <a:lnTo>
                    <a:pt x="8285" y="8895"/>
                  </a:lnTo>
                  <a:cubicBezTo>
                    <a:pt x="8409" y="8895"/>
                    <a:pt x="8525" y="8837"/>
                    <a:pt x="8600" y="8738"/>
                  </a:cubicBezTo>
                  <a:cubicBezTo>
                    <a:pt x="8674" y="8639"/>
                    <a:pt x="8697" y="8511"/>
                    <a:pt x="8662" y="8391"/>
                  </a:cubicBezTo>
                  <a:lnTo>
                    <a:pt x="6469" y="841"/>
                  </a:lnTo>
                  <a:cubicBezTo>
                    <a:pt x="6317" y="339"/>
                    <a:pt x="5863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3348250" y="4107150"/>
              <a:ext cx="98375" cy="98375"/>
            </a:xfrm>
            <a:custGeom>
              <a:avLst/>
              <a:gdLst/>
              <a:ahLst/>
              <a:cxnLst/>
              <a:rect l="l" t="t" r="r" b="b"/>
              <a:pathLst>
                <a:path w="3935" h="3935" extrusionOk="0">
                  <a:moveTo>
                    <a:pt x="1968" y="786"/>
                  </a:moveTo>
                  <a:cubicBezTo>
                    <a:pt x="2618" y="786"/>
                    <a:pt x="3149" y="1315"/>
                    <a:pt x="3149" y="1968"/>
                  </a:cubicBezTo>
                  <a:cubicBezTo>
                    <a:pt x="3147" y="2620"/>
                    <a:pt x="2618" y="3149"/>
                    <a:pt x="1968" y="3149"/>
                  </a:cubicBezTo>
                  <a:cubicBezTo>
                    <a:pt x="1318" y="3149"/>
                    <a:pt x="786" y="2620"/>
                    <a:pt x="786" y="1968"/>
                  </a:cubicBezTo>
                  <a:cubicBezTo>
                    <a:pt x="786" y="1318"/>
                    <a:pt x="1315" y="786"/>
                    <a:pt x="1968" y="786"/>
                  </a:cubicBezTo>
                  <a:close/>
                  <a:moveTo>
                    <a:pt x="1968" y="0"/>
                  </a:moveTo>
                  <a:cubicBezTo>
                    <a:pt x="884" y="0"/>
                    <a:pt x="0" y="884"/>
                    <a:pt x="0" y="1968"/>
                  </a:cubicBezTo>
                  <a:cubicBezTo>
                    <a:pt x="0" y="3052"/>
                    <a:pt x="884" y="3935"/>
                    <a:pt x="1968" y="3935"/>
                  </a:cubicBezTo>
                  <a:cubicBezTo>
                    <a:pt x="3052" y="3935"/>
                    <a:pt x="3935" y="3053"/>
                    <a:pt x="3935" y="1968"/>
                  </a:cubicBezTo>
                  <a:cubicBezTo>
                    <a:pt x="3935" y="882"/>
                    <a:pt x="3052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3249800" y="4107150"/>
              <a:ext cx="19725" cy="503725"/>
            </a:xfrm>
            <a:custGeom>
              <a:avLst/>
              <a:gdLst/>
              <a:ahLst/>
              <a:cxnLst/>
              <a:rect l="l" t="t" r="r" b="b"/>
              <a:pathLst>
                <a:path w="789" h="20149" extrusionOk="0">
                  <a:moveTo>
                    <a:pt x="395" y="0"/>
                  </a:moveTo>
                  <a:cubicBezTo>
                    <a:pt x="179" y="0"/>
                    <a:pt x="1" y="178"/>
                    <a:pt x="1" y="395"/>
                  </a:cubicBezTo>
                  <a:lnTo>
                    <a:pt x="1" y="19756"/>
                  </a:lnTo>
                  <a:cubicBezTo>
                    <a:pt x="1" y="19973"/>
                    <a:pt x="179" y="20149"/>
                    <a:pt x="395" y="20149"/>
                  </a:cubicBezTo>
                  <a:cubicBezTo>
                    <a:pt x="612" y="20149"/>
                    <a:pt x="788" y="19973"/>
                    <a:pt x="788" y="19756"/>
                  </a:cubicBezTo>
                  <a:lnTo>
                    <a:pt x="788" y="395"/>
                  </a:lnTo>
                  <a:cubicBezTo>
                    <a:pt x="788" y="178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6" name="Google Shape;2416;p19"/>
          <p:cNvGrpSpPr/>
          <p:nvPr/>
        </p:nvGrpSpPr>
        <p:grpSpPr>
          <a:xfrm>
            <a:off x="3264058" y="2246449"/>
            <a:ext cx="353751" cy="353751"/>
            <a:chOff x="2416525" y="4107100"/>
            <a:chExt cx="503775" cy="503775"/>
          </a:xfrm>
        </p:grpSpPr>
        <p:sp>
          <p:nvSpPr>
            <p:cNvPr id="2417" name="Google Shape;2417;p19"/>
            <p:cNvSpPr/>
            <p:nvPr/>
          </p:nvSpPr>
          <p:spPr>
            <a:xfrm>
              <a:off x="2455850" y="4542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95" y="0"/>
                  </a:moveTo>
                  <a:cubicBezTo>
                    <a:pt x="178" y="0"/>
                    <a:pt x="1" y="176"/>
                    <a:pt x="1" y="393"/>
                  </a:cubicBezTo>
                  <a:cubicBezTo>
                    <a:pt x="1" y="610"/>
                    <a:pt x="178" y="787"/>
                    <a:pt x="395" y="787"/>
                  </a:cubicBezTo>
                  <a:cubicBezTo>
                    <a:pt x="612" y="787"/>
                    <a:pt x="788" y="610"/>
                    <a:pt x="788" y="393"/>
                  </a:cubicBezTo>
                  <a:cubicBezTo>
                    <a:pt x="788" y="176"/>
                    <a:pt x="612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2416525" y="4197600"/>
              <a:ext cx="491925" cy="413275"/>
            </a:xfrm>
            <a:custGeom>
              <a:avLst/>
              <a:gdLst/>
              <a:ahLst/>
              <a:cxnLst/>
              <a:rect l="l" t="t" r="r" b="b"/>
              <a:pathLst>
                <a:path w="19677" h="16531" extrusionOk="0">
                  <a:moveTo>
                    <a:pt x="6297" y="789"/>
                  </a:moveTo>
                  <a:cubicBezTo>
                    <a:pt x="6730" y="789"/>
                    <a:pt x="7084" y="1143"/>
                    <a:pt x="7084" y="1576"/>
                  </a:cubicBezTo>
                  <a:cubicBezTo>
                    <a:pt x="7084" y="2010"/>
                    <a:pt x="6730" y="2364"/>
                    <a:pt x="6297" y="2364"/>
                  </a:cubicBezTo>
                  <a:cubicBezTo>
                    <a:pt x="5863" y="2364"/>
                    <a:pt x="5509" y="2010"/>
                    <a:pt x="5509" y="1576"/>
                  </a:cubicBezTo>
                  <a:cubicBezTo>
                    <a:pt x="5509" y="1143"/>
                    <a:pt x="5863" y="789"/>
                    <a:pt x="6297" y="789"/>
                  </a:cubicBezTo>
                  <a:close/>
                  <a:moveTo>
                    <a:pt x="10015" y="2663"/>
                  </a:moveTo>
                  <a:cubicBezTo>
                    <a:pt x="10140" y="2663"/>
                    <a:pt x="10263" y="2723"/>
                    <a:pt x="10340" y="2831"/>
                  </a:cubicBezTo>
                  <a:lnTo>
                    <a:pt x="11377" y="4313"/>
                  </a:lnTo>
                  <a:cubicBezTo>
                    <a:pt x="11517" y="4510"/>
                    <a:pt x="11448" y="4784"/>
                    <a:pt x="11228" y="4892"/>
                  </a:cubicBezTo>
                  <a:lnTo>
                    <a:pt x="10211" y="5391"/>
                  </a:lnTo>
                  <a:lnTo>
                    <a:pt x="8721" y="3263"/>
                  </a:lnTo>
                  <a:lnTo>
                    <a:pt x="9841" y="2703"/>
                  </a:lnTo>
                  <a:cubicBezTo>
                    <a:pt x="9897" y="2676"/>
                    <a:pt x="9956" y="2663"/>
                    <a:pt x="10015" y="2663"/>
                  </a:cubicBezTo>
                  <a:close/>
                  <a:moveTo>
                    <a:pt x="7648" y="5845"/>
                  </a:moveTo>
                  <a:lnTo>
                    <a:pt x="8804" y="7496"/>
                  </a:lnTo>
                  <a:lnTo>
                    <a:pt x="8028" y="8661"/>
                  </a:lnTo>
                  <a:lnTo>
                    <a:pt x="5300" y="8661"/>
                  </a:lnTo>
                  <a:lnTo>
                    <a:pt x="5589" y="7873"/>
                  </a:lnTo>
                  <a:lnTo>
                    <a:pt x="5902" y="7873"/>
                  </a:lnTo>
                  <a:cubicBezTo>
                    <a:pt x="6353" y="7873"/>
                    <a:pt x="6758" y="7623"/>
                    <a:pt x="6960" y="7222"/>
                  </a:cubicBezTo>
                  <a:lnTo>
                    <a:pt x="7648" y="5845"/>
                  </a:lnTo>
                  <a:close/>
                  <a:moveTo>
                    <a:pt x="12985" y="7873"/>
                  </a:moveTo>
                  <a:cubicBezTo>
                    <a:pt x="13203" y="7873"/>
                    <a:pt x="13381" y="8050"/>
                    <a:pt x="13381" y="8266"/>
                  </a:cubicBezTo>
                  <a:cubicBezTo>
                    <a:pt x="13381" y="8483"/>
                    <a:pt x="13203" y="8661"/>
                    <a:pt x="12987" y="8661"/>
                  </a:cubicBezTo>
                  <a:lnTo>
                    <a:pt x="10863" y="8661"/>
                  </a:lnTo>
                  <a:lnTo>
                    <a:pt x="11212" y="8135"/>
                  </a:lnTo>
                  <a:cubicBezTo>
                    <a:pt x="11267" y="8054"/>
                    <a:pt x="11311" y="7966"/>
                    <a:pt x="11342" y="7873"/>
                  </a:cubicBezTo>
                  <a:close/>
                  <a:moveTo>
                    <a:pt x="11399" y="9448"/>
                  </a:moveTo>
                  <a:lnTo>
                    <a:pt x="10146" y="11220"/>
                  </a:lnTo>
                  <a:lnTo>
                    <a:pt x="9938" y="10049"/>
                  </a:lnTo>
                  <a:lnTo>
                    <a:pt x="10340" y="9448"/>
                  </a:lnTo>
                  <a:close/>
                  <a:moveTo>
                    <a:pt x="12185" y="9701"/>
                  </a:moveTo>
                  <a:lnTo>
                    <a:pt x="13448" y="11227"/>
                  </a:lnTo>
                  <a:cubicBezTo>
                    <a:pt x="12991" y="11712"/>
                    <a:pt x="12702" y="12329"/>
                    <a:pt x="12618" y="12990"/>
                  </a:cubicBezTo>
                  <a:lnTo>
                    <a:pt x="10462" y="12990"/>
                  </a:lnTo>
                  <a:lnTo>
                    <a:pt x="10341" y="12309"/>
                  </a:lnTo>
                  <a:lnTo>
                    <a:pt x="12185" y="9701"/>
                  </a:lnTo>
                  <a:close/>
                  <a:moveTo>
                    <a:pt x="13953" y="11839"/>
                  </a:moveTo>
                  <a:lnTo>
                    <a:pt x="14905" y="12990"/>
                  </a:lnTo>
                  <a:lnTo>
                    <a:pt x="13413" y="12990"/>
                  </a:lnTo>
                  <a:cubicBezTo>
                    <a:pt x="13485" y="12563"/>
                    <a:pt x="13671" y="12167"/>
                    <a:pt x="13953" y="11839"/>
                  </a:cubicBezTo>
                  <a:close/>
                  <a:moveTo>
                    <a:pt x="7482" y="3153"/>
                  </a:moveTo>
                  <a:cubicBezTo>
                    <a:pt x="7605" y="3153"/>
                    <a:pt x="7723" y="3215"/>
                    <a:pt x="7798" y="3318"/>
                  </a:cubicBezTo>
                  <a:cubicBezTo>
                    <a:pt x="7870" y="3437"/>
                    <a:pt x="8833" y="4796"/>
                    <a:pt x="10556" y="7258"/>
                  </a:cubicBezTo>
                  <a:cubicBezTo>
                    <a:pt x="10647" y="7389"/>
                    <a:pt x="10652" y="7565"/>
                    <a:pt x="10561" y="7701"/>
                  </a:cubicBezTo>
                  <a:lnTo>
                    <a:pt x="9198" y="9747"/>
                  </a:lnTo>
                  <a:cubicBezTo>
                    <a:pt x="9142" y="9833"/>
                    <a:pt x="9120" y="9935"/>
                    <a:pt x="9137" y="10035"/>
                  </a:cubicBezTo>
                  <a:cubicBezTo>
                    <a:pt x="9857" y="14070"/>
                    <a:pt x="9809" y="13819"/>
                    <a:pt x="9822" y="13856"/>
                  </a:cubicBezTo>
                  <a:cubicBezTo>
                    <a:pt x="9889" y="14063"/>
                    <a:pt x="9773" y="14284"/>
                    <a:pt x="9567" y="14352"/>
                  </a:cubicBezTo>
                  <a:cubicBezTo>
                    <a:pt x="9527" y="14364"/>
                    <a:pt x="9487" y="14370"/>
                    <a:pt x="9448" y="14370"/>
                  </a:cubicBezTo>
                  <a:cubicBezTo>
                    <a:pt x="9288" y="14370"/>
                    <a:pt x="9137" y="14274"/>
                    <a:pt x="9078" y="14115"/>
                  </a:cubicBezTo>
                  <a:cubicBezTo>
                    <a:pt x="8246" y="9747"/>
                    <a:pt x="8298" y="10007"/>
                    <a:pt x="8285" y="9964"/>
                  </a:cubicBezTo>
                  <a:cubicBezTo>
                    <a:pt x="8249" y="9851"/>
                    <a:pt x="8266" y="9728"/>
                    <a:pt x="8333" y="9627"/>
                  </a:cubicBezTo>
                  <a:cubicBezTo>
                    <a:pt x="8796" y="8931"/>
                    <a:pt x="9150" y="8399"/>
                    <a:pt x="9607" y="7713"/>
                  </a:cubicBezTo>
                  <a:cubicBezTo>
                    <a:pt x="9698" y="7577"/>
                    <a:pt x="9697" y="7402"/>
                    <a:pt x="9603" y="7268"/>
                  </a:cubicBezTo>
                  <a:lnTo>
                    <a:pt x="7914" y="4855"/>
                  </a:lnTo>
                  <a:cubicBezTo>
                    <a:pt x="7840" y="4749"/>
                    <a:pt x="7719" y="4688"/>
                    <a:pt x="7590" y="4688"/>
                  </a:cubicBezTo>
                  <a:cubicBezTo>
                    <a:pt x="7581" y="4688"/>
                    <a:pt x="7571" y="4688"/>
                    <a:pt x="7561" y="4689"/>
                  </a:cubicBezTo>
                  <a:cubicBezTo>
                    <a:pt x="7422" y="4700"/>
                    <a:pt x="7300" y="4781"/>
                    <a:pt x="7237" y="4905"/>
                  </a:cubicBezTo>
                  <a:lnTo>
                    <a:pt x="6255" y="6872"/>
                  </a:lnTo>
                  <a:cubicBezTo>
                    <a:pt x="6188" y="7006"/>
                    <a:pt x="6053" y="7089"/>
                    <a:pt x="5904" y="7089"/>
                  </a:cubicBezTo>
                  <a:lnTo>
                    <a:pt x="3543" y="7089"/>
                  </a:lnTo>
                  <a:cubicBezTo>
                    <a:pt x="3326" y="7087"/>
                    <a:pt x="3148" y="6911"/>
                    <a:pt x="3148" y="6694"/>
                  </a:cubicBezTo>
                  <a:cubicBezTo>
                    <a:pt x="3148" y="6478"/>
                    <a:pt x="3326" y="6300"/>
                    <a:pt x="3543" y="6300"/>
                  </a:cubicBezTo>
                  <a:lnTo>
                    <a:pt x="5417" y="6300"/>
                  </a:lnTo>
                  <a:cubicBezTo>
                    <a:pt x="5567" y="6300"/>
                    <a:pt x="5703" y="6215"/>
                    <a:pt x="5769" y="6083"/>
                  </a:cubicBezTo>
                  <a:lnTo>
                    <a:pt x="7126" y="3371"/>
                  </a:lnTo>
                  <a:cubicBezTo>
                    <a:pt x="7187" y="3248"/>
                    <a:pt x="7313" y="3164"/>
                    <a:pt x="7451" y="3154"/>
                  </a:cubicBezTo>
                  <a:cubicBezTo>
                    <a:pt x="7462" y="3153"/>
                    <a:pt x="7472" y="3153"/>
                    <a:pt x="7482" y="3153"/>
                  </a:cubicBezTo>
                  <a:close/>
                  <a:moveTo>
                    <a:pt x="15741" y="11020"/>
                  </a:moveTo>
                  <a:cubicBezTo>
                    <a:pt x="17044" y="11020"/>
                    <a:pt x="18101" y="12079"/>
                    <a:pt x="18101" y="13381"/>
                  </a:cubicBezTo>
                  <a:cubicBezTo>
                    <a:pt x="18101" y="14684"/>
                    <a:pt x="17044" y="15742"/>
                    <a:pt x="15741" y="15742"/>
                  </a:cubicBezTo>
                  <a:cubicBezTo>
                    <a:pt x="14573" y="15742"/>
                    <a:pt x="13601" y="14890"/>
                    <a:pt x="13413" y="13776"/>
                  </a:cubicBezTo>
                  <a:lnTo>
                    <a:pt x="15741" y="13776"/>
                  </a:lnTo>
                  <a:cubicBezTo>
                    <a:pt x="15892" y="13776"/>
                    <a:pt x="16032" y="13687"/>
                    <a:pt x="16097" y="13550"/>
                  </a:cubicBezTo>
                  <a:cubicBezTo>
                    <a:pt x="16162" y="13413"/>
                    <a:pt x="16142" y="13248"/>
                    <a:pt x="16044" y="13131"/>
                  </a:cubicBezTo>
                  <a:lnTo>
                    <a:pt x="14560" y="11337"/>
                  </a:lnTo>
                  <a:cubicBezTo>
                    <a:pt x="14917" y="11133"/>
                    <a:pt x="15326" y="11020"/>
                    <a:pt x="15741" y="11020"/>
                  </a:cubicBezTo>
                  <a:close/>
                  <a:moveTo>
                    <a:pt x="3148" y="11023"/>
                  </a:moveTo>
                  <a:cubicBezTo>
                    <a:pt x="3296" y="11023"/>
                    <a:pt x="3440" y="11036"/>
                    <a:pt x="3580" y="11062"/>
                  </a:cubicBezTo>
                  <a:lnTo>
                    <a:pt x="2779" y="13248"/>
                  </a:lnTo>
                  <a:cubicBezTo>
                    <a:pt x="2705" y="13452"/>
                    <a:pt x="2809" y="13677"/>
                    <a:pt x="3014" y="13754"/>
                  </a:cubicBezTo>
                  <a:cubicBezTo>
                    <a:pt x="3059" y="13770"/>
                    <a:pt x="3105" y="13778"/>
                    <a:pt x="3150" y="13778"/>
                  </a:cubicBezTo>
                  <a:cubicBezTo>
                    <a:pt x="3310" y="13778"/>
                    <a:pt x="3460" y="13679"/>
                    <a:pt x="3520" y="13518"/>
                  </a:cubicBezTo>
                  <a:lnTo>
                    <a:pt x="4322" y="11334"/>
                  </a:lnTo>
                  <a:cubicBezTo>
                    <a:pt x="5046" y="11748"/>
                    <a:pt x="5509" y="12529"/>
                    <a:pt x="5509" y="13384"/>
                  </a:cubicBezTo>
                  <a:cubicBezTo>
                    <a:pt x="5509" y="14686"/>
                    <a:pt x="4452" y="15743"/>
                    <a:pt x="3148" y="15743"/>
                  </a:cubicBezTo>
                  <a:cubicBezTo>
                    <a:pt x="1847" y="15743"/>
                    <a:pt x="789" y="14686"/>
                    <a:pt x="789" y="13384"/>
                  </a:cubicBezTo>
                  <a:cubicBezTo>
                    <a:pt x="789" y="12081"/>
                    <a:pt x="1847" y="11023"/>
                    <a:pt x="3148" y="11023"/>
                  </a:cubicBezTo>
                  <a:close/>
                  <a:moveTo>
                    <a:pt x="6295" y="0"/>
                  </a:moveTo>
                  <a:cubicBezTo>
                    <a:pt x="5427" y="0"/>
                    <a:pt x="4720" y="707"/>
                    <a:pt x="4720" y="1575"/>
                  </a:cubicBezTo>
                  <a:cubicBezTo>
                    <a:pt x="4720" y="2443"/>
                    <a:pt x="5427" y="3150"/>
                    <a:pt x="6295" y="3150"/>
                  </a:cubicBezTo>
                  <a:cubicBezTo>
                    <a:pt x="6316" y="3150"/>
                    <a:pt x="6333" y="3150"/>
                    <a:pt x="6353" y="3149"/>
                  </a:cubicBezTo>
                  <a:lnTo>
                    <a:pt x="6353" y="3149"/>
                  </a:lnTo>
                  <a:lnTo>
                    <a:pt x="5171" y="5511"/>
                  </a:lnTo>
                  <a:lnTo>
                    <a:pt x="3541" y="5511"/>
                  </a:lnTo>
                  <a:cubicBezTo>
                    <a:pt x="3029" y="5511"/>
                    <a:pt x="2591" y="5839"/>
                    <a:pt x="2429" y="6298"/>
                  </a:cubicBezTo>
                  <a:lnTo>
                    <a:pt x="1968" y="6298"/>
                  </a:lnTo>
                  <a:cubicBezTo>
                    <a:pt x="1318" y="6298"/>
                    <a:pt x="786" y="6827"/>
                    <a:pt x="786" y="7479"/>
                  </a:cubicBezTo>
                  <a:cubicBezTo>
                    <a:pt x="786" y="8129"/>
                    <a:pt x="1316" y="8661"/>
                    <a:pt x="1968" y="8661"/>
                  </a:cubicBezTo>
                  <a:cubicBezTo>
                    <a:pt x="2185" y="8661"/>
                    <a:pt x="2361" y="8483"/>
                    <a:pt x="2361" y="8266"/>
                  </a:cubicBezTo>
                  <a:cubicBezTo>
                    <a:pt x="2361" y="8050"/>
                    <a:pt x="2185" y="7873"/>
                    <a:pt x="1968" y="7873"/>
                  </a:cubicBezTo>
                  <a:cubicBezTo>
                    <a:pt x="1751" y="7873"/>
                    <a:pt x="1574" y="7696"/>
                    <a:pt x="1574" y="7479"/>
                  </a:cubicBezTo>
                  <a:cubicBezTo>
                    <a:pt x="1574" y="7262"/>
                    <a:pt x="1751" y="7086"/>
                    <a:pt x="1968" y="7086"/>
                  </a:cubicBezTo>
                  <a:lnTo>
                    <a:pt x="2429" y="7086"/>
                  </a:lnTo>
                  <a:cubicBezTo>
                    <a:pt x="2591" y="7544"/>
                    <a:pt x="3029" y="7873"/>
                    <a:pt x="3541" y="7873"/>
                  </a:cubicBezTo>
                  <a:lnTo>
                    <a:pt x="4749" y="7873"/>
                  </a:lnTo>
                  <a:lnTo>
                    <a:pt x="3854" y="10315"/>
                  </a:lnTo>
                  <a:cubicBezTo>
                    <a:pt x="3624" y="10262"/>
                    <a:pt x="3390" y="10236"/>
                    <a:pt x="3148" y="10236"/>
                  </a:cubicBezTo>
                  <a:cubicBezTo>
                    <a:pt x="1413" y="10236"/>
                    <a:pt x="0" y="11647"/>
                    <a:pt x="0" y="13383"/>
                  </a:cubicBezTo>
                  <a:cubicBezTo>
                    <a:pt x="0" y="15119"/>
                    <a:pt x="1413" y="16531"/>
                    <a:pt x="3148" y="16531"/>
                  </a:cubicBezTo>
                  <a:lnTo>
                    <a:pt x="6691" y="16531"/>
                  </a:lnTo>
                  <a:cubicBezTo>
                    <a:pt x="6908" y="16531"/>
                    <a:pt x="7084" y="16355"/>
                    <a:pt x="7084" y="16138"/>
                  </a:cubicBezTo>
                  <a:cubicBezTo>
                    <a:pt x="7084" y="15921"/>
                    <a:pt x="6908" y="15743"/>
                    <a:pt x="6691" y="15743"/>
                  </a:cubicBezTo>
                  <a:lnTo>
                    <a:pt x="5228" y="15743"/>
                  </a:lnTo>
                  <a:cubicBezTo>
                    <a:pt x="5884" y="15166"/>
                    <a:pt x="6297" y="14322"/>
                    <a:pt x="6297" y="13383"/>
                  </a:cubicBezTo>
                  <a:cubicBezTo>
                    <a:pt x="6297" y="12201"/>
                    <a:pt x="5626" y="11120"/>
                    <a:pt x="4593" y="10585"/>
                  </a:cubicBezTo>
                  <a:lnTo>
                    <a:pt x="5011" y="9448"/>
                  </a:lnTo>
                  <a:lnTo>
                    <a:pt x="7545" y="9448"/>
                  </a:lnTo>
                  <a:cubicBezTo>
                    <a:pt x="7461" y="9681"/>
                    <a:pt x="7454" y="9934"/>
                    <a:pt x="7525" y="10175"/>
                  </a:cubicBezTo>
                  <a:lnTo>
                    <a:pt x="8310" y="14286"/>
                  </a:lnTo>
                  <a:cubicBezTo>
                    <a:pt x="8397" y="14752"/>
                    <a:pt x="8891" y="15153"/>
                    <a:pt x="9449" y="15153"/>
                  </a:cubicBezTo>
                  <a:cubicBezTo>
                    <a:pt x="9566" y="15153"/>
                    <a:pt x="9686" y="15136"/>
                    <a:pt x="9805" y="15098"/>
                  </a:cubicBezTo>
                  <a:cubicBezTo>
                    <a:pt x="10370" y="14917"/>
                    <a:pt x="10705" y="14346"/>
                    <a:pt x="10608" y="13777"/>
                  </a:cubicBezTo>
                  <a:lnTo>
                    <a:pt x="12618" y="13777"/>
                  </a:lnTo>
                  <a:cubicBezTo>
                    <a:pt x="12813" y="15329"/>
                    <a:pt x="14140" y="16531"/>
                    <a:pt x="15741" y="16531"/>
                  </a:cubicBezTo>
                  <a:lnTo>
                    <a:pt x="19283" y="16531"/>
                  </a:lnTo>
                  <a:cubicBezTo>
                    <a:pt x="19500" y="16531"/>
                    <a:pt x="19676" y="16355"/>
                    <a:pt x="19676" y="16138"/>
                  </a:cubicBezTo>
                  <a:cubicBezTo>
                    <a:pt x="19676" y="15921"/>
                    <a:pt x="19500" y="15743"/>
                    <a:pt x="19283" y="15743"/>
                  </a:cubicBezTo>
                  <a:lnTo>
                    <a:pt x="17820" y="15743"/>
                  </a:lnTo>
                  <a:cubicBezTo>
                    <a:pt x="18476" y="15166"/>
                    <a:pt x="18889" y="14322"/>
                    <a:pt x="18889" y="13383"/>
                  </a:cubicBezTo>
                  <a:cubicBezTo>
                    <a:pt x="18889" y="11647"/>
                    <a:pt x="17477" y="10236"/>
                    <a:pt x="15741" y="10236"/>
                  </a:cubicBezTo>
                  <a:cubicBezTo>
                    <a:pt x="15141" y="10236"/>
                    <a:pt x="14556" y="10406"/>
                    <a:pt x="14053" y="10727"/>
                  </a:cubicBezTo>
                  <a:lnTo>
                    <a:pt x="12995" y="9448"/>
                  </a:lnTo>
                  <a:cubicBezTo>
                    <a:pt x="13643" y="9442"/>
                    <a:pt x="14166" y="8915"/>
                    <a:pt x="14166" y="8266"/>
                  </a:cubicBezTo>
                  <a:cubicBezTo>
                    <a:pt x="14166" y="7616"/>
                    <a:pt x="13637" y="7086"/>
                    <a:pt x="12985" y="7086"/>
                  </a:cubicBezTo>
                  <a:lnTo>
                    <a:pt x="11344" y="7086"/>
                  </a:lnTo>
                  <a:cubicBezTo>
                    <a:pt x="11308" y="6986"/>
                    <a:pt x="11260" y="6891"/>
                    <a:pt x="11199" y="6803"/>
                  </a:cubicBezTo>
                  <a:lnTo>
                    <a:pt x="10666" y="6041"/>
                  </a:lnTo>
                  <a:lnTo>
                    <a:pt x="11572" y="5598"/>
                  </a:lnTo>
                  <a:cubicBezTo>
                    <a:pt x="12225" y="5278"/>
                    <a:pt x="12436" y="4455"/>
                    <a:pt x="12020" y="3859"/>
                  </a:cubicBezTo>
                  <a:lnTo>
                    <a:pt x="10983" y="2377"/>
                  </a:lnTo>
                  <a:cubicBezTo>
                    <a:pt x="10757" y="2054"/>
                    <a:pt x="10388" y="1876"/>
                    <a:pt x="10011" y="1876"/>
                  </a:cubicBezTo>
                  <a:cubicBezTo>
                    <a:pt x="9834" y="1876"/>
                    <a:pt x="9655" y="1915"/>
                    <a:pt x="9489" y="1998"/>
                  </a:cubicBezTo>
                  <a:lnTo>
                    <a:pt x="8223" y="2628"/>
                  </a:lnTo>
                  <a:cubicBezTo>
                    <a:pt x="8058" y="2494"/>
                    <a:pt x="7862" y="2406"/>
                    <a:pt x="7652" y="2376"/>
                  </a:cubicBezTo>
                  <a:cubicBezTo>
                    <a:pt x="7791" y="2140"/>
                    <a:pt x="7870" y="1868"/>
                    <a:pt x="7870" y="1575"/>
                  </a:cubicBezTo>
                  <a:cubicBezTo>
                    <a:pt x="7870" y="707"/>
                    <a:pt x="7164" y="0"/>
                    <a:pt x="6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2485400" y="4522300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1575" y="0"/>
                  </a:moveTo>
                  <a:cubicBezTo>
                    <a:pt x="1359" y="0"/>
                    <a:pt x="1181" y="176"/>
                    <a:pt x="1181" y="393"/>
                  </a:cubicBezTo>
                  <a:cubicBezTo>
                    <a:pt x="1181" y="827"/>
                    <a:pt x="827" y="1181"/>
                    <a:pt x="393" y="1181"/>
                  </a:cubicBezTo>
                  <a:cubicBezTo>
                    <a:pt x="177" y="1183"/>
                    <a:pt x="0" y="1358"/>
                    <a:pt x="0" y="1575"/>
                  </a:cubicBezTo>
                  <a:cubicBezTo>
                    <a:pt x="0" y="1792"/>
                    <a:pt x="177" y="1968"/>
                    <a:pt x="393" y="1968"/>
                  </a:cubicBezTo>
                  <a:cubicBezTo>
                    <a:pt x="1263" y="1968"/>
                    <a:pt x="1968" y="1261"/>
                    <a:pt x="1968" y="393"/>
                  </a:cubicBezTo>
                  <a:cubicBezTo>
                    <a:pt x="1968" y="176"/>
                    <a:pt x="1792" y="0"/>
                    <a:pt x="1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2800200" y="4501500"/>
              <a:ext cx="49225" cy="70050"/>
            </a:xfrm>
            <a:custGeom>
              <a:avLst/>
              <a:gdLst/>
              <a:ahLst/>
              <a:cxnLst/>
              <a:rect l="l" t="t" r="r" b="b"/>
              <a:pathLst>
                <a:path w="1969" h="2802" extrusionOk="0">
                  <a:moveTo>
                    <a:pt x="1228" y="1"/>
                  </a:moveTo>
                  <a:cubicBezTo>
                    <a:pt x="1128" y="1"/>
                    <a:pt x="1027" y="40"/>
                    <a:pt x="950" y="117"/>
                  </a:cubicBezTo>
                  <a:cubicBezTo>
                    <a:pt x="797" y="270"/>
                    <a:pt x="797" y="519"/>
                    <a:pt x="950" y="673"/>
                  </a:cubicBezTo>
                  <a:cubicBezTo>
                    <a:pt x="1100" y="819"/>
                    <a:pt x="1181" y="1018"/>
                    <a:pt x="1181" y="1228"/>
                  </a:cubicBezTo>
                  <a:cubicBezTo>
                    <a:pt x="1181" y="1438"/>
                    <a:pt x="1100" y="1634"/>
                    <a:pt x="950" y="1784"/>
                  </a:cubicBezTo>
                  <a:cubicBezTo>
                    <a:pt x="802" y="1932"/>
                    <a:pt x="603" y="2014"/>
                    <a:pt x="394" y="2014"/>
                  </a:cubicBezTo>
                  <a:cubicBezTo>
                    <a:pt x="177" y="2014"/>
                    <a:pt x="1" y="2192"/>
                    <a:pt x="1" y="2408"/>
                  </a:cubicBezTo>
                  <a:cubicBezTo>
                    <a:pt x="1" y="2625"/>
                    <a:pt x="177" y="2801"/>
                    <a:pt x="394" y="2801"/>
                  </a:cubicBezTo>
                  <a:cubicBezTo>
                    <a:pt x="815" y="2801"/>
                    <a:pt x="1210" y="2638"/>
                    <a:pt x="1506" y="2342"/>
                  </a:cubicBezTo>
                  <a:cubicBezTo>
                    <a:pt x="1805" y="2043"/>
                    <a:pt x="1968" y="1650"/>
                    <a:pt x="1968" y="1229"/>
                  </a:cubicBezTo>
                  <a:cubicBezTo>
                    <a:pt x="1968" y="808"/>
                    <a:pt x="1805" y="413"/>
                    <a:pt x="1506" y="117"/>
                  </a:cubicBezTo>
                  <a:cubicBezTo>
                    <a:pt x="1430" y="40"/>
                    <a:pt x="1329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2703800" y="4107100"/>
              <a:ext cx="216500" cy="118100"/>
            </a:xfrm>
            <a:custGeom>
              <a:avLst/>
              <a:gdLst/>
              <a:ahLst/>
              <a:cxnLst/>
              <a:rect l="l" t="t" r="r" b="b"/>
              <a:pathLst>
                <a:path w="8660" h="4724" extrusionOk="0">
                  <a:moveTo>
                    <a:pt x="2754" y="790"/>
                  </a:moveTo>
                  <a:cubicBezTo>
                    <a:pt x="3164" y="790"/>
                    <a:pt x="3540" y="1003"/>
                    <a:pt x="3751" y="1339"/>
                  </a:cubicBezTo>
                  <a:cubicBezTo>
                    <a:pt x="3462" y="1616"/>
                    <a:pt x="3266" y="1973"/>
                    <a:pt x="3186" y="2363"/>
                  </a:cubicBezTo>
                  <a:lnTo>
                    <a:pt x="1640" y="2363"/>
                  </a:lnTo>
                  <a:cubicBezTo>
                    <a:pt x="1595" y="2236"/>
                    <a:pt x="1574" y="2104"/>
                    <a:pt x="1574" y="1969"/>
                  </a:cubicBezTo>
                  <a:cubicBezTo>
                    <a:pt x="1575" y="1320"/>
                    <a:pt x="2104" y="790"/>
                    <a:pt x="2754" y="790"/>
                  </a:cubicBezTo>
                  <a:close/>
                  <a:moveTo>
                    <a:pt x="5115" y="1576"/>
                  </a:moveTo>
                  <a:cubicBezTo>
                    <a:pt x="5765" y="1576"/>
                    <a:pt x="6297" y="2104"/>
                    <a:pt x="6297" y="2756"/>
                  </a:cubicBezTo>
                  <a:cubicBezTo>
                    <a:pt x="6297" y="2973"/>
                    <a:pt x="6473" y="3151"/>
                    <a:pt x="6690" y="3151"/>
                  </a:cubicBezTo>
                  <a:lnTo>
                    <a:pt x="7477" y="3151"/>
                  </a:lnTo>
                  <a:cubicBezTo>
                    <a:pt x="7694" y="3151"/>
                    <a:pt x="7872" y="3328"/>
                    <a:pt x="7872" y="3545"/>
                  </a:cubicBezTo>
                  <a:cubicBezTo>
                    <a:pt x="7872" y="3762"/>
                    <a:pt x="7694" y="3938"/>
                    <a:pt x="7477" y="3938"/>
                  </a:cubicBezTo>
                  <a:lnTo>
                    <a:pt x="1182" y="3938"/>
                  </a:lnTo>
                  <a:cubicBezTo>
                    <a:pt x="965" y="3938"/>
                    <a:pt x="788" y="3762"/>
                    <a:pt x="788" y="3545"/>
                  </a:cubicBezTo>
                  <a:cubicBezTo>
                    <a:pt x="788" y="3328"/>
                    <a:pt x="965" y="3151"/>
                    <a:pt x="1182" y="3151"/>
                  </a:cubicBezTo>
                  <a:lnTo>
                    <a:pt x="3542" y="3151"/>
                  </a:lnTo>
                  <a:cubicBezTo>
                    <a:pt x="3758" y="3151"/>
                    <a:pt x="3936" y="2973"/>
                    <a:pt x="3936" y="2756"/>
                  </a:cubicBezTo>
                  <a:cubicBezTo>
                    <a:pt x="3936" y="2363"/>
                    <a:pt x="4132" y="1995"/>
                    <a:pt x="4459" y="1775"/>
                  </a:cubicBezTo>
                  <a:cubicBezTo>
                    <a:pt x="4654" y="1645"/>
                    <a:pt x="4881" y="1576"/>
                    <a:pt x="5115" y="1576"/>
                  </a:cubicBezTo>
                  <a:close/>
                  <a:moveTo>
                    <a:pt x="2753" y="1"/>
                  </a:moveTo>
                  <a:cubicBezTo>
                    <a:pt x="1668" y="1"/>
                    <a:pt x="786" y="884"/>
                    <a:pt x="786" y="1967"/>
                  </a:cubicBezTo>
                  <a:cubicBezTo>
                    <a:pt x="786" y="2117"/>
                    <a:pt x="804" y="2268"/>
                    <a:pt x="838" y="2412"/>
                  </a:cubicBezTo>
                  <a:cubicBezTo>
                    <a:pt x="354" y="2558"/>
                    <a:pt x="0" y="3010"/>
                    <a:pt x="0" y="3542"/>
                  </a:cubicBezTo>
                  <a:cubicBezTo>
                    <a:pt x="0" y="4195"/>
                    <a:pt x="529" y="4724"/>
                    <a:pt x="1182" y="4724"/>
                  </a:cubicBezTo>
                  <a:lnTo>
                    <a:pt x="7477" y="4724"/>
                  </a:lnTo>
                  <a:cubicBezTo>
                    <a:pt x="8128" y="4724"/>
                    <a:pt x="8659" y="4195"/>
                    <a:pt x="8659" y="3542"/>
                  </a:cubicBezTo>
                  <a:cubicBezTo>
                    <a:pt x="8659" y="2892"/>
                    <a:pt x="8129" y="2363"/>
                    <a:pt x="7477" y="2363"/>
                  </a:cubicBezTo>
                  <a:lnTo>
                    <a:pt x="7044" y="2363"/>
                  </a:lnTo>
                  <a:cubicBezTo>
                    <a:pt x="6862" y="1466"/>
                    <a:pt x="6067" y="788"/>
                    <a:pt x="5115" y="788"/>
                  </a:cubicBezTo>
                  <a:cubicBezTo>
                    <a:pt x="4875" y="788"/>
                    <a:pt x="4638" y="832"/>
                    <a:pt x="4416" y="917"/>
                  </a:cubicBezTo>
                  <a:cubicBezTo>
                    <a:pt x="4060" y="356"/>
                    <a:pt x="3438" y="1"/>
                    <a:pt x="2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19"/>
          <p:cNvGrpSpPr/>
          <p:nvPr/>
        </p:nvGrpSpPr>
        <p:grpSpPr>
          <a:xfrm>
            <a:off x="3265175" y="3222946"/>
            <a:ext cx="331649" cy="353716"/>
            <a:chOff x="1229975" y="4107150"/>
            <a:chExt cx="472300" cy="503725"/>
          </a:xfrm>
        </p:grpSpPr>
        <p:sp>
          <p:nvSpPr>
            <p:cNvPr id="2423" name="Google Shape;2423;p19"/>
            <p:cNvSpPr/>
            <p:nvPr/>
          </p:nvSpPr>
          <p:spPr>
            <a:xfrm>
              <a:off x="1623575" y="44928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95" y="0"/>
                  </a:moveTo>
                  <a:cubicBezTo>
                    <a:pt x="178" y="0"/>
                    <a:pt x="0" y="176"/>
                    <a:pt x="0" y="393"/>
                  </a:cubicBezTo>
                  <a:cubicBezTo>
                    <a:pt x="0" y="610"/>
                    <a:pt x="175" y="788"/>
                    <a:pt x="395" y="788"/>
                  </a:cubicBezTo>
                  <a:cubicBezTo>
                    <a:pt x="611" y="788"/>
                    <a:pt x="788" y="610"/>
                    <a:pt x="788" y="393"/>
                  </a:cubicBezTo>
                  <a:cubicBezTo>
                    <a:pt x="788" y="176"/>
                    <a:pt x="611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1229975" y="4107150"/>
              <a:ext cx="472300" cy="503725"/>
            </a:xfrm>
            <a:custGeom>
              <a:avLst/>
              <a:gdLst/>
              <a:ahLst/>
              <a:cxnLst/>
              <a:rect l="l" t="t" r="r" b="b"/>
              <a:pathLst>
                <a:path w="18892" h="20149" extrusionOk="0">
                  <a:moveTo>
                    <a:pt x="12203" y="786"/>
                  </a:moveTo>
                  <a:cubicBezTo>
                    <a:pt x="12636" y="786"/>
                    <a:pt x="12990" y="1140"/>
                    <a:pt x="12990" y="1574"/>
                  </a:cubicBezTo>
                  <a:cubicBezTo>
                    <a:pt x="12990" y="2007"/>
                    <a:pt x="12636" y="2361"/>
                    <a:pt x="12203" y="2361"/>
                  </a:cubicBezTo>
                  <a:cubicBezTo>
                    <a:pt x="11769" y="2361"/>
                    <a:pt x="11415" y="2009"/>
                    <a:pt x="11415" y="1574"/>
                  </a:cubicBezTo>
                  <a:cubicBezTo>
                    <a:pt x="11415" y="1140"/>
                    <a:pt x="11769" y="786"/>
                    <a:pt x="12203" y="786"/>
                  </a:cubicBezTo>
                  <a:close/>
                  <a:moveTo>
                    <a:pt x="6772" y="6690"/>
                  </a:moveTo>
                  <a:cubicBezTo>
                    <a:pt x="6990" y="6690"/>
                    <a:pt x="7166" y="6869"/>
                    <a:pt x="7166" y="7084"/>
                  </a:cubicBezTo>
                  <a:cubicBezTo>
                    <a:pt x="7166" y="7301"/>
                    <a:pt x="6988" y="7477"/>
                    <a:pt x="6772" y="7477"/>
                  </a:cubicBezTo>
                  <a:lnTo>
                    <a:pt x="5462" y="7477"/>
                  </a:lnTo>
                  <a:cubicBezTo>
                    <a:pt x="5494" y="7350"/>
                    <a:pt x="5513" y="7217"/>
                    <a:pt x="5513" y="7084"/>
                  </a:cubicBezTo>
                  <a:cubicBezTo>
                    <a:pt x="5513" y="6950"/>
                    <a:pt x="5494" y="6819"/>
                    <a:pt x="5462" y="6690"/>
                  </a:cubicBezTo>
                  <a:close/>
                  <a:moveTo>
                    <a:pt x="3938" y="6297"/>
                  </a:moveTo>
                  <a:cubicBezTo>
                    <a:pt x="4370" y="6297"/>
                    <a:pt x="4726" y="6645"/>
                    <a:pt x="4726" y="7084"/>
                  </a:cubicBezTo>
                  <a:cubicBezTo>
                    <a:pt x="4726" y="7524"/>
                    <a:pt x="4367" y="7872"/>
                    <a:pt x="3938" y="7872"/>
                  </a:cubicBezTo>
                  <a:lnTo>
                    <a:pt x="3151" y="7872"/>
                  </a:lnTo>
                  <a:lnTo>
                    <a:pt x="3151" y="6297"/>
                  </a:lnTo>
                  <a:close/>
                  <a:moveTo>
                    <a:pt x="15678" y="10704"/>
                  </a:moveTo>
                  <a:cubicBezTo>
                    <a:pt x="15519" y="11153"/>
                    <a:pt x="15087" y="11491"/>
                    <a:pt x="14564" y="11491"/>
                  </a:cubicBezTo>
                  <a:lnTo>
                    <a:pt x="12203" y="11491"/>
                  </a:lnTo>
                  <a:cubicBezTo>
                    <a:pt x="11986" y="11491"/>
                    <a:pt x="11808" y="11314"/>
                    <a:pt x="11808" y="11097"/>
                  </a:cubicBezTo>
                  <a:cubicBezTo>
                    <a:pt x="11808" y="10879"/>
                    <a:pt x="11988" y="10704"/>
                    <a:pt x="12203" y="10704"/>
                  </a:cubicBezTo>
                  <a:close/>
                  <a:moveTo>
                    <a:pt x="11019" y="6690"/>
                  </a:moveTo>
                  <a:lnTo>
                    <a:pt x="11019" y="8580"/>
                  </a:lnTo>
                  <a:lnTo>
                    <a:pt x="7660" y="10597"/>
                  </a:lnTo>
                  <a:cubicBezTo>
                    <a:pt x="7306" y="10808"/>
                    <a:pt x="7086" y="11196"/>
                    <a:pt x="7086" y="11610"/>
                  </a:cubicBezTo>
                  <a:lnTo>
                    <a:pt x="7086" y="15033"/>
                  </a:lnTo>
                  <a:cubicBezTo>
                    <a:pt x="6610" y="14673"/>
                    <a:pt x="6299" y="14101"/>
                    <a:pt x="6299" y="13459"/>
                  </a:cubicBezTo>
                  <a:lnTo>
                    <a:pt x="6299" y="8265"/>
                  </a:lnTo>
                  <a:lnTo>
                    <a:pt x="6770" y="8265"/>
                  </a:lnTo>
                  <a:cubicBezTo>
                    <a:pt x="7328" y="8265"/>
                    <a:pt x="7797" y="7875"/>
                    <a:pt x="7919" y="7355"/>
                  </a:cubicBezTo>
                  <a:lnTo>
                    <a:pt x="8397" y="7672"/>
                  </a:lnTo>
                  <a:cubicBezTo>
                    <a:pt x="8596" y="7806"/>
                    <a:pt x="8826" y="7872"/>
                    <a:pt x="9054" y="7872"/>
                  </a:cubicBezTo>
                  <a:cubicBezTo>
                    <a:pt x="9304" y="7872"/>
                    <a:pt x="9553" y="7793"/>
                    <a:pt x="9761" y="7635"/>
                  </a:cubicBezTo>
                  <a:lnTo>
                    <a:pt x="11019" y="6690"/>
                  </a:lnTo>
                  <a:close/>
                  <a:moveTo>
                    <a:pt x="11043" y="11321"/>
                  </a:moveTo>
                  <a:cubicBezTo>
                    <a:pt x="11057" y="11396"/>
                    <a:pt x="11077" y="11465"/>
                    <a:pt x="11105" y="11535"/>
                  </a:cubicBezTo>
                  <a:cubicBezTo>
                    <a:pt x="10605" y="11672"/>
                    <a:pt x="10233" y="12130"/>
                    <a:pt x="10233" y="12675"/>
                  </a:cubicBezTo>
                  <a:lnTo>
                    <a:pt x="10233" y="15429"/>
                  </a:lnTo>
                  <a:lnTo>
                    <a:pt x="9380" y="15429"/>
                  </a:lnTo>
                  <a:cubicBezTo>
                    <a:pt x="9423" y="15306"/>
                    <a:pt x="9446" y="15174"/>
                    <a:pt x="9446" y="15034"/>
                  </a:cubicBezTo>
                  <a:lnTo>
                    <a:pt x="9446" y="12280"/>
                  </a:lnTo>
                  <a:lnTo>
                    <a:pt x="11043" y="11321"/>
                  </a:lnTo>
                  <a:close/>
                  <a:moveTo>
                    <a:pt x="12202" y="3938"/>
                  </a:moveTo>
                  <a:cubicBezTo>
                    <a:pt x="12262" y="3938"/>
                    <a:pt x="12322" y="3952"/>
                    <a:pt x="12378" y="3979"/>
                  </a:cubicBezTo>
                  <a:cubicBezTo>
                    <a:pt x="12511" y="4046"/>
                    <a:pt x="12594" y="4182"/>
                    <a:pt x="12594" y="4332"/>
                  </a:cubicBezTo>
                  <a:lnTo>
                    <a:pt x="12594" y="9252"/>
                  </a:lnTo>
                  <a:cubicBezTo>
                    <a:pt x="12594" y="9389"/>
                    <a:pt x="12522" y="9519"/>
                    <a:pt x="12402" y="9590"/>
                  </a:cubicBezTo>
                  <a:lnTo>
                    <a:pt x="8851" y="11722"/>
                  </a:lnTo>
                  <a:cubicBezTo>
                    <a:pt x="8731" y="11793"/>
                    <a:pt x="8659" y="11920"/>
                    <a:pt x="8659" y="12061"/>
                  </a:cubicBezTo>
                  <a:lnTo>
                    <a:pt x="8659" y="15038"/>
                  </a:lnTo>
                  <a:cubicBezTo>
                    <a:pt x="8659" y="15255"/>
                    <a:pt x="8482" y="15431"/>
                    <a:pt x="8266" y="15431"/>
                  </a:cubicBezTo>
                  <a:cubicBezTo>
                    <a:pt x="8049" y="15431"/>
                    <a:pt x="7871" y="15255"/>
                    <a:pt x="7871" y="15038"/>
                  </a:cubicBezTo>
                  <a:lnTo>
                    <a:pt x="7871" y="11614"/>
                  </a:lnTo>
                  <a:cubicBezTo>
                    <a:pt x="7871" y="11477"/>
                    <a:pt x="7945" y="11347"/>
                    <a:pt x="8063" y="11276"/>
                  </a:cubicBezTo>
                  <a:lnTo>
                    <a:pt x="11615" y="9143"/>
                  </a:lnTo>
                  <a:cubicBezTo>
                    <a:pt x="11735" y="9073"/>
                    <a:pt x="11807" y="8944"/>
                    <a:pt x="11807" y="8805"/>
                  </a:cubicBezTo>
                  <a:lnTo>
                    <a:pt x="11807" y="5907"/>
                  </a:lnTo>
                  <a:cubicBezTo>
                    <a:pt x="11807" y="5673"/>
                    <a:pt x="11614" y="5513"/>
                    <a:pt x="11411" y="5513"/>
                  </a:cubicBezTo>
                  <a:cubicBezTo>
                    <a:pt x="11331" y="5513"/>
                    <a:pt x="11249" y="5537"/>
                    <a:pt x="11177" y="5592"/>
                  </a:cubicBezTo>
                  <a:lnTo>
                    <a:pt x="9287" y="7011"/>
                  </a:lnTo>
                  <a:cubicBezTo>
                    <a:pt x="9218" y="7062"/>
                    <a:pt x="9136" y="7088"/>
                    <a:pt x="9053" y="7088"/>
                  </a:cubicBezTo>
                  <a:cubicBezTo>
                    <a:pt x="8977" y="7088"/>
                    <a:pt x="8900" y="7066"/>
                    <a:pt x="8833" y="7022"/>
                  </a:cubicBezTo>
                  <a:lnTo>
                    <a:pt x="6474" y="5447"/>
                  </a:lnTo>
                  <a:cubicBezTo>
                    <a:pt x="6293" y="5323"/>
                    <a:pt x="6244" y="5079"/>
                    <a:pt x="6365" y="4898"/>
                  </a:cubicBezTo>
                  <a:cubicBezTo>
                    <a:pt x="6440" y="4785"/>
                    <a:pt x="6564" y="4723"/>
                    <a:pt x="6691" y="4723"/>
                  </a:cubicBezTo>
                  <a:cubicBezTo>
                    <a:pt x="6766" y="4723"/>
                    <a:pt x="6843" y="4744"/>
                    <a:pt x="6910" y="4790"/>
                  </a:cubicBezTo>
                  <a:lnTo>
                    <a:pt x="8809" y="6057"/>
                  </a:lnTo>
                  <a:cubicBezTo>
                    <a:pt x="8875" y="6101"/>
                    <a:pt x="8951" y="6122"/>
                    <a:pt x="9028" y="6122"/>
                  </a:cubicBezTo>
                  <a:cubicBezTo>
                    <a:pt x="9111" y="6122"/>
                    <a:pt x="9194" y="6096"/>
                    <a:pt x="9264" y="6044"/>
                  </a:cubicBezTo>
                  <a:lnTo>
                    <a:pt x="11966" y="4017"/>
                  </a:lnTo>
                  <a:cubicBezTo>
                    <a:pt x="12037" y="3965"/>
                    <a:pt x="12119" y="3938"/>
                    <a:pt x="12202" y="3938"/>
                  </a:cubicBezTo>
                  <a:close/>
                  <a:moveTo>
                    <a:pt x="2964" y="13861"/>
                  </a:moveTo>
                  <a:cubicBezTo>
                    <a:pt x="3028" y="14047"/>
                    <a:pt x="3117" y="14224"/>
                    <a:pt x="3233" y="14382"/>
                  </a:cubicBezTo>
                  <a:lnTo>
                    <a:pt x="4562" y="16215"/>
                  </a:lnTo>
                  <a:lnTo>
                    <a:pt x="790" y="16215"/>
                  </a:lnTo>
                  <a:cubicBezTo>
                    <a:pt x="790" y="14955"/>
                    <a:pt x="1764" y="13955"/>
                    <a:pt x="2964" y="13861"/>
                  </a:cubicBezTo>
                  <a:close/>
                  <a:moveTo>
                    <a:pt x="4987" y="8256"/>
                  </a:moveTo>
                  <a:cubicBezTo>
                    <a:pt x="5030" y="8262"/>
                    <a:pt x="5074" y="8263"/>
                    <a:pt x="5117" y="8263"/>
                  </a:cubicBezTo>
                  <a:lnTo>
                    <a:pt x="5512" y="8263"/>
                  </a:lnTo>
                  <a:lnTo>
                    <a:pt x="5512" y="13458"/>
                  </a:lnTo>
                  <a:cubicBezTo>
                    <a:pt x="5512" y="14976"/>
                    <a:pt x="6747" y="16212"/>
                    <a:pt x="8266" y="16212"/>
                  </a:cubicBezTo>
                  <a:lnTo>
                    <a:pt x="10626" y="16212"/>
                  </a:lnTo>
                  <a:cubicBezTo>
                    <a:pt x="10843" y="16212"/>
                    <a:pt x="11019" y="16035"/>
                    <a:pt x="11019" y="15819"/>
                  </a:cubicBezTo>
                  <a:lnTo>
                    <a:pt x="11019" y="12670"/>
                  </a:lnTo>
                  <a:cubicBezTo>
                    <a:pt x="11019" y="12454"/>
                    <a:pt x="11197" y="12277"/>
                    <a:pt x="11414" y="12277"/>
                  </a:cubicBezTo>
                  <a:lnTo>
                    <a:pt x="12989" y="12277"/>
                  </a:lnTo>
                  <a:cubicBezTo>
                    <a:pt x="15678" y="12277"/>
                    <a:pt x="17888" y="14361"/>
                    <a:pt x="18089" y="16999"/>
                  </a:cubicBezTo>
                  <a:lnTo>
                    <a:pt x="7110" y="16999"/>
                  </a:lnTo>
                  <a:cubicBezTo>
                    <a:pt x="6488" y="16999"/>
                    <a:pt x="5896" y="16707"/>
                    <a:pt x="5516" y="16187"/>
                  </a:cubicBezTo>
                  <a:lnTo>
                    <a:pt x="3872" y="13920"/>
                  </a:lnTo>
                  <a:cubicBezTo>
                    <a:pt x="3675" y="13651"/>
                    <a:pt x="3594" y="13307"/>
                    <a:pt x="3684" y="12930"/>
                  </a:cubicBezTo>
                  <a:lnTo>
                    <a:pt x="4691" y="8466"/>
                  </a:lnTo>
                  <a:cubicBezTo>
                    <a:pt x="4798" y="8408"/>
                    <a:pt x="4897" y="8337"/>
                    <a:pt x="4987" y="8256"/>
                  </a:cubicBezTo>
                  <a:close/>
                  <a:moveTo>
                    <a:pt x="3544" y="17002"/>
                  </a:moveTo>
                  <a:cubicBezTo>
                    <a:pt x="3760" y="17002"/>
                    <a:pt x="3938" y="17178"/>
                    <a:pt x="3938" y="17395"/>
                  </a:cubicBezTo>
                  <a:cubicBezTo>
                    <a:pt x="3938" y="17612"/>
                    <a:pt x="3760" y="17788"/>
                    <a:pt x="3544" y="17788"/>
                  </a:cubicBezTo>
                  <a:cubicBezTo>
                    <a:pt x="3327" y="17788"/>
                    <a:pt x="3151" y="17612"/>
                    <a:pt x="3151" y="17395"/>
                  </a:cubicBezTo>
                  <a:cubicBezTo>
                    <a:pt x="3151" y="17178"/>
                    <a:pt x="3327" y="17002"/>
                    <a:pt x="3544" y="17002"/>
                  </a:cubicBezTo>
                  <a:close/>
                  <a:moveTo>
                    <a:pt x="5186" y="17002"/>
                  </a:moveTo>
                  <a:cubicBezTo>
                    <a:pt x="5288" y="17100"/>
                    <a:pt x="5396" y="17193"/>
                    <a:pt x="5512" y="17277"/>
                  </a:cubicBezTo>
                  <a:cubicBezTo>
                    <a:pt x="5513" y="17316"/>
                    <a:pt x="5514" y="17356"/>
                    <a:pt x="5514" y="17395"/>
                  </a:cubicBezTo>
                  <a:cubicBezTo>
                    <a:pt x="5513" y="18479"/>
                    <a:pt x="4630" y="19361"/>
                    <a:pt x="3544" y="19361"/>
                  </a:cubicBezTo>
                  <a:cubicBezTo>
                    <a:pt x="2459" y="19361"/>
                    <a:pt x="1577" y="18479"/>
                    <a:pt x="1577" y="17395"/>
                  </a:cubicBezTo>
                  <a:cubicBezTo>
                    <a:pt x="1577" y="17262"/>
                    <a:pt x="1590" y="17129"/>
                    <a:pt x="1616" y="17002"/>
                  </a:cubicBezTo>
                  <a:lnTo>
                    <a:pt x="2431" y="17002"/>
                  </a:lnTo>
                  <a:cubicBezTo>
                    <a:pt x="2388" y="17125"/>
                    <a:pt x="2365" y="17258"/>
                    <a:pt x="2365" y="17395"/>
                  </a:cubicBezTo>
                  <a:cubicBezTo>
                    <a:pt x="2365" y="18045"/>
                    <a:pt x="2893" y="18575"/>
                    <a:pt x="3547" y="18575"/>
                  </a:cubicBezTo>
                  <a:cubicBezTo>
                    <a:pt x="4198" y="18575"/>
                    <a:pt x="4727" y="18047"/>
                    <a:pt x="4727" y="17395"/>
                  </a:cubicBezTo>
                  <a:cubicBezTo>
                    <a:pt x="4727" y="17258"/>
                    <a:pt x="4704" y="17125"/>
                    <a:pt x="4661" y="17002"/>
                  </a:cubicBezTo>
                  <a:close/>
                  <a:moveTo>
                    <a:pt x="16493" y="17787"/>
                  </a:moveTo>
                  <a:cubicBezTo>
                    <a:pt x="16308" y="18684"/>
                    <a:pt x="15513" y="19361"/>
                    <a:pt x="14564" y="19361"/>
                  </a:cubicBezTo>
                  <a:cubicBezTo>
                    <a:pt x="13613" y="19361"/>
                    <a:pt x="12818" y="18684"/>
                    <a:pt x="12636" y="17787"/>
                  </a:cubicBezTo>
                  <a:close/>
                  <a:moveTo>
                    <a:pt x="12201" y="0"/>
                  </a:moveTo>
                  <a:cubicBezTo>
                    <a:pt x="11332" y="0"/>
                    <a:pt x="10626" y="707"/>
                    <a:pt x="10626" y="1575"/>
                  </a:cubicBezTo>
                  <a:cubicBezTo>
                    <a:pt x="10626" y="2433"/>
                    <a:pt x="11316" y="3133"/>
                    <a:pt x="12170" y="3149"/>
                  </a:cubicBezTo>
                  <a:cubicBezTo>
                    <a:pt x="11930" y="3154"/>
                    <a:pt x="11693" y="3234"/>
                    <a:pt x="11490" y="3386"/>
                  </a:cubicBezTo>
                  <a:lnTo>
                    <a:pt x="9011" y="5245"/>
                  </a:lnTo>
                  <a:lnTo>
                    <a:pt x="7344" y="4135"/>
                  </a:lnTo>
                  <a:cubicBezTo>
                    <a:pt x="7142" y="4000"/>
                    <a:pt x="6915" y="3936"/>
                    <a:pt x="6690" y="3936"/>
                  </a:cubicBezTo>
                  <a:cubicBezTo>
                    <a:pt x="6309" y="3936"/>
                    <a:pt x="5935" y="4121"/>
                    <a:pt x="5708" y="4462"/>
                  </a:cubicBezTo>
                  <a:cubicBezTo>
                    <a:pt x="5397" y="4927"/>
                    <a:pt x="5465" y="5520"/>
                    <a:pt x="5811" y="5902"/>
                  </a:cubicBezTo>
                  <a:lnTo>
                    <a:pt x="5117" y="5902"/>
                  </a:lnTo>
                  <a:cubicBezTo>
                    <a:pt x="5074" y="5902"/>
                    <a:pt x="5030" y="5907"/>
                    <a:pt x="4987" y="5910"/>
                  </a:cubicBezTo>
                  <a:cubicBezTo>
                    <a:pt x="4700" y="5653"/>
                    <a:pt x="4330" y="5509"/>
                    <a:pt x="3938" y="5509"/>
                  </a:cubicBezTo>
                  <a:lnTo>
                    <a:pt x="2756" y="5509"/>
                  </a:lnTo>
                  <a:cubicBezTo>
                    <a:pt x="2539" y="5509"/>
                    <a:pt x="2363" y="5686"/>
                    <a:pt x="2363" y="5902"/>
                  </a:cubicBezTo>
                  <a:lnTo>
                    <a:pt x="2363" y="8263"/>
                  </a:lnTo>
                  <a:cubicBezTo>
                    <a:pt x="2363" y="8480"/>
                    <a:pt x="2539" y="8658"/>
                    <a:pt x="2756" y="8658"/>
                  </a:cubicBezTo>
                  <a:lnTo>
                    <a:pt x="3840" y="8658"/>
                  </a:lnTo>
                  <a:lnTo>
                    <a:pt x="2915" y="12751"/>
                  </a:lnTo>
                  <a:cubicBezTo>
                    <a:pt x="2889" y="12860"/>
                    <a:pt x="2872" y="12968"/>
                    <a:pt x="2863" y="13079"/>
                  </a:cubicBezTo>
                  <a:cubicBezTo>
                    <a:pt x="1277" y="13219"/>
                    <a:pt x="1" y="14550"/>
                    <a:pt x="1" y="16215"/>
                  </a:cubicBezTo>
                  <a:lnTo>
                    <a:pt x="1" y="16608"/>
                  </a:lnTo>
                  <a:cubicBezTo>
                    <a:pt x="2" y="16824"/>
                    <a:pt x="180" y="17002"/>
                    <a:pt x="397" y="17002"/>
                  </a:cubicBezTo>
                  <a:lnTo>
                    <a:pt x="819" y="17002"/>
                  </a:lnTo>
                  <a:cubicBezTo>
                    <a:pt x="801" y="17132"/>
                    <a:pt x="790" y="17264"/>
                    <a:pt x="790" y="17395"/>
                  </a:cubicBezTo>
                  <a:cubicBezTo>
                    <a:pt x="790" y="18914"/>
                    <a:pt x="2025" y="20149"/>
                    <a:pt x="3544" y="20149"/>
                  </a:cubicBezTo>
                  <a:cubicBezTo>
                    <a:pt x="4973" y="20149"/>
                    <a:pt x="6150" y="19057"/>
                    <a:pt x="6286" y="17662"/>
                  </a:cubicBezTo>
                  <a:cubicBezTo>
                    <a:pt x="6552" y="17745"/>
                    <a:pt x="6829" y="17788"/>
                    <a:pt x="7110" y="17788"/>
                  </a:cubicBezTo>
                  <a:lnTo>
                    <a:pt x="11836" y="17788"/>
                  </a:lnTo>
                  <a:cubicBezTo>
                    <a:pt x="12028" y="19122"/>
                    <a:pt x="13177" y="20149"/>
                    <a:pt x="14561" y="20149"/>
                  </a:cubicBezTo>
                  <a:cubicBezTo>
                    <a:pt x="15946" y="20149"/>
                    <a:pt x="17095" y="19122"/>
                    <a:pt x="17287" y="17788"/>
                  </a:cubicBezTo>
                  <a:lnTo>
                    <a:pt x="18497" y="17788"/>
                  </a:lnTo>
                  <a:cubicBezTo>
                    <a:pt x="18713" y="17788"/>
                    <a:pt x="18891" y="17612"/>
                    <a:pt x="18891" y="17395"/>
                  </a:cubicBezTo>
                  <a:cubicBezTo>
                    <a:pt x="18891" y="15033"/>
                    <a:pt x="17497" y="12992"/>
                    <a:pt x="15488" y="12049"/>
                  </a:cubicBezTo>
                  <a:cubicBezTo>
                    <a:pt x="16103" y="11721"/>
                    <a:pt x="16530" y="11072"/>
                    <a:pt x="16530" y="10312"/>
                  </a:cubicBezTo>
                  <a:cubicBezTo>
                    <a:pt x="16530" y="10096"/>
                    <a:pt x="16352" y="9918"/>
                    <a:pt x="16136" y="9918"/>
                  </a:cubicBezTo>
                  <a:lnTo>
                    <a:pt x="13172" y="9918"/>
                  </a:lnTo>
                  <a:cubicBezTo>
                    <a:pt x="13307" y="9723"/>
                    <a:pt x="13382" y="9490"/>
                    <a:pt x="13382" y="9250"/>
                  </a:cubicBezTo>
                  <a:lnTo>
                    <a:pt x="13382" y="4330"/>
                  </a:lnTo>
                  <a:cubicBezTo>
                    <a:pt x="13382" y="3880"/>
                    <a:pt x="13133" y="3475"/>
                    <a:pt x="12730" y="3273"/>
                  </a:cubicBezTo>
                  <a:cubicBezTo>
                    <a:pt x="12567" y="3192"/>
                    <a:pt x="12392" y="3150"/>
                    <a:pt x="12219" y="3149"/>
                  </a:cubicBezTo>
                  <a:cubicBezTo>
                    <a:pt x="13078" y="3140"/>
                    <a:pt x="13775" y="2438"/>
                    <a:pt x="13775" y="1575"/>
                  </a:cubicBezTo>
                  <a:cubicBezTo>
                    <a:pt x="13775" y="707"/>
                    <a:pt x="13070" y="0"/>
                    <a:pt x="12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1544850" y="4453450"/>
              <a:ext cx="59100" cy="19675"/>
            </a:xfrm>
            <a:custGeom>
              <a:avLst/>
              <a:gdLst/>
              <a:ahLst/>
              <a:cxnLst/>
              <a:rect l="l" t="t" r="r" b="b"/>
              <a:pathLst>
                <a:path w="2364" h="787" extrusionOk="0">
                  <a:moveTo>
                    <a:pt x="395" y="0"/>
                  </a:moveTo>
                  <a:cubicBezTo>
                    <a:pt x="179" y="0"/>
                    <a:pt x="1" y="176"/>
                    <a:pt x="1" y="393"/>
                  </a:cubicBezTo>
                  <a:cubicBezTo>
                    <a:pt x="1" y="611"/>
                    <a:pt x="177" y="786"/>
                    <a:pt x="395" y="786"/>
                  </a:cubicBezTo>
                  <a:lnTo>
                    <a:pt x="1970" y="786"/>
                  </a:lnTo>
                  <a:cubicBezTo>
                    <a:pt x="2187" y="786"/>
                    <a:pt x="2363" y="610"/>
                    <a:pt x="2363" y="393"/>
                  </a:cubicBezTo>
                  <a:cubicBezTo>
                    <a:pt x="2363" y="176"/>
                    <a:pt x="2187" y="0"/>
                    <a:pt x="1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1544850" y="4492825"/>
              <a:ext cx="59100" cy="19700"/>
            </a:xfrm>
            <a:custGeom>
              <a:avLst/>
              <a:gdLst/>
              <a:ahLst/>
              <a:cxnLst/>
              <a:rect l="l" t="t" r="r" b="b"/>
              <a:pathLst>
                <a:path w="2364" h="788" extrusionOk="0">
                  <a:moveTo>
                    <a:pt x="395" y="0"/>
                  </a:moveTo>
                  <a:cubicBezTo>
                    <a:pt x="179" y="0"/>
                    <a:pt x="1" y="176"/>
                    <a:pt x="1" y="393"/>
                  </a:cubicBezTo>
                  <a:cubicBezTo>
                    <a:pt x="1" y="610"/>
                    <a:pt x="177" y="788"/>
                    <a:pt x="395" y="788"/>
                  </a:cubicBezTo>
                  <a:lnTo>
                    <a:pt x="1970" y="788"/>
                  </a:lnTo>
                  <a:cubicBezTo>
                    <a:pt x="2187" y="788"/>
                    <a:pt x="2363" y="610"/>
                    <a:pt x="2363" y="393"/>
                  </a:cubicBezTo>
                  <a:cubicBezTo>
                    <a:pt x="2363" y="176"/>
                    <a:pt x="2187" y="0"/>
                    <a:pt x="1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7" name="Google Shape;2427;p19"/>
          <p:cNvGrpSpPr/>
          <p:nvPr/>
        </p:nvGrpSpPr>
        <p:grpSpPr>
          <a:xfrm>
            <a:off x="3254144" y="4199396"/>
            <a:ext cx="353716" cy="353786"/>
            <a:chOff x="3603400" y="4134475"/>
            <a:chExt cx="503725" cy="503825"/>
          </a:xfrm>
        </p:grpSpPr>
        <p:sp>
          <p:nvSpPr>
            <p:cNvPr id="2428" name="Google Shape;2428;p19"/>
            <p:cNvSpPr/>
            <p:nvPr/>
          </p:nvSpPr>
          <p:spPr>
            <a:xfrm>
              <a:off x="3642700" y="426242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94" y="1"/>
                  </a:moveTo>
                  <a:cubicBezTo>
                    <a:pt x="177" y="1"/>
                    <a:pt x="1" y="178"/>
                    <a:pt x="1" y="395"/>
                  </a:cubicBezTo>
                  <a:cubicBezTo>
                    <a:pt x="1" y="612"/>
                    <a:pt x="177" y="788"/>
                    <a:pt x="394" y="788"/>
                  </a:cubicBezTo>
                  <a:cubicBezTo>
                    <a:pt x="611" y="788"/>
                    <a:pt x="788" y="612"/>
                    <a:pt x="788" y="395"/>
                  </a:cubicBezTo>
                  <a:cubicBezTo>
                    <a:pt x="788" y="178"/>
                    <a:pt x="611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3603400" y="4134475"/>
              <a:ext cx="503725" cy="503825"/>
            </a:xfrm>
            <a:custGeom>
              <a:avLst/>
              <a:gdLst/>
              <a:ahLst/>
              <a:cxnLst/>
              <a:rect l="l" t="t" r="r" b="b"/>
              <a:pathLst>
                <a:path w="20149" h="20153" extrusionOk="0">
                  <a:moveTo>
                    <a:pt x="6254" y="3938"/>
                  </a:moveTo>
                  <a:cubicBezTo>
                    <a:pt x="6224" y="4090"/>
                    <a:pt x="6199" y="4253"/>
                    <a:pt x="6178" y="4429"/>
                  </a:cubicBezTo>
                  <a:cubicBezTo>
                    <a:pt x="6055" y="5484"/>
                    <a:pt x="6360" y="6373"/>
                    <a:pt x="7082" y="7085"/>
                  </a:cubicBezTo>
                  <a:lnTo>
                    <a:pt x="1178" y="7085"/>
                  </a:lnTo>
                  <a:cubicBezTo>
                    <a:pt x="962" y="7085"/>
                    <a:pt x="787" y="6910"/>
                    <a:pt x="787" y="6692"/>
                  </a:cubicBezTo>
                  <a:lnTo>
                    <a:pt x="787" y="4331"/>
                  </a:lnTo>
                  <a:cubicBezTo>
                    <a:pt x="787" y="4114"/>
                    <a:pt x="963" y="3938"/>
                    <a:pt x="1180" y="3938"/>
                  </a:cubicBezTo>
                  <a:close/>
                  <a:moveTo>
                    <a:pt x="18963" y="3938"/>
                  </a:moveTo>
                  <a:cubicBezTo>
                    <a:pt x="19180" y="3938"/>
                    <a:pt x="19356" y="4114"/>
                    <a:pt x="19356" y="4331"/>
                  </a:cubicBezTo>
                  <a:lnTo>
                    <a:pt x="19356" y="6692"/>
                  </a:lnTo>
                  <a:cubicBezTo>
                    <a:pt x="19356" y="6909"/>
                    <a:pt x="19180" y="7085"/>
                    <a:pt x="18963" y="7085"/>
                  </a:cubicBezTo>
                  <a:lnTo>
                    <a:pt x="13049" y="7085"/>
                  </a:lnTo>
                  <a:cubicBezTo>
                    <a:pt x="13775" y="6374"/>
                    <a:pt x="14078" y="5484"/>
                    <a:pt x="13955" y="4429"/>
                  </a:cubicBezTo>
                  <a:cubicBezTo>
                    <a:pt x="13935" y="4252"/>
                    <a:pt x="13908" y="4090"/>
                    <a:pt x="13879" y="3938"/>
                  </a:cubicBezTo>
                  <a:close/>
                  <a:moveTo>
                    <a:pt x="10066" y="839"/>
                  </a:moveTo>
                  <a:cubicBezTo>
                    <a:pt x="10527" y="1065"/>
                    <a:pt x="10998" y="1178"/>
                    <a:pt x="11469" y="1178"/>
                  </a:cubicBezTo>
                  <a:cubicBezTo>
                    <a:pt x="11918" y="1178"/>
                    <a:pt x="12367" y="1075"/>
                    <a:pt x="12807" y="869"/>
                  </a:cubicBezTo>
                  <a:cubicBezTo>
                    <a:pt x="12909" y="962"/>
                    <a:pt x="12999" y="1043"/>
                    <a:pt x="13112" y="1142"/>
                  </a:cubicBezTo>
                  <a:cubicBezTo>
                    <a:pt x="12427" y="2460"/>
                    <a:pt x="13015" y="3154"/>
                    <a:pt x="13175" y="4521"/>
                  </a:cubicBezTo>
                  <a:cubicBezTo>
                    <a:pt x="13382" y="6311"/>
                    <a:pt x="12051" y="7046"/>
                    <a:pt x="10489" y="7659"/>
                  </a:cubicBezTo>
                  <a:cubicBezTo>
                    <a:pt x="10332" y="7719"/>
                    <a:pt x="10189" y="7776"/>
                    <a:pt x="10066" y="7829"/>
                  </a:cubicBezTo>
                  <a:cubicBezTo>
                    <a:pt x="9943" y="7776"/>
                    <a:pt x="9803" y="7719"/>
                    <a:pt x="9647" y="7660"/>
                  </a:cubicBezTo>
                  <a:cubicBezTo>
                    <a:pt x="8148" y="7071"/>
                    <a:pt x="6745" y="6353"/>
                    <a:pt x="6958" y="4521"/>
                  </a:cubicBezTo>
                  <a:cubicBezTo>
                    <a:pt x="7117" y="3152"/>
                    <a:pt x="7706" y="2462"/>
                    <a:pt x="7021" y="1142"/>
                  </a:cubicBezTo>
                  <a:cubicBezTo>
                    <a:pt x="7124" y="1050"/>
                    <a:pt x="7225" y="959"/>
                    <a:pt x="7326" y="869"/>
                  </a:cubicBezTo>
                  <a:cubicBezTo>
                    <a:pt x="7766" y="1075"/>
                    <a:pt x="8215" y="1178"/>
                    <a:pt x="8664" y="1178"/>
                  </a:cubicBezTo>
                  <a:cubicBezTo>
                    <a:pt x="9134" y="1178"/>
                    <a:pt x="9605" y="1065"/>
                    <a:pt x="10066" y="839"/>
                  </a:cubicBezTo>
                  <a:close/>
                  <a:moveTo>
                    <a:pt x="17786" y="7873"/>
                  </a:moveTo>
                  <a:lnTo>
                    <a:pt x="17786" y="9446"/>
                  </a:lnTo>
                  <a:lnTo>
                    <a:pt x="2359" y="9446"/>
                  </a:lnTo>
                  <a:lnTo>
                    <a:pt x="2359" y="7873"/>
                  </a:lnTo>
                  <a:lnTo>
                    <a:pt x="8186" y="7873"/>
                  </a:lnTo>
                  <a:cubicBezTo>
                    <a:pt x="8606" y="8095"/>
                    <a:pt x="9023" y="8260"/>
                    <a:pt x="9361" y="8393"/>
                  </a:cubicBezTo>
                  <a:cubicBezTo>
                    <a:pt x="9577" y="8478"/>
                    <a:pt x="9767" y="8552"/>
                    <a:pt x="9882" y="8614"/>
                  </a:cubicBezTo>
                  <a:cubicBezTo>
                    <a:pt x="9940" y="8644"/>
                    <a:pt x="10004" y="8659"/>
                    <a:pt x="10067" y="8659"/>
                  </a:cubicBezTo>
                  <a:cubicBezTo>
                    <a:pt x="10131" y="8659"/>
                    <a:pt x="10194" y="8644"/>
                    <a:pt x="10252" y="8614"/>
                  </a:cubicBezTo>
                  <a:cubicBezTo>
                    <a:pt x="10369" y="8550"/>
                    <a:pt x="10558" y="8477"/>
                    <a:pt x="10778" y="8391"/>
                  </a:cubicBezTo>
                  <a:cubicBezTo>
                    <a:pt x="11116" y="8260"/>
                    <a:pt x="11531" y="8095"/>
                    <a:pt x="11948" y="7873"/>
                  </a:cubicBezTo>
                  <a:close/>
                  <a:moveTo>
                    <a:pt x="6530" y="10234"/>
                  </a:moveTo>
                  <a:lnTo>
                    <a:pt x="6530" y="13617"/>
                  </a:lnTo>
                  <a:lnTo>
                    <a:pt x="2360" y="13617"/>
                  </a:lnTo>
                  <a:lnTo>
                    <a:pt x="2360" y="10234"/>
                  </a:lnTo>
                  <a:close/>
                  <a:moveTo>
                    <a:pt x="17783" y="10234"/>
                  </a:moveTo>
                  <a:lnTo>
                    <a:pt x="17783" y="13617"/>
                  </a:lnTo>
                  <a:lnTo>
                    <a:pt x="13613" y="13617"/>
                  </a:lnTo>
                  <a:lnTo>
                    <a:pt x="13613" y="10234"/>
                  </a:lnTo>
                  <a:close/>
                  <a:moveTo>
                    <a:pt x="6530" y="14403"/>
                  </a:moveTo>
                  <a:lnTo>
                    <a:pt x="6530" y="17789"/>
                  </a:lnTo>
                  <a:lnTo>
                    <a:pt x="2360" y="17789"/>
                  </a:lnTo>
                  <a:lnTo>
                    <a:pt x="2360" y="14403"/>
                  </a:lnTo>
                  <a:close/>
                  <a:moveTo>
                    <a:pt x="9679" y="10234"/>
                  </a:moveTo>
                  <a:lnTo>
                    <a:pt x="9679" y="17789"/>
                  </a:lnTo>
                  <a:lnTo>
                    <a:pt x="7318" y="17789"/>
                  </a:lnTo>
                  <a:lnTo>
                    <a:pt x="7318" y="10234"/>
                  </a:lnTo>
                  <a:close/>
                  <a:moveTo>
                    <a:pt x="12825" y="10234"/>
                  </a:moveTo>
                  <a:lnTo>
                    <a:pt x="12825" y="17789"/>
                  </a:lnTo>
                  <a:lnTo>
                    <a:pt x="10466" y="17789"/>
                  </a:lnTo>
                  <a:lnTo>
                    <a:pt x="10466" y="10234"/>
                  </a:lnTo>
                  <a:close/>
                  <a:moveTo>
                    <a:pt x="17783" y="14403"/>
                  </a:moveTo>
                  <a:lnTo>
                    <a:pt x="17783" y="17789"/>
                  </a:lnTo>
                  <a:lnTo>
                    <a:pt x="13613" y="17789"/>
                  </a:lnTo>
                  <a:lnTo>
                    <a:pt x="13613" y="14403"/>
                  </a:lnTo>
                  <a:close/>
                  <a:moveTo>
                    <a:pt x="18569" y="18573"/>
                  </a:moveTo>
                  <a:lnTo>
                    <a:pt x="18569" y="19361"/>
                  </a:lnTo>
                  <a:lnTo>
                    <a:pt x="1573" y="19361"/>
                  </a:lnTo>
                  <a:lnTo>
                    <a:pt x="1573" y="18573"/>
                  </a:lnTo>
                  <a:close/>
                  <a:moveTo>
                    <a:pt x="10069" y="1"/>
                  </a:moveTo>
                  <a:cubicBezTo>
                    <a:pt x="10003" y="1"/>
                    <a:pt x="9936" y="18"/>
                    <a:pt x="9875" y="52"/>
                  </a:cubicBezTo>
                  <a:cubicBezTo>
                    <a:pt x="9473" y="277"/>
                    <a:pt x="9069" y="391"/>
                    <a:pt x="8665" y="391"/>
                  </a:cubicBezTo>
                  <a:cubicBezTo>
                    <a:pt x="8264" y="391"/>
                    <a:pt x="7862" y="279"/>
                    <a:pt x="7464" y="54"/>
                  </a:cubicBezTo>
                  <a:cubicBezTo>
                    <a:pt x="7403" y="20"/>
                    <a:pt x="7336" y="4"/>
                    <a:pt x="7270" y="4"/>
                  </a:cubicBezTo>
                  <a:cubicBezTo>
                    <a:pt x="7178" y="4"/>
                    <a:pt x="7088" y="36"/>
                    <a:pt x="7016" y="98"/>
                  </a:cubicBezTo>
                  <a:cubicBezTo>
                    <a:pt x="6761" y="314"/>
                    <a:pt x="6504" y="557"/>
                    <a:pt x="6270" y="754"/>
                  </a:cubicBezTo>
                  <a:cubicBezTo>
                    <a:pt x="6120" y="879"/>
                    <a:pt x="6084" y="1096"/>
                    <a:pt x="6189" y="1262"/>
                  </a:cubicBezTo>
                  <a:cubicBezTo>
                    <a:pt x="6673" y="2043"/>
                    <a:pt x="6604" y="2459"/>
                    <a:pt x="6435" y="3152"/>
                  </a:cubicBezTo>
                  <a:lnTo>
                    <a:pt x="1183" y="3152"/>
                  </a:lnTo>
                  <a:cubicBezTo>
                    <a:pt x="532" y="3152"/>
                    <a:pt x="1" y="3681"/>
                    <a:pt x="1" y="4333"/>
                  </a:cubicBezTo>
                  <a:lnTo>
                    <a:pt x="1" y="6694"/>
                  </a:lnTo>
                  <a:cubicBezTo>
                    <a:pt x="1" y="7344"/>
                    <a:pt x="530" y="7874"/>
                    <a:pt x="1183" y="7874"/>
                  </a:cubicBezTo>
                  <a:lnTo>
                    <a:pt x="1576" y="7874"/>
                  </a:lnTo>
                  <a:lnTo>
                    <a:pt x="1576" y="17790"/>
                  </a:lnTo>
                  <a:lnTo>
                    <a:pt x="1183" y="17790"/>
                  </a:lnTo>
                  <a:cubicBezTo>
                    <a:pt x="966" y="17790"/>
                    <a:pt x="788" y="17967"/>
                    <a:pt x="788" y="18183"/>
                  </a:cubicBezTo>
                  <a:lnTo>
                    <a:pt x="788" y="19365"/>
                  </a:lnTo>
                  <a:lnTo>
                    <a:pt x="395" y="19365"/>
                  </a:lnTo>
                  <a:cubicBezTo>
                    <a:pt x="178" y="19365"/>
                    <a:pt x="1" y="19541"/>
                    <a:pt x="1" y="19758"/>
                  </a:cubicBezTo>
                  <a:cubicBezTo>
                    <a:pt x="1" y="19975"/>
                    <a:pt x="178" y="20153"/>
                    <a:pt x="395" y="20153"/>
                  </a:cubicBezTo>
                  <a:lnTo>
                    <a:pt x="19754" y="20153"/>
                  </a:lnTo>
                  <a:cubicBezTo>
                    <a:pt x="19970" y="20153"/>
                    <a:pt x="20148" y="19975"/>
                    <a:pt x="20148" y="19758"/>
                  </a:cubicBezTo>
                  <a:cubicBezTo>
                    <a:pt x="20148" y="19541"/>
                    <a:pt x="19970" y="19365"/>
                    <a:pt x="19754" y="19365"/>
                  </a:cubicBezTo>
                  <a:lnTo>
                    <a:pt x="19361" y="19365"/>
                  </a:lnTo>
                  <a:lnTo>
                    <a:pt x="19361" y="18183"/>
                  </a:lnTo>
                  <a:cubicBezTo>
                    <a:pt x="19361" y="17967"/>
                    <a:pt x="19183" y="17790"/>
                    <a:pt x="18966" y="17790"/>
                  </a:cubicBezTo>
                  <a:lnTo>
                    <a:pt x="18573" y="17790"/>
                  </a:lnTo>
                  <a:lnTo>
                    <a:pt x="18573" y="7874"/>
                  </a:lnTo>
                  <a:lnTo>
                    <a:pt x="18966" y="7874"/>
                  </a:lnTo>
                  <a:cubicBezTo>
                    <a:pt x="19616" y="7874"/>
                    <a:pt x="20148" y="7345"/>
                    <a:pt x="20148" y="6694"/>
                  </a:cubicBezTo>
                  <a:lnTo>
                    <a:pt x="20148" y="4333"/>
                  </a:lnTo>
                  <a:cubicBezTo>
                    <a:pt x="20144" y="3681"/>
                    <a:pt x="19615" y="3152"/>
                    <a:pt x="18965" y="3152"/>
                  </a:cubicBezTo>
                  <a:lnTo>
                    <a:pt x="13703" y="3152"/>
                  </a:lnTo>
                  <a:cubicBezTo>
                    <a:pt x="13532" y="2460"/>
                    <a:pt x="13461" y="2043"/>
                    <a:pt x="13948" y="1262"/>
                  </a:cubicBezTo>
                  <a:cubicBezTo>
                    <a:pt x="14051" y="1096"/>
                    <a:pt x="14016" y="878"/>
                    <a:pt x="13866" y="754"/>
                  </a:cubicBezTo>
                  <a:cubicBezTo>
                    <a:pt x="13630" y="557"/>
                    <a:pt x="13385" y="323"/>
                    <a:pt x="13120" y="98"/>
                  </a:cubicBezTo>
                  <a:cubicBezTo>
                    <a:pt x="13047" y="36"/>
                    <a:pt x="12956" y="4"/>
                    <a:pt x="12865" y="4"/>
                  </a:cubicBezTo>
                  <a:cubicBezTo>
                    <a:pt x="12799" y="4"/>
                    <a:pt x="12732" y="20"/>
                    <a:pt x="12672" y="54"/>
                  </a:cubicBezTo>
                  <a:cubicBezTo>
                    <a:pt x="12274" y="279"/>
                    <a:pt x="11873" y="391"/>
                    <a:pt x="11471" y="391"/>
                  </a:cubicBezTo>
                  <a:cubicBezTo>
                    <a:pt x="11067" y="391"/>
                    <a:pt x="10663" y="277"/>
                    <a:pt x="10261" y="52"/>
                  </a:cubicBezTo>
                  <a:cubicBezTo>
                    <a:pt x="10202" y="18"/>
                    <a:pt x="10135" y="1"/>
                    <a:pt x="10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3682000" y="4262425"/>
              <a:ext cx="64975" cy="19725"/>
            </a:xfrm>
            <a:custGeom>
              <a:avLst/>
              <a:gdLst/>
              <a:ahLst/>
              <a:cxnLst/>
              <a:rect l="l" t="t" r="r" b="b"/>
              <a:pathLst>
                <a:path w="2599" h="789" extrusionOk="0">
                  <a:moveTo>
                    <a:pt x="395" y="1"/>
                  </a:moveTo>
                  <a:cubicBezTo>
                    <a:pt x="179" y="1"/>
                    <a:pt x="1" y="178"/>
                    <a:pt x="1" y="395"/>
                  </a:cubicBezTo>
                  <a:cubicBezTo>
                    <a:pt x="1" y="612"/>
                    <a:pt x="179" y="788"/>
                    <a:pt x="395" y="788"/>
                  </a:cubicBezTo>
                  <a:lnTo>
                    <a:pt x="2204" y="788"/>
                  </a:lnTo>
                  <a:cubicBezTo>
                    <a:pt x="2421" y="788"/>
                    <a:pt x="2599" y="612"/>
                    <a:pt x="2599" y="395"/>
                  </a:cubicBezTo>
                  <a:cubicBezTo>
                    <a:pt x="2599" y="178"/>
                    <a:pt x="2421" y="1"/>
                    <a:pt x="2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3797375" y="4183825"/>
              <a:ext cx="117500" cy="111375"/>
            </a:xfrm>
            <a:custGeom>
              <a:avLst/>
              <a:gdLst/>
              <a:ahLst/>
              <a:cxnLst/>
              <a:rect l="l" t="t" r="r" b="b"/>
              <a:pathLst>
                <a:path w="4700" h="4455" extrusionOk="0">
                  <a:moveTo>
                    <a:pt x="2353" y="1279"/>
                  </a:moveTo>
                  <a:lnTo>
                    <a:pt x="2596" y="1772"/>
                  </a:lnTo>
                  <a:cubicBezTo>
                    <a:pt x="2654" y="1888"/>
                    <a:pt x="2765" y="1969"/>
                    <a:pt x="2892" y="1987"/>
                  </a:cubicBezTo>
                  <a:lnTo>
                    <a:pt x="3437" y="2067"/>
                  </a:lnTo>
                  <a:lnTo>
                    <a:pt x="3042" y="2450"/>
                  </a:lnTo>
                  <a:cubicBezTo>
                    <a:pt x="2950" y="2539"/>
                    <a:pt x="2906" y="2669"/>
                    <a:pt x="2928" y="2798"/>
                  </a:cubicBezTo>
                  <a:lnTo>
                    <a:pt x="3021" y="3340"/>
                  </a:lnTo>
                  <a:lnTo>
                    <a:pt x="2535" y="3084"/>
                  </a:lnTo>
                  <a:cubicBezTo>
                    <a:pt x="2478" y="3054"/>
                    <a:pt x="2415" y="3038"/>
                    <a:pt x="2352" y="3038"/>
                  </a:cubicBezTo>
                  <a:cubicBezTo>
                    <a:pt x="2289" y="3038"/>
                    <a:pt x="2226" y="3054"/>
                    <a:pt x="2168" y="3084"/>
                  </a:cubicBezTo>
                  <a:lnTo>
                    <a:pt x="1683" y="3340"/>
                  </a:lnTo>
                  <a:lnTo>
                    <a:pt x="1775" y="2798"/>
                  </a:lnTo>
                  <a:cubicBezTo>
                    <a:pt x="1797" y="2669"/>
                    <a:pt x="1755" y="2539"/>
                    <a:pt x="1661" y="2450"/>
                  </a:cubicBezTo>
                  <a:lnTo>
                    <a:pt x="1266" y="2067"/>
                  </a:lnTo>
                  <a:lnTo>
                    <a:pt x="1813" y="1987"/>
                  </a:lnTo>
                  <a:cubicBezTo>
                    <a:pt x="1941" y="1969"/>
                    <a:pt x="2051" y="1888"/>
                    <a:pt x="2109" y="1772"/>
                  </a:cubicBezTo>
                  <a:lnTo>
                    <a:pt x="2353" y="1279"/>
                  </a:lnTo>
                  <a:close/>
                  <a:moveTo>
                    <a:pt x="2350" y="1"/>
                  </a:moveTo>
                  <a:cubicBezTo>
                    <a:pt x="2200" y="1"/>
                    <a:pt x="2063" y="84"/>
                    <a:pt x="1998" y="219"/>
                  </a:cubicBezTo>
                  <a:lnTo>
                    <a:pt x="1495" y="1240"/>
                  </a:lnTo>
                  <a:lnTo>
                    <a:pt x="365" y="1405"/>
                  </a:lnTo>
                  <a:cubicBezTo>
                    <a:pt x="217" y="1427"/>
                    <a:pt x="95" y="1529"/>
                    <a:pt x="47" y="1672"/>
                  </a:cubicBezTo>
                  <a:cubicBezTo>
                    <a:pt x="1" y="1815"/>
                    <a:pt x="40" y="1971"/>
                    <a:pt x="147" y="2075"/>
                  </a:cubicBezTo>
                  <a:lnTo>
                    <a:pt x="963" y="2870"/>
                  </a:lnTo>
                  <a:lnTo>
                    <a:pt x="771" y="3994"/>
                  </a:lnTo>
                  <a:cubicBezTo>
                    <a:pt x="745" y="4142"/>
                    <a:pt x="804" y="4290"/>
                    <a:pt x="927" y="4379"/>
                  </a:cubicBezTo>
                  <a:cubicBezTo>
                    <a:pt x="996" y="4429"/>
                    <a:pt x="1077" y="4454"/>
                    <a:pt x="1159" y="4454"/>
                  </a:cubicBezTo>
                  <a:cubicBezTo>
                    <a:pt x="1221" y="4454"/>
                    <a:pt x="1284" y="4439"/>
                    <a:pt x="1342" y="4409"/>
                  </a:cubicBezTo>
                  <a:lnTo>
                    <a:pt x="2350" y="3879"/>
                  </a:lnTo>
                  <a:lnTo>
                    <a:pt x="3360" y="4409"/>
                  </a:lnTo>
                  <a:cubicBezTo>
                    <a:pt x="3417" y="4440"/>
                    <a:pt x="3479" y="4454"/>
                    <a:pt x="3541" y="4454"/>
                  </a:cubicBezTo>
                  <a:cubicBezTo>
                    <a:pt x="3623" y="4454"/>
                    <a:pt x="3704" y="4429"/>
                    <a:pt x="3773" y="4379"/>
                  </a:cubicBezTo>
                  <a:cubicBezTo>
                    <a:pt x="3895" y="4290"/>
                    <a:pt x="3955" y="4142"/>
                    <a:pt x="3931" y="3994"/>
                  </a:cubicBezTo>
                  <a:lnTo>
                    <a:pt x="3737" y="2870"/>
                  </a:lnTo>
                  <a:lnTo>
                    <a:pt x="4554" y="2075"/>
                  </a:lnTo>
                  <a:cubicBezTo>
                    <a:pt x="4660" y="1971"/>
                    <a:pt x="4699" y="1815"/>
                    <a:pt x="4653" y="1672"/>
                  </a:cubicBezTo>
                  <a:cubicBezTo>
                    <a:pt x="4606" y="1531"/>
                    <a:pt x="4483" y="1427"/>
                    <a:pt x="4335" y="1405"/>
                  </a:cubicBezTo>
                  <a:lnTo>
                    <a:pt x="3207" y="1240"/>
                  </a:lnTo>
                  <a:lnTo>
                    <a:pt x="2703" y="219"/>
                  </a:lnTo>
                  <a:cubicBezTo>
                    <a:pt x="2636" y="84"/>
                    <a:pt x="2500" y="1"/>
                    <a:pt x="2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32" name="Google Shape;2432;p19"/>
          <p:cNvCxnSpPr>
            <a:stCxn id="2405" idx="3"/>
            <a:endCxn id="2409" idx="1"/>
          </p:cNvCxnSpPr>
          <p:nvPr/>
        </p:nvCxnSpPr>
        <p:spPr>
          <a:xfrm>
            <a:off x="3755163" y="1446850"/>
            <a:ext cx="441000" cy="1433100"/>
          </a:xfrm>
          <a:prstGeom prst="bentConnector3">
            <a:avLst>
              <a:gd name="adj1" fmla="val 50007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3" name="Google Shape;2433;p19"/>
          <p:cNvCxnSpPr>
            <a:stCxn id="2399" idx="3"/>
            <a:endCxn id="2409" idx="1"/>
          </p:cNvCxnSpPr>
          <p:nvPr/>
        </p:nvCxnSpPr>
        <p:spPr>
          <a:xfrm>
            <a:off x="3755163" y="2423321"/>
            <a:ext cx="441000" cy="456600"/>
          </a:xfrm>
          <a:prstGeom prst="bentConnector3">
            <a:avLst>
              <a:gd name="adj1" fmla="val 50007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4" name="Google Shape;2434;p19"/>
          <p:cNvCxnSpPr>
            <a:stCxn id="2393" idx="3"/>
            <a:endCxn id="2409" idx="1"/>
          </p:cNvCxnSpPr>
          <p:nvPr/>
        </p:nvCxnSpPr>
        <p:spPr>
          <a:xfrm rot="10800000" flipH="1">
            <a:off x="3755163" y="2879892"/>
            <a:ext cx="441000" cy="519900"/>
          </a:xfrm>
          <a:prstGeom prst="bentConnector3">
            <a:avLst>
              <a:gd name="adj1" fmla="val 50007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5" name="Google Shape;2435;p19"/>
          <p:cNvCxnSpPr>
            <a:stCxn id="2387" idx="3"/>
            <a:endCxn id="2409" idx="1"/>
          </p:cNvCxnSpPr>
          <p:nvPr/>
        </p:nvCxnSpPr>
        <p:spPr>
          <a:xfrm rot="10800000" flipH="1">
            <a:off x="3755163" y="2879863"/>
            <a:ext cx="441000" cy="1496400"/>
          </a:xfrm>
          <a:prstGeom prst="bentConnector3">
            <a:avLst>
              <a:gd name="adj1" fmla="val 50007"/>
            </a:avLst>
          </a:prstGeom>
          <a:noFill/>
          <a:ln w="19050" cap="rnd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6" name="Google Shape;2436;p19"/>
          <p:cNvGrpSpPr/>
          <p:nvPr/>
        </p:nvGrpSpPr>
        <p:grpSpPr>
          <a:xfrm>
            <a:off x="6093938" y="1266184"/>
            <a:ext cx="2602050" cy="3470427"/>
            <a:chOff x="6093938" y="1266184"/>
            <a:chExt cx="2602050" cy="3470427"/>
          </a:xfrm>
        </p:grpSpPr>
        <p:grpSp>
          <p:nvGrpSpPr>
            <p:cNvPr id="2437" name="Google Shape;2437;p19"/>
            <p:cNvGrpSpPr/>
            <p:nvPr/>
          </p:nvGrpSpPr>
          <p:grpSpPr>
            <a:xfrm>
              <a:off x="6093938" y="1266184"/>
              <a:ext cx="2602050" cy="3470427"/>
              <a:chOff x="6093938" y="1266184"/>
              <a:chExt cx="2602050" cy="3470427"/>
            </a:xfrm>
          </p:grpSpPr>
          <p:sp>
            <p:nvSpPr>
              <p:cNvPr id="2438" name="Google Shape;2438;p19"/>
              <p:cNvSpPr/>
              <p:nvPr/>
            </p:nvSpPr>
            <p:spPr>
              <a:xfrm>
                <a:off x="6172238" y="4602311"/>
                <a:ext cx="2523751" cy="134299"/>
              </a:xfrm>
              <a:custGeom>
                <a:avLst/>
                <a:gdLst/>
                <a:ahLst/>
                <a:cxnLst/>
                <a:rect l="l" t="t" r="r" b="b"/>
                <a:pathLst>
                  <a:path w="52956" h="2818" extrusionOk="0">
                    <a:moveTo>
                      <a:pt x="1408" y="0"/>
                    </a:moveTo>
                    <a:cubicBezTo>
                      <a:pt x="631" y="0"/>
                      <a:pt x="0" y="631"/>
                      <a:pt x="0" y="1408"/>
                    </a:cubicBezTo>
                    <a:cubicBezTo>
                      <a:pt x="0" y="2187"/>
                      <a:pt x="631" y="2818"/>
                      <a:pt x="1408" y="2818"/>
                    </a:cubicBezTo>
                    <a:lnTo>
                      <a:pt x="51546" y="2818"/>
                    </a:lnTo>
                    <a:cubicBezTo>
                      <a:pt x="52325" y="2818"/>
                      <a:pt x="52956" y="2187"/>
                      <a:pt x="52956" y="1408"/>
                    </a:cubicBezTo>
                    <a:cubicBezTo>
                      <a:pt x="52956" y="631"/>
                      <a:pt x="52325" y="0"/>
                      <a:pt x="515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19"/>
              <p:cNvSpPr/>
              <p:nvPr/>
            </p:nvSpPr>
            <p:spPr>
              <a:xfrm>
                <a:off x="6378257" y="4319658"/>
                <a:ext cx="804840" cy="347661"/>
              </a:xfrm>
              <a:custGeom>
                <a:avLst/>
                <a:gdLst/>
                <a:ahLst/>
                <a:cxnLst/>
                <a:rect l="l" t="t" r="r" b="b"/>
                <a:pathLst>
                  <a:path w="16888" h="7295" extrusionOk="0">
                    <a:moveTo>
                      <a:pt x="4870" y="1"/>
                    </a:moveTo>
                    <a:cubicBezTo>
                      <a:pt x="3387" y="1"/>
                      <a:pt x="1905" y="182"/>
                      <a:pt x="466" y="541"/>
                    </a:cubicBezTo>
                    <a:cubicBezTo>
                      <a:pt x="312" y="2718"/>
                      <a:pt x="154" y="4867"/>
                      <a:pt x="0" y="7045"/>
                    </a:cubicBezTo>
                    <a:lnTo>
                      <a:pt x="16843" y="7294"/>
                    </a:lnTo>
                    <a:cubicBezTo>
                      <a:pt x="16888" y="6993"/>
                      <a:pt x="16725" y="6693"/>
                      <a:pt x="16495" y="6494"/>
                    </a:cubicBezTo>
                    <a:cubicBezTo>
                      <a:pt x="16264" y="6294"/>
                      <a:pt x="15977" y="6178"/>
                      <a:pt x="15693" y="6068"/>
                    </a:cubicBezTo>
                    <a:cubicBezTo>
                      <a:pt x="15311" y="5915"/>
                      <a:pt x="14946" y="5801"/>
                      <a:pt x="14595" y="5588"/>
                    </a:cubicBezTo>
                    <a:cubicBezTo>
                      <a:pt x="13857" y="5135"/>
                      <a:pt x="13278" y="4430"/>
                      <a:pt x="12980" y="3620"/>
                    </a:cubicBezTo>
                    <a:cubicBezTo>
                      <a:pt x="12681" y="2808"/>
                      <a:pt x="12662" y="1896"/>
                      <a:pt x="12930" y="1075"/>
                    </a:cubicBezTo>
                    <a:cubicBezTo>
                      <a:pt x="11767" y="872"/>
                      <a:pt x="10602" y="705"/>
                      <a:pt x="9439" y="502"/>
                    </a:cubicBezTo>
                    <a:cubicBezTo>
                      <a:pt x="8476" y="334"/>
                      <a:pt x="7510" y="167"/>
                      <a:pt x="6536" y="77"/>
                    </a:cubicBezTo>
                    <a:cubicBezTo>
                      <a:pt x="5982" y="26"/>
                      <a:pt x="5426" y="1"/>
                      <a:pt x="48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19"/>
              <p:cNvSpPr/>
              <p:nvPr/>
            </p:nvSpPr>
            <p:spPr>
              <a:xfrm>
                <a:off x="6962383" y="4593400"/>
                <a:ext cx="134966" cy="73011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1532" extrusionOk="0">
                    <a:moveTo>
                      <a:pt x="2699" y="0"/>
                    </a:moveTo>
                    <a:cubicBezTo>
                      <a:pt x="1651" y="0"/>
                      <a:pt x="631" y="529"/>
                      <a:pt x="30" y="1389"/>
                    </a:cubicBezTo>
                    <a:cubicBezTo>
                      <a:pt x="1" y="1431"/>
                      <a:pt x="9" y="1487"/>
                      <a:pt x="51" y="1516"/>
                    </a:cubicBezTo>
                    <a:cubicBezTo>
                      <a:pt x="67" y="1527"/>
                      <a:pt x="85" y="1531"/>
                      <a:pt x="104" y="1531"/>
                    </a:cubicBezTo>
                    <a:cubicBezTo>
                      <a:pt x="133" y="1531"/>
                      <a:pt x="162" y="1520"/>
                      <a:pt x="179" y="1494"/>
                    </a:cubicBezTo>
                    <a:cubicBezTo>
                      <a:pt x="743" y="688"/>
                      <a:pt x="1710" y="184"/>
                      <a:pt x="2685" y="184"/>
                    </a:cubicBezTo>
                    <a:cubicBezTo>
                      <a:pt x="2703" y="184"/>
                      <a:pt x="2720" y="184"/>
                      <a:pt x="2738" y="184"/>
                    </a:cubicBezTo>
                    <a:lnTo>
                      <a:pt x="2741" y="184"/>
                    </a:lnTo>
                    <a:cubicBezTo>
                      <a:pt x="2789" y="184"/>
                      <a:pt x="2831" y="144"/>
                      <a:pt x="2831" y="93"/>
                    </a:cubicBezTo>
                    <a:cubicBezTo>
                      <a:pt x="2831" y="42"/>
                      <a:pt x="2791" y="0"/>
                      <a:pt x="2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19"/>
              <p:cNvSpPr/>
              <p:nvPr/>
            </p:nvSpPr>
            <p:spPr>
              <a:xfrm>
                <a:off x="6898476" y="4457530"/>
                <a:ext cx="92837" cy="8674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82" extrusionOk="0">
                    <a:moveTo>
                      <a:pt x="90" y="0"/>
                    </a:moveTo>
                    <a:cubicBezTo>
                      <a:pt x="41" y="0"/>
                      <a:pt x="0" y="41"/>
                      <a:pt x="0" y="92"/>
                    </a:cubicBezTo>
                    <a:cubicBezTo>
                      <a:pt x="0" y="140"/>
                      <a:pt x="39" y="182"/>
                      <a:pt x="90" y="182"/>
                    </a:cubicBezTo>
                    <a:lnTo>
                      <a:pt x="1858" y="182"/>
                    </a:lnTo>
                    <a:cubicBezTo>
                      <a:pt x="1909" y="182"/>
                      <a:pt x="1948" y="140"/>
                      <a:pt x="1948" y="92"/>
                    </a:cubicBezTo>
                    <a:cubicBezTo>
                      <a:pt x="1948" y="42"/>
                      <a:pt x="1909" y="0"/>
                      <a:pt x="1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19"/>
              <p:cNvSpPr/>
              <p:nvPr/>
            </p:nvSpPr>
            <p:spPr>
              <a:xfrm>
                <a:off x="6906053" y="4492367"/>
                <a:ext cx="95553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24" extrusionOk="0">
                    <a:moveTo>
                      <a:pt x="92" y="0"/>
                    </a:moveTo>
                    <a:cubicBezTo>
                      <a:pt x="44" y="0"/>
                      <a:pt x="4" y="39"/>
                      <a:pt x="2" y="89"/>
                    </a:cubicBezTo>
                    <a:cubicBezTo>
                      <a:pt x="1" y="138"/>
                      <a:pt x="40" y="179"/>
                      <a:pt x="91" y="181"/>
                    </a:cubicBezTo>
                    <a:lnTo>
                      <a:pt x="1911" y="223"/>
                    </a:lnTo>
                    <a:lnTo>
                      <a:pt x="1912" y="223"/>
                    </a:lnTo>
                    <a:cubicBezTo>
                      <a:pt x="1961" y="223"/>
                      <a:pt x="2003" y="183"/>
                      <a:pt x="2003" y="134"/>
                    </a:cubicBezTo>
                    <a:cubicBezTo>
                      <a:pt x="2005" y="84"/>
                      <a:pt x="1966" y="44"/>
                      <a:pt x="1915" y="42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19"/>
              <p:cNvSpPr/>
              <p:nvPr/>
            </p:nvSpPr>
            <p:spPr>
              <a:xfrm>
                <a:off x="6681115" y="4334384"/>
                <a:ext cx="214697" cy="330457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6934" extrusionOk="0">
                    <a:moveTo>
                      <a:pt x="480" y="0"/>
                    </a:moveTo>
                    <a:cubicBezTo>
                      <a:pt x="437" y="0"/>
                      <a:pt x="398" y="29"/>
                      <a:pt x="388" y="73"/>
                    </a:cubicBezTo>
                    <a:cubicBezTo>
                      <a:pt x="1" y="1888"/>
                      <a:pt x="737" y="3859"/>
                      <a:pt x="2221" y="4976"/>
                    </a:cubicBezTo>
                    <a:cubicBezTo>
                      <a:pt x="2654" y="5302"/>
                      <a:pt x="3029" y="5561"/>
                      <a:pt x="3439" y="5812"/>
                    </a:cubicBezTo>
                    <a:cubicBezTo>
                      <a:pt x="3643" y="5937"/>
                      <a:pt x="3858" y="6070"/>
                      <a:pt x="4026" y="6241"/>
                    </a:cubicBezTo>
                    <a:cubicBezTo>
                      <a:pt x="4207" y="6427"/>
                      <a:pt x="4310" y="6643"/>
                      <a:pt x="4319" y="6846"/>
                    </a:cubicBezTo>
                    <a:cubicBezTo>
                      <a:pt x="4322" y="6894"/>
                      <a:pt x="4361" y="6933"/>
                      <a:pt x="4410" y="6933"/>
                    </a:cubicBezTo>
                    <a:cubicBezTo>
                      <a:pt x="4411" y="6933"/>
                      <a:pt x="4412" y="6932"/>
                      <a:pt x="4413" y="6932"/>
                    </a:cubicBezTo>
                    <a:cubicBezTo>
                      <a:pt x="4413" y="6932"/>
                      <a:pt x="4414" y="6932"/>
                      <a:pt x="4415" y="6933"/>
                    </a:cubicBezTo>
                    <a:cubicBezTo>
                      <a:pt x="4466" y="6932"/>
                      <a:pt x="4505" y="6890"/>
                      <a:pt x="4502" y="6839"/>
                    </a:cubicBezTo>
                    <a:cubicBezTo>
                      <a:pt x="4493" y="6588"/>
                      <a:pt x="4370" y="6333"/>
                      <a:pt x="4158" y="6115"/>
                    </a:cubicBezTo>
                    <a:cubicBezTo>
                      <a:pt x="3973" y="5927"/>
                      <a:pt x="3751" y="5789"/>
                      <a:pt x="3536" y="5657"/>
                    </a:cubicBezTo>
                    <a:cubicBezTo>
                      <a:pt x="3133" y="5408"/>
                      <a:pt x="2760" y="5152"/>
                      <a:pt x="2331" y="4831"/>
                    </a:cubicBezTo>
                    <a:cubicBezTo>
                      <a:pt x="926" y="3772"/>
                      <a:pt x="201" y="1830"/>
                      <a:pt x="568" y="111"/>
                    </a:cubicBezTo>
                    <a:cubicBezTo>
                      <a:pt x="578" y="60"/>
                      <a:pt x="546" y="12"/>
                      <a:pt x="497" y="2"/>
                    </a:cubicBezTo>
                    <a:cubicBezTo>
                      <a:pt x="491" y="1"/>
                      <a:pt x="485" y="0"/>
                      <a:pt x="4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19"/>
              <p:cNvSpPr/>
              <p:nvPr/>
            </p:nvSpPr>
            <p:spPr>
              <a:xfrm>
                <a:off x="6566643" y="4577863"/>
                <a:ext cx="254539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1729" extrusionOk="0">
                    <a:moveTo>
                      <a:pt x="4216" y="0"/>
                    </a:moveTo>
                    <a:cubicBezTo>
                      <a:pt x="2699" y="0"/>
                      <a:pt x="1167" y="562"/>
                      <a:pt x="41" y="1567"/>
                    </a:cubicBezTo>
                    <a:cubicBezTo>
                      <a:pt x="3" y="1602"/>
                      <a:pt x="0" y="1659"/>
                      <a:pt x="33" y="1697"/>
                    </a:cubicBezTo>
                    <a:cubicBezTo>
                      <a:pt x="51" y="1717"/>
                      <a:pt x="77" y="1728"/>
                      <a:pt x="102" y="1728"/>
                    </a:cubicBezTo>
                    <a:cubicBezTo>
                      <a:pt x="123" y="1728"/>
                      <a:pt x="145" y="1718"/>
                      <a:pt x="164" y="1704"/>
                    </a:cubicBezTo>
                    <a:cubicBezTo>
                      <a:pt x="1258" y="729"/>
                      <a:pt x="2742" y="182"/>
                      <a:pt x="4213" y="182"/>
                    </a:cubicBezTo>
                    <a:cubicBezTo>
                      <a:pt x="4553" y="182"/>
                      <a:pt x="4893" y="211"/>
                      <a:pt x="5226" y="271"/>
                    </a:cubicBezTo>
                    <a:cubicBezTo>
                      <a:pt x="5231" y="272"/>
                      <a:pt x="5236" y="272"/>
                      <a:pt x="5241" y="272"/>
                    </a:cubicBezTo>
                    <a:cubicBezTo>
                      <a:pt x="5285" y="272"/>
                      <a:pt x="5323" y="240"/>
                      <a:pt x="5332" y="196"/>
                    </a:cubicBezTo>
                    <a:cubicBezTo>
                      <a:pt x="5341" y="148"/>
                      <a:pt x="5306" y="100"/>
                      <a:pt x="5257" y="91"/>
                    </a:cubicBezTo>
                    <a:cubicBezTo>
                      <a:pt x="4914" y="30"/>
                      <a:pt x="4565" y="0"/>
                      <a:pt x="4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19"/>
              <p:cNvSpPr/>
              <p:nvPr/>
            </p:nvSpPr>
            <p:spPr>
              <a:xfrm>
                <a:off x="6553776" y="4457863"/>
                <a:ext cx="126149" cy="10294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16" extrusionOk="0">
                    <a:moveTo>
                      <a:pt x="92" y="1"/>
                    </a:moveTo>
                    <a:cubicBezTo>
                      <a:pt x="42" y="1"/>
                      <a:pt x="0" y="43"/>
                      <a:pt x="0" y="92"/>
                    </a:cubicBezTo>
                    <a:cubicBezTo>
                      <a:pt x="0" y="143"/>
                      <a:pt x="41" y="183"/>
                      <a:pt x="92" y="183"/>
                    </a:cubicBezTo>
                    <a:lnTo>
                      <a:pt x="2557" y="215"/>
                    </a:lnTo>
                    <a:cubicBezTo>
                      <a:pt x="2608" y="215"/>
                      <a:pt x="2647" y="175"/>
                      <a:pt x="2647" y="124"/>
                    </a:cubicBezTo>
                    <a:cubicBezTo>
                      <a:pt x="2647" y="73"/>
                      <a:pt x="2608" y="31"/>
                      <a:pt x="2557" y="31"/>
                    </a:cubicBez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19"/>
              <p:cNvSpPr/>
              <p:nvPr/>
            </p:nvSpPr>
            <p:spPr>
              <a:xfrm>
                <a:off x="6571647" y="4496990"/>
                <a:ext cx="133870" cy="10199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214" extrusionOk="0">
                    <a:moveTo>
                      <a:pt x="91" y="0"/>
                    </a:moveTo>
                    <a:cubicBezTo>
                      <a:pt x="43" y="0"/>
                      <a:pt x="1" y="42"/>
                      <a:pt x="1" y="92"/>
                    </a:cubicBezTo>
                    <a:cubicBezTo>
                      <a:pt x="1" y="142"/>
                      <a:pt x="40" y="183"/>
                      <a:pt x="91" y="183"/>
                    </a:cubicBezTo>
                    <a:lnTo>
                      <a:pt x="2718" y="214"/>
                    </a:lnTo>
                    <a:cubicBezTo>
                      <a:pt x="2766" y="214"/>
                      <a:pt x="2808" y="173"/>
                      <a:pt x="2808" y="122"/>
                    </a:cubicBezTo>
                    <a:cubicBezTo>
                      <a:pt x="2808" y="71"/>
                      <a:pt x="2769" y="29"/>
                      <a:pt x="2718" y="29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19"/>
              <p:cNvSpPr/>
              <p:nvPr/>
            </p:nvSpPr>
            <p:spPr>
              <a:xfrm>
                <a:off x="6379353" y="4580723"/>
                <a:ext cx="63623" cy="7358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544" extrusionOk="0">
                    <a:moveTo>
                      <a:pt x="102" y="0"/>
                    </a:moveTo>
                    <a:cubicBezTo>
                      <a:pt x="82" y="0"/>
                      <a:pt x="61" y="7"/>
                      <a:pt x="44" y="21"/>
                    </a:cubicBezTo>
                    <a:cubicBezTo>
                      <a:pt x="6" y="54"/>
                      <a:pt x="0" y="112"/>
                      <a:pt x="34" y="150"/>
                    </a:cubicBezTo>
                    <a:lnTo>
                      <a:pt x="1163" y="1512"/>
                    </a:lnTo>
                    <a:cubicBezTo>
                      <a:pt x="1181" y="1534"/>
                      <a:pt x="1208" y="1544"/>
                      <a:pt x="1233" y="1544"/>
                    </a:cubicBezTo>
                    <a:cubicBezTo>
                      <a:pt x="1253" y="1544"/>
                      <a:pt x="1275" y="1538"/>
                      <a:pt x="1291" y="1523"/>
                    </a:cubicBezTo>
                    <a:cubicBezTo>
                      <a:pt x="1330" y="1490"/>
                      <a:pt x="1334" y="1432"/>
                      <a:pt x="1303" y="1394"/>
                    </a:cubicBezTo>
                    <a:lnTo>
                      <a:pt x="173" y="33"/>
                    </a:lnTo>
                    <a:cubicBezTo>
                      <a:pt x="155" y="12"/>
                      <a:pt x="129" y="0"/>
                      <a:pt x="1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19"/>
              <p:cNvSpPr/>
              <p:nvPr/>
            </p:nvSpPr>
            <p:spPr>
              <a:xfrm>
                <a:off x="6294334" y="2291332"/>
                <a:ext cx="817612" cy="2129957"/>
              </a:xfrm>
              <a:custGeom>
                <a:avLst/>
                <a:gdLst/>
                <a:ahLst/>
                <a:cxnLst/>
                <a:rect l="l" t="t" r="r" b="b"/>
                <a:pathLst>
                  <a:path w="17156" h="44693" extrusionOk="0">
                    <a:moveTo>
                      <a:pt x="714" y="0"/>
                    </a:moveTo>
                    <a:lnTo>
                      <a:pt x="714" y="0"/>
                    </a:lnTo>
                    <a:cubicBezTo>
                      <a:pt x="411" y="7470"/>
                      <a:pt x="710" y="14965"/>
                      <a:pt x="1607" y="22388"/>
                    </a:cubicBezTo>
                    <a:cubicBezTo>
                      <a:pt x="862" y="28928"/>
                      <a:pt x="488" y="37185"/>
                      <a:pt x="1" y="44666"/>
                    </a:cubicBezTo>
                    <a:cubicBezTo>
                      <a:pt x="556" y="44657"/>
                      <a:pt x="1114" y="44653"/>
                      <a:pt x="1673" y="44653"/>
                    </a:cubicBezTo>
                    <a:cubicBezTo>
                      <a:pt x="3581" y="44653"/>
                      <a:pt x="5505" y="44693"/>
                      <a:pt x="7412" y="44693"/>
                    </a:cubicBezTo>
                    <a:cubicBezTo>
                      <a:pt x="7985" y="44693"/>
                      <a:pt x="8557" y="44689"/>
                      <a:pt x="9126" y="44680"/>
                    </a:cubicBezTo>
                    <a:cubicBezTo>
                      <a:pt x="9203" y="44325"/>
                      <a:pt x="9178" y="43856"/>
                      <a:pt x="9257" y="43501"/>
                    </a:cubicBezTo>
                    <a:lnTo>
                      <a:pt x="15340" y="44191"/>
                    </a:lnTo>
                    <a:cubicBezTo>
                      <a:pt x="15828" y="38926"/>
                      <a:pt x="16339" y="33606"/>
                      <a:pt x="16827" y="28341"/>
                    </a:cubicBezTo>
                    <a:cubicBezTo>
                      <a:pt x="17155" y="24814"/>
                      <a:pt x="17068" y="21144"/>
                      <a:pt x="16710" y="17620"/>
                    </a:cubicBezTo>
                    <a:cubicBezTo>
                      <a:pt x="16128" y="11911"/>
                      <a:pt x="15074" y="6278"/>
                      <a:pt x="13660" y="717"/>
                    </a:cubicBez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19"/>
              <p:cNvSpPr/>
              <p:nvPr/>
            </p:nvSpPr>
            <p:spPr>
              <a:xfrm>
                <a:off x="6321212" y="2367821"/>
                <a:ext cx="238669" cy="191059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4009" extrusionOk="0">
                    <a:moveTo>
                      <a:pt x="4904" y="1"/>
                    </a:moveTo>
                    <a:cubicBezTo>
                      <a:pt x="4869" y="1"/>
                      <a:pt x="4836" y="20"/>
                      <a:pt x="4821" y="56"/>
                    </a:cubicBezTo>
                    <a:cubicBezTo>
                      <a:pt x="3997" y="1974"/>
                      <a:pt x="2138" y="3456"/>
                      <a:pt x="82" y="3829"/>
                    </a:cubicBezTo>
                    <a:cubicBezTo>
                      <a:pt x="34" y="3838"/>
                      <a:pt x="1" y="3885"/>
                      <a:pt x="10" y="3935"/>
                    </a:cubicBezTo>
                    <a:cubicBezTo>
                      <a:pt x="17" y="3978"/>
                      <a:pt x="56" y="4009"/>
                      <a:pt x="99" y="4009"/>
                    </a:cubicBezTo>
                    <a:cubicBezTo>
                      <a:pt x="102" y="4009"/>
                      <a:pt x="106" y="4008"/>
                      <a:pt x="110" y="4008"/>
                    </a:cubicBezTo>
                    <a:cubicBezTo>
                      <a:pt x="112" y="4008"/>
                      <a:pt x="113" y="4008"/>
                      <a:pt x="115" y="4009"/>
                    </a:cubicBezTo>
                    <a:cubicBezTo>
                      <a:pt x="2228" y="3626"/>
                      <a:pt x="4141" y="2102"/>
                      <a:pt x="4988" y="128"/>
                    </a:cubicBezTo>
                    <a:cubicBezTo>
                      <a:pt x="5008" y="80"/>
                      <a:pt x="4988" y="28"/>
                      <a:pt x="4940" y="8"/>
                    </a:cubicBezTo>
                    <a:cubicBezTo>
                      <a:pt x="4928" y="3"/>
                      <a:pt x="4916" y="1"/>
                      <a:pt x="4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19"/>
              <p:cNvSpPr/>
              <p:nvPr/>
            </p:nvSpPr>
            <p:spPr>
              <a:xfrm>
                <a:off x="6917539" y="2388028"/>
                <a:ext cx="94648" cy="20430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4287" extrusionOk="0">
                    <a:moveTo>
                      <a:pt x="96" y="0"/>
                    </a:moveTo>
                    <a:cubicBezTo>
                      <a:pt x="47" y="0"/>
                      <a:pt x="6" y="39"/>
                      <a:pt x="6" y="90"/>
                    </a:cubicBezTo>
                    <a:cubicBezTo>
                      <a:pt x="1" y="1647"/>
                      <a:pt x="678" y="3206"/>
                      <a:pt x="1822" y="4263"/>
                    </a:cubicBezTo>
                    <a:cubicBezTo>
                      <a:pt x="1841" y="4279"/>
                      <a:pt x="1862" y="4287"/>
                      <a:pt x="1884" y="4287"/>
                    </a:cubicBezTo>
                    <a:cubicBezTo>
                      <a:pt x="1907" y="4287"/>
                      <a:pt x="1932" y="4275"/>
                      <a:pt x="1951" y="4258"/>
                    </a:cubicBezTo>
                    <a:cubicBezTo>
                      <a:pt x="1986" y="4221"/>
                      <a:pt x="1981" y="4163"/>
                      <a:pt x="1945" y="4128"/>
                    </a:cubicBezTo>
                    <a:cubicBezTo>
                      <a:pt x="837" y="3106"/>
                      <a:pt x="182" y="1597"/>
                      <a:pt x="188" y="90"/>
                    </a:cubicBezTo>
                    <a:cubicBezTo>
                      <a:pt x="188" y="41"/>
                      <a:pt x="147" y="0"/>
                      <a:pt x="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19"/>
              <p:cNvSpPr/>
              <p:nvPr/>
            </p:nvSpPr>
            <p:spPr>
              <a:xfrm>
                <a:off x="6728533" y="2372587"/>
                <a:ext cx="79302" cy="135157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2836" extrusionOk="0">
                    <a:moveTo>
                      <a:pt x="89" y="1"/>
                    </a:moveTo>
                    <a:cubicBezTo>
                      <a:pt x="38" y="5"/>
                      <a:pt x="1" y="49"/>
                      <a:pt x="3" y="99"/>
                    </a:cubicBezTo>
                    <a:lnTo>
                      <a:pt x="192" y="2749"/>
                    </a:lnTo>
                    <a:cubicBezTo>
                      <a:pt x="193" y="2775"/>
                      <a:pt x="205" y="2796"/>
                      <a:pt x="225" y="2812"/>
                    </a:cubicBezTo>
                    <a:cubicBezTo>
                      <a:pt x="241" y="2827"/>
                      <a:pt x="262" y="2834"/>
                      <a:pt x="283" y="2834"/>
                    </a:cubicBezTo>
                    <a:cubicBezTo>
                      <a:pt x="286" y="2834"/>
                      <a:pt x="289" y="2834"/>
                      <a:pt x="293" y="2836"/>
                    </a:cubicBezTo>
                    <a:cubicBezTo>
                      <a:pt x="466" y="2815"/>
                      <a:pt x="640" y="2783"/>
                      <a:pt x="808" y="2753"/>
                    </a:cubicBezTo>
                    <a:cubicBezTo>
                      <a:pt x="974" y="2721"/>
                      <a:pt x="1146" y="2689"/>
                      <a:pt x="1313" y="2670"/>
                    </a:cubicBezTo>
                    <a:cubicBezTo>
                      <a:pt x="1355" y="2666"/>
                      <a:pt x="1387" y="2634"/>
                      <a:pt x="1393" y="2593"/>
                    </a:cubicBezTo>
                    <a:cubicBezTo>
                      <a:pt x="1445" y="2208"/>
                      <a:pt x="1487" y="1797"/>
                      <a:pt x="1525" y="1400"/>
                    </a:cubicBezTo>
                    <a:cubicBezTo>
                      <a:pt x="1565" y="1003"/>
                      <a:pt x="1604" y="594"/>
                      <a:pt x="1657" y="212"/>
                    </a:cubicBezTo>
                    <a:cubicBezTo>
                      <a:pt x="1664" y="162"/>
                      <a:pt x="1628" y="117"/>
                      <a:pt x="1580" y="109"/>
                    </a:cubicBezTo>
                    <a:cubicBezTo>
                      <a:pt x="1577" y="109"/>
                      <a:pt x="1575" y="109"/>
                      <a:pt x="1573" y="109"/>
                    </a:cubicBezTo>
                    <a:cubicBezTo>
                      <a:pt x="1525" y="109"/>
                      <a:pt x="1482" y="139"/>
                      <a:pt x="1475" y="188"/>
                    </a:cubicBezTo>
                    <a:cubicBezTo>
                      <a:pt x="1423" y="572"/>
                      <a:pt x="1381" y="984"/>
                      <a:pt x="1343" y="1380"/>
                    </a:cubicBezTo>
                    <a:cubicBezTo>
                      <a:pt x="1307" y="1752"/>
                      <a:pt x="1269" y="2134"/>
                      <a:pt x="1222" y="2496"/>
                    </a:cubicBezTo>
                    <a:cubicBezTo>
                      <a:pt x="1074" y="2517"/>
                      <a:pt x="923" y="2544"/>
                      <a:pt x="776" y="2572"/>
                    </a:cubicBezTo>
                    <a:cubicBezTo>
                      <a:pt x="641" y="2595"/>
                      <a:pt x="504" y="2622"/>
                      <a:pt x="369" y="2640"/>
                    </a:cubicBezTo>
                    <a:lnTo>
                      <a:pt x="188" y="86"/>
                    </a:lnTo>
                    <a:cubicBezTo>
                      <a:pt x="183" y="36"/>
                      <a:pt x="144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19"/>
              <p:cNvSpPr/>
              <p:nvPr/>
            </p:nvSpPr>
            <p:spPr>
              <a:xfrm>
                <a:off x="6733727" y="2631745"/>
                <a:ext cx="72344" cy="1741929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6551" extrusionOk="0">
                    <a:moveTo>
                      <a:pt x="821" y="0"/>
                    </a:moveTo>
                    <a:cubicBezTo>
                      <a:pt x="820" y="0"/>
                      <a:pt x="819" y="0"/>
                      <a:pt x="818" y="1"/>
                    </a:cubicBezTo>
                    <a:cubicBezTo>
                      <a:pt x="767" y="2"/>
                      <a:pt x="728" y="44"/>
                      <a:pt x="731" y="95"/>
                    </a:cubicBezTo>
                    <a:lnTo>
                      <a:pt x="1279" y="12792"/>
                    </a:lnTo>
                    <a:cubicBezTo>
                      <a:pt x="1336" y="14085"/>
                      <a:pt x="1292" y="15387"/>
                      <a:pt x="1250" y="16647"/>
                    </a:cubicBezTo>
                    <a:cubicBezTo>
                      <a:pt x="1240" y="17003"/>
                      <a:pt x="1227" y="17358"/>
                      <a:pt x="1218" y="17713"/>
                    </a:cubicBezTo>
                    <a:cubicBezTo>
                      <a:pt x="1104" y="21927"/>
                      <a:pt x="772" y="26212"/>
                      <a:pt x="451" y="30358"/>
                    </a:cubicBezTo>
                    <a:cubicBezTo>
                      <a:pt x="298" y="32357"/>
                      <a:pt x="138" y="34424"/>
                      <a:pt x="3" y="36455"/>
                    </a:cubicBezTo>
                    <a:cubicBezTo>
                      <a:pt x="0" y="36505"/>
                      <a:pt x="38" y="36548"/>
                      <a:pt x="89" y="36551"/>
                    </a:cubicBezTo>
                    <a:lnTo>
                      <a:pt x="95" y="36551"/>
                    </a:lnTo>
                    <a:cubicBezTo>
                      <a:pt x="144" y="36551"/>
                      <a:pt x="183" y="36513"/>
                      <a:pt x="184" y="36468"/>
                    </a:cubicBezTo>
                    <a:cubicBezTo>
                      <a:pt x="319" y="34438"/>
                      <a:pt x="479" y="32372"/>
                      <a:pt x="633" y="30372"/>
                    </a:cubicBezTo>
                    <a:cubicBezTo>
                      <a:pt x="953" y="26225"/>
                      <a:pt x="1285" y="21937"/>
                      <a:pt x="1400" y="17719"/>
                    </a:cubicBezTo>
                    <a:cubicBezTo>
                      <a:pt x="1408" y="17364"/>
                      <a:pt x="1421" y="17008"/>
                      <a:pt x="1432" y="16655"/>
                    </a:cubicBezTo>
                    <a:cubicBezTo>
                      <a:pt x="1474" y="15390"/>
                      <a:pt x="1517" y="14082"/>
                      <a:pt x="1461" y="12784"/>
                    </a:cubicBezTo>
                    <a:lnTo>
                      <a:pt x="912" y="88"/>
                    </a:lnTo>
                    <a:cubicBezTo>
                      <a:pt x="910" y="38"/>
                      <a:pt x="870" y="0"/>
                      <a:pt x="8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19"/>
              <p:cNvSpPr/>
              <p:nvPr/>
            </p:nvSpPr>
            <p:spPr>
              <a:xfrm>
                <a:off x="6741305" y="4241405"/>
                <a:ext cx="301720" cy="4618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969" extrusionOk="0">
                    <a:moveTo>
                      <a:pt x="92" y="0"/>
                    </a:moveTo>
                    <a:cubicBezTo>
                      <a:pt x="50" y="0"/>
                      <a:pt x="13" y="36"/>
                      <a:pt x="8" y="81"/>
                    </a:cubicBezTo>
                    <a:cubicBezTo>
                      <a:pt x="1" y="129"/>
                      <a:pt x="37" y="175"/>
                      <a:pt x="86" y="182"/>
                    </a:cubicBezTo>
                    <a:lnTo>
                      <a:pt x="6222" y="968"/>
                    </a:lnTo>
                    <a:lnTo>
                      <a:pt x="6232" y="968"/>
                    </a:lnTo>
                    <a:cubicBezTo>
                      <a:pt x="6278" y="968"/>
                      <a:pt x="6317" y="933"/>
                      <a:pt x="6323" y="890"/>
                    </a:cubicBezTo>
                    <a:cubicBezTo>
                      <a:pt x="6330" y="841"/>
                      <a:pt x="6294" y="796"/>
                      <a:pt x="6245" y="788"/>
                    </a:cubicBezTo>
                    <a:lnTo>
                      <a:pt x="110" y="2"/>
                    </a:lnTo>
                    <a:cubicBezTo>
                      <a:pt x="104" y="1"/>
                      <a:pt x="98" y="0"/>
                      <a:pt x="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19"/>
              <p:cNvSpPr/>
              <p:nvPr/>
            </p:nvSpPr>
            <p:spPr>
              <a:xfrm>
                <a:off x="6302436" y="4285536"/>
                <a:ext cx="442738" cy="14869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312" extrusionOk="0">
                    <a:moveTo>
                      <a:pt x="90" y="0"/>
                    </a:moveTo>
                    <a:cubicBezTo>
                      <a:pt x="41" y="0"/>
                      <a:pt x="0" y="42"/>
                      <a:pt x="0" y="91"/>
                    </a:cubicBezTo>
                    <a:cubicBezTo>
                      <a:pt x="0" y="142"/>
                      <a:pt x="40" y="183"/>
                      <a:pt x="90" y="183"/>
                    </a:cubicBezTo>
                    <a:lnTo>
                      <a:pt x="9197" y="312"/>
                    </a:lnTo>
                    <a:cubicBezTo>
                      <a:pt x="9246" y="312"/>
                      <a:pt x="9285" y="273"/>
                      <a:pt x="9290" y="222"/>
                    </a:cubicBezTo>
                    <a:cubicBezTo>
                      <a:pt x="9290" y="171"/>
                      <a:pt x="9249" y="129"/>
                      <a:pt x="9198" y="129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19"/>
              <p:cNvSpPr/>
              <p:nvPr/>
            </p:nvSpPr>
            <p:spPr>
              <a:xfrm>
                <a:off x="6837857" y="1835350"/>
                <a:ext cx="460228" cy="54472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11430" extrusionOk="0">
                    <a:moveTo>
                      <a:pt x="4938" y="1"/>
                    </a:moveTo>
                    <a:lnTo>
                      <a:pt x="1" y="2072"/>
                    </a:lnTo>
                    <a:cubicBezTo>
                      <a:pt x="643" y="4268"/>
                      <a:pt x="1936" y="6222"/>
                      <a:pt x="2456" y="8453"/>
                    </a:cubicBezTo>
                    <a:cubicBezTo>
                      <a:pt x="2760" y="9766"/>
                      <a:pt x="3804" y="10881"/>
                      <a:pt x="5093" y="11271"/>
                    </a:cubicBezTo>
                    <a:cubicBezTo>
                      <a:pt x="5434" y="11375"/>
                      <a:pt x="5791" y="11429"/>
                      <a:pt x="6149" y="11429"/>
                    </a:cubicBezTo>
                    <a:cubicBezTo>
                      <a:pt x="6245" y="11429"/>
                      <a:pt x="6341" y="11425"/>
                      <a:pt x="6437" y="11417"/>
                    </a:cubicBezTo>
                    <a:cubicBezTo>
                      <a:pt x="7499" y="11326"/>
                      <a:pt x="8502" y="10697"/>
                      <a:pt x="9045" y="9780"/>
                    </a:cubicBezTo>
                    <a:cubicBezTo>
                      <a:pt x="9588" y="8864"/>
                      <a:pt x="9657" y="7683"/>
                      <a:pt x="9226" y="6707"/>
                    </a:cubicBezTo>
                    <a:cubicBezTo>
                      <a:pt x="8156" y="4292"/>
                      <a:pt x="6509" y="2130"/>
                      <a:pt x="4938" y="1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19"/>
              <p:cNvSpPr/>
              <p:nvPr/>
            </p:nvSpPr>
            <p:spPr>
              <a:xfrm>
                <a:off x="6333174" y="1855843"/>
                <a:ext cx="644282" cy="545059"/>
              </a:xfrm>
              <a:custGeom>
                <a:avLst/>
                <a:gdLst/>
                <a:ahLst/>
                <a:cxnLst/>
                <a:rect l="l" t="t" r="r" b="b"/>
                <a:pathLst>
                  <a:path w="13519" h="11437" extrusionOk="0">
                    <a:moveTo>
                      <a:pt x="589" y="0"/>
                    </a:moveTo>
                    <a:cubicBezTo>
                      <a:pt x="484" y="963"/>
                      <a:pt x="437" y="1932"/>
                      <a:pt x="388" y="2899"/>
                    </a:cubicBezTo>
                    <a:cubicBezTo>
                      <a:pt x="262" y="5464"/>
                      <a:pt x="128" y="8009"/>
                      <a:pt x="1" y="10574"/>
                    </a:cubicBezTo>
                    <a:cubicBezTo>
                      <a:pt x="4493" y="10816"/>
                      <a:pt x="9024" y="11193"/>
                      <a:pt x="13518" y="11437"/>
                    </a:cubicBezTo>
                    <a:cubicBezTo>
                      <a:pt x="13517" y="8405"/>
                      <a:pt x="13517" y="5370"/>
                      <a:pt x="13517" y="2338"/>
                    </a:cubicBezTo>
                    <a:lnTo>
                      <a:pt x="5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19"/>
              <p:cNvSpPr/>
              <p:nvPr/>
            </p:nvSpPr>
            <p:spPr>
              <a:xfrm>
                <a:off x="6387074" y="2324644"/>
                <a:ext cx="597673" cy="41843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878" extrusionOk="0">
                    <a:moveTo>
                      <a:pt x="99" y="0"/>
                    </a:moveTo>
                    <a:cubicBezTo>
                      <a:pt x="41" y="0"/>
                      <a:pt x="5" y="35"/>
                      <a:pt x="4" y="86"/>
                    </a:cubicBezTo>
                    <a:cubicBezTo>
                      <a:pt x="1" y="137"/>
                      <a:pt x="38" y="179"/>
                      <a:pt x="89" y="182"/>
                    </a:cubicBezTo>
                    <a:lnTo>
                      <a:pt x="12442" y="878"/>
                    </a:lnTo>
                    <a:lnTo>
                      <a:pt x="12447" y="878"/>
                    </a:lnTo>
                    <a:cubicBezTo>
                      <a:pt x="12496" y="878"/>
                      <a:pt x="12537" y="841"/>
                      <a:pt x="12538" y="794"/>
                    </a:cubicBezTo>
                    <a:cubicBezTo>
                      <a:pt x="12541" y="743"/>
                      <a:pt x="12503" y="701"/>
                      <a:pt x="12453" y="696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19"/>
              <p:cNvSpPr/>
              <p:nvPr/>
            </p:nvSpPr>
            <p:spPr>
              <a:xfrm>
                <a:off x="6093938" y="1786502"/>
                <a:ext cx="426916" cy="575846"/>
              </a:xfrm>
              <a:custGeom>
                <a:avLst/>
                <a:gdLst/>
                <a:ahLst/>
                <a:cxnLst/>
                <a:rect l="l" t="t" r="r" b="b"/>
                <a:pathLst>
                  <a:path w="8958" h="12083" extrusionOk="0">
                    <a:moveTo>
                      <a:pt x="3079" y="1"/>
                    </a:moveTo>
                    <a:cubicBezTo>
                      <a:pt x="1906" y="2044"/>
                      <a:pt x="1004" y="4238"/>
                      <a:pt x="398" y="6513"/>
                    </a:cubicBezTo>
                    <a:cubicBezTo>
                      <a:pt x="196" y="7271"/>
                      <a:pt x="28" y="8044"/>
                      <a:pt x="14" y="8827"/>
                    </a:cubicBezTo>
                    <a:cubicBezTo>
                      <a:pt x="1" y="9613"/>
                      <a:pt x="153" y="10414"/>
                      <a:pt x="556" y="11086"/>
                    </a:cubicBezTo>
                    <a:cubicBezTo>
                      <a:pt x="946" y="11736"/>
                      <a:pt x="1740" y="12083"/>
                      <a:pt x="2508" y="12083"/>
                    </a:cubicBezTo>
                    <a:cubicBezTo>
                      <a:pt x="2622" y="12083"/>
                      <a:pt x="2736" y="12075"/>
                      <a:pt x="2848" y="12059"/>
                    </a:cubicBezTo>
                    <a:cubicBezTo>
                      <a:pt x="3710" y="11939"/>
                      <a:pt x="4480" y="11427"/>
                      <a:pt x="5061" y="10779"/>
                    </a:cubicBezTo>
                    <a:cubicBezTo>
                      <a:pt x="5644" y="10132"/>
                      <a:pt x="6059" y="9355"/>
                      <a:pt x="6449" y="8578"/>
                    </a:cubicBezTo>
                    <a:cubicBezTo>
                      <a:pt x="7394" y="6694"/>
                      <a:pt x="8233" y="4758"/>
                      <a:pt x="8958" y="2779"/>
                    </a:cubicBezTo>
                    <a:lnTo>
                      <a:pt x="3079" y="1"/>
                    </a:ln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19"/>
              <p:cNvSpPr/>
              <p:nvPr/>
            </p:nvSpPr>
            <p:spPr>
              <a:xfrm>
                <a:off x="6173334" y="1544929"/>
                <a:ext cx="987940" cy="465328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9764" extrusionOk="0">
                    <a:moveTo>
                      <a:pt x="9133" y="0"/>
                    </a:moveTo>
                    <a:cubicBezTo>
                      <a:pt x="7934" y="371"/>
                      <a:pt x="6738" y="743"/>
                      <a:pt x="5541" y="1114"/>
                    </a:cubicBezTo>
                    <a:cubicBezTo>
                      <a:pt x="4574" y="1414"/>
                      <a:pt x="3656" y="1903"/>
                      <a:pt x="2931" y="2615"/>
                    </a:cubicBezTo>
                    <a:cubicBezTo>
                      <a:pt x="1854" y="3673"/>
                      <a:pt x="819" y="4758"/>
                      <a:pt x="1" y="6030"/>
                    </a:cubicBezTo>
                    <a:cubicBezTo>
                      <a:pt x="2066" y="6905"/>
                      <a:pt x="4159" y="7674"/>
                      <a:pt x="6221" y="8548"/>
                    </a:cubicBezTo>
                    <a:cubicBezTo>
                      <a:pt x="7133" y="8392"/>
                      <a:pt x="8057" y="8313"/>
                      <a:pt x="8981" y="8313"/>
                    </a:cubicBezTo>
                    <a:cubicBezTo>
                      <a:pt x="11255" y="8313"/>
                      <a:pt x="13525" y="8791"/>
                      <a:pt x="15586" y="9764"/>
                    </a:cubicBezTo>
                    <a:cubicBezTo>
                      <a:pt x="17335" y="8885"/>
                      <a:pt x="18979" y="7994"/>
                      <a:pt x="20729" y="7114"/>
                    </a:cubicBezTo>
                    <a:cubicBezTo>
                      <a:pt x="19981" y="6275"/>
                      <a:pt x="19291" y="5439"/>
                      <a:pt x="18546" y="4598"/>
                    </a:cubicBezTo>
                    <a:cubicBezTo>
                      <a:pt x="17974" y="3959"/>
                      <a:pt x="17402" y="3315"/>
                      <a:pt x="16755" y="2751"/>
                    </a:cubicBezTo>
                    <a:cubicBezTo>
                      <a:pt x="16108" y="2187"/>
                      <a:pt x="15292" y="1813"/>
                      <a:pt x="14528" y="1429"/>
                    </a:cubicBezTo>
                    <a:cubicBezTo>
                      <a:pt x="13465" y="895"/>
                      <a:pt x="12371" y="508"/>
                      <a:pt x="11221" y="219"/>
                    </a:cubicBezTo>
                    <a:cubicBezTo>
                      <a:pt x="10964" y="455"/>
                      <a:pt x="10617" y="589"/>
                      <a:pt x="10268" y="589"/>
                    </a:cubicBezTo>
                    <a:cubicBezTo>
                      <a:pt x="10227" y="589"/>
                      <a:pt x="10185" y="587"/>
                      <a:pt x="10144" y="583"/>
                    </a:cubicBezTo>
                    <a:cubicBezTo>
                      <a:pt x="9757" y="547"/>
                      <a:pt x="9368" y="313"/>
                      <a:pt x="91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19"/>
              <p:cNvSpPr/>
              <p:nvPr/>
            </p:nvSpPr>
            <p:spPr>
              <a:xfrm>
                <a:off x="6395461" y="1607217"/>
                <a:ext cx="125530" cy="306962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6441" extrusionOk="0">
                    <a:moveTo>
                      <a:pt x="99" y="1"/>
                    </a:moveTo>
                    <a:cubicBezTo>
                      <a:pt x="58" y="1"/>
                      <a:pt x="23" y="29"/>
                      <a:pt x="12" y="69"/>
                    </a:cubicBezTo>
                    <a:cubicBezTo>
                      <a:pt x="0" y="119"/>
                      <a:pt x="29" y="168"/>
                      <a:pt x="77" y="181"/>
                    </a:cubicBezTo>
                    <a:cubicBezTo>
                      <a:pt x="512" y="290"/>
                      <a:pt x="928" y="587"/>
                      <a:pt x="1247" y="1018"/>
                    </a:cubicBezTo>
                    <a:cubicBezTo>
                      <a:pt x="1500" y="1360"/>
                      <a:pt x="1697" y="1776"/>
                      <a:pt x="1885" y="2366"/>
                    </a:cubicBezTo>
                    <a:cubicBezTo>
                      <a:pt x="2291" y="3638"/>
                      <a:pt x="2449" y="5013"/>
                      <a:pt x="2342" y="6344"/>
                    </a:cubicBezTo>
                    <a:cubicBezTo>
                      <a:pt x="2338" y="6395"/>
                      <a:pt x="2374" y="6438"/>
                      <a:pt x="2425" y="6441"/>
                    </a:cubicBezTo>
                    <a:lnTo>
                      <a:pt x="2432" y="6441"/>
                    </a:lnTo>
                    <a:cubicBezTo>
                      <a:pt x="2480" y="6441"/>
                      <a:pt x="2518" y="6405"/>
                      <a:pt x="2523" y="6358"/>
                    </a:cubicBezTo>
                    <a:cubicBezTo>
                      <a:pt x="2634" y="5004"/>
                      <a:pt x="2473" y="3605"/>
                      <a:pt x="2059" y="2311"/>
                    </a:cubicBezTo>
                    <a:cubicBezTo>
                      <a:pt x="1865" y="1702"/>
                      <a:pt x="1659" y="1269"/>
                      <a:pt x="1394" y="909"/>
                    </a:cubicBezTo>
                    <a:cubicBezTo>
                      <a:pt x="1049" y="445"/>
                      <a:pt x="598" y="124"/>
                      <a:pt x="123" y="4"/>
                    </a:cubicBezTo>
                    <a:cubicBezTo>
                      <a:pt x="115" y="2"/>
                      <a:pt x="107" y="1"/>
                      <a:pt x="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19"/>
              <p:cNvSpPr/>
              <p:nvPr/>
            </p:nvSpPr>
            <p:spPr>
              <a:xfrm>
                <a:off x="6913583" y="1636049"/>
                <a:ext cx="27784" cy="26030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462" extrusionOk="0">
                    <a:moveTo>
                      <a:pt x="97" y="1"/>
                    </a:moveTo>
                    <a:cubicBezTo>
                      <a:pt x="94" y="1"/>
                      <a:pt x="92" y="1"/>
                      <a:pt x="89" y="1"/>
                    </a:cubicBezTo>
                    <a:cubicBezTo>
                      <a:pt x="40" y="5"/>
                      <a:pt x="1" y="49"/>
                      <a:pt x="5" y="99"/>
                    </a:cubicBezTo>
                    <a:lnTo>
                      <a:pt x="397" y="5376"/>
                    </a:lnTo>
                    <a:cubicBezTo>
                      <a:pt x="401" y="5426"/>
                      <a:pt x="440" y="5462"/>
                      <a:pt x="488" y="5462"/>
                    </a:cubicBezTo>
                    <a:cubicBezTo>
                      <a:pt x="490" y="5462"/>
                      <a:pt x="491" y="5462"/>
                      <a:pt x="495" y="5459"/>
                    </a:cubicBezTo>
                    <a:cubicBezTo>
                      <a:pt x="543" y="5456"/>
                      <a:pt x="582" y="5413"/>
                      <a:pt x="578" y="5362"/>
                    </a:cubicBezTo>
                    <a:lnTo>
                      <a:pt x="186" y="85"/>
                    </a:lnTo>
                    <a:cubicBezTo>
                      <a:pt x="184" y="38"/>
                      <a:pt x="144" y="1"/>
                      <a:pt x="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19"/>
              <p:cNvSpPr/>
              <p:nvPr/>
            </p:nvSpPr>
            <p:spPr>
              <a:xfrm>
                <a:off x="6180864" y="1805660"/>
                <a:ext cx="321402" cy="134108"/>
              </a:xfrm>
              <a:custGeom>
                <a:avLst/>
                <a:gdLst/>
                <a:ahLst/>
                <a:cxnLst/>
                <a:rect l="l" t="t" r="r" b="b"/>
                <a:pathLst>
                  <a:path w="6744" h="2814" extrusionOk="0">
                    <a:moveTo>
                      <a:pt x="104" y="0"/>
                    </a:moveTo>
                    <a:cubicBezTo>
                      <a:pt x="68" y="0"/>
                      <a:pt x="33" y="21"/>
                      <a:pt x="18" y="57"/>
                    </a:cubicBezTo>
                    <a:cubicBezTo>
                      <a:pt x="1" y="102"/>
                      <a:pt x="22" y="157"/>
                      <a:pt x="69" y="174"/>
                    </a:cubicBezTo>
                    <a:lnTo>
                      <a:pt x="6607" y="2806"/>
                    </a:lnTo>
                    <a:cubicBezTo>
                      <a:pt x="6619" y="2812"/>
                      <a:pt x="6630" y="2814"/>
                      <a:pt x="6642" y="2814"/>
                    </a:cubicBezTo>
                    <a:cubicBezTo>
                      <a:pt x="6678" y="2814"/>
                      <a:pt x="6713" y="2792"/>
                      <a:pt x="6725" y="2755"/>
                    </a:cubicBezTo>
                    <a:cubicBezTo>
                      <a:pt x="6744" y="2711"/>
                      <a:pt x="6722" y="2657"/>
                      <a:pt x="6674" y="2638"/>
                    </a:cubicBezTo>
                    <a:lnTo>
                      <a:pt x="137" y="6"/>
                    </a:ln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19"/>
              <p:cNvSpPr/>
              <p:nvPr/>
            </p:nvSpPr>
            <p:spPr>
              <a:xfrm>
                <a:off x="6944608" y="1857844"/>
                <a:ext cx="201448" cy="131630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2762" extrusionOk="0">
                    <a:moveTo>
                      <a:pt x="4123" y="1"/>
                    </a:moveTo>
                    <a:cubicBezTo>
                      <a:pt x="4106" y="1"/>
                      <a:pt x="4089" y="5"/>
                      <a:pt x="4074" y="15"/>
                    </a:cubicBezTo>
                    <a:lnTo>
                      <a:pt x="56" y="2594"/>
                    </a:lnTo>
                    <a:cubicBezTo>
                      <a:pt x="14" y="2622"/>
                      <a:pt x="1" y="2678"/>
                      <a:pt x="28" y="2719"/>
                    </a:cubicBezTo>
                    <a:cubicBezTo>
                      <a:pt x="44" y="2747"/>
                      <a:pt x="76" y="2761"/>
                      <a:pt x="105" y="2761"/>
                    </a:cubicBezTo>
                    <a:cubicBezTo>
                      <a:pt x="123" y="2761"/>
                      <a:pt x="139" y="2755"/>
                      <a:pt x="153" y="2747"/>
                    </a:cubicBezTo>
                    <a:lnTo>
                      <a:pt x="4173" y="167"/>
                    </a:lnTo>
                    <a:cubicBezTo>
                      <a:pt x="4213" y="141"/>
                      <a:pt x="4226" y="84"/>
                      <a:pt x="4199" y="42"/>
                    </a:cubicBezTo>
                    <a:cubicBezTo>
                      <a:pt x="4182" y="15"/>
                      <a:pt x="4153" y="1"/>
                      <a:pt x="41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19"/>
              <p:cNvSpPr/>
              <p:nvPr/>
            </p:nvSpPr>
            <p:spPr>
              <a:xfrm>
                <a:off x="6544293" y="1562562"/>
                <a:ext cx="23404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1989" extrusionOk="0">
                    <a:moveTo>
                      <a:pt x="103" y="1"/>
                    </a:moveTo>
                    <a:cubicBezTo>
                      <a:pt x="88" y="1"/>
                      <a:pt x="74" y="4"/>
                      <a:pt x="60" y="12"/>
                    </a:cubicBezTo>
                    <a:cubicBezTo>
                      <a:pt x="17" y="36"/>
                      <a:pt x="1" y="91"/>
                      <a:pt x="24" y="135"/>
                    </a:cubicBezTo>
                    <a:cubicBezTo>
                      <a:pt x="381" y="799"/>
                      <a:pt x="874" y="1317"/>
                      <a:pt x="1452" y="1636"/>
                    </a:cubicBezTo>
                    <a:cubicBezTo>
                      <a:pt x="1873" y="1868"/>
                      <a:pt x="2331" y="1988"/>
                      <a:pt x="2779" y="1988"/>
                    </a:cubicBezTo>
                    <a:cubicBezTo>
                      <a:pt x="3027" y="1988"/>
                      <a:pt x="3271" y="1952"/>
                      <a:pt x="3500" y="1875"/>
                    </a:cubicBezTo>
                    <a:cubicBezTo>
                      <a:pt x="4209" y="1649"/>
                      <a:pt x="4758" y="1061"/>
                      <a:pt x="4899" y="381"/>
                    </a:cubicBezTo>
                    <a:cubicBezTo>
                      <a:pt x="4911" y="334"/>
                      <a:pt x="4877" y="286"/>
                      <a:pt x="4828" y="276"/>
                    </a:cubicBezTo>
                    <a:cubicBezTo>
                      <a:pt x="4822" y="274"/>
                      <a:pt x="4815" y="274"/>
                      <a:pt x="4809" y="274"/>
                    </a:cubicBezTo>
                    <a:cubicBezTo>
                      <a:pt x="4766" y="274"/>
                      <a:pt x="4731" y="303"/>
                      <a:pt x="4722" y="345"/>
                    </a:cubicBezTo>
                    <a:cubicBezTo>
                      <a:pt x="4593" y="964"/>
                      <a:pt x="4093" y="1496"/>
                      <a:pt x="3446" y="1704"/>
                    </a:cubicBezTo>
                    <a:cubicBezTo>
                      <a:pt x="3233" y="1772"/>
                      <a:pt x="3007" y="1805"/>
                      <a:pt x="2778" y="1805"/>
                    </a:cubicBezTo>
                    <a:cubicBezTo>
                      <a:pt x="2362" y="1805"/>
                      <a:pt x="1933" y="1694"/>
                      <a:pt x="1539" y="1476"/>
                    </a:cubicBezTo>
                    <a:cubicBezTo>
                      <a:pt x="994" y="1176"/>
                      <a:pt x="524" y="682"/>
                      <a:pt x="183" y="48"/>
                    </a:cubicBezTo>
                    <a:cubicBezTo>
                      <a:pt x="167" y="18"/>
                      <a:pt x="136" y="1"/>
                      <a:pt x="1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19"/>
              <p:cNvSpPr/>
              <p:nvPr/>
            </p:nvSpPr>
            <p:spPr>
              <a:xfrm>
                <a:off x="6571409" y="1477208"/>
                <a:ext cx="178191" cy="158271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3321" extrusionOk="0">
                    <a:moveTo>
                      <a:pt x="680" y="0"/>
                    </a:moveTo>
                    <a:cubicBezTo>
                      <a:pt x="624" y="540"/>
                      <a:pt x="570" y="1080"/>
                      <a:pt x="513" y="1620"/>
                    </a:cubicBezTo>
                    <a:cubicBezTo>
                      <a:pt x="347" y="1700"/>
                      <a:pt x="167" y="1729"/>
                      <a:pt x="0" y="1808"/>
                    </a:cubicBezTo>
                    <a:cubicBezTo>
                      <a:pt x="281" y="2293"/>
                      <a:pt x="624" y="2738"/>
                      <a:pt x="1107" y="3019"/>
                    </a:cubicBezTo>
                    <a:cubicBezTo>
                      <a:pt x="1431" y="3209"/>
                      <a:pt x="1809" y="3321"/>
                      <a:pt x="2183" y="3321"/>
                    </a:cubicBezTo>
                    <a:cubicBezTo>
                      <a:pt x="2364" y="3321"/>
                      <a:pt x="2544" y="3294"/>
                      <a:pt x="2718" y="3238"/>
                    </a:cubicBezTo>
                    <a:cubicBezTo>
                      <a:pt x="3248" y="3067"/>
                      <a:pt x="3688" y="2586"/>
                      <a:pt x="3738" y="2030"/>
                    </a:cubicBezTo>
                    <a:cubicBezTo>
                      <a:pt x="3503" y="1940"/>
                      <a:pt x="3311" y="1868"/>
                      <a:pt x="3079" y="1779"/>
                    </a:cubicBezTo>
                    <a:cubicBezTo>
                      <a:pt x="3051" y="1334"/>
                      <a:pt x="3039" y="873"/>
                      <a:pt x="3013" y="428"/>
                    </a:cubicBezTo>
                    <a:cubicBezTo>
                      <a:pt x="2233" y="284"/>
                      <a:pt x="1459" y="142"/>
                      <a:pt x="680" y="0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19"/>
              <p:cNvSpPr/>
              <p:nvPr/>
            </p:nvSpPr>
            <p:spPr>
              <a:xfrm>
                <a:off x="6543959" y="1322180"/>
                <a:ext cx="46752" cy="23781"/>
              </a:xfrm>
              <a:custGeom>
                <a:avLst/>
                <a:gdLst/>
                <a:ahLst/>
                <a:cxnLst/>
                <a:rect l="l" t="t" r="r" b="b"/>
                <a:pathLst>
                  <a:path w="981" h="499" extrusionOk="0">
                    <a:moveTo>
                      <a:pt x="102" y="0"/>
                    </a:moveTo>
                    <a:cubicBezTo>
                      <a:pt x="85" y="0"/>
                      <a:pt x="68" y="5"/>
                      <a:pt x="53" y="15"/>
                    </a:cubicBezTo>
                    <a:cubicBezTo>
                      <a:pt x="11" y="44"/>
                      <a:pt x="0" y="101"/>
                      <a:pt x="27" y="143"/>
                    </a:cubicBezTo>
                    <a:cubicBezTo>
                      <a:pt x="176" y="363"/>
                      <a:pt x="443" y="498"/>
                      <a:pt x="708" y="498"/>
                    </a:cubicBezTo>
                    <a:cubicBezTo>
                      <a:pt x="773" y="498"/>
                      <a:pt x="839" y="491"/>
                      <a:pt x="902" y="473"/>
                    </a:cubicBezTo>
                    <a:cubicBezTo>
                      <a:pt x="952" y="462"/>
                      <a:pt x="981" y="412"/>
                      <a:pt x="968" y="363"/>
                    </a:cubicBezTo>
                    <a:cubicBezTo>
                      <a:pt x="957" y="322"/>
                      <a:pt x="921" y="295"/>
                      <a:pt x="881" y="295"/>
                    </a:cubicBezTo>
                    <a:cubicBezTo>
                      <a:pt x="873" y="295"/>
                      <a:pt x="865" y="296"/>
                      <a:pt x="857" y="298"/>
                    </a:cubicBezTo>
                    <a:cubicBezTo>
                      <a:pt x="808" y="311"/>
                      <a:pt x="758" y="317"/>
                      <a:pt x="708" y="317"/>
                    </a:cubicBezTo>
                    <a:cubicBezTo>
                      <a:pt x="501" y="317"/>
                      <a:pt x="294" y="213"/>
                      <a:pt x="179" y="41"/>
                    </a:cubicBezTo>
                    <a:cubicBezTo>
                      <a:pt x="160" y="15"/>
                      <a:pt x="132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19"/>
              <p:cNvSpPr/>
              <p:nvPr/>
            </p:nvSpPr>
            <p:spPr>
              <a:xfrm>
                <a:off x="6552918" y="1275906"/>
                <a:ext cx="67435" cy="73964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552" extrusionOk="0">
                    <a:moveTo>
                      <a:pt x="551" y="1"/>
                    </a:moveTo>
                    <a:cubicBezTo>
                      <a:pt x="472" y="1"/>
                      <a:pt x="394" y="17"/>
                      <a:pt x="321" y="52"/>
                    </a:cubicBezTo>
                    <a:cubicBezTo>
                      <a:pt x="114" y="154"/>
                      <a:pt x="1" y="400"/>
                      <a:pt x="18" y="631"/>
                    </a:cubicBezTo>
                    <a:cubicBezTo>
                      <a:pt x="37" y="861"/>
                      <a:pt x="169" y="1073"/>
                      <a:pt x="343" y="1224"/>
                    </a:cubicBezTo>
                    <a:cubicBezTo>
                      <a:pt x="517" y="1376"/>
                      <a:pt x="733" y="1473"/>
                      <a:pt x="951" y="1552"/>
                    </a:cubicBezTo>
                    <a:lnTo>
                      <a:pt x="1415" y="837"/>
                    </a:lnTo>
                    <a:cubicBezTo>
                      <a:pt x="1328" y="598"/>
                      <a:pt x="1216" y="360"/>
                      <a:pt x="1026" y="190"/>
                    </a:cubicBezTo>
                    <a:cubicBezTo>
                      <a:pt x="896" y="75"/>
                      <a:pt x="721" y="1"/>
                      <a:pt x="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19"/>
              <p:cNvSpPr/>
              <p:nvPr/>
            </p:nvSpPr>
            <p:spPr>
              <a:xfrm>
                <a:off x="6568883" y="1292871"/>
                <a:ext cx="197111" cy="260067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5457" extrusionOk="0">
                    <a:moveTo>
                      <a:pt x="2243" y="1"/>
                    </a:moveTo>
                    <a:cubicBezTo>
                      <a:pt x="1759" y="1"/>
                      <a:pt x="1274" y="160"/>
                      <a:pt x="896" y="463"/>
                    </a:cubicBezTo>
                    <a:cubicBezTo>
                      <a:pt x="305" y="939"/>
                      <a:pt x="1" y="1747"/>
                      <a:pt x="133" y="2494"/>
                    </a:cubicBezTo>
                    <a:lnTo>
                      <a:pt x="562" y="3375"/>
                    </a:lnTo>
                    <a:cubicBezTo>
                      <a:pt x="511" y="4139"/>
                      <a:pt x="968" y="4915"/>
                      <a:pt x="1663" y="5241"/>
                    </a:cubicBezTo>
                    <a:cubicBezTo>
                      <a:pt x="1954" y="5378"/>
                      <a:pt x="2300" y="5457"/>
                      <a:pt x="2637" y="5457"/>
                    </a:cubicBezTo>
                    <a:cubicBezTo>
                      <a:pt x="3103" y="5457"/>
                      <a:pt x="3553" y="5307"/>
                      <a:pt x="3825" y="4956"/>
                    </a:cubicBezTo>
                    <a:cubicBezTo>
                      <a:pt x="3997" y="4734"/>
                      <a:pt x="4096" y="4457"/>
                      <a:pt x="4100" y="4176"/>
                    </a:cubicBezTo>
                    <a:cubicBezTo>
                      <a:pt x="4106" y="3897"/>
                      <a:pt x="4031" y="3652"/>
                      <a:pt x="3868" y="3423"/>
                    </a:cubicBezTo>
                    <a:cubicBezTo>
                      <a:pt x="3889" y="2955"/>
                      <a:pt x="3757" y="2457"/>
                      <a:pt x="3962" y="2035"/>
                    </a:cubicBezTo>
                    <a:cubicBezTo>
                      <a:pt x="4135" y="1683"/>
                      <a:pt x="4100" y="1251"/>
                      <a:pt x="3915" y="906"/>
                    </a:cubicBezTo>
                    <a:cubicBezTo>
                      <a:pt x="3728" y="562"/>
                      <a:pt x="3404" y="304"/>
                      <a:pt x="3042" y="156"/>
                    </a:cubicBezTo>
                    <a:cubicBezTo>
                      <a:pt x="2789" y="51"/>
                      <a:pt x="2516" y="1"/>
                      <a:pt x="2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19"/>
              <p:cNvSpPr/>
              <p:nvPr/>
            </p:nvSpPr>
            <p:spPr>
              <a:xfrm>
                <a:off x="6579940" y="1302927"/>
                <a:ext cx="43940" cy="4513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47" extrusionOk="0">
                    <a:moveTo>
                      <a:pt x="819" y="1"/>
                    </a:moveTo>
                    <a:cubicBezTo>
                      <a:pt x="800" y="1"/>
                      <a:pt x="780" y="7"/>
                      <a:pt x="764" y="19"/>
                    </a:cubicBezTo>
                    <a:cubicBezTo>
                      <a:pt x="474" y="236"/>
                      <a:pt x="226" y="500"/>
                      <a:pt x="28" y="808"/>
                    </a:cubicBezTo>
                    <a:cubicBezTo>
                      <a:pt x="1" y="848"/>
                      <a:pt x="14" y="905"/>
                      <a:pt x="55" y="933"/>
                    </a:cubicBezTo>
                    <a:cubicBezTo>
                      <a:pt x="69" y="941"/>
                      <a:pt x="88" y="947"/>
                      <a:pt x="104" y="947"/>
                    </a:cubicBezTo>
                    <a:cubicBezTo>
                      <a:pt x="134" y="947"/>
                      <a:pt x="163" y="933"/>
                      <a:pt x="181" y="905"/>
                    </a:cubicBezTo>
                    <a:cubicBezTo>
                      <a:pt x="365" y="619"/>
                      <a:pt x="598" y="368"/>
                      <a:pt x="872" y="164"/>
                    </a:cubicBezTo>
                    <a:cubicBezTo>
                      <a:pt x="913" y="135"/>
                      <a:pt x="922" y="77"/>
                      <a:pt x="891" y="36"/>
                    </a:cubicBezTo>
                    <a:cubicBezTo>
                      <a:pt x="874" y="13"/>
                      <a:pt x="847" y="1"/>
                      <a:pt x="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19"/>
              <p:cNvSpPr/>
              <p:nvPr/>
            </p:nvSpPr>
            <p:spPr>
              <a:xfrm>
                <a:off x="6673823" y="1467534"/>
                <a:ext cx="32359" cy="2235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469" extrusionOk="0">
                    <a:moveTo>
                      <a:pt x="103" y="1"/>
                    </a:moveTo>
                    <a:cubicBezTo>
                      <a:pt x="94" y="1"/>
                      <a:pt x="86" y="2"/>
                      <a:pt x="77" y="5"/>
                    </a:cubicBezTo>
                    <a:cubicBezTo>
                      <a:pt x="28" y="19"/>
                      <a:pt x="0" y="68"/>
                      <a:pt x="13" y="118"/>
                    </a:cubicBezTo>
                    <a:cubicBezTo>
                      <a:pt x="48" y="238"/>
                      <a:pt x="129" y="344"/>
                      <a:pt x="238" y="405"/>
                    </a:cubicBezTo>
                    <a:cubicBezTo>
                      <a:pt x="310" y="447"/>
                      <a:pt x="395" y="469"/>
                      <a:pt x="477" y="469"/>
                    </a:cubicBezTo>
                    <a:cubicBezTo>
                      <a:pt x="519" y="469"/>
                      <a:pt x="560" y="464"/>
                      <a:pt x="600" y="453"/>
                    </a:cubicBezTo>
                    <a:cubicBezTo>
                      <a:pt x="650" y="440"/>
                      <a:pt x="679" y="390"/>
                      <a:pt x="666" y="342"/>
                    </a:cubicBezTo>
                    <a:cubicBezTo>
                      <a:pt x="656" y="301"/>
                      <a:pt x="620" y="274"/>
                      <a:pt x="579" y="274"/>
                    </a:cubicBezTo>
                    <a:cubicBezTo>
                      <a:pt x="571" y="274"/>
                      <a:pt x="563" y="275"/>
                      <a:pt x="555" y="277"/>
                    </a:cubicBezTo>
                    <a:cubicBezTo>
                      <a:pt x="531" y="283"/>
                      <a:pt x="506" y="286"/>
                      <a:pt x="480" y="286"/>
                    </a:cubicBezTo>
                    <a:cubicBezTo>
                      <a:pt x="427" y="286"/>
                      <a:pt x="374" y="273"/>
                      <a:pt x="329" y="248"/>
                    </a:cubicBezTo>
                    <a:cubicBezTo>
                      <a:pt x="263" y="209"/>
                      <a:pt x="212" y="142"/>
                      <a:pt x="190" y="68"/>
                    </a:cubicBezTo>
                    <a:cubicBezTo>
                      <a:pt x="177" y="28"/>
                      <a:pt x="14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19"/>
              <p:cNvSpPr/>
              <p:nvPr/>
            </p:nvSpPr>
            <p:spPr>
              <a:xfrm>
                <a:off x="6559638" y="1394476"/>
                <a:ext cx="52280" cy="71582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502" extrusionOk="0">
                    <a:moveTo>
                      <a:pt x="678" y="1"/>
                    </a:moveTo>
                    <a:cubicBezTo>
                      <a:pt x="588" y="1"/>
                      <a:pt x="498" y="19"/>
                      <a:pt x="415" y="57"/>
                    </a:cubicBezTo>
                    <a:cubicBezTo>
                      <a:pt x="193" y="159"/>
                      <a:pt x="41" y="389"/>
                      <a:pt x="21" y="631"/>
                    </a:cubicBezTo>
                    <a:cubicBezTo>
                      <a:pt x="1" y="875"/>
                      <a:pt x="108" y="1121"/>
                      <a:pt x="291" y="1282"/>
                    </a:cubicBezTo>
                    <a:cubicBezTo>
                      <a:pt x="455" y="1426"/>
                      <a:pt x="676" y="1501"/>
                      <a:pt x="896" y="1501"/>
                    </a:cubicBezTo>
                    <a:cubicBezTo>
                      <a:pt x="920" y="1501"/>
                      <a:pt x="945" y="1500"/>
                      <a:pt x="969" y="1498"/>
                    </a:cubicBezTo>
                    <a:cubicBezTo>
                      <a:pt x="1003" y="1056"/>
                      <a:pt x="1061" y="601"/>
                      <a:pt x="1097" y="160"/>
                    </a:cubicBezTo>
                    <a:cubicBezTo>
                      <a:pt x="985" y="55"/>
                      <a:pt x="832" y="1"/>
                      <a:pt x="678" y="1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19"/>
              <p:cNvSpPr/>
              <p:nvPr/>
            </p:nvSpPr>
            <p:spPr>
              <a:xfrm>
                <a:off x="6577604" y="1409107"/>
                <a:ext cx="31692" cy="1949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9" extrusionOk="0">
                    <a:moveTo>
                      <a:pt x="104" y="1"/>
                    </a:moveTo>
                    <a:cubicBezTo>
                      <a:pt x="71" y="1"/>
                      <a:pt x="39" y="19"/>
                      <a:pt x="24" y="50"/>
                    </a:cubicBezTo>
                    <a:cubicBezTo>
                      <a:pt x="1" y="95"/>
                      <a:pt x="18" y="150"/>
                      <a:pt x="64" y="172"/>
                    </a:cubicBezTo>
                    <a:lnTo>
                      <a:pt x="520" y="398"/>
                    </a:lnTo>
                    <a:cubicBezTo>
                      <a:pt x="531" y="404"/>
                      <a:pt x="544" y="408"/>
                      <a:pt x="559" y="408"/>
                    </a:cubicBezTo>
                    <a:cubicBezTo>
                      <a:pt x="594" y="408"/>
                      <a:pt x="624" y="389"/>
                      <a:pt x="640" y="359"/>
                    </a:cubicBezTo>
                    <a:cubicBezTo>
                      <a:pt x="665" y="316"/>
                      <a:pt x="646" y="259"/>
                      <a:pt x="601" y="237"/>
                    </a:cubicBezTo>
                    <a:lnTo>
                      <a:pt x="146" y="11"/>
                    </a:lnTo>
                    <a:cubicBezTo>
                      <a:pt x="132" y="4"/>
                      <a:pt x="118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19"/>
              <p:cNvSpPr/>
              <p:nvPr/>
            </p:nvSpPr>
            <p:spPr>
              <a:xfrm>
                <a:off x="6629979" y="1331950"/>
                <a:ext cx="134251" cy="145308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3049" extrusionOk="0">
                    <a:moveTo>
                      <a:pt x="1822" y="0"/>
                    </a:moveTo>
                    <a:cubicBezTo>
                      <a:pt x="1214" y="492"/>
                      <a:pt x="607" y="983"/>
                      <a:pt x="1" y="1476"/>
                    </a:cubicBezTo>
                    <a:cubicBezTo>
                      <a:pt x="75" y="1910"/>
                      <a:pt x="153" y="2345"/>
                      <a:pt x="226" y="2777"/>
                    </a:cubicBezTo>
                    <a:cubicBezTo>
                      <a:pt x="765" y="2747"/>
                      <a:pt x="1286" y="2702"/>
                      <a:pt x="1825" y="2670"/>
                    </a:cubicBezTo>
                    <a:cubicBezTo>
                      <a:pt x="1835" y="2669"/>
                      <a:pt x="1845" y="2669"/>
                      <a:pt x="1854" y="2669"/>
                    </a:cubicBezTo>
                    <a:cubicBezTo>
                      <a:pt x="2164" y="2669"/>
                      <a:pt x="2431" y="2909"/>
                      <a:pt x="2707" y="3048"/>
                    </a:cubicBezTo>
                    <a:cubicBezTo>
                      <a:pt x="2727" y="2404"/>
                      <a:pt x="2817" y="1774"/>
                      <a:pt x="2760" y="1131"/>
                    </a:cubicBezTo>
                    <a:cubicBezTo>
                      <a:pt x="2717" y="627"/>
                      <a:pt x="2308" y="151"/>
                      <a:pt x="1822" y="0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19"/>
              <p:cNvSpPr/>
              <p:nvPr/>
            </p:nvSpPr>
            <p:spPr>
              <a:xfrm>
                <a:off x="6668200" y="1410584"/>
                <a:ext cx="17347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63" extrusionOk="0">
                    <a:moveTo>
                      <a:pt x="182" y="0"/>
                    </a:moveTo>
                    <a:cubicBezTo>
                      <a:pt x="82" y="0"/>
                      <a:pt x="1" y="82"/>
                      <a:pt x="1" y="182"/>
                    </a:cubicBezTo>
                    <a:cubicBezTo>
                      <a:pt x="1" y="282"/>
                      <a:pt x="82" y="363"/>
                      <a:pt x="182" y="363"/>
                    </a:cubicBezTo>
                    <a:cubicBezTo>
                      <a:pt x="282" y="363"/>
                      <a:pt x="363" y="282"/>
                      <a:pt x="363" y="182"/>
                    </a:cubicBezTo>
                    <a:cubicBezTo>
                      <a:pt x="363" y="82"/>
                      <a:pt x="28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19"/>
              <p:cNvSpPr/>
              <p:nvPr/>
            </p:nvSpPr>
            <p:spPr>
              <a:xfrm>
                <a:off x="6736539" y="1414254"/>
                <a:ext cx="17347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63" extrusionOk="0">
                    <a:moveTo>
                      <a:pt x="182" y="0"/>
                    </a:moveTo>
                    <a:cubicBezTo>
                      <a:pt x="82" y="0"/>
                      <a:pt x="1" y="81"/>
                      <a:pt x="1" y="181"/>
                    </a:cubicBezTo>
                    <a:cubicBezTo>
                      <a:pt x="1" y="283"/>
                      <a:pt x="82" y="363"/>
                      <a:pt x="182" y="363"/>
                    </a:cubicBezTo>
                    <a:cubicBezTo>
                      <a:pt x="282" y="363"/>
                      <a:pt x="363" y="283"/>
                      <a:pt x="363" y="181"/>
                    </a:cubicBezTo>
                    <a:cubicBezTo>
                      <a:pt x="363" y="81"/>
                      <a:pt x="28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19"/>
              <p:cNvSpPr/>
              <p:nvPr/>
            </p:nvSpPr>
            <p:spPr>
              <a:xfrm>
                <a:off x="6707802" y="1417399"/>
                <a:ext cx="25020" cy="4808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009" extrusionOk="0">
                    <a:moveTo>
                      <a:pt x="202" y="1"/>
                    </a:moveTo>
                    <a:cubicBezTo>
                      <a:pt x="194" y="1"/>
                      <a:pt x="186" y="2"/>
                      <a:pt x="177" y="4"/>
                    </a:cubicBezTo>
                    <a:cubicBezTo>
                      <a:pt x="130" y="18"/>
                      <a:pt x="102" y="68"/>
                      <a:pt x="115" y="115"/>
                    </a:cubicBezTo>
                    <a:lnTo>
                      <a:pt x="307" y="814"/>
                    </a:lnTo>
                    <a:lnTo>
                      <a:pt x="105" y="793"/>
                    </a:lnTo>
                    <a:cubicBezTo>
                      <a:pt x="100" y="792"/>
                      <a:pt x="94" y="791"/>
                      <a:pt x="89" y="791"/>
                    </a:cubicBezTo>
                    <a:cubicBezTo>
                      <a:pt x="46" y="791"/>
                      <a:pt x="10" y="828"/>
                      <a:pt x="6" y="872"/>
                    </a:cubicBezTo>
                    <a:cubicBezTo>
                      <a:pt x="1" y="922"/>
                      <a:pt x="37" y="967"/>
                      <a:pt x="86" y="972"/>
                    </a:cubicBezTo>
                    <a:lnTo>
                      <a:pt x="421" y="1009"/>
                    </a:lnTo>
                    <a:lnTo>
                      <a:pt x="430" y="1009"/>
                    </a:lnTo>
                    <a:cubicBezTo>
                      <a:pt x="456" y="1009"/>
                      <a:pt x="481" y="996"/>
                      <a:pt x="499" y="977"/>
                    </a:cubicBezTo>
                    <a:cubicBezTo>
                      <a:pt x="518" y="954"/>
                      <a:pt x="524" y="923"/>
                      <a:pt x="517" y="894"/>
                    </a:cubicBezTo>
                    <a:lnTo>
                      <a:pt x="291" y="68"/>
                    </a:lnTo>
                    <a:cubicBezTo>
                      <a:pt x="278" y="27"/>
                      <a:pt x="242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19"/>
              <p:cNvSpPr/>
              <p:nvPr/>
            </p:nvSpPr>
            <p:spPr>
              <a:xfrm>
                <a:off x="6656047" y="1375461"/>
                <a:ext cx="42749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897" h="265" extrusionOk="0">
                    <a:moveTo>
                      <a:pt x="99" y="0"/>
                    </a:moveTo>
                    <a:cubicBezTo>
                      <a:pt x="52" y="0"/>
                      <a:pt x="12" y="33"/>
                      <a:pt x="6" y="80"/>
                    </a:cubicBezTo>
                    <a:cubicBezTo>
                      <a:pt x="0" y="131"/>
                      <a:pt x="35" y="178"/>
                      <a:pt x="86" y="182"/>
                    </a:cubicBezTo>
                    <a:lnTo>
                      <a:pt x="789" y="265"/>
                    </a:lnTo>
                    <a:lnTo>
                      <a:pt x="799" y="265"/>
                    </a:lnTo>
                    <a:cubicBezTo>
                      <a:pt x="846" y="265"/>
                      <a:pt x="885" y="230"/>
                      <a:pt x="891" y="185"/>
                    </a:cubicBezTo>
                    <a:cubicBezTo>
                      <a:pt x="897" y="134"/>
                      <a:pt x="862" y="88"/>
                      <a:pt x="811" y="83"/>
                    </a:cubicBezTo>
                    <a:lnTo>
                      <a:pt x="108" y="1"/>
                    </a:lnTo>
                    <a:cubicBezTo>
                      <a:pt x="105" y="0"/>
                      <a:pt x="102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19"/>
              <p:cNvSpPr/>
              <p:nvPr/>
            </p:nvSpPr>
            <p:spPr>
              <a:xfrm>
                <a:off x="6737635" y="1380227"/>
                <a:ext cx="28976" cy="986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07" extrusionOk="0">
                    <a:moveTo>
                      <a:pt x="29" y="1"/>
                    </a:moveTo>
                    <a:lnTo>
                      <a:pt x="1" y="92"/>
                    </a:lnTo>
                    <a:lnTo>
                      <a:pt x="20" y="183"/>
                    </a:lnTo>
                    <a:lnTo>
                      <a:pt x="508" y="207"/>
                    </a:lnTo>
                    <a:lnTo>
                      <a:pt x="513" y="207"/>
                    </a:lnTo>
                    <a:cubicBezTo>
                      <a:pt x="562" y="207"/>
                      <a:pt x="601" y="169"/>
                      <a:pt x="606" y="121"/>
                    </a:cubicBezTo>
                    <a:cubicBezTo>
                      <a:pt x="607" y="70"/>
                      <a:pt x="569" y="25"/>
                      <a:pt x="519" y="24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19"/>
              <p:cNvSpPr/>
              <p:nvPr/>
            </p:nvSpPr>
            <p:spPr>
              <a:xfrm>
                <a:off x="6798397" y="1910410"/>
                <a:ext cx="160653" cy="198922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4174" extrusionOk="0">
                    <a:moveTo>
                      <a:pt x="2111" y="1"/>
                    </a:moveTo>
                    <a:cubicBezTo>
                      <a:pt x="1494" y="1"/>
                      <a:pt x="968" y="233"/>
                      <a:pt x="602" y="687"/>
                    </a:cubicBezTo>
                    <a:cubicBezTo>
                      <a:pt x="60" y="1355"/>
                      <a:pt x="1" y="2398"/>
                      <a:pt x="462" y="3163"/>
                    </a:cubicBezTo>
                    <a:cubicBezTo>
                      <a:pt x="858" y="3820"/>
                      <a:pt x="1542" y="4174"/>
                      <a:pt x="2387" y="4174"/>
                    </a:cubicBezTo>
                    <a:cubicBezTo>
                      <a:pt x="2598" y="4174"/>
                      <a:pt x="2821" y="4151"/>
                      <a:pt x="3053" y="4107"/>
                    </a:cubicBezTo>
                    <a:cubicBezTo>
                      <a:pt x="3239" y="4071"/>
                      <a:pt x="3359" y="3891"/>
                      <a:pt x="3323" y="3707"/>
                    </a:cubicBezTo>
                    <a:cubicBezTo>
                      <a:pt x="3291" y="3544"/>
                      <a:pt x="3148" y="3430"/>
                      <a:pt x="2988" y="3430"/>
                    </a:cubicBezTo>
                    <a:cubicBezTo>
                      <a:pt x="2967" y="3430"/>
                      <a:pt x="2945" y="3432"/>
                      <a:pt x="2922" y="3436"/>
                    </a:cubicBezTo>
                    <a:cubicBezTo>
                      <a:pt x="2734" y="3473"/>
                      <a:pt x="2554" y="3491"/>
                      <a:pt x="2386" y="3491"/>
                    </a:cubicBezTo>
                    <a:cubicBezTo>
                      <a:pt x="1783" y="3491"/>
                      <a:pt x="1318" y="3257"/>
                      <a:pt x="1049" y="2809"/>
                    </a:cubicBezTo>
                    <a:cubicBezTo>
                      <a:pt x="731" y="2282"/>
                      <a:pt x="768" y="1570"/>
                      <a:pt x="1133" y="1116"/>
                    </a:cubicBezTo>
                    <a:cubicBezTo>
                      <a:pt x="1366" y="828"/>
                      <a:pt x="1703" y="682"/>
                      <a:pt x="2113" y="682"/>
                    </a:cubicBezTo>
                    <a:cubicBezTo>
                      <a:pt x="2345" y="682"/>
                      <a:pt x="2601" y="729"/>
                      <a:pt x="2876" y="823"/>
                    </a:cubicBezTo>
                    <a:cubicBezTo>
                      <a:pt x="2912" y="835"/>
                      <a:pt x="2949" y="841"/>
                      <a:pt x="2985" y="841"/>
                    </a:cubicBezTo>
                    <a:cubicBezTo>
                      <a:pt x="3126" y="841"/>
                      <a:pt x="3260" y="752"/>
                      <a:pt x="3308" y="611"/>
                    </a:cubicBezTo>
                    <a:cubicBezTo>
                      <a:pt x="3371" y="433"/>
                      <a:pt x="3275" y="238"/>
                      <a:pt x="3096" y="178"/>
                    </a:cubicBezTo>
                    <a:cubicBezTo>
                      <a:pt x="2751" y="59"/>
                      <a:pt x="2419" y="1"/>
                      <a:pt x="2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19"/>
              <p:cNvSpPr/>
              <p:nvPr/>
            </p:nvSpPr>
            <p:spPr>
              <a:xfrm>
                <a:off x="6902813" y="1872189"/>
                <a:ext cx="203021" cy="299909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6293" extrusionOk="0">
                    <a:moveTo>
                      <a:pt x="1" y="1"/>
                    </a:moveTo>
                    <a:lnTo>
                      <a:pt x="362" y="4996"/>
                    </a:lnTo>
                    <a:cubicBezTo>
                      <a:pt x="414" y="5727"/>
                      <a:pt x="1023" y="6293"/>
                      <a:pt x="1755" y="6293"/>
                    </a:cubicBezTo>
                    <a:lnTo>
                      <a:pt x="2502" y="6293"/>
                    </a:lnTo>
                    <a:cubicBezTo>
                      <a:pt x="3234" y="6293"/>
                      <a:pt x="3842" y="5727"/>
                      <a:pt x="3898" y="4996"/>
                    </a:cubicBezTo>
                    <a:lnTo>
                      <a:pt x="42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19"/>
              <p:cNvSpPr/>
              <p:nvPr/>
            </p:nvSpPr>
            <p:spPr>
              <a:xfrm>
                <a:off x="6898667" y="1905597"/>
                <a:ext cx="14059" cy="4889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026" extrusionOk="0">
                    <a:moveTo>
                      <a:pt x="97" y="1"/>
                    </a:moveTo>
                    <a:cubicBezTo>
                      <a:pt x="93" y="1"/>
                      <a:pt x="90" y="1"/>
                      <a:pt x="86" y="2"/>
                    </a:cubicBezTo>
                    <a:cubicBezTo>
                      <a:pt x="35" y="9"/>
                      <a:pt x="1" y="54"/>
                      <a:pt x="6" y="103"/>
                    </a:cubicBezTo>
                    <a:lnTo>
                      <a:pt x="108" y="946"/>
                    </a:lnTo>
                    <a:cubicBezTo>
                      <a:pt x="114" y="991"/>
                      <a:pt x="153" y="1025"/>
                      <a:pt x="199" y="1025"/>
                    </a:cubicBezTo>
                    <a:lnTo>
                      <a:pt x="209" y="1025"/>
                    </a:lnTo>
                    <a:cubicBezTo>
                      <a:pt x="260" y="1018"/>
                      <a:pt x="295" y="973"/>
                      <a:pt x="289" y="924"/>
                    </a:cubicBezTo>
                    <a:lnTo>
                      <a:pt x="188" y="81"/>
                    </a:lnTo>
                    <a:cubicBezTo>
                      <a:pt x="181" y="34"/>
                      <a:pt x="142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19"/>
              <p:cNvSpPr/>
              <p:nvPr/>
            </p:nvSpPr>
            <p:spPr>
              <a:xfrm>
                <a:off x="6911439" y="2072015"/>
                <a:ext cx="11962" cy="4417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27" extrusionOk="0">
                    <a:moveTo>
                      <a:pt x="100" y="1"/>
                    </a:moveTo>
                    <a:cubicBezTo>
                      <a:pt x="96" y="1"/>
                      <a:pt x="92" y="1"/>
                      <a:pt x="88" y="1"/>
                    </a:cubicBezTo>
                    <a:cubicBezTo>
                      <a:pt x="37" y="6"/>
                      <a:pt x="1" y="49"/>
                      <a:pt x="5" y="100"/>
                    </a:cubicBezTo>
                    <a:lnTo>
                      <a:pt x="65" y="842"/>
                    </a:lnTo>
                    <a:cubicBezTo>
                      <a:pt x="69" y="890"/>
                      <a:pt x="108" y="927"/>
                      <a:pt x="156" y="927"/>
                    </a:cubicBezTo>
                    <a:lnTo>
                      <a:pt x="163" y="927"/>
                    </a:lnTo>
                    <a:cubicBezTo>
                      <a:pt x="214" y="922"/>
                      <a:pt x="250" y="879"/>
                      <a:pt x="246" y="828"/>
                    </a:cubicBezTo>
                    <a:lnTo>
                      <a:pt x="187" y="85"/>
                    </a:lnTo>
                    <a:cubicBezTo>
                      <a:pt x="182" y="40"/>
                      <a:pt x="148" y="1"/>
                      <a:pt x="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19"/>
              <p:cNvSpPr/>
              <p:nvPr/>
            </p:nvSpPr>
            <p:spPr>
              <a:xfrm>
                <a:off x="7015997" y="2091554"/>
                <a:ext cx="58809" cy="65052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365" extrusionOk="0">
                    <a:moveTo>
                      <a:pt x="1066" y="0"/>
                    </a:moveTo>
                    <a:cubicBezTo>
                      <a:pt x="1058" y="0"/>
                      <a:pt x="1050" y="1"/>
                      <a:pt x="1042" y="3"/>
                    </a:cubicBezTo>
                    <a:cubicBezTo>
                      <a:pt x="994" y="16"/>
                      <a:pt x="965" y="66"/>
                      <a:pt x="977" y="113"/>
                    </a:cubicBezTo>
                    <a:cubicBezTo>
                      <a:pt x="1042" y="373"/>
                      <a:pt x="980" y="663"/>
                      <a:pt x="809" y="870"/>
                    </a:cubicBezTo>
                    <a:cubicBezTo>
                      <a:pt x="649" y="1064"/>
                      <a:pt x="399" y="1184"/>
                      <a:pt x="147" y="1184"/>
                    </a:cubicBezTo>
                    <a:cubicBezTo>
                      <a:pt x="131" y="1184"/>
                      <a:pt x="115" y="1183"/>
                      <a:pt x="99" y="1182"/>
                    </a:cubicBezTo>
                    <a:cubicBezTo>
                      <a:pt x="52" y="1182"/>
                      <a:pt x="7" y="1215"/>
                      <a:pt x="4" y="1266"/>
                    </a:cubicBezTo>
                    <a:cubicBezTo>
                      <a:pt x="1" y="1317"/>
                      <a:pt x="39" y="1360"/>
                      <a:pt x="89" y="1363"/>
                    </a:cubicBezTo>
                    <a:cubicBezTo>
                      <a:pt x="105" y="1365"/>
                      <a:pt x="124" y="1365"/>
                      <a:pt x="142" y="1365"/>
                    </a:cubicBezTo>
                    <a:cubicBezTo>
                      <a:pt x="449" y="1365"/>
                      <a:pt x="753" y="1221"/>
                      <a:pt x="949" y="983"/>
                    </a:cubicBezTo>
                    <a:cubicBezTo>
                      <a:pt x="1154" y="734"/>
                      <a:pt x="1233" y="382"/>
                      <a:pt x="1154" y="68"/>
                    </a:cubicBezTo>
                    <a:cubicBezTo>
                      <a:pt x="1143" y="27"/>
                      <a:pt x="1106" y="0"/>
                      <a:pt x="1066" y="0"/>
                    </a:cubicBezTo>
                    <a:close/>
                  </a:path>
                </a:pathLst>
              </a:custGeom>
              <a:solidFill>
                <a:srgbClr val="2C2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19"/>
              <p:cNvSpPr/>
              <p:nvPr/>
            </p:nvSpPr>
            <p:spPr>
              <a:xfrm>
                <a:off x="6988309" y="1933428"/>
                <a:ext cx="291330" cy="272315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5714" extrusionOk="0">
                    <a:moveTo>
                      <a:pt x="3491" y="1"/>
                    </a:moveTo>
                    <a:cubicBezTo>
                      <a:pt x="2521" y="150"/>
                      <a:pt x="1549" y="299"/>
                      <a:pt x="580" y="449"/>
                    </a:cubicBezTo>
                    <a:cubicBezTo>
                      <a:pt x="483" y="543"/>
                      <a:pt x="495" y="734"/>
                      <a:pt x="596" y="826"/>
                    </a:cubicBezTo>
                    <a:cubicBezTo>
                      <a:pt x="696" y="916"/>
                      <a:pt x="836" y="943"/>
                      <a:pt x="969" y="969"/>
                    </a:cubicBezTo>
                    <a:cubicBezTo>
                      <a:pt x="1408" y="1052"/>
                      <a:pt x="1846" y="1133"/>
                      <a:pt x="2286" y="1217"/>
                    </a:cubicBezTo>
                    <a:cubicBezTo>
                      <a:pt x="1548" y="1377"/>
                      <a:pt x="766" y="1498"/>
                      <a:pt x="29" y="1658"/>
                    </a:cubicBezTo>
                    <a:cubicBezTo>
                      <a:pt x="0" y="1800"/>
                      <a:pt x="105" y="1981"/>
                      <a:pt x="229" y="2058"/>
                    </a:cubicBezTo>
                    <a:cubicBezTo>
                      <a:pt x="356" y="2134"/>
                      <a:pt x="504" y="2155"/>
                      <a:pt x="647" y="2177"/>
                    </a:cubicBezTo>
                    <a:cubicBezTo>
                      <a:pt x="1208" y="2257"/>
                      <a:pt x="1769" y="2340"/>
                      <a:pt x="2331" y="2419"/>
                    </a:cubicBezTo>
                    <a:cubicBezTo>
                      <a:pt x="2075" y="2477"/>
                      <a:pt x="1787" y="2564"/>
                      <a:pt x="1556" y="2685"/>
                    </a:cubicBezTo>
                    <a:cubicBezTo>
                      <a:pt x="1408" y="2763"/>
                      <a:pt x="1252" y="2873"/>
                      <a:pt x="1229" y="3040"/>
                    </a:cubicBezTo>
                    <a:cubicBezTo>
                      <a:pt x="1205" y="3207"/>
                      <a:pt x="1333" y="3365"/>
                      <a:pt x="1488" y="3431"/>
                    </a:cubicBezTo>
                    <a:cubicBezTo>
                      <a:pt x="1589" y="3474"/>
                      <a:pt x="1700" y="3487"/>
                      <a:pt x="1811" y="3487"/>
                    </a:cubicBezTo>
                    <a:cubicBezTo>
                      <a:pt x="1869" y="3487"/>
                      <a:pt x="1927" y="3483"/>
                      <a:pt x="1984" y="3479"/>
                    </a:cubicBezTo>
                    <a:lnTo>
                      <a:pt x="1984" y="3479"/>
                    </a:lnTo>
                    <a:cubicBezTo>
                      <a:pt x="1794" y="3581"/>
                      <a:pt x="1672" y="3858"/>
                      <a:pt x="1752" y="4058"/>
                    </a:cubicBezTo>
                    <a:cubicBezTo>
                      <a:pt x="1819" y="4224"/>
                      <a:pt x="1996" y="4334"/>
                      <a:pt x="2174" y="4334"/>
                    </a:cubicBezTo>
                    <a:cubicBezTo>
                      <a:pt x="2209" y="4334"/>
                      <a:pt x="2244" y="4329"/>
                      <a:pt x="2278" y="4320"/>
                    </a:cubicBezTo>
                    <a:cubicBezTo>
                      <a:pt x="2519" y="5082"/>
                      <a:pt x="3282" y="5628"/>
                      <a:pt x="4078" y="5702"/>
                    </a:cubicBezTo>
                    <a:cubicBezTo>
                      <a:pt x="4154" y="5709"/>
                      <a:pt x="4231" y="5713"/>
                      <a:pt x="4307" y="5713"/>
                    </a:cubicBezTo>
                    <a:cubicBezTo>
                      <a:pt x="5033" y="5713"/>
                      <a:pt x="5769" y="5391"/>
                      <a:pt x="6112" y="4755"/>
                    </a:cubicBezTo>
                    <a:cubicBezTo>
                      <a:pt x="5969" y="2920"/>
                      <a:pt x="5000" y="1056"/>
                      <a:pt x="3491" y="1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19"/>
              <p:cNvSpPr/>
              <p:nvPr/>
            </p:nvSpPr>
            <p:spPr>
              <a:xfrm>
                <a:off x="7069992" y="2090410"/>
                <a:ext cx="36601" cy="17633"/>
              </a:xfrm>
              <a:custGeom>
                <a:avLst/>
                <a:gdLst/>
                <a:ahLst/>
                <a:cxnLst/>
                <a:rect l="l" t="t" r="r" b="b"/>
                <a:pathLst>
                  <a:path w="768" h="370" extrusionOk="0">
                    <a:moveTo>
                      <a:pt x="664" y="1"/>
                    </a:moveTo>
                    <a:cubicBezTo>
                      <a:pt x="654" y="1"/>
                      <a:pt x="645" y="2"/>
                      <a:pt x="636" y="5"/>
                    </a:cubicBezTo>
                    <a:lnTo>
                      <a:pt x="74" y="193"/>
                    </a:lnTo>
                    <a:cubicBezTo>
                      <a:pt x="28" y="208"/>
                      <a:pt x="0" y="261"/>
                      <a:pt x="16" y="309"/>
                    </a:cubicBezTo>
                    <a:cubicBezTo>
                      <a:pt x="29" y="346"/>
                      <a:pt x="66" y="369"/>
                      <a:pt x="103" y="369"/>
                    </a:cubicBezTo>
                    <a:cubicBezTo>
                      <a:pt x="113" y="369"/>
                      <a:pt x="124" y="368"/>
                      <a:pt x="132" y="367"/>
                    </a:cubicBezTo>
                    <a:lnTo>
                      <a:pt x="694" y="179"/>
                    </a:lnTo>
                    <a:cubicBezTo>
                      <a:pt x="740" y="164"/>
                      <a:pt x="767" y="111"/>
                      <a:pt x="752" y="63"/>
                    </a:cubicBezTo>
                    <a:cubicBezTo>
                      <a:pt x="738" y="25"/>
                      <a:pt x="701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19"/>
              <p:cNvSpPr/>
              <p:nvPr/>
            </p:nvSpPr>
            <p:spPr>
              <a:xfrm>
                <a:off x="7081811" y="1982038"/>
                <a:ext cx="43035" cy="15584"/>
              </a:xfrm>
              <a:custGeom>
                <a:avLst/>
                <a:gdLst/>
                <a:ahLst/>
                <a:cxnLst/>
                <a:rect l="l" t="t" r="r" b="b"/>
                <a:pathLst>
                  <a:path w="903" h="327" extrusionOk="0">
                    <a:moveTo>
                      <a:pt x="802" y="1"/>
                    </a:moveTo>
                    <a:cubicBezTo>
                      <a:pt x="796" y="1"/>
                      <a:pt x="790" y="2"/>
                      <a:pt x="783" y="3"/>
                    </a:cubicBezTo>
                    <a:lnTo>
                      <a:pt x="83" y="146"/>
                    </a:lnTo>
                    <a:cubicBezTo>
                      <a:pt x="34" y="155"/>
                      <a:pt x="0" y="204"/>
                      <a:pt x="12" y="254"/>
                    </a:cubicBezTo>
                    <a:cubicBezTo>
                      <a:pt x="21" y="297"/>
                      <a:pt x="58" y="326"/>
                      <a:pt x="100" y="326"/>
                    </a:cubicBezTo>
                    <a:cubicBezTo>
                      <a:pt x="106" y="326"/>
                      <a:pt x="113" y="326"/>
                      <a:pt x="119" y="323"/>
                    </a:cubicBezTo>
                    <a:lnTo>
                      <a:pt x="820" y="181"/>
                    </a:lnTo>
                    <a:cubicBezTo>
                      <a:pt x="869" y="171"/>
                      <a:pt x="902" y="123"/>
                      <a:pt x="891" y="74"/>
                    </a:cubicBezTo>
                    <a:cubicBezTo>
                      <a:pt x="883" y="31"/>
                      <a:pt x="844" y="1"/>
                      <a:pt x="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19"/>
              <p:cNvSpPr/>
              <p:nvPr/>
            </p:nvSpPr>
            <p:spPr>
              <a:xfrm>
                <a:off x="7080953" y="2044993"/>
                <a:ext cx="34361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67" extrusionOk="0">
                    <a:moveTo>
                      <a:pt x="620" y="0"/>
                    </a:moveTo>
                    <a:cubicBezTo>
                      <a:pt x="616" y="0"/>
                      <a:pt x="611" y="1"/>
                      <a:pt x="606" y="1"/>
                    </a:cubicBezTo>
                    <a:lnTo>
                      <a:pt x="84" y="86"/>
                    </a:lnTo>
                    <a:cubicBezTo>
                      <a:pt x="33" y="94"/>
                      <a:pt x="1" y="141"/>
                      <a:pt x="8" y="190"/>
                    </a:cubicBezTo>
                    <a:cubicBezTo>
                      <a:pt x="15" y="233"/>
                      <a:pt x="53" y="267"/>
                      <a:pt x="97" y="267"/>
                    </a:cubicBezTo>
                    <a:cubicBezTo>
                      <a:pt x="101" y="267"/>
                      <a:pt x="104" y="265"/>
                      <a:pt x="108" y="265"/>
                    </a:cubicBezTo>
                    <a:cubicBezTo>
                      <a:pt x="110" y="265"/>
                      <a:pt x="111" y="266"/>
                      <a:pt x="113" y="267"/>
                    </a:cubicBezTo>
                    <a:lnTo>
                      <a:pt x="635" y="183"/>
                    </a:lnTo>
                    <a:cubicBezTo>
                      <a:pt x="685" y="174"/>
                      <a:pt x="720" y="129"/>
                      <a:pt x="711" y="78"/>
                    </a:cubicBezTo>
                    <a:cubicBezTo>
                      <a:pt x="704" y="33"/>
                      <a:pt x="663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19"/>
              <p:cNvSpPr/>
              <p:nvPr/>
            </p:nvSpPr>
            <p:spPr>
              <a:xfrm>
                <a:off x="7071088" y="2129632"/>
                <a:ext cx="41319" cy="18634"/>
              </a:xfrm>
              <a:custGeom>
                <a:avLst/>
                <a:gdLst/>
                <a:ahLst/>
                <a:cxnLst/>
                <a:rect l="l" t="t" r="r" b="b"/>
                <a:pathLst>
                  <a:path w="867" h="391" extrusionOk="0">
                    <a:moveTo>
                      <a:pt x="102" y="0"/>
                    </a:moveTo>
                    <a:cubicBezTo>
                      <a:pt x="78" y="0"/>
                      <a:pt x="55" y="9"/>
                      <a:pt x="37" y="28"/>
                    </a:cubicBezTo>
                    <a:cubicBezTo>
                      <a:pt x="1" y="64"/>
                      <a:pt x="3" y="122"/>
                      <a:pt x="40" y="155"/>
                    </a:cubicBezTo>
                    <a:cubicBezTo>
                      <a:pt x="195" y="306"/>
                      <a:pt x="409" y="390"/>
                      <a:pt x="623" y="390"/>
                    </a:cubicBezTo>
                    <a:cubicBezTo>
                      <a:pt x="678" y="390"/>
                      <a:pt x="731" y="385"/>
                      <a:pt x="784" y="373"/>
                    </a:cubicBezTo>
                    <a:cubicBezTo>
                      <a:pt x="833" y="364"/>
                      <a:pt x="866" y="315"/>
                      <a:pt x="855" y="267"/>
                    </a:cubicBezTo>
                    <a:cubicBezTo>
                      <a:pt x="847" y="224"/>
                      <a:pt x="809" y="194"/>
                      <a:pt x="767" y="194"/>
                    </a:cubicBezTo>
                    <a:cubicBezTo>
                      <a:pt x="761" y="194"/>
                      <a:pt x="754" y="194"/>
                      <a:pt x="747" y="196"/>
                    </a:cubicBezTo>
                    <a:cubicBezTo>
                      <a:pt x="708" y="204"/>
                      <a:pt x="668" y="207"/>
                      <a:pt x="628" y="207"/>
                    </a:cubicBezTo>
                    <a:cubicBezTo>
                      <a:pt x="459" y="207"/>
                      <a:pt x="288" y="142"/>
                      <a:pt x="166" y="25"/>
                    </a:cubicBezTo>
                    <a:cubicBezTo>
                      <a:pt x="148" y="9"/>
                      <a:pt x="12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19"/>
              <p:cNvSpPr/>
              <p:nvPr/>
            </p:nvSpPr>
            <p:spPr>
              <a:xfrm>
                <a:off x="7093534" y="2139687"/>
                <a:ext cx="140685" cy="68341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434" extrusionOk="0">
                    <a:moveTo>
                      <a:pt x="105" y="1"/>
                    </a:moveTo>
                    <a:cubicBezTo>
                      <a:pt x="92" y="1"/>
                      <a:pt x="79" y="4"/>
                      <a:pt x="66" y="10"/>
                    </a:cubicBezTo>
                    <a:cubicBezTo>
                      <a:pt x="21" y="31"/>
                      <a:pt x="1" y="87"/>
                      <a:pt x="23" y="132"/>
                    </a:cubicBezTo>
                    <a:cubicBezTo>
                      <a:pt x="497" y="1148"/>
                      <a:pt x="1341" y="1434"/>
                      <a:pt x="2045" y="1434"/>
                    </a:cubicBezTo>
                    <a:cubicBezTo>
                      <a:pt x="2369" y="1434"/>
                      <a:pt x="2665" y="1373"/>
                      <a:pt x="2882" y="1293"/>
                    </a:cubicBezTo>
                    <a:cubicBezTo>
                      <a:pt x="2929" y="1277"/>
                      <a:pt x="2952" y="1225"/>
                      <a:pt x="2936" y="1177"/>
                    </a:cubicBezTo>
                    <a:cubicBezTo>
                      <a:pt x="2923" y="1140"/>
                      <a:pt x="2888" y="1118"/>
                      <a:pt x="2851" y="1118"/>
                    </a:cubicBezTo>
                    <a:cubicBezTo>
                      <a:pt x="2840" y="1118"/>
                      <a:pt x="2830" y="1120"/>
                      <a:pt x="2820" y="1123"/>
                    </a:cubicBezTo>
                    <a:cubicBezTo>
                      <a:pt x="2606" y="1200"/>
                      <a:pt x="2328" y="1257"/>
                      <a:pt x="2029" y="1257"/>
                    </a:cubicBezTo>
                    <a:cubicBezTo>
                      <a:pt x="1378" y="1257"/>
                      <a:pt x="623" y="986"/>
                      <a:pt x="188" y="53"/>
                    </a:cubicBezTo>
                    <a:cubicBezTo>
                      <a:pt x="172" y="21"/>
                      <a:pt x="140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19"/>
              <p:cNvSpPr/>
              <p:nvPr/>
            </p:nvSpPr>
            <p:spPr>
              <a:xfrm>
                <a:off x="7094249" y="1931236"/>
                <a:ext cx="52423" cy="15107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317" extrusionOk="0">
                    <a:moveTo>
                      <a:pt x="1002" y="1"/>
                    </a:moveTo>
                    <a:cubicBezTo>
                      <a:pt x="998" y="1"/>
                      <a:pt x="993" y="1"/>
                      <a:pt x="989" y="2"/>
                    </a:cubicBezTo>
                    <a:lnTo>
                      <a:pt x="84" y="135"/>
                    </a:lnTo>
                    <a:cubicBezTo>
                      <a:pt x="35" y="142"/>
                      <a:pt x="0" y="190"/>
                      <a:pt x="8" y="239"/>
                    </a:cubicBezTo>
                    <a:cubicBezTo>
                      <a:pt x="15" y="284"/>
                      <a:pt x="55" y="316"/>
                      <a:pt x="99" y="316"/>
                    </a:cubicBezTo>
                    <a:cubicBezTo>
                      <a:pt x="105" y="316"/>
                      <a:pt x="108" y="316"/>
                      <a:pt x="112" y="315"/>
                    </a:cubicBezTo>
                    <a:lnTo>
                      <a:pt x="1015" y="181"/>
                    </a:lnTo>
                    <a:cubicBezTo>
                      <a:pt x="1065" y="174"/>
                      <a:pt x="1100" y="126"/>
                      <a:pt x="1092" y="77"/>
                    </a:cubicBezTo>
                    <a:cubicBezTo>
                      <a:pt x="1086" y="33"/>
                      <a:pt x="1044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9"/>
              <p:cNvSpPr/>
              <p:nvPr/>
            </p:nvSpPr>
            <p:spPr>
              <a:xfrm>
                <a:off x="6098227" y="1854890"/>
                <a:ext cx="835770" cy="540007"/>
              </a:xfrm>
              <a:custGeom>
                <a:avLst/>
                <a:gdLst/>
                <a:ahLst/>
                <a:cxnLst/>
                <a:rect l="l" t="t" r="r" b="b"/>
                <a:pathLst>
                  <a:path w="17537" h="11331" extrusionOk="0">
                    <a:moveTo>
                      <a:pt x="12392" y="1"/>
                    </a:moveTo>
                    <a:cubicBezTo>
                      <a:pt x="11656" y="1"/>
                      <a:pt x="10937" y="87"/>
                      <a:pt x="10228" y="329"/>
                    </a:cubicBezTo>
                    <a:cubicBezTo>
                      <a:pt x="7494" y="1263"/>
                      <a:pt x="4942" y="2720"/>
                      <a:pt x="2753" y="4604"/>
                    </a:cubicBezTo>
                    <a:cubicBezTo>
                      <a:pt x="2371" y="4932"/>
                      <a:pt x="1965" y="5249"/>
                      <a:pt x="1598" y="5593"/>
                    </a:cubicBezTo>
                    <a:cubicBezTo>
                      <a:pt x="1178" y="5983"/>
                      <a:pt x="750" y="6380"/>
                      <a:pt x="472" y="6880"/>
                    </a:cubicBezTo>
                    <a:cubicBezTo>
                      <a:pt x="0" y="7721"/>
                      <a:pt x="12" y="8803"/>
                      <a:pt x="469" y="9653"/>
                    </a:cubicBezTo>
                    <a:cubicBezTo>
                      <a:pt x="926" y="10503"/>
                      <a:pt x="1800" y="11104"/>
                      <a:pt x="2750" y="11270"/>
                    </a:cubicBezTo>
                    <a:cubicBezTo>
                      <a:pt x="2978" y="11310"/>
                      <a:pt x="3216" y="11331"/>
                      <a:pt x="3456" y="11331"/>
                    </a:cubicBezTo>
                    <a:cubicBezTo>
                      <a:pt x="4212" y="11331"/>
                      <a:pt x="4984" y="11122"/>
                      <a:pt x="5532" y="10636"/>
                    </a:cubicBezTo>
                    <a:cubicBezTo>
                      <a:pt x="7725" y="8693"/>
                      <a:pt x="9697" y="6512"/>
                      <a:pt x="11399" y="4128"/>
                    </a:cubicBezTo>
                    <a:cubicBezTo>
                      <a:pt x="12252" y="4209"/>
                      <a:pt x="13106" y="4293"/>
                      <a:pt x="13960" y="4376"/>
                    </a:cubicBezTo>
                    <a:cubicBezTo>
                      <a:pt x="14035" y="4384"/>
                      <a:pt x="14112" y="4391"/>
                      <a:pt x="14188" y="4391"/>
                    </a:cubicBezTo>
                    <a:cubicBezTo>
                      <a:pt x="14294" y="4391"/>
                      <a:pt x="14399" y="4377"/>
                      <a:pt x="14494" y="4328"/>
                    </a:cubicBezTo>
                    <a:cubicBezTo>
                      <a:pt x="14655" y="4244"/>
                      <a:pt x="14749" y="4021"/>
                      <a:pt x="14645" y="3873"/>
                    </a:cubicBezTo>
                    <a:lnTo>
                      <a:pt x="14645" y="3873"/>
                    </a:lnTo>
                    <a:cubicBezTo>
                      <a:pt x="14671" y="3873"/>
                      <a:pt x="14697" y="3873"/>
                      <a:pt x="14724" y="3873"/>
                    </a:cubicBezTo>
                    <a:cubicBezTo>
                      <a:pt x="14883" y="3873"/>
                      <a:pt x="15043" y="3866"/>
                      <a:pt x="15189" y="3806"/>
                    </a:cubicBezTo>
                    <a:cubicBezTo>
                      <a:pt x="15360" y="3735"/>
                      <a:pt x="15509" y="3579"/>
                      <a:pt x="15510" y="3394"/>
                    </a:cubicBezTo>
                    <a:cubicBezTo>
                      <a:pt x="15512" y="3251"/>
                      <a:pt x="15390" y="3112"/>
                      <a:pt x="15257" y="3061"/>
                    </a:cubicBezTo>
                    <a:lnTo>
                      <a:pt x="15257" y="3061"/>
                    </a:lnTo>
                    <a:cubicBezTo>
                      <a:pt x="15658" y="3068"/>
                      <a:pt x="16061" y="3074"/>
                      <a:pt x="16463" y="3081"/>
                    </a:cubicBezTo>
                    <a:cubicBezTo>
                      <a:pt x="16471" y="3081"/>
                      <a:pt x="16479" y="3081"/>
                      <a:pt x="16487" y="3081"/>
                    </a:cubicBezTo>
                    <a:cubicBezTo>
                      <a:pt x="16624" y="3081"/>
                      <a:pt x="16776" y="3067"/>
                      <a:pt x="16847" y="2954"/>
                    </a:cubicBezTo>
                    <a:cubicBezTo>
                      <a:pt x="16913" y="2852"/>
                      <a:pt x="16876" y="2709"/>
                      <a:pt x="16795" y="2620"/>
                    </a:cubicBezTo>
                    <a:cubicBezTo>
                      <a:pt x="16714" y="2530"/>
                      <a:pt x="16599" y="2481"/>
                      <a:pt x="16488" y="2433"/>
                    </a:cubicBezTo>
                    <a:cubicBezTo>
                      <a:pt x="16550" y="2411"/>
                      <a:pt x="16615" y="2403"/>
                      <a:pt x="16680" y="2403"/>
                    </a:cubicBezTo>
                    <a:cubicBezTo>
                      <a:pt x="16752" y="2403"/>
                      <a:pt x="16825" y="2412"/>
                      <a:pt x="16897" y="2421"/>
                    </a:cubicBezTo>
                    <a:cubicBezTo>
                      <a:pt x="16952" y="2428"/>
                      <a:pt x="17009" y="2433"/>
                      <a:pt x="17065" y="2433"/>
                    </a:cubicBezTo>
                    <a:cubicBezTo>
                      <a:pt x="17148" y="2433"/>
                      <a:pt x="17229" y="2422"/>
                      <a:pt x="17303" y="2385"/>
                    </a:cubicBezTo>
                    <a:cubicBezTo>
                      <a:pt x="17426" y="2323"/>
                      <a:pt x="17536" y="2192"/>
                      <a:pt x="17467" y="2075"/>
                    </a:cubicBezTo>
                    <a:cubicBezTo>
                      <a:pt x="17485" y="2068"/>
                      <a:pt x="17446" y="2066"/>
                      <a:pt x="17467" y="2059"/>
                    </a:cubicBezTo>
                    <a:cubicBezTo>
                      <a:pt x="16003" y="1366"/>
                      <a:pt x="14664" y="117"/>
                      <a:pt x="13048" y="22"/>
                    </a:cubicBezTo>
                    <a:cubicBezTo>
                      <a:pt x="12828" y="8"/>
                      <a:pt x="12609" y="1"/>
                      <a:pt x="12392" y="1"/>
                    </a:cubicBezTo>
                    <a:close/>
                  </a:path>
                </a:pathLst>
              </a:custGeom>
              <a:solidFill>
                <a:srgbClr val="A8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9"/>
              <p:cNvSpPr/>
              <p:nvPr/>
            </p:nvSpPr>
            <p:spPr>
              <a:xfrm>
                <a:off x="6223373" y="1929711"/>
                <a:ext cx="209741" cy="14959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3139" extrusionOk="0">
                    <a:moveTo>
                      <a:pt x="4295" y="0"/>
                    </a:moveTo>
                    <a:cubicBezTo>
                      <a:pt x="4280" y="0"/>
                      <a:pt x="4264" y="4"/>
                      <a:pt x="4249" y="12"/>
                    </a:cubicBezTo>
                    <a:cubicBezTo>
                      <a:pt x="2761" y="862"/>
                      <a:pt x="1345" y="1861"/>
                      <a:pt x="43" y="2977"/>
                    </a:cubicBezTo>
                    <a:cubicBezTo>
                      <a:pt x="3" y="3009"/>
                      <a:pt x="1" y="3067"/>
                      <a:pt x="32" y="3106"/>
                    </a:cubicBezTo>
                    <a:cubicBezTo>
                      <a:pt x="51" y="3128"/>
                      <a:pt x="76" y="3138"/>
                      <a:pt x="102" y="3138"/>
                    </a:cubicBezTo>
                    <a:cubicBezTo>
                      <a:pt x="122" y="3138"/>
                      <a:pt x="144" y="3131"/>
                      <a:pt x="160" y="3116"/>
                    </a:cubicBezTo>
                    <a:cubicBezTo>
                      <a:pt x="1454" y="2007"/>
                      <a:pt x="2860" y="1015"/>
                      <a:pt x="4339" y="171"/>
                    </a:cubicBezTo>
                    <a:cubicBezTo>
                      <a:pt x="4383" y="145"/>
                      <a:pt x="4400" y="90"/>
                      <a:pt x="4374" y="47"/>
                    </a:cubicBezTo>
                    <a:cubicBezTo>
                      <a:pt x="4358" y="16"/>
                      <a:pt x="4327" y="0"/>
                      <a:pt x="4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9"/>
              <p:cNvSpPr/>
              <p:nvPr/>
            </p:nvSpPr>
            <p:spPr>
              <a:xfrm>
                <a:off x="6617684" y="2044802"/>
                <a:ext cx="33456" cy="13344"/>
              </a:xfrm>
              <a:custGeom>
                <a:avLst/>
                <a:gdLst/>
                <a:ahLst/>
                <a:cxnLst/>
                <a:rect l="l" t="t" r="r" b="b"/>
                <a:pathLst>
                  <a:path w="702" h="280" extrusionOk="0">
                    <a:moveTo>
                      <a:pt x="98" y="1"/>
                    </a:moveTo>
                    <a:cubicBezTo>
                      <a:pt x="55" y="1"/>
                      <a:pt x="18" y="32"/>
                      <a:pt x="9" y="75"/>
                    </a:cubicBezTo>
                    <a:cubicBezTo>
                      <a:pt x="1" y="123"/>
                      <a:pt x="34" y="172"/>
                      <a:pt x="82" y="181"/>
                    </a:cubicBezTo>
                    <a:lnTo>
                      <a:pt x="586" y="278"/>
                    </a:lnTo>
                    <a:cubicBezTo>
                      <a:pt x="592" y="279"/>
                      <a:pt x="597" y="279"/>
                      <a:pt x="602" y="279"/>
                    </a:cubicBezTo>
                    <a:cubicBezTo>
                      <a:pt x="644" y="279"/>
                      <a:pt x="682" y="250"/>
                      <a:pt x="691" y="206"/>
                    </a:cubicBezTo>
                    <a:cubicBezTo>
                      <a:pt x="701" y="155"/>
                      <a:pt x="668" y="107"/>
                      <a:pt x="618" y="98"/>
                    </a:cubicBezTo>
                    <a:lnTo>
                      <a:pt x="117" y="3"/>
                    </a:lnTo>
                    <a:cubicBezTo>
                      <a:pt x="110" y="1"/>
                      <a:pt x="104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9"/>
              <p:cNvSpPr/>
              <p:nvPr/>
            </p:nvSpPr>
            <p:spPr>
              <a:xfrm>
                <a:off x="6772853" y="2033412"/>
                <a:ext cx="36029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65" extrusionOk="0">
                    <a:moveTo>
                      <a:pt x="93" y="0"/>
                    </a:moveTo>
                    <a:cubicBezTo>
                      <a:pt x="51" y="0"/>
                      <a:pt x="14" y="33"/>
                      <a:pt x="7" y="78"/>
                    </a:cubicBezTo>
                    <a:cubicBezTo>
                      <a:pt x="0" y="128"/>
                      <a:pt x="35" y="173"/>
                      <a:pt x="84" y="181"/>
                    </a:cubicBezTo>
                    <a:lnTo>
                      <a:pt x="645" y="263"/>
                    </a:lnTo>
                    <a:cubicBezTo>
                      <a:pt x="650" y="265"/>
                      <a:pt x="654" y="265"/>
                      <a:pt x="658" y="265"/>
                    </a:cubicBezTo>
                    <a:cubicBezTo>
                      <a:pt x="703" y="265"/>
                      <a:pt x="741" y="231"/>
                      <a:pt x="748" y="186"/>
                    </a:cubicBezTo>
                    <a:cubicBezTo>
                      <a:pt x="756" y="136"/>
                      <a:pt x="722" y="91"/>
                      <a:pt x="673" y="83"/>
                    </a:cubicBezTo>
                    <a:lnTo>
                      <a:pt x="110" y="2"/>
                    </a:lnTo>
                    <a:cubicBezTo>
                      <a:pt x="104" y="1"/>
                      <a:pt x="9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9"/>
              <p:cNvSpPr/>
              <p:nvPr/>
            </p:nvSpPr>
            <p:spPr>
              <a:xfrm>
                <a:off x="6787961" y="1994000"/>
                <a:ext cx="50565" cy="15489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325" extrusionOk="0">
                    <a:moveTo>
                      <a:pt x="98" y="1"/>
                    </a:moveTo>
                    <a:cubicBezTo>
                      <a:pt x="55" y="1"/>
                      <a:pt x="16" y="33"/>
                      <a:pt x="9" y="77"/>
                    </a:cubicBezTo>
                    <a:cubicBezTo>
                      <a:pt x="1" y="127"/>
                      <a:pt x="35" y="174"/>
                      <a:pt x="83" y="181"/>
                    </a:cubicBezTo>
                    <a:lnTo>
                      <a:pt x="946" y="323"/>
                    </a:lnTo>
                    <a:cubicBezTo>
                      <a:pt x="952" y="325"/>
                      <a:pt x="956" y="325"/>
                      <a:pt x="961" y="325"/>
                    </a:cubicBezTo>
                    <a:cubicBezTo>
                      <a:pt x="1007" y="325"/>
                      <a:pt x="1045" y="293"/>
                      <a:pt x="1052" y="249"/>
                    </a:cubicBezTo>
                    <a:cubicBezTo>
                      <a:pt x="1061" y="198"/>
                      <a:pt x="1026" y="151"/>
                      <a:pt x="978" y="143"/>
                    </a:cubicBezTo>
                    <a:lnTo>
                      <a:pt x="115" y="3"/>
                    </a:lnTo>
                    <a:cubicBezTo>
                      <a:pt x="109" y="2"/>
                      <a:pt x="104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9"/>
              <p:cNvSpPr/>
              <p:nvPr/>
            </p:nvSpPr>
            <p:spPr>
              <a:xfrm>
                <a:off x="6801447" y="1942197"/>
                <a:ext cx="99557" cy="36601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768" extrusionOk="0">
                    <a:moveTo>
                      <a:pt x="104" y="1"/>
                    </a:moveTo>
                    <a:cubicBezTo>
                      <a:pt x="70" y="1"/>
                      <a:pt x="37" y="20"/>
                      <a:pt x="21" y="54"/>
                    </a:cubicBezTo>
                    <a:cubicBezTo>
                      <a:pt x="0" y="99"/>
                      <a:pt x="21" y="152"/>
                      <a:pt x="66" y="173"/>
                    </a:cubicBezTo>
                    <a:cubicBezTo>
                      <a:pt x="431" y="340"/>
                      <a:pt x="821" y="449"/>
                      <a:pt x="1198" y="552"/>
                    </a:cubicBezTo>
                    <a:lnTo>
                      <a:pt x="1964" y="765"/>
                    </a:lnTo>
                    <a:cubicBezTo>
                      <a:pt x="1971" y="766"/>
                      <a:pt x="1980" y="768"/>
                      <a:pt x="1987" y="768"/>
                    </a:cubicBezTo>
                    <a:cubicBezTo>
                      <a:pt x="2029" y="768"/>
                      <a:pt x="2065" y="743"/>
                      <a:pt x="2075" y="701"/>
                    </a:cubicBezTo>
                    <a:cubicBezTo>
                      <a:pt x="2088" y="652"/>
                      <a:pt x="2061" y="601"/>
                      <a:pt x="2012" y="588"/>
                    </a:cubicBezTo>
                    <a:lnTo>
                      <a:pt x="1247" y="376"/>
                    </a:lnTo>
                    <a:cubicBezTo>
                      <a:pt x="876" y="275"/>
                      <a:pt x="493" y="170"/>
                      <a:pt x="140" y="8"/>
                    </a:cubicBezTo>
                    <a:cubicBezTo>
                      <a:pt x="128" y="3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9"/>
              <p:cNvSpPr/>
              <p:nvPr/>
            </p:nvSpPr>
            <p:spPr>
              <a:xfrm>
                <a:off x="7764491" y="4294305"/>
                <a:ext cx="664107" cy="373015"/>
              </a:xfrm>
              <a:custGeom>
                <a:avLst/>
                <a:gdLst/>
                <a:ahLst/>
                <a:cxnLst/>
                <a:rect l="l" t="t" r="r" b="b"/>
                <a:pathLst>
                  <a:path w="13935" h="7827" extrusionOk="0">
                    <a:moveTo>
                      <a:pt x="8826" y="0"/>
                    </a:moveTo>
                    <a:cubicBezTo>
                      <a:pt x="8639" y="0"/>
                      <a:pt x="8453" y="4"/>
                      <a:pt x="8266" y="10"/>
                    </a:cubicBezTo>
                    <a:cubicBezTo>
                      <a:pt x="6089" y="89"/>
                      <a:pt x="4032" y="614"/>
                      <a:pt x="1922" y="1140"/>
                    </a:cubicBezTo>
                    <a:lnTo>
                      <a:pt x="2373" y="3130"/>
                    </a:lnTo>
                    <a:cubicBezTo>
                      <a:pt x="2508" y="3715"/>
                      <a:pt x="2640" y="4310"/>
                      <a:pt x="2605" y="4907"/>
                    </a:cubicBezTo>
                    <a:cubicBezTo>
                      <a:pt x="2572" y="5506"/>
                      <a:pt x="2344" y="6121"/>
                      <a:pt x="1871" y="6498"/>
                    </a:cubicBezTo>
                    <a:cubicBezTo>
                      <a:pt x="1565" y="6742"/>
                      <a:pt x="1182" y="6869"/>
                      <a:pt x="832" y="7042"/>
                    </a:cubicBezTo>
                    <a:cubicBezTo>
                      <a:pt x="479" y="7213"/>
                      <a:pt x="130" y="7461"/>
                      <a:pt x="1" y="7826"/>
                    </a:cubicBezTo>
                    <a:lnTo>
                      <a:pt x="13140" y="7803"/>
                    </a:lnTo>
                    <a:cubicBezTo>
                      <a:pt x="13411" y="5487"/>
                      <a:pt x="13665" y="3173"/>
                      <a:pt x="13934" y="859"/>
                    </a:cubicBezTo>
                    <a:cubicBezTo>
                      <a:pt x="12298" y="292"/>
                      <a:pt x="10562" y="0"/>
                      <a:pt x="88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9"/>
              <p:cNvSpPr/>
              <p:nvPr/>
            </p:nvSpPr>
            <p:spPr>
              <a:xfrm>
                <a:off x="7965173" y="4412160"/>
                <a:ext cx="165229" cy="258971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5434" extrusionOk="0">
                    <a:moveTo>
                      <a:pt x="3262" y="0"/>
                    </a:moveTo>
                    <a:cubicBezTo>
                      <a:pt x="3258" y="0"/>
                      <a:pt x="3254" y="0"/>
                      <a:pt x="3250" y="1"/>
                    </a:cubicBezTo>
                    <a:cubicBezTo>
                      <a:pt x="3199" y="5"/>
                      <a:pt x="3163" y="53"/>
                      <a:pt x="3170" y="103"/>
                    </a:cubicBezTo>
                    <a:cubicBezTo>
                      <a:pt x="3279" y="974"/>
                      <a:pt x="3166" y="1864"/>
                      <a:pt x="2843" y="2679"/>
                    </a:cubicBezTo>
                    <a:cubicBezTo>
                      <a:pt x="2517" y="3503"/>
                      <a:pt x="1699" y="3968"/>
                      <a:pt x="959" y="4340"/>
                    </a:cubicBezTo>
                    <a:lnTo>
                      <a:pt x="845" y="4396"/>
                    </a:lnTo>
                    <a:cubicBezTo>
                      <a:pt x="676" y="4477"/>
                      <a:pt x="502" y="4563"/>
                      <a:pt x="350" y="4686"/>
                    </a:cubicBezTo>
                    <a:cubicBezTo>
                      <a:pt x="125" y="4869"/>
                      <a:pt x="1" y="5108"/>
                      <a:pt x="8" y="5343"/>
                    </a:cubicBezTo>
                    <a:cubicBezTo>
                      <a:pt x="9" y="5391"/>
                      <a:pt x="48" y="5432"/>
                      <a:pt x="98" y="5432"/>
                    </a:cubicBezTo>
                    <a:cubicBezTo>
                      <a:pt x="101" y="5432"/>
                      <a:pt x="101" y="5432"/>
                      <a:pt x="99" y="5433"/>
                    </a:cubicBezTo>
                    <a:cubicBezTo>
                      <a:pt x="150" y="5432"/>
                      <a:pt x="191" y="5390"/>
                      <a:pt x="189" y="5339"/>
                    </a:cubicBezTo>
                    <a:cubicBezTo>
                      <a:pt x="183" y="5165"/>
                      <a:pt x="286" y="4975"/>
                      <a:pt x="465" y="4830"/>
                    </a:cubicBezTo>
                    <a:cubicBezTo>
                      <a:pt x="600" y="4718"/>
                      <a:pt x="758" y="4643"/>
                      <a:pt x="924" y="4562"/>
                    </a:cubicBezTo>
                    <a:lnTo>
                      <a:pt x="1040" y="4504"/>
                    </a:lnTo>
                    <a:cubicBezTo>
                      <a:pt x="1810" y="4118"/>
                      <a:pt x="2662" y="3629"/>
                      <a:pt x="3012" y="2746"/>
                    </a:cubicBezTo>
                    <a:cubicBezTo>
                      <a:pt x="3347" y="1904"/>
                      <a:pt x="3466" y="981"/>
                      <a:pt x="3352" y="81"/>
                    </a:cubicBezTo>
                    <a:cubicBezTo>
                      <a:pt x="3345" y="34"/>
                      <a:pt x="3303" y="0"/>
                      <a:pt x="3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9"/>
              <p:cNvSpPr/>
              <p:nvPr/>
            </p:nvSpPr>
            <p:spPr>
              <a:xfrm>
                <a:off x="8154178" y="4515528"/>
                <a:ext cx="121241" cy="12534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63" extrusionOk="0">
                    <a:moveTo>
                      <a:pt x="84" y="1"/>
                    </a:moveTo>
                    <a:cubicBezTo>
                      <a:pt x="35" y="1"/>
                      <a:pt x="3" y="43"/>
                      <a:pt x="2" y="90"/>
                    </a:cubicBezTo>
                    <a:cubicBezTo>
                      <a:pt x="1" y="141"/>
                      <a:pt x="40" y="183"/>
                      <a:pt x="90" y="184"/>
                    </a:cubicBezTo>
                    <a:lnTo>
                      <a:pt x="2447" y="262"/>
                    </a:lnTo>
                    <a:lnTo>
                      <a:pt x="2451" y="262"/>
                    </a:lnTo>
                    <a:cubicBezTo>
                      <a:pt x="2501" y="262"/>
                      <a:pt x="2541" y="223"/>
                      <a:pt x="2541" y="174"/>
                    </a:cubicBezTo>
                    <a:cubicBezTo>
                      <a:pt x="2544" y="123"/>
                      <a:pt x="2503" y="81"/>
                      <a:pt x="2453" y="80"/>
                    </a:cubicBezTo>
                    <a:lnTo>
                      <a:pt x="96" y="1"/>
                    </a:lnTo>
                    <a:cubicBezTo>
                      <a:pt x="92" y="1"/>
                      <a:pt x="88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9"/>
              <p:cNvSpPr/>
              <p:nvPr/>
            </p:nvSpPr>
            <p:spPr>
              <a:xfrm>
                <a:off x="8137737" y="4553844"/>
                <a:ext cx="136443" cy="10580"/>
              </a:xfrm>
              <a:custGeom>
                <a:avLst/>
                <a:gdLst/>
                <a:ahLst/>
                <a:cxnLst/>
                <a:rect l="l" t="t" r="r" b="b"/>
                <a:pathLst>
                  <a:path w="2863" h="222" extrusionOk="0">
                    <a:moveTo>
                      <a:pt x="2770" y="1"/>
                    </a:moveTo>
                    <a:lnTo>
                      <a:pt x="92" y="38"/>
                    </a:lnTo>
                    <a:cubicBezTo>
                      <a:pt x="41" y="38"/>
                      <a:pt x="0" y="81"/>
                      <a:pt x="0" y="131"/>
                    </a:cubicBezTo>
                    <a:cubicBezTo>
                      <a:pt x="0" y="182"/>
                      <a:pt x="43" y="221"/>
                      <a:pt x="92" y="221"/>
                    </a:cubicBezTo>
                    <a:lnTo>
                      <a:pt x="2773" y="183"/>
                    </a:lnTo>
                    <a:cubicBezTo>
                      <a:pt x="2824" y="183"/>
                      <a:pt x="2863" y="141"/>
                      <a:pt x="2863" y="91"/>
                    </a:cubicBezTo>
                    <a:cubicBezTo>
                      <a:pt x="2863" y="40"/>
                      <a:pt x="2821" y="1"/>
                      <a:pt x="27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9"/>
              <p:cNvSpPr/>
              <p:nvPr/>
            </p:nvSpPr>
            <p:spPr>
              <a:xfrm>
                <a:off x="8160660" y="4477450"/>
                <a:ext cx="119954" cy="12963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72" extrusionOk="0">
                    <a:moveTo>
                      <a:pt x="87" y="1"/>
                    </a:moveTo>
                    <a:cubicBezTo>
                      <a:pt x="37" y="1"/>
                      <a:pt x="4" y="41"/>
                      <a:pt x="2" y="88"/>
                    </a:cubicBezTo>
                    <a:cubicBezTo>
                      <a:pt x="1" y="139"/>
                      <a:pt x="39" y="181"/>
                      <a:pt x="89" y="183"/>
                    </a:cubicBezTo>
                    <a:lnTo>
                      <a:pt x="2420" y="271"/>
                    </a:lnTo>
                    <a:lnTo>
                      <a:pt x="2424" y="271"/>
                    </a:lnTo>
                    <a:cubicBezTo>
                      <a:pt x="2473" y="271"/>
                      <a:pt x="2512" y="231"/>
                      <a:pt x="2514" y="184"/>
                    </a:cubicBezTo>
                    <a:cubicBezTo>
                      <a:pt x="2517" y="133"/>
                      <a:pt x="2478" y="91"/>
                      <a:pt x="2427" y="90"/>
                    </a:cubicBezTo>
                    <a:lnTo>
                      <a:pt x="97" y="1"/>
                    </a:lnTo>
                    <a:cubicBezTo>
                      <a:pt x="93" y="1"/>
                      <a:pt x="90" y="1"/>
                      <a:pt x="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9"/>
              <p:cNvSpPr/>
              <p:nvPr/>
            </p:nvSpPr>
            <p:spPr>
              <a:xfrm>
                <a:off x="7918946" y="4389428"/>
                <a:ext cx="102940" cy="3126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656" extrusionOk="0">
                    <a:moveTo>
                      <a:pt x="2059" y="0"/>
                    </a:moveTo>
                    <a:cubicBezTo>
                      <a:pt x="2052" y="0"/>
                      <a:pt x="2045" y="1"/>
                      <a:pt x="2038" y="2"/>
                    </a:cubicBezTo>
                    <a:lnTo>
                      <a:pt x="80" y="474"/>
                    </a:lnTo>
                    <a:cubicBezTo>
                      <a:pt x="31" y="487"/>
                      <a:pt x="1" y="536"/>
                      <a:pt x="14" y="585"/>
                    </a:cubicBezTo>
                    <a:cubicBezTo>
                      <a:pt x="24" y="627"/>
                      <a:pt x="60" y="655"/>
                      <a:pt x="102" y="655"/>
                    </a:cubicBezTo>
                    <a:cubicBezTo>
                      <a:pt x="109" y="655"/>
                      <a:pt x="117" y="655"/>
                      <a:pt x="124" y="652"/>
                    </a:cubicBezTo>
                    <a:lnTo>
                      <a:pt x="2081" y="181"/>
                    </a:lnTo>
                    <a:cubicBezTo>
                      <a:pt x="2131" y="168"/>
                      <a:pt x="2160" y="118"/>
                      <a:pt x="2148" y="69"/>
                    </a:cubicBezTo>
                    <a:cubicBezTo>
                      <a:pt x="2138" y="28"/>
                      <a:pt x="2101" y="0"/>
                      <a:pt x="2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9"/>
              <p:cNvSpPr/>
              <p:nvPr/>
            </p:nvSpPr>
            <p:spPr>
              <a:xfrm>
                <a:off x="7929192" y="4430032"/>
                <a:ext cx="104370" cy="29881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627" extrusionOk="0">
                    <a:moveTo>
                      <a:pt x="2090" y="1"/>
                    </a:moveTo>
                    <a:cubicBezTo>
                      <a:pt x="2083" y="1"/>
                      <a:pt x="2076" y="2"/>
                      <a:pt x="2069" y="3"/>
                    </a:cubicBezTo>
                    <a:lnTo>
                      <a:pt x="80" y="447"/>
                    </a:lnTo>
                    <a:cubicBezTo>
                      <a:pt x="31" y="458"/>
                      <a:pt x="0" y="506"/>
                      <a:pt x="10" y="556"/>
                    </a:cubicBezTo>
                    <a:cubicBezTo>
                      <a:pt x="19" y="598"/>
                      <a:pt x="58" y="627"/>
                      <a:pt x="99" y="627"/>
                    </a:cubicBezTo>
                    <a:cubicBezTo>
                      <a:pt x="106" y="627"/>
                      <a:pt x="112" y="627"/>
                      <a:pt x="119" y="625"/>
                    </a:cubicBezTo>
                    <a:lnTo>
                      <a:pt x="2110" y="180"/>
                    </a:lnTo>
                    <a:cubicBezTo>
                      <a:pt x="2158" y="170"/>
                      <a:pt x="2190" y="121"/>
                      <a:pt x="2178" y="71"/>
                    </a:cubicBezTo>
                    <a:cubicBezTo>
                      <a:pt x="2169" y="30"/>
                      <a:pt x="2132" y="1"/>
                      <a:pt x="20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9"/>
              <p:cNvSpPr/>
              <p:nvPr/>
            </p:nvSpPr>
            <p:spPr>
              <a:xfrm>
                <a:off x="7934339" y="4472828"/>
                <a:ext cx="105657" cy="30977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650" extrusionOk="0">
                    <a:moveTo>
                      <a:pt x="2119" y="0"/>
                    </a:moveTo>
                    <a:cubicBezTo>
                      <a:pt x="2112" y="0"/>
                      <a:pt x="2105" y="1"/>
                      <a:pt x="2098" y="3"/>
                    </a:cubicBezTo>
                    <a:lnTo>
                      <a:pt x="81" y="470"/>
                    </a:lnTo>
                    <a:cubicBezTo>
                      <a:pt x="31" y="481"/>
                      <a:pt x="1" y="529"/>
                      <a:pt x="11" y="578"/>
                    </a:cubicBezTo>
                    <a:cubicBezTo>
                      <a:pt x="20" y="620"/>
                      <a:pt x="59" y="649"/>
                      <a:pt x="100" y="649"/>
                    </a:cubicBezTo>
                    <a:cubicBezTo>
                      <a:pt x="107" y="649"/>
                      <a:pt x="114" y="648"/>
                      <a:pt x="120" y="648"/>
                    </a:cubicBezTo>
                    <a:lnTo>
                      <a:pt x="2137" y="180"/>
                    </a:lnTo>
                    <a:cubicBezTo>
                      <a:pt x="2186" y="169"/>
                      <a:pt x="2217" y="120"/>
                      <a:pt x="2206" y="71"/>
                    </a:cubicBezTo>
                    <a:cubicBezTo>
                      <a:pt x="2197" y="29"/>
                      <a:pt x="2161" y="0"/>
                      <a:pt x="2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9"/>
              <p:cNvSpPr/>
              <p:nvPr/>
            </p:nvSpPr>
            <p:spPr>
              <a:xfrm>
                <a:off x="7651831" y="2286614"/>
                <a:ext cx="873943" cy="2150688"/>
              </a:xfrm>
              <a:custGeom>
                <a:avLst/>
                <a:gdLst/>
                <a:ahLst/>
                <a:cxnLst/>
                <a:rect l="l" t="t" r="r" b="b"/>
                <a:pathLst>
                  <a:path w="18338" h="45128" extrusionOk="0">
                    <a:moveTo>
                      <a:pt x="3214" y="1"/>
                    </a:moveTo>
                    <a:cubicBezTo>
                      <a:pt x="1383" y="6809"/>
                      <a:pt x="365" y="13835"/>
                      <a:pt x="191" y="20885"/>
                    </a:cubicBezTo>
                    <a:cubicBezTo>
                      <a:pt x="1" y="28614"/>
                      <a:pt x="1832" y="36263"/>
                      <a:pt x="3181" y="43876"/>
                    </a:cubicBezTo>
                    <a:cubicBezTo>
                      <a:pt x="5285" y="43507"/>
                      <a:pt x="7301" y="43059"/>
                      <a:pt x="9405" y="42691"/>
                    </a:cubicBezTo>
                    <a:cubicBezTo>
                      <a:pt x="9447" y="43494"/>
                      <a:pt x="9483" y="44184"/>
                      <a:pt x="9527" y="44988"/>
                    </a:cubicBezTo>
                    <a:cubicBezTo>
                      <a:pt x="11848" y="45031"/>
                      <a:pt x="14100" y="45084"/>
                      <a:pt x="16422" y="45127"/>
                    </a:cubicBezTo>
                    <a:cubicBezTo>
                      <a:pt x="17938" y="38087"/>
                      <a:pt x="18056" y="30813"/>
                      <a:pt x="16717" y="23739"/>
                    </a:cubicBezTo>
                    <a:cubicBezTo>
                      <a:pt x="17454" y="14457"/>
                      <a:pt x="18337" y="8123"/>
                      <a:pt x="18179" y="263"/>
                    </a:cubicBezTo>
                    <a:lnTo>
                      <a:pt x="32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9"/>
              <p:cNvSpPr/>
              <p:nvPr/>
            </p:nvSpPr>
            <p:spPr>
              <a:xfrm>
                <a:off x="7977325" y="2849156"/>
                <a:ext cx="127341" cy="1476382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30979" extrusionOk="0">
                    <a:moveTo>
                      <a:pt x="105" y="0"/>
                    </a:moveTo>
                    <a:cubicBezTo>
                      <a:pt x="77" y="0"/>
                      <a:pt x="50" y="12"/>
                      <a:pt x="31" y="35"/>
                    </a:cubicBezTo>
                    <a:cubicBezTo>
                      <a:pt x="1" y="76"/>
                      <a:pt x="8" y="134"/>
                      <a:pt x="49" y="164"/>
                    </a:cubicBezTo>
                    <a:lnTo>
                      <a:pt x="601" y="595"/>
                    </a:lnTo>
                    <a:cubicBezTo>
                      <a:pt x="658" y="2660"/>
                      <a:pt x="717" y="4726"/>
                      <a:pt x="777" y="6794"/>
                    </a:cubicBezTo>
                    <a:cubicBezTo>
                      <a:pt x="839" y="8907"/>
                      <a:pt x="898" y="11020"/>
                      <a:pt x="956" y="13128"/>
                    </a:cubicBezTo>
                    <a:cubicBezTo>
                      <a:pt x="977" y="13889"/>
                      <a:pt x="1016" y="14739"/>
                      <a:pt x="1080" y="15729"/>
                    </a:cubicBezTo>
                    <a:cubicBezTo>
                      <a:pt x="1368" y="20272"/>
                      <a:pt x="1857" y="24917"/>
                      <a:pt x="2328" y="29406"/>
                    </a:cubicBezTo>
                    <a:lnTo>
                      <a:pt x="2485" y="30897"/>
                    </a:lnTo>
                    <a:cubicBezTo>
                      <a:pt x="2489" y="30943"/>
                      <a:pt x="2528" y="30978"/>
                      <a:pt x="2575" y="30978"/>
                    </a:cubicBezTo>
                    <a:cubicBezTo>
                      <a:pt x="2579" y="30978"/>
                      <a:pt x="2582" y="30978"/>
                      <a:pt x="2585" y="30974"/>
                    </a:cubicBezTo>
                    <a:cubicBezTo>
                      <a:pt x="2636" y="30970"/>
                      <a:pt x="2672" y="30926"/>
                      <a:pt x="2668" y="30875"/>
                    </a:cubicBezTo>
                    <a:lnTo>
                      <a:pt x="2511" y="29385"/>
                    </a:lnTo>
                    <a:cubicBezTo>
                      <a:pt x="2038" y="24897"/>
                      <a:pt x="1551" y="20255"/>
                      <a:pt x="1262" y="15715"/>
                    </a:cubicBezTo>
                    <a:cubicBezTo>
                      <a:pt x="1202" y="14726"/>
                      <a:pt x="1159" y="13878"/>
                      <a:pt x="1139" y="13119"/>
                    </a:cubicBezTo>
                    <a:cubicBezTo>
                      <a:pt x="1083" y="11011"/>
                      <a:pt x="1022" y="8897"/>
                      <a:pt x="959" y="6785"/>
                    </a:cubicBezTo>
                    <a:cubicBezTo>
                      <a:pt x="900" y="4704"/>
                      <a:pt x="839" y="2624"/>
                      <a:pt x="782" y="544"/>
                    </a:cubicBezTo>
                    <a:cubicBezTo>
                      <a:pt x="782" y="518"/>
                      <a:pt x="769" y="492"/>
                      <a:pt x="748" y="476"/>
                    </a:cubicBezTo>
                    <a:lnTo>
                      <a:pt x="160" y="19"/>
                    </a:lnTo>
                    <a:cubicBezTo>
                      <a:pt x="144" y="7"/>
                      <a:pt x="124" y="0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9"/>
              <p:cNvSpPr/>
              <p:nvPr/>
            </p:nvSpPr>
            <p:spPr>
              <a:xfrm>
                <a:off x="7784602" y="4234066"/>
                <a:ext cx="308249" cy="66721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1400" extrusionOk="0">
                    <a:moveTo>
                      <a:pt x="6370" y="1"/>
                    </a:moveTo>
                    <a:cubicBezTo>
                      <a:pt x="6364" y="1"/>
                      <a:pt x="6358" y="1"/>
                      <a:pt x="6352" y="3"/>
                    </a:cubicBezTo>
                    <a:lnTo>
                      <a:pt x="83" y="1218"/>
                    </a:lnTo>
                    <a:cubicBezTo>
                      <a:pt x="34" y="1228"/>
                      <a:pt x="1" y="1276"/>
                      <a:pt x="11" y="1325"/>
                    </a:cubicBezTo>
                    <a:cubicBezTo>
                      <a:pt x="18" y="1369"/>
                      <a:pt x="56" y="1399"/>
                      <a:pt x="99" y="1399"/>
                    </a:cubicBezTo>
                    <a:cubicBezTo>
                      <a:pt x="105" y="1399"/>
                      <a:pt x="109" y="1399"/>
                      <a:pt x="117" y="1398"/>
                    </a:cubicBezTo>
                    <a:lnTo>
                      <a:pt x="6387" y="181"/>
                    </a:lnTo>
                    <a:cubicBezTo>
                      <a:pt x="6436" y="172"/>
                      <a:pt x="6468" y="123"/>
                      <a:pt x="6459" y="75"/>
                    </a:cubicBezTo>
                    <a:cubicBezTo>
                      <a:pt x="6452" y="32"/>
                      <a:pt x="6414" y="1"/>
                      <a:pt x="6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9"/>
              <p:cNvSpPr/>
              <p:nvPr/>
            </p:nvSpPr>
            <p:spPr>
              <a:xfrm>
                <a:off x="8098134" y="4340341"/>
                <a:ext cx="357193" cy="19492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09" extrusionOk="0">
                    <a:moveTo>
                      <a:pt x="85" y="1"/>
                    </a:moveTo>
                    <a:cubicBezTo>
                      <a:pt x="30" y="1"/>
                      <a:pt x="2" y="45"/>
                      <a:pt x="1" y="90"/>
                    </a:cubicBezTo>
                    <a:cubicBezTo>
                      <a:pt x="1" y="141"/>
                      <a:pt x="38" y="183"/>
                      <a:pt x="89" y="184"/>
                    </a:cubicBezTo>
                    <a:lnTo>
                      <a:pt x="7400" y="409"/>
                    </a:lnTo>
                    <a:lnTo>
                      <a:pt x="7405" y="409"/>
                    </a:lnTo>
                    <a:cubicBezTo>
                      <a:pt x="7454" y="409"/>
                      <a:pt x="7493" y="370"/>
                      <a:pt x="7495" y="321"/>
                    </a:cubicBezTo>
                    <a:cubicBezTo>
                      <a:pt x="7495" y="270"/>
                      <a:pt x="7457" y="228"/>
                      <a:pt x="7406" y="226"/>
                    </a:cubicBezTo>
                    <a:lnTo>
                      <a:pt x="95" y="1"/>
                    </a:lnTo>
                    <a:cubicBezTo>
                      <a:pt x="91" y="1"/>
                      <a:pt x="88" y="1"/>
                      <a:pt x="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9"/>
              <p:cNvSpPr/>
              <p:nvPr/>
            </p:nvSpPr>
            <p:spPr>
              <a:xfrm>
                <a:off x="8372970" y="2349568"/>
                <a:ext cx="65005" cy="2006381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42100" extrusionOk="0">
                    <a:moveTo>
                      <a:pt x="1037" y="1"/>
                    </a:moveTo>
                    <a:cubicBezTo>
                      <a:pt x="1036" y="1"/>
                      <a:pt x="1035" y="1"/>
                      <a:pt x="1034" y="1"/>
                    </a:cubicBezTo>
                    <a:cubicBezTo>
                      <a:pt x="985" y="5"/>
                      <a:pt x="945" y="47"/>
                      <a:pt x="949" y="98"/>
                    </a:cubicBezTo>
                    <a:cubicBezTo>
                      <a:pt x="1182" y="4260"/>
                      <a:pt x="1046" y="8471"/>
                      <a:pt x="546" y="12611"/>
                    </a:cubicBezTo>
                    <a:cubicBezTo>
                      <a:pt x="288" y="14750"/>
                      <a:pt x="251" y="16903"/>
                      <a:pt x="215" y="18985"/>
                    </a:cubicBezTo>
                    <a:cubicBezTo>
                      <a:pt x="192" y="20168"/>
                      <a:pt x="173" y="21392"/>
                      <a:pt x="111" y="22609"/>
                    </a:cubicBezTo>
                    <a:cubicBezTo>
                      <a:pt x="1" y="24816"/>
                      <a:pt x="154" y="27049"/>
                      <a:pt x="305" y="29210"/>
                    </a:cubicBezTo>
                    <a:cubicBezTo>
                      <a:pt x="378" y="30245"/>
                      <a:pt x="451" y="31314"/>
                      <a:pt x="495" y="32369"/>
                    </a:cubicBezTo>
                    <a:cubicBezTo>
                      <a:pt x="588" y="34595"/>
                      <a:pt x="478" y="36872"/>
                      <a:pt x="369" y="39074"/>
                    </a:cubicBezTo>
                    <a:cubicBezTo>
                      <a:pt x="321" y="40034"/>
                      <a:pt x="273" y="41029"/>
                      <a:pt x="241" y="42005"/>
                    </a:cubicBezTo>
                    <a:cubicBezTo>
                      <a:pt x="240" y="42056"/>
                      <a:pt x="280" y="42096"/>
                      <a:pt x="331" y="42099"/>
                    </a:cubicBezTo>
                    <a:lnTo>
                      <a:pt x="334" y="42099"/>
                    </a:lnTo>
                    <a:cubicBezTo>
                      <a:pt x="383" y="42099"/>
                      <a:pt x="422" y="42059"/>
                      <a:pt x="422" y="42012"/>
                    </a:cubicBezTo>
                    <a:cubicBezTo>
                      <a:pt x="454" y="41038"/>
                      <a:pt x="502" y="40045"/>
                      <a:pt x="550" y="39085"/>
                    </a:cubicBezTo>
                    <a:cubicBezTo>
                      <a:pt x="659" y="36879"/>
                      <a:pt x="771" y="34597"/>
                      <a:pt x="676" y="32364"/>
                    </a:cubicBezTo>
                    <a:cubicBezTo>
                      <a:pt x="633" y="31306"/>
                      <a:pt x="559" y="30235"/>
                      <a:pt x="486" y="29198"/>
                    </a:cubicBezTo>
                    <a:cubicBezTo>
                      <a:pt x="335" y="27043"/>
                      <a:pt x="182" y="24816"/>
                      <a:pt x="292" y="22619"/>
                    </a:cubicBezTo>
                    <a:cubicBezTo>
                      <a:pt x="354" y="21400"/>
                      <a:pt x="376" y="20174"/>
                      <a:pt x="396" y="18988"/>
                    </a:cubicBezTo>
                    <a:cubicBezTo>
                      <a:pt x="430" y="16912"/>
                      <a:pt x="469" y="14761"/>
                      <a:pt x="726" y="12631"/>
                    </a:cubicBezTo>
                    <a:cubicBezTo>
                      <a:pt x="1227" y="8481"/>
                      <a:pt x="1364" y="4260"/>
                      <a:pt x="1130" y="86"/>
                    </a:cubicBezTo>
                    <a:cubicBezTo>
                      <a:pt x="1126" y="38"/>
                      <a:pt x="1089" y="1"/>
                      <a:pt x="10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9"/>
              <p:cNvSpPr/>
              <p:nvPr/>
            </p:nvSpPr>
            <p:spPr>
              <a:xfrm>
                <a:off x="8252256" y="1818766"/>
                <a:ext cx="365819" cy="587522"/>
              </a:xfrm>
              <a:custGeom>
                <a:avLst/>
                <a:gdLst/>
                <a:ahLst/>
                <a:cxnLst/>
                <a:rect l="l" t="t" r="r" b="b"/>
                <a:pathLst>
                  <a:path w="7676" h="12328" extrusionOk="0">
                    <a:moveTo>
                      <a:pt x="5210" y="1"/>
                    </a:moveTo>
                    <a:lnTo>
                      <a:pt x="0" y="1990"/>
                    </a:lnTo>
                    <a:cubicBezTo>
                      <a:pt x="464" y="4377"/>
                      <a:pt x="1179" y="6715"/>
                      <a:pt x="2135" y="8952"/>
                    </a:cubicBezTo>
                    <a:cubicBezTo>
                      <a:pt x="2429" y="9641"/>
                      <a:pt x="2748" y="10324"/>
                      <a:pt x="3198" y="10921"/>
                    </a:cubicBezTo>
                    <a:cubicBezTo>
                      <a:pt x="3630" y="11497"/>
                      <a:pt x="4118" y="12328"/>
                      <a:pt x="4818" y="12328"/>
                    </a:cubicBezTo>
                    <a:cubicBezTo>
                      <a:pt x="4846" y="12328"/>
                      <a:pt x="4874" y="12326"/>
                      <a:pt x="4903" y="12324"/>
                    </a:cubicBezTo>
                    <a:cubicBezTo>
                      <a:pt x="5822" y="12237"/>
                      <a:pt x="6555" y="11787"/>
                      <a:pt x="7014" y="11126"/>
                    </a:cubicBezTo>
                    <a:cubicBezTo>
                      <a:pt x="7475" y="10463"/>
                      <a:pt x="7658" y="9638"/>
                      <a:pt x="7667" y="8833"/>
                    </a:cubicBezTo>
                    <a:cubicBezTo>
                      <a:pt x="7675" y="8030"/>
                      <a:pt x="7520" y="7229"/>
                      <a:pt x="7356" y="6442"/>
                    </a:cubicBezTo>
                    <a:cubicBezTo>
                      <a:pt x="6895" y="4216"/>
                      <a:pt x="6344" y="1972"/>
                      <a:pt x="5210" y="1"/>
                    </a:cubicBezTo>
                    <a:close/>
                  </a:path>
                </a:pathLst>
              </a:custGeom>
              <a:solidFill>
                <a:srgbClr val="E698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9"/>
              <p:cNvSpPr/>
              <p:nvPr/>
            </p:nvSpPr>
            <p:spPr>
              <a:xfrm>
                <a:off x="7317568" y="1824103"/>
                <a:ext cx="585139" cy="544153"/>
              </a:xfrm>
              <a:custGeom>
                <a:avLst/>
                <a:gdLst/>
                <a:ahLst/>
                <a:cxnLst/>
                <a:rect l="l" t="t" r="r" b="b"/>
                <a:pathLst>
                  <a:path w="12278" h="11418" extrusionOk="0">
                    <a:moveTo>
                      <a:pt x="7799" y="1"/>
                    </a:moveTo>
                    <a:cubicBezTo>
                      <a:pt x="6803" y="2303"/>
                      <a:pt x="5809" y="4607"/>
                      <a:pt x="4811" y="6912"/>
                    </a:cubicBezTo>
                    <a:cubicBezTo>
                      <a:pt x="4657" y="6854"/>
                      <a:pt x="4469" y="6798"/>
                      <a:pt x="4315" y="6740"/>
                    </a:cubicBezTo>
                    <a:lnTo>
                      <a:pt x="4037" y="6028"/>
                    </a:lnTo>
                    <a:cubicBezTo>
                      <a:pt x="4003" y="5940"/>
                      <a:pt x="3967" y="5847"/>
                      <a:pt x="3897" y="5782"/>
                    </a:cubicBezTo>
                    <a:cubicBezTo>
                      <a:pt x="3853" y="5739"/>
                      <a:pt x="3790" y="5714"/>
                      <a:pt x="3727" y="5714"/>
                    </a:cubicBezTo>
                    <a:cubicBezTo>
                      <a:pt x="3694" y="5714"/>
                      <a:pt x="3660" y="5721"/>
                      <a:pt x="3631" y="5737"/>
                    </a:cubicBezTo>
                    <a:cubicBezTo>
                      <a:pt x="3687" y="6218"/>
                      <a:pt x="3744" y="6700"/>
                      <a:pt x="3800" y="7181"/>
                    </a:cubicBezTo>
                    <a:cubicBezTo>
                      <a:pt x="3536" y="6448"/>
                      <a:pt x="3274" y="5714"/>
                      <a:pt x="3011" y="4977"/>
                    </a:cubicBezTo>
                    <a:cubicBezTo>
                      <a:pt x="2959" y="4829"/>
                      <a:pt x="2901" y="4673"/>
                      <a:pt x="2779" y="4573"/>
                    </a:cubicBezTo>
                    <a:cubicBezTo>
                      <a:pt x="2715" y="4519"/>
                      <a:pt x="2637" y="4488"/>
                      <a:pt x="2563" y="4488"/>
                    </a:cubicBezTo>
                    <a:cubicBezTo>
                      <a:pt x="2496" y="4488"/>
                      <a:pt x="2433" y="4514"/>
                      <a:pt x="2386" y="4573"/>
                    </a:cubicBezTo>
                    <a:cubicBezTo>
                      <a:pt x="2492" y="5274"/>
                      <a:pt x="2600" y="5976"/>
                      <a:pt x="2708" y="6678"/>
                    </a:cubicBezTo>
                    <a:cubicBezTo>
                      <a:pt x="2410" y="5825"/>
                      <a:pt x="2109" y="4971"/>
                      <a:pt x="1811" y="4120"/>
                    </a:cubicBezTo>
                    <a:cubicBezTo>
                      <a:pt x="1754" y="3961"/>
                      <a:pt x="1698" y="3795"/>
                      <a:pt x="1577" y="3676"/>
                    </a:cubicBezTo>
                    <a:cubicBezTo>
                      <a:pt x="1502" y="3601"/>
                      <a:pt x="1404" y="3558"/>
                      <a:pt x="1307" y="3558"/>
                    </a:cubicBezTo>
                    <a:cubicBezTo>
                      <a:pt x="1249" y="3558"/>
                      <a:pt x="1190" y="3573"/>
                      <a:pt x="1136" y="3605"/>
                    </a:cubicBezTo>
                    <a:cubicBezTo>
                      <a:pt x="1245" y="4301"/>
                      <a:pt x="1357" y="4997"/>
                      <a:pt x="1466" y="5692"/>
                    </a:cubicBezTo>
                    <a:cubicBezTo>
                      <a:pt x="1264" y="5247"/>
                      <a:pt x="1062" y="4803"/>
                      <a:pt x="861" y="4358"/>
                    </a:cubicBezTo>
                    <a:cubicBezTo>
                      <a:pt x="813" y="4251"/>
                      <a:pt x="762" y="4140"/>
                      <a:pt x="668" y="4069"/>
                    </a:cubicBezTo>
                    <a:cubicBezTo>
                      <a:pt x="629" y="4040"/>
                      <a:pt x="579" y="4027"/>
                      <a:pt x="527" y="4027"/>
                    </a:cubicBezTo>
                    <a:cubicBezTo>
                      <a:pt x="454" y="4027"/>
                      <a:pt x="378" y="4055"/>
                      <a:pt x="335" y="4107"/>
                    </a:cubicBezTo>
                    <a:cubicBezTo>
                      <a:pt x="429" y="4842"/>
                      <a:pt x="524" y="5579"/>
                      <a:pt x="619" y="6313"/>
                    </a:cubicBezTo>
                    <a:cubicBezTo>
                      <a:pt x="564" y="6267"/>
                      <a:pt x="483" y="6247"/>
                      <a:pt x="402" y="6247"/>
                    </a:cubicBezTo>
                    <a:cubicBezTo>
                      <a:pt x="342" y="6247"/>
                      <a:pt x="283" y="6257"/>
                      <a:pt x="234" y="6276"/>
                    </a:cubicBezTo>
                    <a:cubicBezTo>
                      <a:pt x="120" y="6323"/>
                      <a:pt x="34" y="6434"/>
                      <a:pt x="23" y="6558"/>
                    </a:cubicBezTo>
                    <a:cubicBezTo>
                      <a:pt x="1" y="6754"/>
                      <a:pt x="147" y="6926"/>
                      <a:pt x="284" y="7070"/>
                    </a:cubicBezTo>
                    <a:cubicBezTo>
                      <a:pt x="422" y="7215"/>
                      <a:pt x="559" y="7357"/>
                      <a:pt x="696" y="7502"/>
                    </a:cubicBezTo>
                    <a:cubicBezTo>
                      <a:pt x="928" y="7747"/>
                      <a:pt x="1045" y="8043"/>
                      <a:pt x="1316" y="8244"/>
                    </a:cubicBezTo>
                    <a:cubicBezTo>
                      <a:pt x="2062" y="8797"/>
                      <a:pt x="2846" y="9297"/>
                      <a:pt x="3660" y="9741"/>
                    </a:cubicBezTo>
                    <a:cubicBezTo>
                      <a:pt x="4383" y="10134"/>
                      <a:pt x="4815" y="10905"/>
                      <a:pt x="5584" y="11198"/>
                    </a:cubicBezTo>
                    <a:cubicBezTo>
                      <a:pt x="5956" y="11341"/>
                      <a:pt x="6357" y="11418"/>
                      <a:pt x="6756" y="11418"/>
                    </a:cubicBezTo>
                    <a:cubicBezTo>
                      <a:pt x="7181" y="11418"/>
                      <a:pt x="7603" y="11331"/>
                      <a:pt x="7982" y="11141"/>
                    </a:cubicBezTo>
                    <a:cubicBezTo>
                      <a:pt x="8562" y="10854"/>
                      <a:pt x="9015" y="10350"/>
                      <a:pt x="9344" y="9790"/>
                    </a:cubicBezTo>
                    <a:cubicBezTo>
                      <a:pt x="9674" y="9232"/>
                      <a:pt x="9892" y="8615"/>
                      <a:pt x="10109" y="8005"/>
                    </a:cubicBezTo>
                    <a:cubicBezTo>
                      <a:pt x="10833" y="5963"/>
                      <a:pt x="11555" y="3923"/>
                      <a:pt x="12277" y="1881"/>
                    </a:cubicBezTo>
                    <a:lnTo>
                      <a:pt x="7799" y="1"/>
                    </a:lnTo>
                    <a:close/>
                  </a:path>
                </a:pathLst>
              </a:custGeom>
              <a:solidFill>
                <a:srgbClr val="E698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9"/>
              <p:cNvSpPr/>
              <p:nvPr/>
            </p:nvSpPr>
            <p:spPr>
              <a:xfrm>
                <a:off x="7482602" y="2121292"/>
                <a:ext cx="254729" cy="182099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3821" extrusionOk="0">
                    <a:moveTo>
                      <a:pt x="2933" y="0"/>
                    </a:moveTo>
                    <a:cubicBezTo>
                      <a:pt x="2321" y="0"/>
                      <a:pt x="1719" y="197"/>
                      <a:pt x="1251" y="562"/>
                    </a:cubicBezTo>
                    <a:cubicBezTo>
                      <a:pt x="1225" y="583"/>
                      <a:pt x="1212" y="613"/>
                      <a:pt x="1216" y="645"/>
                    </a:cubicBezTo>
                    <a:cubicBezTo>
                      <a:pt x="1219" y="676"/>
                      <a:pt x="1238" y="703"/>
                      <a:pt x="1267" y="718"/>
                    </a:cubicBezTo>
                    <a:cubicBezTo>
                      <a:pt x="1831" y="990"/>
                      <a:pt x="2245" y="1425"/>
                      <a:pt x="2408" y="1910"/>
                    </a:cubicBezTo>
                    <a:cubicBezTo>
                      <a:pt x="2595" y="2468"/>
                      <a:pt x="2422" y="3093"/>
                      <a:pt x="1999" y="3397"/>
                    </a:cubicBezTo>
                    <a:cubicBezTo>
                      <a:pt x="1722" y="3597"/>
                      <a:pt x="1383" y="3640"/>
                      <a:pt x="1136" y="3640"/>
                    </a:cubicBezTo>
                    <a:cubicBezTo>
                      <a:pt x="1123" y="3640"/>
                      <a:pt x="1111" y="3640"/>
                      <a:pt x="1098" y="3640"/>
                    </a:cubicBezTo>
                    <a:cubicBezTo>
                      <a:pt x="769" y="3629"/>
                      <a:pt x="442" y="3550"/>
                      <a:pt x="124" y="3473"/>
                    </a:cubicBezTo>
                    <a:cubicBezTo>
                      <a:pt x="117" y="3471"/>
                      <a:pt x="110" y="3470"/>
                      <a:pt x="103" y="3470"/>
                    </a:cubicBezTo>
                    <a:cubicBezTo>
                      <a:pt x="62" y="3470"/>
                      <a:pt x="25" y="3497"/>
                      <a:pt x="14" y="3539"/>
                    </a:cubicBezTo>
                    <a:cubicBezTo>
                      <a:pt x="1" y="3589"/>
                      <a:pt x="33" y="3637"/>
                      <a:pt x="81" y="3650"/>
                    </a:cubicBezTo>
                    <a:cubicBezTo>
                      <a:pt x="407" y="3729"/>
                      <a:pt x="745" y="3811"/>
                      <a:pt x="1093" y="3821"/>
                    </a:cubicBezTo>
                    <a:lnTo>
                      <a:pt x="1149" y="3821"/>
                    </a:lnTo>
                    <a:cubicBezTo>
                      <a:pt x="1422" y="3821"/>
                      <a:pt x="1795" y="3767"/>
                      <a:pt x="2106" y="3542"/>
                    </a:cubicBezTo>
                    <a:cubicBezTo>
                      <a:pt x="2593" y="3193"/>
                      <a:pt x="2792" y="2481"/>
                      <a:pt x="2580" y="1850"/>
                    </a:cubicBezTo>
                    <a:cubicBezTo>
                      <a:pt x="2415" y="1359"/>
                      <a:pt x="2016" y="916"/>
                      <a:pt x="1478" y="620"/>
                    </a:cubicBezTo>
                    <a:cubicBezTo>
                      <a:pt x="1897" y="334"/>
                      <a:pt x="2413" y="181"/>
                      <a:pt x="2935" y="181"/>
                    </a:cubicBezTo>
                    <a:cubicBezTo>
                      <a:pt x="3100" y="181"/>
                      <a:pt x="3266" y="196"/>
                      <a:pt x="3430" y="227"/>
                    </a:cubicBezTo>
                    <a:cubicBezTo>
                      <a:pt x="4145" y="365"/>
                      <a:pt x="4793" y="822"/>
                      <a:pt x="5162" y="1450"/>
                    </a:cubicBezTo>
                    <a:cubicBezTo>
                      <a:pt x="5179" y="1479"/>
                      <a:pt x="5209" y="1495"/>
                      <a:pt x="5240" y="1495"/>
                    </a:cubicBezTo>
                    <a:cubicBezTo>
                      <a:pt x="5256" y="1495"/>
                      <a:pt x="5272" y="1491"/>
                      <a:pt x="5286" y="1482"/>
                    </a:cubicBezTo>
                    <a:cubicBezTo>
                      <a:pt x="5330" y="1457"/>
                      <a:pt x="5344" y="1401"/>
                      <a:pt x="5320" y="1357"/>
                    </a:cubicBezTo>
                    <a:cubicBezTo>
                      <a:pt x="4924" y="686"/>
                      <a:pt x="4232" y="197"/>
                      <a:pt x="3465" y="51"/>
                    </a:cubicBezTo>
                    <a:cubicBezTo>
                      <a:pt x="3289" y="17"/>
                      <a:pt x="3110" y="0"/>
                      <a:pt x="2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9"/>
              <p:cNvSpPr/>
              <p:nvPr/>
            </p:nvSpPr>
            <p:spPr>
              <a:xfrm>
                <a:off x="7487606" y="2136018"/>
                <a:ext cx="20779" cy="60811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76" extrusionOk="0">
                    <a:moveTo>
                      <a:pt x="100" y="1"/>
                    </a:moveTo>
                    <a:cubicBezTo>
                      <a:pt x="94" y="1"/>
                      <a:pt x="88" y="1"/>
                      <a:pt x="81" y="3"/>
                    </a:cubicBezTo>
                    <a:cubicBezTo>
                      <a:pt x="32" y="13"/>
                      <a:pt x="0" y="62"/>
                      <a:pt x="10" y="111"/>
                    </a:cubicBezTo>
                    <a:lnTo>
                      <a:pt x="244" y="1203"/>
                    </a:lnTo>
                    <a:cubicBezTo>
                      <a:pt x="254" y="1247"/>
                      <a:pt x="292" y="1276"/>
                      <a:pt x="334" y="1276"/>
                    </a:cubicBezTo>
                    <a:cubicBezTo>
                      <a:pt x="341" y="1276"/>
                      <a:pt x="345" y="1276"/>
                      <a:pt x="353" y="1274"/>
                    </a:cubicBezTo>
                    <a:cubicBezTo>
                      <a:pt x="403" y="1264"/>
                      <a:pt x="435" y="1215"/>
                      <a:pt x="424" y="1166"/>
                    </a:cubicBezTo>
                    <a:lnTo>
                      <a:pt x="190" y="72"/>
                    </a:lnTo>
                    <a:cubicBezTo>
                      <a:pt x="180" y="30"/>
                      <a:pt x="143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9"/>
              <p:cNvSpPr/>
              <p:nvPr/>
            </p:nvSpPr>
            <p:spPr>
              <a:xfrm>
                <a:off x="7516963" y="2137114"/>
                <a:ext cx="30310" cy="73154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35" extrusionOk="0">
                    <a:moveTo>
                      <a:pt x="104" y="1"/>
                    </a:moveTo>
                    <a:cubicBezTo>
                      <a:pt x="91" y="1"/>
                      <a:pt x="79" y="3"/>
                      <a:pt x="67" y="9"/>
                    </a:cubicBezTo>
                    <a:cubicBezTo>
                      <a:pt x="22" y="27"/>
                      <a:pt x="0" y="81"/>
                      <a:pt x="19" y="128"/>
                    </a:cubicBezTo>
                    <a:cubicBezTo>
                      <a:pt x="203" y="557"/>
                      <a:pt x="346" y="1006"/>
                      <a:pt x="447" y="1463"/>
                    </a:cubicBezTo>
                    <a:cubicBezTo>
                      <a:pt x="457" y="1505"/>
                      <a:pt x="495" y="1534"/>
                      <a:pt x="537" y="1534"/>
                    </a:cubicBezTo>
                    <a:cubicBezTo>
                      <a:pt x="544" y="1534"/>
                      <a:pt x="549" y="1533"/>
                      <a:pt x="556" y="1533"/>
                    </a:cubicBezTo>
                    <a:cubicBezTo>
                      <a:pt x="605" y="1521"/>
                      <a:pt x="636" y="1472"/>
                      <a:pt x="625" y="1424"/>
                    </a:cubicBezTo>
                    <a:cubicBezTo>
                      <a:pt x="522" y="955"/>
                      <a:pt x="375" y="496"/>
                      <a:pt x="186" y="55"/>
                    </a:cubicBezTo>
                    <a:cubicBezTo>
                      <a:pt x="172" y="22"/>
                      <a:pt x="139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9"/>
              <p:cNvSpPr/>
              <p:nvPr/>
            </p:nvSpPr>
            <p:spPr>
              <a:xfrm>
                <a:off x="7435232" y="2110283"/>
                <a:ext cx="25163" cy="6929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54" extrusionOk="0">
                    <a:moveTo>
                      <a:pt x="100" y="1"/>
                    </a:moveTo>
                    <a:cubicBezTo>
                      <a:pt x="93" y="1"/>
                      <a:pt x="86" y="1"/>
                      <a:pt x="78" y="3"/>
                    </a:cubicBezTo>
                    <a:cubicBezTo>
                      <a:pt x="29" y="16"/>
                      <a:pt x="0" y="66"/>
                      <a:pt x="13" y="115"/>
                    </a:cubicBezTo>
                    <a:lnTo>
                      <a:pt x="339" y="1385"/>
                    </a:lnTo>
                    <a:cubicBezTo>
                      <a:pt x="349" y="1427"/>
                      <a:pt x="389" y="1453"/>
                      <a:pt x="428" y="1453"/>
                    </a:cubicBezTo>
                    <a:cubicBezTo>
                      <a:pt x="435" y="1453"/>
                      <a:pt x="442" y="1453"/>
                      <a:pt x="450" y="1450"/>
                    </a:cubicBezTo>
                    <a:cubicBezTo>
                      <a:pt x="499" y="1437"/>
                      <a:pt x="528" y="1388"/>
                      <a:pt x="515" y="1340"/>
                    </a:cubicBezTo>
                    <a:lnTo>
                      <a:pt x="189" y="68"/>
                    </a:lnTo>
                    <a:cubicBezTo>
                      <a:pt x="177" y="28"/>
                      <a:pt x="141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9"/>
              <p:cNvSpPr/>
              <p:nvPr/>
            </p:nvSpPr>
            <p:spPr>
              <a:xfrm>
                <a:off x="7378902" y="2077019"/>
                <a:ext cx="25830" cy="94886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991" extrusionOk="0">
                    <a:moveTo>
                      <a:pt x="98" y="1"/>
                    </a:moveTo>
                    <a:cubicBezTo>
                      <a:pt x="92" y="1"/>
                      <a:pt x="87" y="1"/>
                      <a:pt x="81" y="2"/>
                    </a:cubicBezTo>
                    <a:cubicBezTo>
                      <a:pt x="34" y="12"/>
                      <a:pt x="0" y="60"/>
                      <a:pt x="9" y="110"/>
                    </a:cubicBezTo>
                    <a:lnTo>
                      <a:pt x="353" y="1916"/>
                    </a:lnTo>
                    <a:cubicBezTo>
                      <a:pt x="360" y="1960"/>
                      <a:pt x="398" y="1990"/>
                      <a:pt x="441" y="1990"/>
                    </a:cubicBezTo>
                    <a:cubicBezTo>
                      <a:pt x="447" y="1990"/>
                      <a:pt x="451" y="1990"/>
                      <a:pt x="458" y="1989"/>
                    </a:cubicBezTo>
                    <a:cubicBezTo>
                      <a:pt x="508" y="1977"/>
                      <a:pt x="541" y="1931"/>
                      <a:pt x="531" y="1882"/>
                    </a:cubicBezTo>
                    <a:lnTo>
                      <a:pt x="189" y="75"/>
                    </a:lnTo>
                    <a:cubicBezTo>
                      <a:pt x="180" y="31"/>
                      <a:pt x="14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9"/>
              <p:cNvSpPr/>
              <p:nvPr/>
            </p:nvSpPr>
            <p:spPr>
              <a:xfrm>
                <a:off x="7339013" y="2114763"/>
                <a:ext cx="22923" cy="8230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727" extrusionOk="0">
                    <a:moveTo>
                      <a:pt x="97" y="1"/>
                    </a:moveTo>
                    <a:cubicBezTo>
                      <a:pt x="92" y="1"/>
                      <a:pt x="87" y="1"/>
                      <a:pt x="82" y="2"/>
                    </a:cubicBezTo>
                    <a:cubicBezTo>
                      <a:pt x="32" y="14"/>
                      <a:pt x="1" y="60"/>
                      <a:pt x="9" y="109"/>
                    </a:cubicBezTo>
                    <a:lnTo>
                      <a:pt x="292" y="1652"/>
                    </a:lnTo>
                    <a:cubicBezTo>
                      <a:pt x="299" y="1696"/>
                      <a:pt x="337" y="1726"/>
                      <a:pt x="380" y="1726"/>
                    </a:cubicBezTo>
                    <a:cubicBezTo>
                      <a:pt x="386" y="1726"/>
                      <a:pt x="392" y="1726"/>
                      <a:pt x="399" y="1725"/>
                    </a:cubicBezTo>
                    <a:cubicBezTo>
                      <a:pt x="447" y="1713"/>
                      <a:pt x="480" y="1665"/>
                      <a:pt x="472" y="1617"/>
                    </a:cubicBezTo>
                    <a:lnTo>
                      <a:pt x="189" y="74"/>
                    </a:lnTo>
                    <a:cubicBezTo>
                      <a:pt x="180" y="30"/>
                      <a:pt x="141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9"/>
              <p:cNvSpPr/>
              <p:nvPr/>
            </p:nvSpPr>
            <p:spPr>
              <a:xfrm>
                <a:off x="7671275" y="1548599"/>
                <a:ext cx="886477" cy="799883"/>
              </a:xfrm>
              <a:custGeom>
                <a:avLst/>
                <a:gdLst/>
                <a:ahLst/>
                <a:cxnLst/>
                <a:rect l="l" t="t" r="r" b="b"/>
                <a:pathLst>
                  <a:path w="18601" h="16784" extrusionOk="0">
                    <a:moveTo>
                      <a:pt x="8607" y="0"/>
                    </a:moveTo>
                    <a:cubicBezTo>
                      <a:pt x="8597" y="6"/>
                      <a:pt x="8583" y="13"/>
                      <a:pt x="8572" y="19"/>
                    </a:cubicBezTo>
                    <a:cubicBezTo>
                      <a:pt x="8465" y="269"/>
                      <a:pt x="8183" y="415"/>
                      <a:pt x="7910" y="415"/>
                    </a:cubicBezTo>
                    <a:cubicBezTo>
                      <a:pt x="7895" y="415"/>
                      <a:pt x="7879" y="414"/>
                      <a:pt x="7864" y="413"/>
                    </a:cubicBezTo>
                    <a:cubicBezTo>
                      <a:pt x="7700" y="405"/>
                      <a:pt x="7560" y="337"/>
                      <a:pt x="7425" y="242"/>
                    </a:cubicBezTo>
                    <a:cubicBezTo>
                      <a:pt x="6314" y="582"/>
                      <a:pt x="5229" y="1020"/>
                      <a:pt x="4190" y="1542"/>
                    </a:cubicBezTo>
                    <a:cubicBezTo>
                      <a:pt x="3286" y="1994"/>
                      <a:pt x="2503" y="2652"/>
                      <a:pt x="1828" y="3401"/>
                    </a:cubicBezTo>
                    <a:cubicBezTo>
                      <a:pt x="1152" y="4149"/>
                      <a:pt x="576" y="4981"/>
                      <a:pt x="0" y="5812"/>
                    </a:cubicBezTo>
                    <a:cubicBezTo>
                      <a:pt x="968" y="6370"/>
                      <a:pt x="1955" y="6921"/>
                      <a:pt x="2921" y="7480"/>
                    </a:cubicBezTo>
                    <a:cubicBezTo>
                      <a:pt x="2663" y="8364"/>
                      <a:pt x="2747" y="9318"/>
                      <a:pt x="3130" y="10156"/>
                    </a:cubicBezTo>
                    <a:cubicBezTo>
                      <a:pt x="2808" y="12094"/>
                      <a:pt x="2716" y="14346"/>
                      <a:pt x="2277" y="16432"/>
                    </a:cubicBezTo>
                    <a:cubicBezTo>
                      <a:pt x="6500" y="16532"/>
                      <a:pt x="10679" y="16683"/>
                      <a:pt x="14903" y="16783"/>
                    </a:cubicBezTo>
                    <a:cubicBezTo>
                      <a:pt x="14610" y="13953"/>
                      <a:pt x="14353" y="11076"/>
                      <a:pt x="14063" y="8247"/>
                    </a:cubicBezTo>
                    <a:cubicBezTo>
                      <a:pt x="15574" y="7562"/>
                      <a:pt x="17088" y="6873"/>
                      <a:pt x="18601" y="6190"/>
                    </a:cubicBezTo>
                    <a:cubicBezTo>
                      <a:pt x="17481" y="4790"/>
                      <a:pt x="16289" y="3324"/>
                      <a:pt x="14922" y="2165"/>
                    </a:cubicBezTo>
                    <a:cubicBezTo>
                      <a:pt x="13876" y="1279"/>
                      <a:pt x="12590" y="638"/>
                      <a:pt x="11236" y="424"/>
                    </a:cubicBezTo>
                    <a:cubicBezTo>
                      <a:pt x="10345" y="281"/>
                      <a:pt x="9497" y="142"/>
                      <a:pt x="8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9"/>
              <p:cNvSpPr/>
              <p:nvPr/>
            </p:nvSpPr>
            <p:spPr>
              <a:xfrm>
                <a:off x="7942012" y="1562371"/>
                <a:ext cx="253967" cy="122003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2560" extrusionOk="0">
                    <a:moveTo>
                      <a:pt x="5226" y="0"/>
                    </a:moveTo>
                    <a:cubicBezTo>
                      <a:pt x="5187" y="0"/>
                      <a:pt x="5152" y="25"/>
                      <a:pt x="5140" y="63"/>
                    </a:cubicBezTo>
                    <a:cubicBezTo>
                      <a:pt x="4893" y="854"/>
                      <a:pt x="4416" y="1514"/>
                      <a:pt x="3799" y="1922"/>
                    </a:cubicBezTo>
                    <a:cubicBezTo>
                      <a:pt x="3352" y="2219"/>
                      <a:pt x="2824" y="2374"/>
                      <a:pt x="2314" y="2374"/>
                    </a:cubicBezTo>
                    <a:cubicBezTo>
                      <a:pt x="2062" y="2374"/>
                      <a:pt x="1815" y="2336"/>
                      <a:pt x="1584" y="2259"/>
                    </a:cubicBezTo>
                    <a:cubicBezTo>
                      <a:pt x="842" y="2008"/>
                      <a:pt x="265" y="1324"/>
                      <a:pt x="185" y="593"/>
                    </a:cubicBezTo>
                    <a:cubicBezTo>
                      <a:pt x="181" y="547"/>
                      <a:pt x="141" y="512"/>
                      <a:pt x="97" y="512"/>
                    </a:cubicBezTo>
                    <a:cubicBezTo>
                      <a:pt x="93" y="512"/>
                      <a:pt x="90" y="513"/>
                      <a:pt x="86" y="513"/>
                    </a:cubicBezTo>
                    <a:cubicBezTo>
                      <a:pt x="37" y="519"/>
                      <a:pt x="1" y="562"/>
                      <a:pt x="7" y="613"/>
                    </a:cubicBezTo>
                    <a:cubicBezTo>
                      <a:pt x="95" y="1425"/>
                      <a:pt x="706" y="2154"/>
                      <a:pt x="1526" y="2430"/>
                    </a:cubicBezTo>
                    <a:cubicBezTo>
                      <a:pt x="1783" y="2517"/>
                      <a:pt x="2053" y="2559"/>
                      <a:pt x="2324" y="2559"/>
                    </a:cubicBezTo>
                    <a:cubicBezTo>
                      <a:pt x="2865" y="2559"/>
                      <a:pt x="3419" y="2394"/>
                      <a:pt x="3897" y="2073"/>
                    </a:cubicBezTo>
                    <a:cubicBezTo>
                      <a:pt x="4550" y="1643"/>
                      <a:pt x="5053" y="948"/>
                      <a:pt x="5314" y="117"/>
                    </a:cubicBezTo>
                    <a:cubicBezTo>
                      <a:pt x="5328" y="71"/>
                      <a:pt x="5301" y="19"/>
                      <a:pt x="5253" y="4"/>
                    </a:cubicBezTo>
                    <a:cubicBezTo>
                      <a:pt x="5244" y="1"/>
                      <a:pt x="5235" y="0"/>
                      <a:pt x="5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9"/>
              <p:cNvSpPr/>
              <p:nvPr/>
            </p:nvSpPr>
            <p:spPr>
              <a:xfrm>
                <a:off x="8293097" y="1592586"/>
                <a:ext cx="32216" cy="36095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574" extrusionOk="0">
                    <a:moveTo>
                      <a:pt x="232" y="1"/>
                    </a:moveTo>
                    <a:cubicBezTo>
                      <a:pt x="174" y="2"/>
                      <a:pt x="138" y="34"/>
                      <a:pt x="137" y="85"/>
                    </a:cubicBezTo>
                    <a:cubicBezTo>
                      <a:pt x="0" y="2556"/>
                      <a:pt x="118" y="5048"/>
                      <a:pt x="489" y="7495"/>
                    </a:cubicBezTo>
                    <a:cubicBezTo>
                      <a:pt x="496" y="7541"/>
                      <a:pt x="537" y="7573"/>
                      <a:pt x="580" y="7573"/>
                    </a:cubicBezTo>
                    <a:lnTo>
                      <a:pt x="593" y="7573"/>
                    </a:lnTo>
                    <a:cubicBezTo>
                      <a:pt x="641" y="7566"/>
                      <a:pt x="676" y="7519"/>
                      <a:pt x="669" y="7470"/>
                    </a:cubicBezTo>
                    <a:cubicBezTo>
                      <a:pt x="299" y="5035"/>
                      <a:pt x="181" y="2554"/>
                      <a:pt x="318" y="97"/>
                    </a:cubicBezTo>
                    <a:cubicBezTo>
                      <a:pt x="321" y="46"/>
                      <a:pt x="283" y="4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9"/>
              <p:cNvSpPr/>
              <p:nvPr/>
            </p:nvSpPr>
            <p:spPr>
              <a:xfrm>
                <a:off x="8314590" y="1818384"/>
                <a:ext cx="230090" cy="111280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2335" extrusionOk="0">
                    <a:moveTo>
                      <a:pt x="4722" y="0"/>
                    </a:moveTo>
                    <a:cubicBezTo>
                      <a:pt x="4709" y="0"/>
                      <a:pt x="4696" y="3"/>
                      <a:pt x="4684" y="9"/>
                    </a:cubicBezTo>
                    <a:lnTo>
                      <a:pt x="65" y="2161"/>
                    </a:lnTo>
                    <a:cubicBezTo>
                      <a:pt x="21" y="2183"/>
                      <a:pt x="0" y="2238"/>
                      <a:pt x="22" y="2283"/>
                    </a:cubicBezTo>
                    <a:cubicBezTo>
                      <a:pt x="38" y="2314"/>
                      <a:pt x="71" y="2335"/>
                      <a:pt x="106" y="2335"/>
                    </a:cubicBezTo>
                    <a:cubicBezTo>
                      <a:pt x="118" y="2335"/>
                      <a:pt x="131" y="2332"/>
                      <a:pt x="144" y="2326"/>
                    </a:cubicBezTo>
                    <a:lnTo>
                      <a:pt x="4762" y="174"/>
                    </a:lnTo>
                    <a:cubicBezTo>
                      <a:pt x="4807" y="152"/>
                      <a:pt x="4827" y="99"/>
                      <a:pt x="4806" y="52"/>
                    </a:cubicBezTo>
                    <a:cubicBezTo>
                      <a:pt x="4790" y="20"/>
                      <a:pt x="4757" y="0"/>
                      <a:pt x="4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9"/>
              <p:cNvSpPr/>
              <p:nvPr/>
            </p:nvSpPr>
            <p:spPr>
              <a:xfrm>
                <a:off x="7801329" y="1639242"/>
                <a:ext cx="49326" cy="27722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5817" extrusionOk="0">
                    <a:moveTo>
                      <a:pt x="688" y="0"/>
                    </a:moveTo>
                    <a:cubicBezTo>
                      <a:pt x="686" y="0"/>
                      <a:pt x="684" y="0"/>
                      <a:pt x="682" y="1"/>
                    </a:cubicBezTo>
                    <a:cubicBezTo>
                      <a:pt x="633" y="3"/>
                      <a:pt x="592" y="46"/>
                      <a:pt x="596" y="96"/>
                    </a:cubicBezTo>
                    <a:cubicBezTo>
                      <a:pt x="634" y="779"/>
                      <a:pt x="679" y="1443"/>
                      <a:pt x="726" y="2105"/>
                    </a:cubicBezTo>
                    <a:cubicBezTo>
                      <a:pt x="770" y="2759"/>
                      <a:pt x="814" y="3411"/>
                      <a:pt x="852" y="4085"/>
                    </a:cubicBezTo>
                    <a:lnTo>
                      <a:pt x="24" y="5682"/>
                    </a:lnTo>
                    <a:cubicBezTo>
                      <a:pt x="1" y="5728"/>
                      <a:pt x="16" y="5782"/>
                      <a:pt x="61" y="5805"/>
                    </a:cubicBezTo>
                    <a:cubicBezTo>
                      <a:pt x="74" y="5812"/>
                      <a:pt x="89" y="5817"/>
                      <a:pt x="103" y="5817"/>
                    </a:cubicBezTo>
                    <a:cubicBezTo>
                      <a:pt x="135" y="5817"/>
                      <a:pt x="169" y="5798"/>
                      <a:pt x="185" y="5766"/>
                    </a:cubicBezTo>
                    <a:lnTo>
                      <a:pt x="1024" y="4148"/>
                    </a:lnTo>
                    <a:cubicBezTo>
                      <a:pt x="1033" y="4133"/>
                      <a:pt x="1034" y="4116"/>
                      <a:pt x="1034" y="4100"/>
                    </a:cubicBezTo>
                    <a:cubicBezTo>
                      <a:pt x="997" y="3417"/>
                      <a:pt x="952" y="2753"/>
                      <a:pt x="907" y="2092"/>
                    </a:cubicBezTo>
                    <a:cubicBezTo>
                      <a:pt x="860" y="1430"/>
                      <a:pt x="815" y="769"/>
                      <a:pt x="778" y="85"/>
                    </a:cubicBezTo>
                    <a:cubicBezTo>
                      <a:pt x="776" y="39"/>
                      <a:pt x="738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9"/>
              <p:cNvSpPr/>
              <p:nvPr/>
            </p:nvSpPr>
            <p:spPr>
              <a:xfrm>
                <a:off x="7683570" y="1799083"/>
                <a:ext cx="140494" cy="88786"/>
              </a:xfrm>
              <a:custGeom>
                <a:avLst/>
                <a:gdLst/>
                <a:ahLst/>
                <a:cxnLst/>
                <a:rect l="l" t="t" r="r" b="b"/>
                <a:pathLst>
                  <a:path w="2948" h="1863" extrusionOk="0">
                    <a:moveTo>
                      <a:pt x="103" y="1"/>
                    </a:moveTo>
                    <a:cubicBezTo>
                      <a:pt x="73" y="1"/>
                      <a:pt x="42" y="16"/>
                      <a:pt x="25" y="44"/>
                    </a:cubicBezTo>
                    <a:cubicBezTo>
                      <a:pt x="1" y="88"/>
                      <a:pt x="12" y="144"/>
                      <a:pt x="56" y="170"/>
                    </a:cubicBezTo>
                    <a:lnTo>
                      <a:pt x="2798" y="1849"/>
                    </a:lnTo>
                    <a:cubicBezTo>
                      <a:pt x="2812" y="1860"/>
                      <a:pt x="2828" y="1862"/>
                      <a:pt x="2844" y="1862"/>
                    </a:cubicBezTo>
                    <a:cubicBezTo>
                      <a:pt x="2875" y="1862"/>
                      <a:pt x="2907" y="1848"/>
                      <a:pt x="2922" y="1819"/>
                    </a:cubicBezTo>
                    <a:cubicBezTo>
                      <a:pt x="2947" y="1775"/>
                      <a:pt x="2934" y="1719"/>
                      <a:pt x="2891" y="1694"/>
                    </a:cubicBezTo>
                    <a:lnTo>
                      <a:pt x="150" y="14"/>
                    </a:lnTo>
                    <a:cubicBezTo>
                      <a:pt x="136" y="5"/>
                      <a:pt x="120" y="1"/>
                      <a:pt x="1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9"/>
              <p:cNvSpPr/>
              <p:nvPr/>
            </p:nvSpPr>
            <p:spPr>
              <a:xfrm>
                <a:off x="8002917" y="2016447"/>
                <a:ext cx="86641" cy="1434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301" extrusionOk="0">
                    <a:moveTo>
                      <a:pt x="102" y="0"/>
                    </a:moveTo>
                    <a:cubicBezTo>
                      <a:pt x="45" y="3"/>
                      <a:pt x="8" y="35"/>
                      <a:pt x="5" y="86"/>
                    </a:cubicBezTo>
                    <a:cubicBezTo>
                      <a:pt x="0" y="136"/>
                      <a:pt x="38" y="180"/>
                      <a:pt x="89" y="184"/>
                    </a:cubicBezTo>
                    <a:lnTo>
                      <a:pt x="1716" y="300"/>
                    </a:lnTo>
                    <a:lnTo>
                      <a:pt x="1723" y="300"/>
                    </a:lnTo>
                    <a:cubicBezTo>
                      <a:pt x="1769" y="300"/>
                      <a:pt x="1810" y="264"/>
                      <a:pt x="1813" y="215"/>
                    </a:cubicBezTo>
                    <a:cubicBezTo>
                      <a:pt x="1817" y="164"/>
                      <a:pt x="1778" y="120"/>
                      <a:pt x="1727" y="116"/>
                    </a:cubicBez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9"/>
              <p:cNvSpPr/>
              <p:nvPr/>
            </p:nvSpPr>
            <p:spPr>
              <a:xfrm>
                <a:off x="7781028" y="2295287"/>
                <a:ext cx="342848" cy="16823"/>
              </a:xfrm>
              <a:custGeom>
                <a:avLst/>
                <a:gdLst/>
                <a:ahLst/>
                <a:cxnLst/>
                <a:rect l="l" t="t" r="r" b="b"/>
                <a:pathLst>
                  <a:path w="7194" h="353" extrusionOk="0">
                    <a:moveTo>
                      <a:pt x="93" y="0"/>
                    </a:moveTo>
                    <a:cubicBezTo>
                      <a:pt x="44" y="0"/>
                      <a:pt x="3" y="41"/>
                      <a:pt x="2" y="90"/>
                    </a:cubicBezTo>
                    <a:cubicBezTo>
                      <a:pt x="0" y="138"/>
                      <a:pt x="39" y="180"/>
                      <a:pt x="90" y="181"/>
                    </a:cubicBezTo>
                    <a:lnTo>
                      <a:pt x="7100" y="352"/>
                    </a:lnTo>
                    <a:lnTo>
                      <a:pt x="7101" y="352"/>
                    </a:lnTo>
                    <a:cubicBezTo>
                      <a:pt x="7150" y="352"/>
                      <a:pt x="7191" y="312"/>
                      <a:pt x="7193" y="264"/>
                    </a:cubicBezTo>
                    <a:cubicBezTo>
                      <a:pt x="7194" y="215"/>
                      <a:pt x="7155" y="173"/>
                      <a:pt x="7104" y="171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19"/>
              <p:cNvSpPr/>
              <p:nvPr/>
            </p:nvSpPr>
            <p:spPr>
              <a:xfrm>
                <a:off x="7978373" y="1266184"/>
                <a:ext cx="33503" cy="2964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22" extrusionOk="0">
                    <a:moveTo>
                      <a:pt x="105" y="1"/>
                    </a:moveTo>
                    <a:cubicBezTo>
                      <a:pt x="75" y="1"/>
                      <a:pt x="46" y="15"/>
                      <a:pt x="28" y="40"/>
                    </a:cubicBezTo>
                    <a:cubicBezTo>
                      <a:pt x="1" y="82"/>
                      <a:pt x="12" y="140"/>
                      <a:pt x="53" y="168"/>
                    </a:cubicBezTo>
                    <a:cubicBezTo>
                      <a:pt x="180" y="251"/>
                      <a:pt x="269" y="393"/>
                      <a:pt x="292" y="543"/>
                    </a:cubicBezTo>
                    <a:cubicBezTo>
                      <a:pt x="299" y="581"/>
                      <a:pt x="328" y="612"/>
                      <a:pt x="367" y="619"/>
                    </a:cubicBezTo>
                    <a:cubicBezTo>
                      <a:pt x="372" y="622"/>
                      <a:pt x="378" y="622"/>
                      <a:pt x="383" y="622"/>
                    </a:cubicBezTo>
                    <a:cubicBezTo>
                      <a:pt x="415" y="622"/>
                      <a:pt x="447" y="604"/>
                      <a:pt x="460" y="574"/>
                    </a:cubicBezTo>
                    <a:cubicBezTo>
                      <a:pt x="488" y="529"/>
                      <a:pt x="527" y="480"/>
                      <a:pt x="563" y="430"/>
                    </a:cubicBezTo>
                    <a:cubicBezTo>
                      <a:pt x="604" y="374"/>
                      <a:pt x="647" y="319"/>
                      <a:pt x="676" y="265"/>
                    </a:cubicBezTo>
                    <a:cubicBezTo>
                      <a:pt x="702" y="222"/>
                      <a:pt x="685" y="168"/>
                      <a:pt x="642" y="142"/>
                    </a:cubicBezTo>
                    <a:cubicBezTo>
                      <a:pt x="629" y="134"/>
                      <a:pt x="614" y="131"/>
                      <a:pt x="599" y="131"/>
                    </a:cubicBezTo>
                    <a:cubicBezTo>
                      <a:pt x="568" y="131"/>
                      <a:pt x="536" y="147"/>
                      <a:pt x="520" y="177"/>
                    </a:cubicBezTo>
                    <a:cubicBezTo>
                      <a:pt x="492" y="222"/>
                      <a:pt x="454" y="271"/>
                      <a:pt x="418" y="320"/>
                    </a:cubicBezTo>
                    <a:cubicBezTo>
                      <a:pt x="418" y="322"/>
                      <a:pt x="415" y="322"/>
                      <a:pt x="415" y="323"/>
                    </a:cubicBezTo>
                    <a:cubicBezTo>
                      <a:pt x="357" y="201"/>
                      <a:pt x="267" y="92"/>
                      <a:pt x="154" y="16"/>
                    </a:cubicBezTo>
                    <a:cubicBezTo>
                      <a:pt x="139" y="5"/>
                      <a:pt x="122" y="1"/>
                      <a:pt x="1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19"/>
              <p:cNvSpPr/>
              <p:nvPr/>
            </p:nvSpPr>
            <p:spPr>
              <a:xfrm>
                <a:off x="7879534" y="1276239"/>
                <a:ext cx="306771" cy="258971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5434" extrusionOk="0">
                    <a:moveTo>
                      <a:pt x="1657" y="0"/>
                    </a:moveTo>
                    <a:cubicBezTo>
                      <a:pt x="1419" y="0"/>
                      <a:pt x="1182" y="62"/>
                      <a:pt x="980" y="186"/>
                    </a:cubicBezTo>
                    <a:cubicBezTo>
                      <a:pt x="532" y="462"/>
                      <a:pt x="298" y="1042"/>
                      <a:pt x="400" y="1558"/>
                    </a:cubicBezTo>
                    <a:cubicBezTo>
                      <a:pt x="139" y="1730"/>
                      <a:pt x="1" y="2065"/>
                      <a:pt x="39" y="2377"/>
                    </a:cubicBezTo>
                    <a:cubicBezTo>
                      <a:pt x="78" y="2689"/>
                      <a:pt x="277" y="2970"/>
                      <a:pt x="546" y="3133"/>
                    </a:cubicBezTo>
                    <a:cubicBezTo>
                      <a:pt x="747" y="3253"/>
                      <a:pt x="985" y="3311"/>
                      <a:pt x="1221" y="3311"/>
                    </a:cubicBezTo>
                    <a:cubicBezTo>
                      <a:pt x="1300" y="3311"/>
                      <a:pt x="1379" y="3305"/>
                      <a:pt x="1457" y="3292"/>
                    </a:cubicBezTo>
                    <a:lnTo>
                      <a:pt x="1457" y="3292"/>
                    </a:lnTo>
                    <a:cubicBezTo>
                      <a:pt x="1474" y="3481"/>
                      <a:pt x="1445" y="3642"/>
                      <a:pt x="1464" y="3829"/>
                    </a:cubicBezTo>
                    <a:cubicBezTo>
                      <a:pt x="1168" y="3932"/>
                      <a:pt x="967" y="4190"/>
                      <a:pt x="942" y="4501"/>
                    </a:cubicBezTo>
                    <a:cubicBezTo>
                      <a:pt x="916" y="4813"/>
                      <a:pt x="1090" y="5131"/>
                      <a:pt x="1366" y="5280"/>
                    </a:cubicBezTo>
                    <a:cubicBezTo>
                      <a:pt x="1483" y="5345"/>
                      <a:pt x="1617" y="5376"/>
                      <a:pt x="1751" y="5376"/>
                    </a:cubicBezTo>
                    <a:cubicBezTo>
                      <a:pt x="1930" y="5376"/>
                      <a:pt x="2108" y="5320"/>
                      <a:pt x="2250" y="5210"/>
                    </a:cubicBezTo>
                    <a:lnTo>
                      <a:pt x="4031" y="5119"/>
                    </a:lnTo>
                    <a:cubicBezTo>
                      <a:pt x="4287" y="5266"/>
                      <a:pt x="4563" y="5392"/>
                      <a:pt x="4857" y="5425"/>
                    </a:cubicBezTo>
                    <a:cubicBezTo>
                      <a:pt x="4906" y="5431"/>
                      <a:pt x="4956" y="5434"/>
                      <a:pt x="5005" y="5434"/>
                    </a:cubicBezTo>
                    <a:cubicBezTo>
                      <a:pt x="5253" y="5434"/>
                      <a:pt x="5504" y="5360"/>
                      <a:pt x="5685" y="5192"/>
                    </a:cubicBezTo>
                    <a:cubicBezTo>
                      <a:pt x="5903" y="4990"/>
                      <a:pt x="6020" y="4612"/>
                      <a:pt x="5880" y="4352"/>
                    </a:cubicBezTo>
                    <a:cubicBezTo>
                      <a:pt x="6223" y="4171"/>
                      <a:pt x="6436" y="3768"/>
                      <a:pt x="6390" y="3380"/>
                    </a:cubicBezTo>
                    <a:cubicBezTo>
                      <a:pt x="6345" y="2995"/>
                      <a:pt x="6061" y="2683"/>
                      <a:pt x="5684" y="2586"/>
                    </a:cubicBezTo>
                    <a:cubicBezTo>
                      <a:pt x="5671" y="1817"/>
                      <a:pt x="5278" y="1063"/>
                      <a:pt x="4654" y="611"/>
                    </a:cubicBezTo>
                    <a:cubicBezTo>
                      <a:pt x="4237" y="309"/>
                      <a:pt x="3725" y="156"/>
                      <a:pt x="3211" y="156"/>
                    </a:cubicBezTo>
                    <a:cubicBezTo>
                      <a:pt x="2958" y="156"/>
                      <a:pt x="2703" y="193"/>
                      <a:pt x="2460" y="269"/>
                    </a:cubicBezTo>
                    <a:cubicBezTo>
                      <a:pt x="2233" y="91"/>
                      <a:pt x="1945" y="0"/>
                      <a:pt x="16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9"/>
              <p:cNvSpPr/>
              <p:nvPr/>
            </p:nvSpPr>
            <p:spPr>
              <a:xfrm>
                <a:off x="7928143" y="1354063"/>
                <a:ext cx="235333" cy="307057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6443" extrusionOk="0">
                    <a:moveTo>
                      <a:pt x="1893" y="0"/>
                    </a:moveTo>
                    <a:cubicBezTo>
                      <a:pt x="1758" y="345"/>
                      <a:pt x="1445" y="585"/>
                      <a:pt x="1095" y="702"/>
                    </a:cubicBezTo>
                    <a:cubicBezTo>
                      <a:pt x="744" y="819"/>
                      <a:pt x="370" y="831"/>
                      <a:pt x="0" y="843"/>
                    </a:cubicBezTo>
                    <a:cubicBezTo>
                      <a:pt x="61" y="1340"/>
                      <a:pt x="106" y="1834"/>
                      <a:pt x="170" y="2332"/>
                    </a:cubicBezTo>
                    <a:cubicBezTo>
                      <a:pt x="222" y="2748"/>
                      <a:pt x="285" y="3144"/>
                      <a:pt x="469" y="3521"/>
                    </a:cubicBezTo>
                    <a:cubicBezTo>
                      <a:pt x="654" y="3898"/>
                      <a:pt x="1020" y="4217"/>
                      <a:pt x="1440" y="4224"/>
                    </a:cubicBezTo>
                    <a:cubicBezTo>
                      <a:pt x="1446" y="4388"/>
                      <a:pt x="1437" y="4521"/>
                      <a:pt x="1445" y="4685"/>
                    </a:cubicBezTo>
                    <a:cubicBezTo>
                      <a:pt x="1242" y="4791"/>
                      <a:pt x="1011" y="4874"/>
                      <a:pt x="807" y="4980"/>
                    </a:cubicBezTo>
                    <a:cubicBezTo>
                      <a:pt x="894" y="5619"/>
                      <a:pt x="1408" y="6150"/>
                      <a:pt x="2023" y="6350"/>
                    </a:cubicBezTo>
                    <a:cubicBezTo>
                      <a:pt x="2216" y="6412"/>
                      <a:pt x="2417" y="6442"/>
                      <a:pt x="2619" y="6442"/>
                    </a:cubicBezTo>
                    <a:cubicBezTo>
                      <a:pt x="3059" y="6442"/>
                      <a:pt x="3503" y="6301"/>
                      <a:pt x="3868" y="6051"/>
                    </a:cubicBezTo>
                    <a:cubicBezTo>
                      <a:pt x="4401" y="5686"/>
                      <a:pt x="4768" y="5109"/>
                      <a:pt x="4938" y="4487"/>
                    </a:cubicBezTo>
                    <a:lnTo>
                      <a:pt x="4010" y="4363"/>
                    </a:lnTo>
                    <a:cubicBezTo>
                      <a:pt x="3853" y="3783"/>
                      <a:pt x="3662" y="3250"/>
                      <a:pt x="3507" y="2668"/>
                    </a:cubicBezTo>
                    <a:cubicBezTo>
                      <a:pt x="3785" y="2488"/>
                      <a:pt x="4040" y="2254"/>
                      <a:pt x="4159" y="1945"/>
                    </a:cubicBezTo>
                    <a:cubicBezTo>
                      <a:pt x="4280" y="1637"/>
                      <a:pt x="4230" y="1247"/>
                      <a:pt x="3976" y="1036"/>
                    </a:cubicBezTo>
                    <a:cubicBezTo>
                      <a:pt x="3861" y="939"/>
                      <a:pt x="3712" y="888"/>
                      <a:pt x="3562" y="888"/>
                    </a:cubicBezTo>
                    <a:cubicBezTo>
                      <a:pt x="3495" y="888"/>
                      <a:pt x="3428" y="898"/>
                      <a:pt x="3365" y="920"/>
                    </a:cubicBezTo>
                    <a:cubicBezTo>
                      <a:pt x="3157" y="988"/>
                      <a:pt x="2995" y="1169"/>
                      <a:pt x="2945" y="1382"/>
                    </a:cubicBezTo>
                    <a:cubicBezTo>
                      <a:pt x="2758" y="1372"/>
                      <a:pt x="2592" y="1202"/>
                      <a:pt x="2561" y="1017"/>
                    </a:cubicBezTo>
                    <a:cubicBezTo>
                      <a:pt x="2529" y="832"/>
                      <a:pt x="2593" y="645"/>
                      <a:pt x="2680" y="480"/>
                    </a:cubicBezTo>
                    <a:lnTo>
                      <a:pt x="2680" y="480"/>
                    </a:lnTo>
                    <a:cubicBezTo>
                      <a:pt x="2637" y="491"/>
                      <a:pt x="2592" y="496"/>
                      <a:pt x="2547" y="496"/>
                    </a:cubicBezTo>
                    <a:cubicBezTo>
                      <a:pt x="2423" y="496"/>
                      <a:pt x="2298" y="457"/>
                      <a:pt x="2191" y="393"/>
                    </a:cubicBezTo>
                    <a:cubicBezTo>
                      <a:pt x="2046" y="308"/>
                      <a:pt x="1938" y="164"/>
                      <a:pt x="1893" y="0"/>
                    </a:cubicBezTo>
                    <a:close/>
                  </a:path>
                </a:pathLst>
              </a:custGeom>
              <a:solidFill>
                <a:srgbClr val="E698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9"/>
              <p:cNvSpPr/>
              <p:nvPr/>
            </p:nvSpPr>
            <p:spPr>
              <a:xfrm>
                <a:off x="8007110" y="1442991"/>
                <a:ext cx="17347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63" extrusionOk="0">
                    <a:moveTo>
                      <a:pt x="182" y="0"/>
                    </a:moveTo>
                    <a:cubicBezTo>
                      <a:pt x="82" y="0"/>
                      <a:pt x="1" y="80"/>
                      <a:pt x="1" y="182"/>
                    </a:cubicBezTo>
                    <a:cubicBezTo>
                      <a:pt x="1" y="282"/>
                      <a:pt x="82" y="363"/>
                      <a:pt x="182" y="363"/>
                    </a:cubicBezTo>
                    <a:cubicBezTo>
                      <a:pt x="282" y="363"/>
                      <a:pt x="363" y="282"/>
                      <a:pt x="363" y="182"/>
                    </a:cubicBezTo>
                    <a:cubicBezTo>
                      <a:pt x="363" y="80"/>
                      <a:pt x="28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9"/>
              <p:cNvSpPr/>
              <p:nvPr/>
            </p:nvSpPr>
            <p:spPr>
              <a:xfrm>
                <a:off x="7938723" y="1450664"/>
                <a:ext cx="173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63" extrusionOk="0">
                    <a:moveTo>
                      <a:pt x="182" y="0"/>
                    </a:moveTo>
                    <a:cubicBezTo>
                      <a:pt x="81" y="0"/>
                      <a:pt x="0" y="82"/>
                      <a:pt x="0" y="182"/>
                    </a:cubicBezTo>
                    <a:cubicBezTo>
                      <a:pt x="0" y="282"/>
                      <a:pt x="81" y="363"/>
                      <a:pt x="182" y="363"/>
                    </a:cubicBezTo>
                    <a:cubicBezTo>
                      <a:pt x="282" y="363"/>
                      <a:pt x="363" y="282"/>
                      <a:pt x="363" y="182"/>
                    </a:cubicBezTo>
                    <a:cubicBezTo>
                      <a:pt x="363" y="82"/>
                      <a:pt x="282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9"/>
              <p:cNvSpPr/>
              <p:nvPr/>
            </p:nvSpPr>
            <p:spPr>
              <a:xfrm>
                <a:off x="7927238" y="1420926"/>
                <a:ext cx="28785" cy="1058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222" extrusionOk="0">
                    <a:moveTo>
                      <a:pt x="511" y="0"/>
                    </a:moveTo>
                    <a:cubicBezTo>
                      <a:pt x="507" y="0"/>
                      <a:pt x="503" y="0"/>
                      <a:pt x="499" y="1"/>
                    </a:cubicBezTo>
                    <a:lnTo>
                      <a:pt x="88" y="39"/>
                    </a:lnTo>
                    <a:cubicBezTo>
                      <a:pt x="38" y="44"/>
                      <a:pt x="1" y="88"/>
                      <a:pt x="6" y="139"/>
                    </a:cubicBezTo>
                    <a:cubicBezTo>
                      <a:pt x="9" y="185"/>
                      <a:pt x="50" y="221"/>
                      <a:pt x="96" y="221"/>
                    </a:cubicBezTo>
                    <a:cubicBezTo>
                      <a:pt x="101" y="221"/>
                      <a:pt x="102" y="221"/>
                      <a:pt x="106" y="220"/>
                    </a:cubicBezTo>
                    <a:lnTo>
                      <a:pt x="517" y="182"/>
                    </a:lnTo>
                    <a:cubicBezTo>
                      <a:pt x="566" y="176"/>
                      <a:pt x="604" y="133"/>
                      <a:pt x="599" y="82"/>
                    </a:cubicBezTo>
                    <a:cubicBezTo>
                      <a:pt x="594" y="36"/>
                      <a:pt x="561" y="0"/>
                      <a:pt x="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9"/>
              <p:cNvSpPr/>
              <p:nvPr/>
            </p:nvSpPr>
            <p:spPr>
              <a:xfrm>
                <a:off x="7990764" y="1391235"/>
                <a:ext cx="38126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42" extrusionOk="0">
                    <a:moveTo>
                      <a:pt x="532" y="1"/>
                    </a:moveTo>
                    <a:cubicBezTo>
                      <a:pt x="378" y="1"/>
                      <a:pt x="225" y="22"/>
                      <a:pt x="76" y="61"/>
                    </a:cubicBezTo>
                    <a:cubicBezTo>
                      <a:pt x="28" y="76"/>
                      <a:pt x="0" y="125"/>
                      <a:pt x="13" y="174"/>
                    </a:cubicBezTo>
                    <a:cubicBezTo>
                      <a:pt x="23" y="213"/>
                      <a:pt x="60" y="241"/>
                      <a:pt x="100" y="241"/>
                    </a:cubicBezTo>
                    <a:cubicBezTo>
                      <a:pt x="109" y="241"/>
                      <a:pt x="116" y="241"/>
                      <a:pt x="126" y="238"/>
                    </a:cubicBezTo>
                    <a:cubicBezTo>
                      <a:pt x="259" y="202"/>
                      <a:pt x="398" y="184"/>
                      <a:pt x="536" y="184"/>
                    </a:cubicBezTo>
                    <a:cubicBezTo>
                      <a:pt x="589" y="184"/>
                      <a:pt x="642" y="186"/>
                      <a:pt x="695" y="192"/>
                    </a:cubicBezTo>
                    <a:cubicBezTo>
                      <a:pt x="699" y="192"/>
                      <a:pt x="703" y="193"/>
                      <a:pt x="707" y="193"/>
                    </a:cubicBezTo>
                    <a:cubicBezTo>
                      <a:pt x="750" y="193"/>
                      <a:pt x="789" y="157"/>
                      <a:pt x="793" y="110"/>
                    </a:cubicBezTo>
                    <a:cubicBezTo>
                      <a:pt x="799" y="61"/>
                      <a:pt x="763" y="16"/>
                      <a:pt x="712" y="10"/>
                    </a:cubicBezTo>
                    <a:cubicBezTo>
                      <a:pt x="652" y="4"/>
                      <a:pt x="592" y="1"/>
                      <a:pt x="5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9"/>
              <p:cNvSpPr/>
              <p:nvPr/>
            </p:nvSpPr>
            <p:spPr>
              <a:xfrm>
                <a:off x="7969319" y="1445564"/>
                <a:ext cx="23686" cy="5228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097" extrusionOk="0">
                    <a:moveTo>
                      <a:pt x="153" y="0"/>
                    </a:moveTo>
                    <a:cubicBezTo>
                      <a:pt x="104" y="0"/>
                      <a:pt x="60" y="35"/>
                      <a:pt x="57" y="86"/>
                    </a:cubicBezTo>
                    <a:lnTo>
                      <a:pt x="2" y="1001"/>
                    </a:lnTo>
                    <a:cubicBezTo>
                      <a:pt x="1" y="1028"/>
                      <a:pt x="14" y="1056"/>
                      <a:pt x="33" y="1073"/>
                    </a:cubicBezTo>
                    <a:cubicBezTo>
                      <a:pt x="50" y="1088"/>
                      <a:pt x="70" y="1096"/>
                      <a:pt x="93" y="1096"/>
                    </a:cubicBezTo>
                    <a:lnTo>
                      <a:pt x="109" y="1096"/>
                    </a:lnTo>
                    <a:lnTo>
                      <a:pt x="414" y="1044"/>
                    </a:lnTo>
                    <a:cubicBezTo>
                      <a:pt x="465" y="1035"/>
                      <a:pt x="497" y="988"/>
                      <a:pt x="488" y="938"/>
                    </a:cubicBezTo>
                    <a:cubicBezTo>
                      <a:pt x="480" y="895"/>
                      <a:pt x="443" y="863"/>
                      <a:pt x="401" y="863"/>
                    </a:cubicBezTo>
                    <a:cubicBezTo>
                      <a:pt x="395" y="863"/>
                      <a:pt x="389" y="863"/>
                      <a:pt x="383" y="864"/>
                    </a:cubicBezTo>
                    <a:lnTo>
                      <a:pt x="191" y="898"/>
                    </a:lnTo>
                    <a:lnTo>
                      <a:pt x="238" y="96"/>
                    </a:lnTo>
                    <a:cubicBezTo>
                      <a:pt x="241" y="46"/>
                      <a:pt x="204" y="4"/>
                      <a:pt x="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9"/>
              <p:cNvSpPr/>
              <p:nvPr/>
            </p:nvSpPr>
            <p:spPr>
              <a:xfrm>
                <a:off x="8002488" y="1481450"/>
                <a:ext cx="45656" cy="37316"/>
              </a:xfrm>
              <a:custGeom>
                <a:avLst/>
                <a:gdLst/>
                <a:ahLst/>
                <a:cxnLst/>
                <a:rect l="l" t="t" r="r" b="b"/>
                <a:pathLst>
                  <a:path w="958" h="783" extrusionOk="0">
                    <a:moveTo>
                      <a:pt x="714" y="213"/>
                    </a:moveTo>
                    <a:cubicBezTo>
                      <a:pt x="743" y="317"/>
                      <a:pt x="747" y="430"/>
                      <a:pt x="700" y="488"/>
                    </a:cubicBezTo>
                    <a:cubicBezTo>
                      <a:pt x="643" y="559"/>
                      <a:pt x="549" y="600"/>
                      <a:pt x="457" y="600"/>
                    </a:cubicBezTo>
                    <a:cubicBezTo>
                      <a:pt x="436" y="600"/>
                      <a:pt x="414" y="597"/>
                      <a:pt x="394" y="593"/>
                    </a:cubicBezTo>
                    <a:cubicBezTo>
                      <a:pt x="312" y="574"/>
                      <a:pt x="247" y="516"/>
                      <a:pt x="211" y="435"/>
                    </a:cubicBezTo>
                    <a:lnTo>
                      <a:pt x="714" y="213"/>
                    </a:lnTo>
                    <a:close/>
                    <a:moveTo>
                      <a:pt x="769" y="0"/>
                    </a:moveTo>
                    <a:cubicBezTo>
                      <a:pt x="756" y="0"/>
                      <a:pt x="744" y="3"/>
                      <a:pt x="732" y="8"/>
                    </a:cubicBezTo>
                    <a:lnTo>
                      <a:pt x="62" y="300"/>
                    </a:lnTo>
                    <a:cubicBezTo>
                      <a:pt x="22" y="319"/>
                      <a:pt x="1" y="362"/>
                      <a:pt x="9" y="403"/>
                    </a:cubicBezTo>
                    <a:cubicBezTo>
                      <a:pt x="51" y="588"/>
                      <a:pt x="182" y="728"/>
                      <a:pt x="352" y="770"/>
                    </a:cubicBezTo>
                    <a:cubicBezTo>
                      <a:pt x="388" y="778"/>
                      <a:pt x="427" y="783"/>
                      <a:pt x="463" y="783"/>
                    </a:cubicBezTo>
                    <a:cubicBezTo>
                      <a:pt x="605" y="783"/>
                      <a:pt x="749" y="717"/>
                      <a:pt x="842" y="604"/>
                    </a:cubicBezTo>
                    <a:cubicBezTo>
                      <a:pt x="958" y="465"/>
                      <a:pt x="930" y="227"/>
                      <a:pt x="850" y="53"/>
                    </a:cubicBezTo>
                    <a:cubicBezTo>
                      <a:pt x="834" y="20"/>
                      <a:pt x="803" y="0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9"/>
              <p:cNvSpPr/>
              <p:nvPr/>
            </p:nvSpPr>
            <p:spPr>
              <a:xfrm>
                <a:off x="8079596" y="1413253"/>
                <a:ext cx="31645" cy="28547"/>
              </a:xfrm>
              <a:custGeom>
                <a:avLst/>
                <a:gdLst/>
                <a:ahLst/>
                <a:cxnLst/>
                <a:rect l="l" t="t" r="r" b="b"/>
                <a:pathLst>
                  <a:path w="664" h="599" extrusionOk="0">
                    <a:moveTo>
                      <a:pt x="561" y="0"/>
                    </a:moveTo>
                    <a:cubicBezTo>
                      <a:pt x="539" y="0"/>
                      <a:pt x="518" y="8"/>
                      <a:pt x="501" y="24"/>
                    </a:cubicBezTo>
                    <a:lnTo>
                      <a:pt x="43" y="439"/>
                    </a:lnTo>
                    <a:cubicBezTo>
                      <a:pt x="4" y="474"/>
                      <a:pt x="1" y="530"/>
                      <a:pt x="36" y="568"/>
                    </a:cubicBezTo>
                    <a:cubicBezTo>
                      <a:pt x="53" y="588"/>
                      <a:pt x="78" y="598"/>
                      <a:pt x="102" y="598"/>
                    </a:cubicBezTo>
                    <a:cubicBezTo>
                      <a:pt x="124" y="598"/>
                      <a:pt x="146" y="591"/>
                      <a:pt x="165" y="575"/>
                    </a:cubicBezTo>
                    <a:lnTo>
                      <a:pt x="623" y="160"/>
                    </a:lnTo>
                    <a:cubicBezTo>
                      <a:pt x="661" y="126"/>
                      <a:pt x="664" y="69"/>
                      <a:pt x="630" y="31"/>
                    </a:cubicBezTo>
                    <a:cubicBezTo>
                      <a:pt x="611" y="11"/>
                      <a:pt x="586" y="0"/>
                      <a:pt x="5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9"/>
              <p:cNvSpPr/>
              <p:nvPr/>
            </p:nvSpPr>
            <p:spPr>
              <a:xfrm>
                <a:off x="7989763" y="1540640"/>
                <a:ext cx="59429" cy="2206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63" extrusionOk="0">
                    <a:moveTo>
                      <a:pt x="1142" y="0"/>
                    </a:moveTo>
                    <a:cubicBezTo>
                      <a:pt x="1123" y="0"/>
                      <a:pt x="1103" y="6"/>
                      <a:pt x="1087" y="19"/>
                    </a:cubicBezTo>
                    <a:cubicBezTo>
                      <a:pt x="868" y="188"/>
                      <a:pt x="591" y="281"/>
                      <a:pt x="316" y="281"/>
                    </a:cubicBezTo>
                    <a:cubicBezTo>
                      <a:pt x="249" y="281"/>
                      <a:pt x="182" y="276"/>
                      <a:pt x="115" y="264"/>
                    </a:cubicBezTo>
                    <a:cubicBezTo>
                      <a:pt x="108" y="263"/>
                      <a:pt x="102" y="262"/>
                      <a:pt x="95" y="262"/>
                    </a:cubicBezTo>
                    <a:cubicBezTo>
                      <a:pt x="50" y="262"/>
                      <a:pt x="18" y="295"/>
                      <a:pt x="10" y="338"/>
                    </a:cubicBezTo>
                    <a:cubicBezTo>
                      <a:pt x="1" y="388"/>
                      <a:pt x="36" y="434"/>
                      <a:pt x="85" y="443"/>
                    </a:cubicBezTo>
                    <a:cubicBezTo>
                      <a:pt x="160" y="457"/>
                      <a:pt x="237" y="463"/>
                      <a:pt x="314" y="463"/>
                    </a:cubicBezTo>
                    <a:cubicBezTo>
                      <a:pt x="632" y="463"/>
                      <a:pt x="949" y="359"/>
                      <a:pt x="1199" y="164"/>
                    </a:cubicBezTo>
                    <a:cubicBezTo>
                      <a:pt x="1239" y="131"/>
                      <a:pt x="1246" y="76"/>
                      <a:pt x="1216" y="35"/>
                    </a:cubicBezTo>
                    <a:cubicBezTo>
                      <a:pt x="1197" y="12"/>
                      <a:pt x="1169" y="0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9"/>
              <p:cNvSpPr/>
              <p:nvPr/>
            </p:nvSpPr>
            <p:spPr>
              <a:xfrm>
                <a:off x="8232335" y="2265835"/>
                <a:ext cx="105037" cy="307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6445" extrusionOk="0">
                    <a:moveTo>
                      <a:pt x="1610" y="0"/>
                    </a:moveTo>
                    <a:cubicBezTo>
                      <a:pt x="878" y="2042"/>
                      <a:pt x="340" y="4153"/>
                      <a:pt x="1" y="6295"/>
                    </a:cubicBezTo>
                    <a:cubicBezTo>
                      <a:pt x="369" y="6356"/>
                      <a:pt x="624" y="6385"/>
                      <a:pt x="991" y="6444"/>
                    </a:cubicBezTo>
                    <a:cubicBezTo>
                      <a:pt x="1371" y="4336"/>
                      <a:pt x="1822" y="2136"/>
                      <a:pt x="2203" y="28"/>
                    </a:cubicBezTo>
                    <a:cubicBezTo>
                      <a:pt x="2016" y="16"/>
                      <a:pt x="1797" y="9"/>
                      <a:pt x="16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9"/>
              <p:cNvSpPr/>
              <p:nvPr/>
            </p:nvSpPr>
            <p:spPr>
              <a:xfrm>
                <a:off x="7909748" y="2140402"/>
                <a:ext cx="678119" cy="484248"/>
              </a:xfrm>
              <a:custGeom>
                <a:avLst/>
                <a:gdLst/>
                <a:ahLst/>
                <a:cxnLst/>
                <a:rect l="l" t="t" r="r" b="b"/>
                <a:pathLst>
                  <a:path w="14229" h="10161" extrusionOk="0">
                    <a:moveTo>
                      <a:pt x="11008" y="0"/>
                    </a:moveTo>
                    <a:cubicBezTo>
                      <a:pt x="10387" y="0"/>
                      <a:pt x="9805" y="277"/>
                      <a:pt x="9243" y="546"/>
                    </a:cubicBezTo>
                    <a:cubicBezTo>
                      <a:pt x="8283" y="1010"/>
                      <a:pt x="7355" y="1616"/>
                      <a:pt x="6345" y="1964"/>
                    </a:cubicBezTo>
                    <a:cubicBezTo>
                      <a:pt x="4822" y="2492"/>
                      <a:pt x="3310" y="3355"/>
                      <a:pt x="2321" y="4545"/>
                    </a:cubicBezTo>
                    <a:cubicBezTo>
                      <a:pt x="1548" y="6234"/>
                      <a:pt x="775" y="7925"/>
                      <a:pt x="1" y="9614"/>
                    </a:cubicBezTo>
                    <a:cubicBezTo>
                      <a:pt x="36" y="9718"/>
                      <a:pt x="136" y="9770"/>
                      <a:pt x="241" y="9770"/>
                    </a:cubicBezTo>
                    <a:cubicBezTo>
                      <a:pt x="281" y="9770"/>
                      <a:pt x="323" y="9762"/>
                      <a:pt x="362" y="9746"/>
                    </a:cubicBezTo>
                    <a:cubicBezTo>
                      <a:pt x="504" y="9693"/>
                      <a:pt x="601" y="9568"/>
                      <a:pt x="692" y="9448"/>
                    </a:cubicBezTo>
                    <a:cubicBezTo>
                      <a:pt x="890" y="9191"/>
                      <a:pt x="1087" y="8931"/>
                      <a:pt x="1284" y="8672"/>
                    </a:cubicBezTo>
                    <a:lnTo>
                      <a:pt x="1284" y="8672"/>
                    </a:lnTo>
                    <a:cubicBezTo>
                      <a:pt x="1077" y="9129"/>
                      <a:pt x="868" y="9587"/>
                      <a:pt x="659" y="10044"/>
                    </a:cubicBezTo>
                    <a:cubicBezTo>
                      <a:pt x="722" y="10125"/>
                      <a:pt x="822" y="10160"/>
                      <a:pt x="925" y="10160"/>
                    </a:cubicBezTo>
                    <a:cubicBezTo>
                      <a:pt x="992" y="10160"/>
                      <a:pt x="1061" y="10145"/>
                      <a:pt x="1122" y="10119"/>
                    </a:cubicBezTo>
                    <a:cubicBezTo>
                      <a:pt x="1275" y="10051"/>
                      <a:pt x="1393" y="9919"/>
                      <a:pt x="1501" y="9790"/>
                    </a:cubicBezTo>
                    <a:cubicBezTo>
                      <a:pt x="1892" y="9326"/>
                      <a:pt x="2248" y="8833"/>
                      <a:pt x="2570" y="8318"/>
                    </a:cubicBezTo>
                    <a:lnTo>
                      <a:pt x="2570" y="8318"/>
                    </a:lnTo>
                    <a:cubicBezTo>
                      <a:pt x="2460" y="8695"/>
                      <a:pt x="2348" y="9071"/>
                      <a:pt x="2238" y="9446"/>
                    </a:cubicBezTo>
                    <a:cubicBezTo>
                      <a:pt x="2288" y="9490"/>
                      <a:pt x="2361" y="9510"/>
                      <a:pt x="2434" y="9510"/>
                    </a:cubicBezTo>
                    <a:cubicBezTo>
                      <a:pt x="2498" y="9510"/>
                      <a:pt x="2563" y="9495"/>
                      <a:pt x="2614" y="9467"/>
                    </a:cubicBezTo>
                    <a:cubicBezTo>
                      <a:pt x="2722" y="9404"/>
                      <a:pt x="2801" y="9301"/>
                      <a:pt x="2876" y="9200"/>
                    </a:cubicBezTo>
                    <a:cubicBezTo>
                      <a:pt x="3194" y="8773"/>
                      <a:pt x="3513" y="8347"/>
                      <a:pt x="3830" y="7922"/>
                    </a:cubicBezTo>
                    <a:lnTo>
                      <a:pt x="3830" y="7922"/>
                    </a:lnTo>
                    <a:cubicBezTo>
                      <a:pt x="3709" y="8293"/>
                      <a:pt x="3587" y="8666"/>
                      <a:pt x="3465" y="9039"/>
                    </a:cubicBezTo>
                    <a:cubicBezTo>
                      <a:pt x="3492" y="9101"/>
                      <a:pt x="3559" y="9126"/>
                      <a:pt x="3630" y="9126"/>
                    </a:cubicBezTo>
                    <a:cubicBezTo>
                      <a:pt x="3679" y="9126"/>
                      <a:pt x="3730" y="9114"/>
                      <a:pt x="3772" y="9094"/>
                    </a:cubicBezTo>
                    <a:cubicBezTo>
                      <a:pt x="3875" y="9045"/>
                      <a:pt x="3943" y="8946"/>
                      <a:pt x="4007" y="8852"/>
                    </a:cubicBezTo>
                    <a:cubicBezTo>
                      <a:pt x="4257" y="8478"/>
                      <a:pt x="4509" y="8106"/>
                      <a:pt x="4760" y="7734"/>
                    </a:cubicBezTo>
                    <a:cubicBezTo>
                      <a:pt x="4760" y="7734"/>
                      <a:pt x="6317" y="6397"/>
                      <a:pt x="6973" y="5766"/>
                    </a:cubicBezTo>
                    <a:cubicBezTo>
                      <a:pt x="8437" y="5709"/>
                      <a:pt x="9938" y="5678"/>
                      <a:pt x="11401" y="5617"/>
                    </a:cubicBezTo>
                    <a:cubicBezTo>
                      <a:pt x="11875" y="5598"/>
                      <a:pt x="12363" y="5576"/>
                      <a:pt x="12802" y="5393"/>
                    </a:cubicBezTo>
                    <a:cubicBezTo>
                      <a:pt x="13710" y="5015"/>
                      <a:pt x="14229" y="3956"/>
                      <a:pt x="14130" y="2977"/>
                    </a:cubicBezTo>
                    <a:cubicBezTo>
                      <a:pt x="14033" y="1999"/>
                      <a:pt x="13404" y="1123"/>
                      <a:pt x="12593" y="563"/>
                    </a:cubicBezTo>
                    <a:cubicBezTo>
                      <a:pt x="12128" y="238"/>
                      <a:pt x="11580" y="2"/>
                      <a:pt x="11013" y="1"/>
                    </a:cubicBezTo>
                    <a:cubicBezTo>
                      <a:pt x="11011" y="0"/>
                      <a:pt x="11009" y="0"/>
                      <a:pt x="11008" y="0"/>
                    </a:cubicBezTo>
                    <a:close/>
                  </a:path>
                </a:pathLst>
              </a:custGeom>
              <a:solidFill>
                <a:srgbClr val="E698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9"/>
              <p:cNvSpPr/>
              <p:nvPr/>
            </p:nvSpPr>
            <p:spPr>
              <a:xfrm>
                <a:off x="7961503" y="2469092"/>
                <a:ext cx="46657" cy="9469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987" extrusionOk="0">
                    <a:moveTo>
                      <a:pt x="876" y="0"/>
                    </a:moveTo>
                    <a:cubicBezTo>
                      <a:pt x="840" y="0"/>
                      <a:pt x="806" y="21"/>
                      <a:pt x="791" y="55"/>
                    </a:cubicBezTo>
                    <a:lnTo>
                      <a:pt x="21" y="1860"/>
                    </a:lnTo>
                    <a:cubicBezTo>
                      <a:pt x="1" y="1907"/>
                      <a:pt x="21" y="1961"/>
                      <a:pt x="69" y="1979"/>
                    </a:cubicBezTo>
                    <a:cubicBezTo>
                      <a:pt x="81" y="1985"/>
                      <a:pt x="92" y="1987"/>
                      <a:pt x="105" y="1987"/>
                    </a:cubicBezTo>
                    <a:cubicBezTo>
                      <a:pt x="139" y="1987"/>
                      <a:pt x="173" y="1966"/>
                      <a:pt x="188" y="1933"/>
                    </a:cubicBezTo>
                    <a:lnTo>
                      <a:pt x="958" y="128"/>
                    </a:lnTo>
                    <a:cubicBezTo>
                      <a:pt x="978" y="80"/>
                      <a:pt x="958" y="28"/>
                      <a:pt x="911" y="7"/>
                    </a:cubicBezTo>
                    <a:cubicBezTo>
                      <a:pt x="900" y="3"/>
                      <a:pt x="888" y="0"/>
                      <a:pt x="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9"/>
              <p:cNvSpPr/>
              <p:nvPr/>
            </p:nvSpPr>
            <p:spPr>
              <a:xfrm>
                <a:off x="8021169" y="2482436"/>
                <a:ext cx="33599" cy="76729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610" extrusionOk="0">
                    <a:moveTo>
                      <a:pt x="602" y="0"/>
                    </a:moveTo>
                    <a:cubicBezTo>
                      <a:pt x="564" y="0"/>
                      <a:pt x="529" y="24"/>
                      <a:pt x="516" y="61"/>
                    </a:cubicBezTo>
                    <a:lnTo>
                      <a:pt x="16" y="1488"/>
                    </a:lnTo>
                    <a:cubicBezTo>
                      <a:pt x="0" y="1534"/>
                      <a:pt x="25" y="1588"/>
                      <a:pt x="73" y="1604"/>
                    </a:cubicBezTo>
                    <a:cubicBezTo>
                      <a:pt x="83" y="1608"/>
                      <a:pt x="93" y="1609"/>
                      <a:pt x="103" y="1609"/>
                    </a:cubicBezTo>
                    <a:cubicBezTo>
                      <a:pt x="139" y="1609"/>
                      <a:pt x="176" y="1586"/>
                      <a:pt x="189" y="1547"/>
                    </a:cubicBezTo>
                    <a:lnTo>
                      <a:pt x="689" y="122"/>
                    </a:lnTo>
                    <a:cubicBezTo>
                      <a:pt x="705" y="74"/>
                      <a:pt x="680" y="22"/>
                      <a:pt x="632" y="6"/>
                    </a:cubicBezTo>
                    <a:cubicBezTo>
                      <a:pt x="622" y="2"/>
                      <a:pt x="612" y="0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9"/>
              <p:cNvSpPr/>
              <p:nvPr/>
            </p:nvSpPr>
            <p:spPr>
              <a:xfrm>
                <a:off x="8079119" y="2487345"/>
                <a:ext cx="26784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110" extrusionOk="0">
                    <a:moveTo>
                      <a:pt x="458" y="1"/>
                    </a:moveTo>
                    <a:cubicBezTo>
                      <a:pt x="422" y="1"/>
                      <a:pt x="388" y="24"/>
                      <a:pt x="373" y="59"/>
                    </a:cubicBezTo>
                    <a:lnTo>
                      <a:pt x="18" y="986"/>
                    </a:lnTo>
                    <a:cubicBezTo>
                      <a:pt x="1" y="1032"/>
                      <a:pt x="24" y="1086"/>
                      <a:pt x="70" y="1103"/>
                    </a:cubicBezTo>
                    <a:cubicBezTo>
                      <a:pt x="82" y="1108"/>
                      <a:pt x="92" y="1109"/>
                      <a:pt x="104" y="1109"/>
                    </a:cubicBezTo>
                    <a:cubicBezTo>
                      <a:pt x="140" y="1109"/>
                      <a:pt x="176" y="1087"/>
                      <a:pt x="189" y="1051"/>
                    </a:cubicBezTo>
                    <a:lnTo>
                      <a:pt x="545" y="125"/>
                    </a:lnTo>
                    <a:cubicBezTo>
                      <a:pt x="562" y="78"/>
                      <a:pt x="539" y="25"/>
                      <a:pt x="491" y="7"/>
                    </a:cubicBezTo>
                    <a:cubicBezTo>
                      <a:pt x="480" y="3"/>
                      <a:pt x="469" y="1"/>
                      <a:pt x="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9"/>
              <p:cNvSpPr/>
              <p:nvPr/>
            </p:nvSpPr>
            <p:spPr>
              <a:xfrm>
                <a:off x="8233384" y="2401372"/>
                <a:ext cx="12391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260" h="483" extrusionOk="0">
                    <a:moveTo>
                      <a:pt x="158" y="1"/>
                    </a:moveTo>
                    <a:cubicBezTo>
                      <a:pt x="116" y="1"/>
                      <a:pt x="80" y="31"/>
                      <a:pt x="71" y="72"/>
                    </a:cubicBezTo>
                    <a:lnTo>
                      <a:pt x="12" y="374"/>
                    </a:lnTo>
                    <a:cubicBezTo>
                      <a:pt x="0" y="423"/>
                      <a:pt x="34" y="471"/>
                      <a:pt x="82" y="481"/>
                    </a:cubicBezTo>
                    <a:cubicBezTo>
                      <a:pt x="87" y="483"/>
                      <a:pt x="95" y="483"/>
                      <a:pt x="100" y="483"/>
                    </a:cubicBezTo>
                    <a:cubicBezTo>
                      <a:pt x="142" y="483"/>
                      <a:pt x="180" y="454"/>
                      <a:pt x="189" y="410"/>
                    </a:cubicBezTo>
                    <a:lnTo>
                      <a:pt x="248" y="109"/>
                    </a:lnTo>
                    <a:cubicBezTo>
                      <a:pt x="260" y="61"/>
                      <a:pt x="227" y="13"/>
                      <a:pt x="179" y="3"/>
                    </a:cubicBezTo>
                    <a:cubicBezTo>
                      <a:pt x="172" y="1"/>
                      <a:pt x="165" y="1"/>
                      <a:pt x="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9"/>
              <p:cNvSpPr/>
              <p:nvPr/>
            </p:nvSpPr>
            <p:spPr>
              <a:xfrm>
                <a:off x="8350238" y="2134874"/>
                <a:ext cx="266644" cy="465804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9774" extrusionOk="0">
                    <a:moveTo>
                      <a:pt x="1644" y="0"/>
                    </a:moveTo>
                    <a:cubicBezTo>
                      <a:pt x="1036" y="0"/>
                      <a:pt x="391" y="245"/>
                      <a:pt x="0" y="665"/>
                    </a:cubicBezTo>
                    <a:cubicBezTo>
                      <a:pt x="351" y="502"/>
                      <a:pt x="846" y="351"/>
                      <a:pt x="1309" y="351"/>
                    </a:cubicBezTo>
                    <a:cubicBezTo>
                      <a:pt x="1544" y="351"/>
                      <a:pt x="1770" y="390"/>
                      <a:pt x="1965" y="485"/>
                    </a:cubicBezTo>
                    <a:cubicBezTo>
                      <a:pt x="2548" y="769"/>
                      <a:pt x="2970" y="1311"/>
                      <a:pt x="3230" y="1904"/>
                    </a:cubicBezTo>
                    <a:cubicBezTo>
                      <a:pt x="3488" y="2495"/>
                      <a:pt x="3602" y="3140"/>
                      <a:pt x="3704" y="3778"/>
                    </a:cubicBezTo>
                    <a:cubicBezTo>
                      <a:pt x="4010" y="5701"/>
                      <a:pt x="4227" y="7637"/>
                      <a:pt x="4355" y="9580"/>
                    </a:cubicBezTo>
                    <a:lnTo>
                      <a:pt x="5595" y="9774"/>
                    </a:lnTo>
                    <a:cubicBezTo>
                      <a:pt x="5360" y="7824"/>
                      <a:pt x="5125" y="5870"/>
                      <a:pt x="4728" y="3946"/>
                    </a:cubicBezTo>
                    <a:cubicBezTo>
                      <a:pt x="4568" y="3173"/>
                      <a:pt x="4378" y="2393"/>
                      <a:pt x="4004" y="1696"/>
                    </a:cubicBezTo>
                    <a:cubicBezTo>
                      <a:pt x="3631" y="998"/>
                      <a:pt x="3051" y="382"/>
                      <a:pt x="2308" y="111"/>
                    </a:cubicBezTo>
                    <a:cubicBezTo>
                      <a:pt x="2103" y="36"/>
                      <a:pt x="1876" y="0"/>
                      <a:pt x="16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9"/>
              <p:cNvSpPr/>
              <p:nvPr/>
            </p:nvSpPr>
            <p:spPr>
              <a:xfrm>
                <a:off x="8175529" y="2542484"/>
                <a:ext cx="482151" cy="562358"/>
              </a:xfrm>
              <a:custGeom>
                <a:avLst/>
                <a:gdLst/>
                <a:ahLst/>
                <a:cxnLst/>
                <a:rect l="l" t="t" r="r" b="b"/>
                <a:pathLst>
                  <a:path w="10117" h="11800" extrusionOk="0">
                    <a:moveTo>
                      <a:pt x="395" y="0"/>
                    </a:moveTo>
                    <a:cubicBezTo>
                      <a:pt x="263" y="3482"/>
                      <a:pt x="131" y="6997"/>
                      <a:pt x="1" y="10478"/>
                    </a:cubicBezTo>
                    <a:cubicBezTo>
                      <a:pt x="1800" y="11333"/>
                      <a:pt x="3784" y="11800"/>
                      <a:pt x="5757" y="11800"/>
                    </a:cubicBezTo>
                    <a:cubicBezTo>
                      <a:pt x="7178" y="11800"/>
                      <a:pt x="8595" y="11557"/>
                      <a:pt x="9934" y="11044"/>
                    </a:cubicBezTo>
                    <a:cubicBezTo>
                      <a:pt x="9993" y="7472"/>
                      <a:pt x="10057" y="3915"/>
                      <a:pt x="10116" y="344"/>
                    </a:cubicBezTo>
                    <a:cubicBezTo>
                      <a:pt x="6875" y="229"/>
                      <a:pt x="3636" y="116"/>
                      <a:pt x="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9"/>
              <p:cNvSpPr/>
              <p:nvPr/>
            </p:nvSpPr>
            <p:spPr>
              <a:xfrm>
                <a:off x="8230810" y="2536002"/>
                <a:ext cx="60048" cy="10151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13" extrusionOk="0">
                    <a:moveTo>
                      <a:pt x="87" y="0"/>
                    </a:moveTo>
                    <a:cubicBezTo>
                      <a:pt x="46" y="0"/>
                      <a:pt x="4" y="42"/>
                      <a:pt x="2" y="90"/>
                    </a:cubicBezTo>
                    <a:cubicBezTo>
                      <a:pt x="1" y="140"/>
                      <a:pt x="40" y="182"/>
                      <a:pt x="91" y="184"/>
                    </a:cubicBezTo>
                    <a:lnTo>
                      <a:pt x="1164" y="213"/>
                    </a:lnTo>
                    <a:lnTo>
                      <a:pt x="1165" y="213"/>
                    </a:lnTo>
                    <a:cubicBezTo>
                      <a:pt x="1214" y="213"/>
                      <a:pt x="1256" y="175"/>
                      <a:pt x="1258" y="124"/>
                    </a:cubicBezTo>
                    <a:cubicBezTo>
                      <a:pt x="1259" y="74"/>
                      <a:pt x="1220" y="32"/>
                      <a:pt x="1169" y="30"/>
                    </a:cubicBezTo>
                    <a:lnTo>
                      <a:pt x="96" y="1"/>
                    </a:lnTo>
                    <a:cubicBezTo>
                      <a:pt x="93" y="1"/>
                      <a:pt x="90" y="0"/>
                      <a:pt x="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9"/>
              <p:cNvSpPr/>
              <p:nvPr/>
            </p:nvSpPr>
            <p:spPr>
              <a:xfrm>
                <a:off x="8544772" y="2546963"/>
                <a:ext cx="67626" cy="11247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36" extrusionOk="0">
                    <a:moveTo>
                      <a:pt x="98" y="0"/>
                    </a:moveTo>
                    <a:cubicBezTo>
                      <a:pt x="48" y="3"/>
                      <a:pt x="5" y="37"/>
                      <a:pt x="3" y="87"/>
                    </a:cubicBezTo>
                    <a:cubicBezTo>
                      <a:pt x="0" y="135"/>
                      <a:pt x="40" y="179"/>
                      <a:pt x="90" y="182"/>
                    </a:cubicBezTo>
                    <a:lnTo>
                      <a:pt x="1323" y="235"/>
                    </a:lnTo>
                    <a:lnTo>
                      <a:pt x="1326" y="235"/>
                    </a:lnTo>
                    <a:cubicBezTo>
                      <a:pt x="1375" y="235"/>
                      <a:pt x="1414" y="197"/>
                      <a:pt x="1417" y="148"/>
                    </a:cubicBezTo>
                    <a:cubicBezTo>
                      <a:pt x="1419" y="99"/>
                      <a:pt x="1381" y="55"/>
                      <a:pt x="1330" y="54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9"/>
              <p:cNvSpPr/>
              <p:nvPr/>
            </p:nvSpPr>
            <p:spPr>
              <a:xfrm>
                <a:off x="8191637" y="2999704"/>
                <a:ext cx="448886" cy="57856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1214" extrusionOk="0">
                    <a:moveTo>
                      <a:pt x="104" y="1"/>
                    </a:moveTo>
                    <a:cubicBezTo>
                      <a:pt x="69" y="1"/>
                      <a:pt x="36" y="21"/>
                      <a:pt x="21" y="56"/>
                    </a:cubicBezTo>
                    <a:cubicBezTo>
                      <a:pt x="1" y="103"/>
                      <a:pt x="21" y="155"/>
                      <a:pt x="69" y="175"/>
                    </a:cubicBezTo>
                    <a:cubicBezTo>
                      <a:pt x="1680" y="865"/>
                      <a:pt x="3440" y="1213"/>
                      <a:pt x="5198" y="1213"/>
                    </a:cubicBezTo>
                    <a:cubicBezTo>
                      <a:pt x="6606" y="1213"/>
                      <a:pt x="8015" y="992"/>
                      <a:pt x="9345" y="543"/>
                    </a:cubicBezTo>
                    <a:cubicBezTo>
                      <a:pt x="9394" y="528"/>
                      <a:pt x="9419" y="474"/>
                      <a:pt x="9403" y="427"/>
                    </a:cubicBezTo>
                    <a:cubicBezTo>
                      <a:pt x="9390" y="388"/>
                      <a:pt x="9354" y="365"/>
                      <a:pt x="9316" y="365"/>
                    </a:cubicBezTo>
                    <a:cubicBezTo>
                      <a:pt x="9307" y="365"/>
                      <a:pt x="9297" y="366"/>
                      <a:pt x="9287" y="369"/>
                    </a:cubicBezTo>
                    <a:cubicBezTo>
                      <a:pt x="7974" y="813"/>
                      <a:pt x="6586" y="1033"/>
                      <a:pt x="5198" y="1033"/>
                    </a:cubicBezTo>
                    <a:cubicBezTo>
                      <a:pt x="3464" y="1033"/>
                      <a:pt x="1730" y="690"/>
                      <a:pt x="141" y="8"/>
                    </a:cubicBezTo>
                    <a:cubicBezTo>
                      <a:pt x="129" y="3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8" name="Google Shape;2548;p19"/>
            <p:cNvSpPr/>
            <p:nvPr/>
          </p:nvSpPr>
          <p:spPr>
            <a:xfrm>
              <a:off x="7244284" y="4376280"/>
              <a:ext cx="240071" cy="245362"/>
            </a:xfrm>
            <a:custGeom>
              <a:avLst/>
              <a:gdLst/>
              <a:ahLst/>
              <a:cxnLst/>
              <a:rect l="l" t="t" r="r" b="b"/>
              <a:pathLst>
                <a:path w="6580" h="6725" extrusionOk="0">
                  <a:moveTo>
                    <a:pt x="1639" y="1"/>
                  </a:moveTo>
                  <a:cubicBezTo>
                    <a:pt x="1467" y="1"/>
                    <a:pt x="1309" y="81"/>
                    <a:pt x="1170" y="264"/>
                  </a:cubicBezTo>
                  <a:cubicBezTo>
                    <a:pt x="0" y="1804"/>
                    <a:pt x="5576" y="6725"/>
                    <a:pt x="5576" y="6725"/>
                  </a:cubicBezTo>
                  <a:lnTo>
                    <a:pt x="6580" y="6541"/>
                  </a:lnTo>
                  <a:cubicBezTo>
                    <a:pt x="6580" y="6541"/>
                    <a:pt x="6413" y="1482"/>
                    <a:pt x="5326" y="1263"/>
                  </a:cubicBezTo>
                  <a:cubicBezTo>
                    <a:pt x="5296" y="1257"/>
                    <a:pt x="5268" y="1254"/>
                    <a:pt x="5241" y="1254"/>
                  </a:cubicBezTo>
                  <a:cubicBezTo>
                    <a:pt x="4316" y="1254"/>
                    <a:pt x="5049" y="4722"/>
                    <a:pt x="5025" y="4722"/>
                  </a:cubicBezTo>
                  <a:cubicBezTo>
                    <a:pt x="5024" y="4722"/>
                    <a:pt x="5022" y="4718"/>
                    <a:pt x="5020" y="4709"/>
                  </a:cubicBezTo>
                  <a:cubicBezTo>
                    <a:pt x="4945" y="4482"/>
                    <a:pt x="2920" y="1"/>
                    <a:pt x="1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 Timeline Infographics by Slidesgo">
  <a:themeElements>
    <a:clrScheme name="Simple Light">
      <a:dk1>
        <a:srgbClr val="000000"/>
      </a:dk1>
      <a:lt1>
        <a:srgbClr val="FFFFFF"/>
      </a:lt1>
      <a:dk2>
        <a:srgbClr val="F3ECC7"/>
      </a:dk2>
      <a:lt2>
        <a:srgbClr val="D3CDB4"/>
      </a:lt2>
      <a:accent1>
        <a:srgbClr val="F0A54A"/>
      </a:accent1>
      <a:accent2>
        <a:srgbClr val="AF712C"/>
      </a:accent2>
      <a:accent3>
        <a:srgbClr val="7F4E2F"/>
      </a:accent3>
      <a:accent4>
        <a:srgbClr val="4D4C35"/>
      </a:accent4>
      <a:accent5>
        <a:srgbClr val="173E5D"/>
      </a:accent5>
      <a:accent6>
        <a:srgbClr val="5486A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Fira Sans Condensed</vt:lpstr>
      <vt:lpstr>Animated Timeline Infographics by Slidesgo</vt:lpstr>
      <vt:lpstr>Animated Timeline Infographics</vt:lpstr>
      <vt:lpstr>Animated timeline infographics</vt:lpstr>
      <vt:lpstr>Animated timeline infographics</vt:lpstr>
      <vt:lpstr>Animated timeline infographics</vt:lpstr>
      <vt:lpstr>Animated timeline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Timeline Infographics</dc:title>
  <cp:lastModifiedBy>hp</cp:lastModifiedBy>
  <cp:revision>1</cp:revision>
  <dcterms:modified xsi:type="dcterms:W3CDTF">2022-08-17T16:35:30Z</dcterms:modified>
</cp:coreProperties>
</file>